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84" r:id="rId5"/>
    <p:sldId id="258" r:id="rId6"/>
    <p:sldId id="260" r:id="rId7"/>
    <p:sldId id="261" r:id="rId8"/>
    <p:sldId id="262" r:id="rId9"/>
    <p:sldId id="280" r:id="rId10"/>
    <p:sldId id="285" r:id="rId11"/>
    <p:sldId id="281" r:id="rId12"/>
    <p:sldId id="282" r:id="rId13"/>
    <p:sldId id="283" r:id="rId14"/>
    <p:sldId id="263" r:id="rId15"/>
    <p:sldId id="259" r:id="rId16"/>
    <p:sldId id="286" r:id="rId17"/>
    <p:sldId id="264" r:id="rId18"/>
    <p:sldId id="265" r:id="rId19"/>
    <p:sldId id="266" r:id="rId20"/>
    <p:sldId id="268" r:id="rId21"/>
    <p:sldId id="270" r:id="rId22"/>
    <p:sldId id="287" r:id="rId23"/>
    <p:sldId id="271" r:id="rId24"/>
    <p:sldId id="273" r:id="rId25"/>
    <p:sldId id="275" r:id="rId26"/>
    <p:sldId id="288" r:id="rId27"/>
  </p:sldIdLst>
  <p:sldSz cx="9001125" cy="5040313"/>
  <p:notesSz cx="6858000" cy="9144000"/>
  <p:custDataLst>
    <p:tags r:id="rId29"/>
  </p:custDataLst>
  <p:defaultTextStyle>
    <a:defPPr>
      <a:defRPr lang="zh-CN"/>
    </a:defPPr>
    <a:lvl1pPr marL="0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1147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2295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03442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04589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05736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06884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08031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09178" algn="l" defTabSz="8022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4EE"/>
    <a:srgbClr val="2E97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82" y="60"/>
      </p:cViewPr>
      <p:guideLst>
        <p:guide orient="horz" pos="1588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E97BC"/>
              </a:solidFill>
            </c:spPr>
            <c:extLst>
              <c:ext xmlns:c16="http://schemas.microsoft.com/office/drawing/2014/chart" uri="{C3380CC4-5D6E-409C-BE32-E72D297353CC}">
                <c16:uniqueId val="{00000001-C8A9-40D8-A933-FC7C4A8D66DF}"/>
              </c:ext>
            </c:extLst>
          </c:dPt>
          <c:dPt>
            <c:idx val="1"/>
            <c:bubble3D val="0"/>
            <c:spPr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2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C8A9-40D8-A933-FC7C4A8D66DF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73</c:v>
                </c:pt>
                <c:pt idx="1">
                  <c:v>27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C8A9-40D8-A933-FC7C4A8D6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spPr>
            <a:solidFill>
              <a:srgbClr val="2E97BC"/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527-4FF5-8ECE-32C45CD035A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A527-4FF5-8ECE-32C45CD035A6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A527-4FF5-8ECE-32C45CD03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spPr>
            <a:solidFill>
              <a:srgbClr val="2E97BC"/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853-480B-AA20-EE0F9DC0D37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0853-480B-AA20-EE0F9DC0D37E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0853-480B-AA20-EE0F9DC0D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E97BC"/>
              </a:solidFill>
            </c:spPr>
            <c:extLst>
              <c:ext xmlns:c16="http://schemas.microsoft.com/office/drawing/2014/chart" uri="{C3380CC4-5D6E-409C-BE32-E72D297353CC}">
                <c16:uniqueId val="{00000001-E17C-478E-945F-F08B5567586C}"/>
              </c:ext>
            </c:extLst>
          </c:dPt>
          <c:dPt>
            <c:idx val="1"/>
            <c:bubble3D val="0"/>
            <c:spPr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2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E17C-478E-945F-F08B5567586C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E17C-478E-945F-F08B55675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zh-CN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DC836-7A35-46A4-A470-24C9B9E76B9A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1143000"/>
            <a:ext cx="550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0D6B5-2467-493D-B634-0D80AF934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99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546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649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503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510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137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028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27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5934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725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690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768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252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839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93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2839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7011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139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96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247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30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06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167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363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751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0D6B5-2467-493D-B634-0D80AF93428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705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75085" y="1565764"/>
            <a:ext cx="7650956" cy="1080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0169" y="2856177"/>
            <a:ext cx="6300788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1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5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8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9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64284" y="3528219"/>
            <a:ext cx="5400675" cy="41652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64284" y="450361"/>
            <a:ext cx="5400675" cy="3024188"/>
          </a:xfrm>
        </p:spPr>
        <p:txBody>
          <a:bodyPr/>
          <a:lstStyle>
            <a:lvl1pPr marL="0" indent="0">
              <a:buNone/>
              <a:defRPr sz="2800"/>
            </a:lvl1pPr>
            <a:lvl2pPr marL="401147" indent="0">
              <a:buNone/>
              <a:defRPr sz="2500"/>
            </a:lvl2pPr>
            <a:lvl3pPr marL="802295" indent="0">
              <a:buNone/>
              <a:defRPr sz="2100"/>
            </a:lvl3pPr>
            <a:lvl4pPr marL="1203442" indent="0">
              <a:buNone/>
              <a:defRPr sz="1800"/>
            </a:lvl4pPr>
            <a:lvl5pPr marL="1604589" indent="0">
              <a:buNone/>
              <a:defRPr sz="1800"/>
            </a:lvl5pPr>
            <a:lvl6pPr marL="2005736" indent="0">
              <a:buNone/>
              <a:defRPr sz="1800"/>
            </a:lvl6pPr>
            <a:lvl7pPr marL="2406884" indent="0">
              <a:buNone/>
              <a:defRPr sz="1800"/>
            </a:lvl7pPr>
            <a:lvl8pPr marL="2808031" indent="0">
              <a:buNone/>
              <a:defRPr sz="1800"/>
            </a:lvl8pPr>
            <a:lvl9pPr marL="3209178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64284" y="3944746"/>
            <a:ext cx="5400675" cy="591536"/>
          </a:xfrm>
        </p:spPr>
        <p:txBody>
          <a:bodyPr/>
          <a:lstStyle>
            <a:lvl1pPr marL="0" indent="0">
              <a:buNone/>
              <a:defRPr sz="1200"/>
            </a:lvl1pPr>
            <a:lvl2pPr marL="401147" indent="0">
              <a:buNone/>
              <a:defRPr sz="1100"/>
            </a:lvl2pPr>
            <a:lvl3pPr marL="802295" indent="0">
              <a:buNone/>
              <a:defRPr sz="900"/>
            </a:lvl3pPr>
            <a:lvl4pPr marL="1203442" indent="0">
              <a:buNone/>
              <a:defRPr sz="800"/>
            </a:lvl4pPr>
            <a:lvl5pPr marL="1604589" indent="0">
              <a:buNone/>
              <a:defRPr sz="800"/>
            </a:lvl5pPr>
            <a:lvl6pPr marL="2005736" indent="0">
              <a:buNone/>
              <a:defRPr sz="800"/>
            </a:lvl6pPr>
            <a:lvl7pPr marL="2406884" indent="0">
              <a:buNone/>
              <a:defRPr sz="800"/>
            </a:lvl7pPr>
            <a:lvl8pPr marL="2808031" indent="0">
              <a:buNone/>
              <a:defRPr sz="800"/>
            </a:lvl8pPr>
            <a:lvl9pPr marL="3209178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25816" y="201847"/>
            <a:ext cx="2025253" cy="43006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0056" y="201847"/>
            <a:ext cx="5925741" cy="43006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0057" y="201846"/>
            <a:ext cx="8101013" cy="840052"/>
          </a:xfrm>
          <a:prstGeom prst="rect">
            <a:avLst/>
          </a:prstGeom>
        </p:spPr>
        <p:txBody>
          <a:bodyPr lIns="80220" tIns="40110" rIns="80220" bIns="4011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0057" y="1176073"/>
            <a:ext cx="8101013" cy="3326374"/>
          </a:xfrm>
          <a:prstGeom prst="rect">
            <a:avLst/>
          </a:prstGeom>
        </p:spPr>
        <p:txBody>
          <a:bodyPr vert="eaVert" lIns="80220" tIns="40110" rIns="80220" bIns="4011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0057" y="4671625"/>
            <a:ext cx="2100263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802202"/>
              <a:t>2021/7/9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75385" y="4671625"/>
            <a:ext cx="2850356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0807" y="4671625"/>
            <a:ext cx="2100263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802202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2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25817" y="201847"/>
            <a:ext cx="2025253" cy="4300600"/>
          </a:xfrm>
          <a:prstGeom prst="rect">
            <a:avLst/>
          </a:prstGeom>
        </p:spPr>
        <p:txBody>
          <a:bodyPr vert="eaVert" lIns="80220" tIns="40110" rIns="80220" bIns="4011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0056" y="201847"/>
            <a:ext cx="5925741" cy="4300600"/>
          </a:xfrm>
          <a:prstGeom prst="rect">
            <a:avLst/>
          </a:prstGeom>
        </p:spPr>
        <p:txBody>
          <a:bodyPr vert="eaVert" lIns="80220" tIns="40110" rIns="80220" bIns="4011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0057" y="4671625"/>
            <a:ext cx="2100263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802202"/>
              <a:t>2021/7/9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75385" y="4671625"/>
            <a:ext cx="2850356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0807" y="4671625"/>
            <a:ext cx="2100263" cy="268350"/>
          </a:xfrm>
          <a:prstGeom prst="rect">
            <a:avLst/>
          </a:prstGeom>
        </p:spPr>
        <p:txBody>
          <a:bodyPr lIns="80220" tIns="40110" rIns="80220" bIns="40110"/>
          <a:lstStyle/>
          <a:p>
            <a:pPr defTabSz="802202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802202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29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10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027" y="3238868"/>
            <a:ext cx="7650956" cy="1001062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11027" y="2136300"/>
            <a:ext cx="7650956" cy="110256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11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2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344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45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573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68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80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91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0056" y="1176073"/>
            <a:ext cx="3975497" cy="332637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5572" y="1176073"/>
            <a:ext cx="3975497" cy="332637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0056" y="1128237"/>
            <a:ext cx="3977060" cy="47019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147" indent="0">
              <a:buNone/>
              <a:defRPr sz="1800" b="1"/>
            </a:lvl2pPr>
            <a:lvl3pPr marL="802295" indent="0">
              <a:buNone/>
              <a:defRPr sz="1600" b="1"/>
            </a:lvl3pPr>
            <a:lvl4pPr marL="1203442" indent="0">
              <a:buNone/>
              <a:defRPr sz="1400" b="1"/>
            </a:lvl4pPr>
            <a:lvl5pPr marL="1604589" indent="0">
              <a:buNone/>
              <a:defRPr sz="1400" b="1"/>
            </a:lvl5pPr>
            <a:lvl6pPr marL="2005736" indent="0">
              <a:buNone/>
              <a:defRPr sz="1400" b="1"/>
            </a:lvl6pPr>
            <a:lvl7pPr marL="2406884" indent="0">
              <a:buNone/>
              <a:defRPr sz="1400" b="1"/>
            </a:lvl7pPr>
            <a:lvl8pPr marL="2808031" indent="0">
              <a:buNone/>
              <a:defRPr sz="1400" b="1"/>
            </a:lvl8pPr>
            <a:lvl9pPr marL="3209178" indent="0">
              <a:buNone/>
              <a:defRPr sz="1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0056" y="1598433"/>
            <a:ext cx="3977060" cy="29040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572447" y="1128237"/>
            <a:ext cx="3978622" cy="47019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147" indent="0">
              <a:buNone/>
              <a:defRPr sz="1800" b="1"/>
            </a:lvl2pPr>
            <a:lvl3pPr marL="802295" indent="0">
              <a:buNone/>
              <a:defRPr sz="1600" b="1"/>
            </a:lvl3pPr>
            <a:lvl4pPr marL="1203442" indent="0">
              <a:buNone/>
              <a:defRPr sz="1400" b="1"/>
            </a:lvl4pPr>
            <a:lvl5pPr marL="1604589" indent="0">
              <a:buNone/>
              <a:defRPr sz="1400" b="1"/>
            </a:lvl5pPr>
            <a:lvl6pPr marL="2005736" indent="0">
              <a:buNone/>
              <a:defRPr sz="1400" b="1"/>
            </a:lvl6pPr>
            <a:lvl7pPr marL="2406884" indent="0">
              <a:buNone/>
              <a:defRPr sz="1400" b="1"/>
            </a:lvl7pPr>
            <a:lvl8pPr marL="2808031" indent="0">
              <a:buNone/>
              <a:defRPr sz="1400" b="1"/>
            </a:lvl8pPr>
            <a:lvl9pPr marL="3209178" indent="0">
              <a:buNone/>
              <a:defRPr sz="1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572447" y="1598433"/>
            <a:ext cx="3978622" cy="29040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0056" y="1128237"/>
            <a:ext cx="3977060" cy="47019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147" indent="0">
              <a:buNone/>
              <a:defRPr sz="1800" b="1"/>
            </a:lvl2pPr>
            <a:lvl3pPr marL="802295" indent="0">
              <a:buNone/>
              <a:defRPr sz="1600" b="1"/>
            </a:lvl3pPr>
            <a:lvl4pPr marL="1203442" indent="0">
              <a:buNone/>
              <a:defRPr sz="1400" b="1"/>
            </a:lvl4pPr>
            <a:lvl5pPr marL="1604589" indent="0">
              <a:buNone/>
              <a:defRPr sz="1400" b="1"/>
            </a:lvl5pPr>
            <a:lvl6pPr marL="2005736" indent="0">
              <a:buNone/>
              <a:defRPr sz="1400" b="1"/>
            </a:lvl6pPr>
            <a:lvl7pPr marL="2406884" indent="0">
              <a:buNone/>
              <a:defRPr sz="1400" b="1"/>
            </a:lvl7pPr>
            <a:lvl8pPr marL="2808031" indent="0">
              <a:buNone/>
              <a:defRPr sz="1400" b="1"/>
            </a:lvl8pPr>
            <a:lvl9pPr marL="3209178" indent="0">
              <a:buNone/>
              <a:defRPr sz="1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0056" y="1598433"/>
            <a:ext cx="3977060" cy="29040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572447" y="1128237"/>
            <a:ext cx="3978622" cy="47019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147" indent="0">
              <a:buNone/>
              <a:defRPr sz="1800" b="1"/>
            </a:lvl2pPr>
            <a:lvl3pPr marL="802295" indent="0">
              <a:buNone/>
              <a:defRPr sz="1600" b="1"/>
            </a:lvl3pPr>
            <a:lvl4pPr marL="1203442" indent="0">
              <a:buNone/>
              <a:defRPr sz="1400" b="1"/>
            </a:lvl4pPr>
            <a:lvl5pPr marL="1604589" indent="0">
              <a:buNone/>
              <a:defRPr sz="1400" b="1"/>
            </a:lvl5pPr>
            <a:lvl6pPr marL="2005736" indent="0">
              <a:buNone/>
              <a:defRPr sz="1400" b="1"/>
            </a:lvl6pPr>
            <a:lvl7pPr marL="2406884" indent="0">
              <a:buNone/>
              <a:defRPr sz="1400" b="1"/>
            </a:lvl7pPr>
            <a:lvl8pPr marL="2808031" indent="0">
              <a:buNone/>
              <a:defRPr sz="1400" b="1"/>
            </a:lvl8pPr>
            <a:lvl9pPr marL="3209178" indent="0">
              <a:buNone/>
              <a:defRPr sz="1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572447" y="1598433"/>
            <a:ext cx="3978622" cy="29040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052290" y="4942977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1095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0057" y="200679"/>
            <a:ext cx="2961308" cy="854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9190" y="200679"/>
            <a:ext cx="5031879" cy="4301768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0057" y="1054733"/>
            <a:ext cx="2961308" cy="3447714"/>
          </a:xfrm>
        </p:spPr>
        <p:txBody>
          <a:bodyPr/>
          <a:lstStyle>
            <a:lvl1pPr marL="0" indent="0">
              <a:buNone/>
              <a:defRPr sz="1200"/>
            </a:lvl1pPr>
            <a:lvl2pPr marL="401147" indent="0">
              <a:buNone/>
              <a:defRPr sz="1100"/>
            </a:lvl2pPr>
            <a:lvl3pPr marL="802295" indent="0">
              <a:buNone/>
              <a:defRPr sz="900"/>
            </a:lvl3pPr>
            <a:lvl4pPr marL="1203442" indent="0">
              <a:buNone/>
              <a:defRPr sz="800"/>
            </a:lvl4pPr>
            <a:lvl5pPr marL="1604589" indent="0">
              <a:buNone/>
              <a:defRPr sz="800"/>
            </a:lvl5pPr>
            <a:lvl6pPr marL="2005736" indent="0">
              <a:buNone/>
              <a:defRPr sz="800"/>
            </a:lvl6pPr>
            <a:lvl7pPr marL="2406884" indent="0">
              <a:buNone/>
              <a:defRPr sz="800"/>
            </a:lvl7pPr>
            <a:lvl8pPr marL="2808031" indent="0">
              <a:buNone/>
              <a:defRPr sz="800"/>
            </a:lvl8pPr>
            <a:lvl9pPr marL="3209178" indent="0">
              <a:buNone/>
              <a:defRPr sz="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0056" y="201846"/>
            <a:ext cx="8101013" cy="840052"/>
          </a:xfrm>
          <a:prstGeom prst="rect">
            <a:avLst/>
          </a:prstGeom>
        </p:spPr>
        <p:txBody>
          <a:bodyPr vert="horz" lIns="80229" tIns="40115" rIns="80229" bIns="40115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0056" y="1176073"/>
            <a:ext cx="8101013" cy="3326374"/>
          </a:xfrm>
          <a:prstGeom prst="rect">
            <a:avLst/>
          </a:prstGeom>
        </p:spPr>
        <p:txBody>
          <a:bodyPr vert="horz" lIns="80229" tIns="40115" rIns="80229" bIns="4011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0056" y="4671624"/>
            <a:ext cx="2100263" cy="268350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75385" y="4671624"/>
            <a:ext cx="2850356" cy="268350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0806" y="4671624"/>
            <a:ext cx="2100263" cy="268350"/>
          </a:xfrm>
          <a:prstGeom prst="rect">
            <a:avLst/>
          </a:prstGeom>
        </p:spPr>
        <p:txBody>
          <a:bodyPr vert="horz" lIns="80229" tIns="40115" rIns="80229" bIns="4011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802295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860" indent="-300860" algn="l" defTabSz="80229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1864" indent="-250717" algn="l" defTabSz="802295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2868" indent="-200574" algn="l" defTabSz="802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4015" indent="-200574" algn="l" defTabSz="802295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63" indent="-200574" algn="l" defTabSz="802295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6310" indent="-200574" algn="l" defTabSz="80229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7457" indent="-200574" algn="l" defTabSz="80229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605" indent="-200574" algn="l" defTabSz="80229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9752" indent="-200574" algn="l" defTabSz="80229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147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2295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442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589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5736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884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8031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9178" algn="l" defTabSz="802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09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80220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825" indent="-300825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1789" indent="-250688" algn="l" defTabSz="8022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2752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3853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956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6056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7157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259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9360" indent="-200551" algn="l" defTabSz="8022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101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2202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304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405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5506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607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708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8809" algn="l" defTabSz="80220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17696" y="2232124"/>
            <a:ext cx="71901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800" spc="300" dirty="0">
                <a:solidFill>
                  <a:srgbClr val="2E97BC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FREE PPT TEMPLATES</a:t>
            </a:r>
            <a:endParaRPr lang="zh-CN" altLang="en-US" sz="4800" spc="300" dirty="0">
              <a:solidFill>
                <a:srgbClr val="2E97BC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83613" y="3063121"/>
            <a:ext cx="44582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SUMMARY OF PPT TEMPLATES IN MID YEAR WORK</a:t>
            </a:r>
            <a:endParaRPr lang="zh-CN" altLang="en-US" sz="1400" spc="300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1593" y="3837786"/>
            <a:ext cx="4942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R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eport 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: jpppt.com     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Department 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: 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design department</a:t>
            </a:r>
          </a:p>
        </p:txBody>
      </p:sp>
      <p:cxnSp>
        <p:nvCxnSpPr>
          <p:cNvPr id="6" name="直接连接符 5"/>
          <p:cNvCxnSpPr>
            <a:cxnSpLocks/>
          </p:cNvCxnSpPr>
          <p:nvPr/>
        </p:nvCxnSpPr>
        <p:spPr>
          <a:xfrm>
            <a:off x="4164677" y="3528268"/>
            <a:ext cx="1296144" cy="0"/>
          </a:xfrm>
          <a:prstGeom prst="line">
            <a:avLst/>
          </a:prstGeom>
          <a:ln w="25400">
            <a:solidFill>
              <a:srgbClr val="2E9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1F3BA99F-3152-427F-85B9-086C2896CF05}"/>
              </a:ext>
            </a:extLst>
          </p:cNvPr>
          <p:cNvSpPr/>
          <p:nvPr/>
        </p:nvSpPr>
        <p:spPr>
          <a:xfrm>
            <a:off x="7092850" y="311813"/>
            <a:ext cx="1080120" cy="307777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dirty="0"/>
              <a:t>LOGO</a:t>
            </a:r>
            <a:endParaRPr lang="ko-KR" altLang="en-US" sz="1800" dirty="0"/>
          </a:p>
        </p:txBody>
      </p:sp>
      <p:sp>
        <p:nvSpPr>
          <p:cNvPr id="8" name="TextBox 3">
            <a:hlinkClick r:id="rId4"/>
            <a:extLst>
              <a:ext uri="{FF2B5EF4-FFF2-40B4-BE49-F238E27FC236}">
                <a16:creationId xmlns:a16="http://schemas.microsoft.com/office/drawing/2014/main" id="{441B4F61-AB66-4014-87DF-A75C4CE3E53A}"/>
              </a:ext>
            </a:extLst>
          </p:cNvPr>
          <p:cNvSpPr txBox="1"/>
          <p:nvPr/>
        </p:nvSpPr>
        <p:spPr>
          <a:xfrm>
            <a:off x="2068443" y="486558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2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0"/>
    </mc:Choice>
    <mc:Fallback xmlns:a14="http://schemas.microsoft.com/office/drawing/2010/main" xmlns="">
      <p:transition spd="slow" advTm="57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5" grpId="0"/>
    </p:bldLst>
  </p:timing>
  <p:extLst>
    <p:ext uri="{E180D4A7-C9FB-4DFB-919C-405C955672EB}">
      <p14:showEvtLst xmlns:p14="http://schemas.microsoft.com/office/powerpoint/2010/main">
        <p14:playEvt time="78" objId="1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泪滴形 17"/>
          <p:cNvSpPr/>
          <p:nvPr/>
        </p:nvSpPr>
        <p:spPr>
          <a:xfrm>
            <a:off x="3096443" y="2552120"/>
            <a:ext cx="1189219" cy="1183859"/>
          </a:xfrm>
          <a:prstGeom prst="teardrop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泪滴形 18"/>
          <p:cNvSpPr/>
          <p:nvPr/>
        </p:nvSpPr>
        <p:spPr>
          <a:xfrm rot="5400000">
            <a:off x="3099123" y="1333531"/>
            <a:ext cx="1183859" cy="1189219"/>
          </a:xfrm>
          <a:prstGeom prst="teardrop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泪滴形 19"/>
          <p:cNvSpPr/>
          <p:nvPr/>
        </p:nvSpPr>
        <p:spPr>
          <a:xfrm rot="16200000">
            <a:off x="4320370" y="2549440"/>
            <a:ext cx="1183859" cy="1189219"/>
          </a:xfrm>
          <a:prstGeom prst="teardrop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泪滴形 20"/>
          <p:cNvSpPr/>
          <p:nvPr/>
        </p:nvSpPr>
        <p:spPr>
          <a:xfrm rot="10800000">
            <a:off x="4315345" y="949520"/>
            <a:ext cx="1580340" cy="1573217"/>
          </a:xfrm>
          <a:prstGeom prst="teardrop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reeform 5"/>
          <p:cNvSpPr>
            <a:spLocks noEditPoints="1"/>
          </p:cNvSpPr>
          <p:nvPr/>
        </p:nvSpPr>
        <p:spPr bwMode="auto">
          <a:xfrm>
            <a:off x="3391377" y="1690899"/>
            <a:ext cx="606085" cy="474483"/>
          </a:xfrm>
          <a:custGeom>
            <a:avLst/>
            <a:gdLst>
              <a:gd name="T0" fmla="*/ 54 w 128"/>
              <a:gd name="T1" fmla="*/ 30 h 100"/>
              <a:gd name="T2" fmla="*/ 59 w 128"/>
              <a:gd name="T3" fmla="*/ 26 h 100"/>
              <a:gd name="T4" fmla="*/ 54 w 128"/>
              <a:gd name="T5" fmla="*/ 19 h 100"/>
              <a:gd name="T6" fmla="*/ 54 w 128"/>
              <a:gd name="T7" fmla="*/ 15 h 100"/>
              <a:gd name="T8" fmla="*/ 54 w 128"/>
              <a:gd name="T9" fmla="*/ 14 h 100"/>
              <a:gd name="T10" fmla="*/ 73 w 128"/>
              <a:gd name="T11" fmla="*/ 3 h 100"/>
              <a:gd name="T12" fmla="*/ 77 w 128"/>
              <a:gd name="T13" fmla="*/ 15 h 100"/>
              <a:gd name="T14" fmla="*/ 77 w 128"/>
              <a:gd name="T15" fmla="*/ 15 h 100"/>
              <a:gd name="T16" fmla="*/ 75 w 128"/>
              <a:gd name="T17" fmla="*/ 21 h 100"/>
              <a:gd name="T18" fmla="*/ 74 w 128"/>
              <a:gd name="T19" fmla="*/ 30 h 100"/>
              <a:gd name="T20" fmla="*/ 82 w 128"/>
              <a:gd name="T21" fmla="*/ 30 h 100"/>
              <a:gd name="T22" fmla="*/ 43 w 128"/>
              <a:gd name="T23" fmla="*/ 50 h 100"/>
              <a:gd name="T24" fmla="*/ 51 w 128"/>
              <a:gd name="T25" fmla="*/ 90 h 100"/>
              <a:gd name="T26" fmla="*/ 66 w 128"/>
              <a:gd name="T27" fmla="*/ 72 h 100"/>
              <a:gd name="T28" fmla="*/ 79 w 128"/>
              <a:gd name="T29" fmla="*/ 75 h 100"/>
              <a:gd name="T30" fmla="*/ 84 w 128"/>
              <a:gd name="T31" fmla="*/ 72 h 100"/>
              <a:gd name="T32" fmla="*/ 55 w 128"/>
              <a:gd name="T33" fmla="*/ 85 h 100"/>
              <a:gd name="T34" fmla="*/ 33 w 128"/>
              <a:gd name="T35" fmla="*/ 6 h 100"/>
              <a:gd name="T36" fmla="*/ 18 w 128"/>
              <a:gd name="T37" fmla="*/ 31 h 100"/>
              <a:gd name="T38" fmla="*/ 24 w 128"/>
              <a:gd name="T39" fmla="*/ 40 h 100"/>
              <a:gd name="T40" fmla="*/ 34 w 128"/>
              <a:gd name="T41" fmla="*/ 22 h 100"/>
              <a:gd name="T42" fmla="*/ 49 w 128"/>
              <a:gd name="T43" fmla="*/ 16 h 100"/>
              <a:gd name="T44" fmla="*/ 118 w 128"/>
              <a:gd name="T45" fmla="*/ 24 h 100"/>
              <a:gd name="T46" fmla="*/ 93 w 128"/>
              <a:gd name="T47" fmla="*/ 9 h 100"/>
              <a:gd name="T48" fmla="*/ 84 w 128"/>
              <a:gd name="T49" fmla="*/ 15 h 100"/>
              <a:gd name="T50" fmla="*/ 102 w 128"/>
              <a:gd name="T51" fmla="*/ 25 h 100"/>
              <a:gd name="T52" fmla="*/ 108 w 128"/>
              <a:gd name="T53" fmla="*/ 40 h 100"/>
              <a:gd name="T54" fmla="*/ 30 w 128"/>
              <a:gd name="T55" fmla="*/ 70 h 100"/>
              <a:gd name="T56" fmla="*/ 27 w 128"/>
              <a:gd name="T57" fmla="*/ 80 h 100"/>
              <a:gd name="T58" fmla="*/ 41 w 128"/>
              <a:gd name="T59" fmla="*/ 96 h 100"/>
              <a:gd name="T60" fmla="*/ 4 w 128"/>
              <a:gd name="T61" fmla="*/ 82 h 100"/>
              <a:gd name="T62" fmla="*/ 15 w 128"/>
              <a:gd name="T63" fmla="*/ 76 h 100"/>
              <a:gd name="T64" fmla="*/ 7 w 128"/>
              <a:gd name="T65" fmla="*/ 70 h 100"/>
              <a:gd name="T66" fmla="*/ 30 w 128"/>
              <a:gd name="T67" fmla="*/ 49 h 100"/>
              <a:gd name="T68" fmla="*/ 30 w 128"/>
              <a:gd name="T69" fmla="*/ 70 h 100"/>
              <a:gd name="T70" fmla="*/ 121 w 128"/>
              <a:gd name="T71" fmla="*/ 68 h 100"/>
              <a:gd name="T72" fmla="*/ 97 w 128"/>
              <a:gd name="T73" fmla="*/ 48 h 100"/>
              <a:gd name="T74" fmla="*/ 98 w 128"/>
              <a:gd name="T75" fmla="*/ 69 h 100"/>
              <a:gd name="T76" fmla="*/ 101 w 128"/>
              <a:gd name="T77" fmla="*/ 78 h 100"/>
              <a:gd name="T78" fmla="*/ 87 w 128"/>
              <a:gd name="T79" fmla="*/ 94 h 100"/>
              <a:gd name="T80" fmla="*/ 124 w 128"/>
              <a:gd name="T81" fmla="*/ 80 h 100"/>
              <a:gd name="T82" fmla="*/ 112 w 128"/>
              <a:gd name="T83" fmla="*/ 7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00">
                <a:moveTo>
                  <a:pt x="49" y="30"/>
                </a:moveTo>
                <a:cubicBezTo>
                  <a:pt x="51" y="30"/>
                  <a:pt x="53" y="30"/>
                  <a:pt x="54" y="30"/>
                </a:cubicBezTo>
                <a:cubicBezTo>
                  <a:pt x="56" y="31"/>
                  <a:pt x="57" y="30"/>
                  <a:pt x="57" y="29"/>
                </a:cubicBezTo>
                <a:cubicBezTo>
                  <a:pt x="58" y="28"/>
                  <a:pt x="59" y="27"/>
                  <a:pt x="59" y="26"/>
                </a:cubicBezTo>
                <a:cubicBezTo>
                  <a:pt x="58" y="24"/>
                  <a:pt x="57" y="23"/>
                  <a:pt x="56" y="21"/>
                </a:cubicBezTo>
                <a:cubicBezTo>
                  <a:pt x="55" y="20"/>
                  <a:pt x="55" y="20"/>
                  <a:pt x="54" y="19"/>
                </a:cubicBezTo>
                <a:cubicBezTo>
                  <a:pt x="54" y="18"/>
                  <a:pt x="54" y="17"/>
                  <a:pt x="54" y="15"/>
                </a:cubicBezTo>
                <a:cubicBezTo>
                  <a:pt x="54" y="15"/>
                  <a:pt x="54" y="15"/>
                  <a:pt x="54" y="15"/>
                </a:cubicBezTo>
                <a:cubicBezTo>
                  <a:pt x="54" y="15"/>
                  <a:pt x="54" y="15"/>
                  <a:pt x="54" y="15"/>
                </a:cubicBezTo>
                <a:cubicBezTo>
                  <a:pt x="54" y="14"/>
                  <a:pt x="54" y="14"/>
                  <a:pt x="54" y="14"/>
                </a:cubicBezTo>
                <a:cubicBezTo>
                  <a:pt x="54" y="8"/>
                  <a:pt x="54" y="5"/>
                  <a:pt x="57" y="3"/>
                </a:cubicBezTo>
                <a:cubicBezTo>
                  <a:pt x="61" y="0"/>
                  <a:pt x="69" y="0"/>
                  <a:pt x="73" y="3"/>
                </a:cubicBezTo>
                <a:cubicBezTo>
                  <a:pt x="76" y="5"/>
                  <a:pt x="77" y="9"/>
                  <a:pt x="76" y="14"/>
                </a:cubicBezTo>
                <a:cubicBezTo>
                  <a:pt x="77" y="14"/>
                  <a:pt x="77" y="14"/>
                  <a:pt x="77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7" y="17"/>
                  <a:pt x="77" y="18"/>
                  <a:pt x="77" y="19"/>
                </a:cubicBezTo>
                <a:cubicBezTo>
                  <a:pt x="76" y="20"/>
                  <a:pt x="76" y="20"/>
                  <a:pt x="75" y="21"/>
                </a:cubicBezTo>
                <a:cubicBezTo>
                  <a:pt x="75" y="22"/>
                  <a:pt x="74" y="24"/>
                  <a:pt x="73" y="25"/>
                </a:cubicBezTo>
                <a:cubicBezTo>
                  <a:pt x="73" y="27"/>
                  <a:pt x="73" y="29"/>
                  <a:pt x="74" y="30"/>
                </a:cubicBezTo>
                <a:cubicBezTo>
                  <a:pt x="75" y="30"/>
                  <a:pt x="76" y="30"/>
                  <a:pt x="77" y="30"/>
                </a:cubicBezTo>
                <a:cubicBezTo>
                  <a:pt x="79" y="30"/>
                  <a:pt x="80" y="30"/>
                  <a:pt x="82" y="30"/>
                </a:cubicBezTo>
                <a:cubicBezTo>
                  <a:pt x="86" y="34"/>
                  <a:pt x="89" y="44"/>
                  <a:pt x="88" y="50"/>
                </a:cubicBezTo>
                <a:cubicBezTo>
                  <a:pt x="81" y="55"/>
                  <a:pt x="48" y="55"/>
                  <a:pt x="43" y="50"/>
                </a:cubicBezTo>
                <a:cubicBezTo>
                  <a:pt x="43" y="44"/>
                  <a:pt x="44" y="35"/>
                  <a:pt x="49" y="30"/>
                </a:cubicBezTo>
                <a:close/>
                <a:moveTo>
                  <a:pt x="51" y="90"/>
                </a:moveTo>
                <a:cubicBezTo>
                  <a:pt x="47" y="72"/>
                  <a:pt x="47" y="72"/>
                  <a:pt x="47" y="72"/>
                </a:cubicBezTo>
                <a:cubicBezTo>
                  <a:pt x="66" y="72"/>
                  <a:pt x="66" y="72"/>
                  <a:pt x="66" y="72"/>
                </a:cubicBezTo>
                <a:cubicBezTo>
                  <a:pt x="62" y="77"/>
                  <a:pt x="62" y="77"/>
                  <a:pt x="62" y="77"/>
                </a:cubicBezTo>
                <a:cubicBezTo>
                  <a:pt x="67" y="81"/>
                  <a:pt x="75" y="80"/>
                  <a:pt x="79" y="75"/>
                </a:cubicBezTo>
                <a:cubicBezTo>
                  <a:pt x="80" y="74"/>
                  <a:pt x="81" y="72"/>
                  <a:pt x="81" y="71"/>
                </a:cubicBezTo>
                <a:cubicBezTo>
                  <a:pt x="84" y="72"/>
                  <a:pt x="84" y="72"/>
                  <a:pt x="84" y="72"/>
                </a:cubicBezTo>
                <a:cubicBezTo>
                  <a:pt x="84" y="76"/>
                  <a:pt x="82" y="79"/>
                  <a:pt x="80" y="82"/>
                </a:cubicBezTo>
                <a:cubicBezTo>
                  <a:pt x="74" y="89"/>
                  <a:pt x="63" y="91"/>
                  <a:pt x="55" y="85"/>
                </a:cubicBezTo>
                <a:cubicBezTo>
                  <a:pt x="51" y="90"/>
                  <a:pt x="51" y="90"/>
                  <a:pt x="51" y="90"/>
                </a:cubicBezTo>
                <a:close/>
                <a:moveTo>
                  <a:pt x="33" y="6"/>
                </a:moveTo>
                <a:cubicBezTo>
                  <a:pt x="33" y="12"/>
                  <a:pt x="33" y="12"/>
                  <a:pt x="33" y="12"/>
                </a:cubicBezTo>
                <a:cubicBezTo>
                  <a:pt x="24" y="13"/>
                  <a:pt x="17" y="22"/>
                  <a:pt x="18" y="31"/>
                </a:cubicBezTo>
                <a:cubicBezTo>
                  <a:pt x="18" y="35"/>
                  <a:pt x="20" y="39"/>
                  <a:pt x="22" y="41"/>
                </a:cubicBezTo>
                <a:cubicBezTo>
                  <a:pt x="24" y="40"/>
                  <a:pt x="24" y="40"/>
                  <a:pt x="24" y="40"/>
                </a:cubicBezTo>
                <a:cubicBezTo>
                  <a:pt x="24" y="39"/>
                  <a:pt x="24" y="38"/>
                  <a:pt x="23" y="36"/>
                </a:cubicBezTo>
                <a:cubicBezTo>
                  <a:pt x="23" y="29"/>
                  <a:pt x="28" y="24"/>
                  <a:pt x="34" y="22"/>
                </a:cubicBezTo>
                <a:cubicBezTo>
                  <a:pt x="35" y="29"/>
                  <a:pt x="35" y="29"/>
                  <a:pt x="35" y="29"/>
                </a:cubicBezTo>
                <a:cubicBezTo>
                  <a:pt x="49" y="16"/>
                  <a:pt x="49" y="16"/>
                  <a:pt x="49" y="16"/>
                </a:cubicBezTo>
                <a:cubicBezTo>
                  <a:pt x="33" y="6"/>
                  <a:pt x="33" y="6"/>
                  <a:pt x="33" y="6"/>
                </a:cubicBezTo>
                <a:close/>
                <a:moveTo>
                  <a:pt x="118" y="24"/>
                </a:moveTo>
                <a:cubicBezTo>
                  <a:pt x="112" y="24"/>
                  <a:pt x="112" y="24"/>
                  <a:pt x="112" y="24"/>
                </a:cubicBezTo>
                <a:cubicBezTo>
                  <a:pt x="111" y="15"/>
                  <a:pt x="102" y="8"/>
                  <a:pt x="93" y="9"/>
                </a:cubicBezTo>
                <a:cubicBezTo>
                  <a:pt x="89" y="9"/>
                  <a:pt x="86" y="10"/>
                  <a:pt x="83" y="13"/>
                </a:cubicBezTo>
                <a:cubicBezTo>
                  <a:pt x="84" y="15"/>
                  <a:pt x="84" y="15"/>
                  <a:pt x="84" y="15"/>
                </a:cubicBezTo>
                <a:cubicBezTo>
                  <a:pt x="85" y="15"/>
                  <a:pt x="87" y="14"/>
                  <a:pt x="88" y="14"/>
                </a:cubicBezTo>
                <a:cubicBezTo>
                  <a:pt x="95" y="14"/>
                  <a:pt x="101" y="19"/>
                  <a:pt x="102" y="25"/>
                </a:cubicBezTo>
                <a:cubicBezTo>
                  <a:pt x="95" y="25"/>
                  <a:pt x="95" y="25"/>
                  <a:pt x="95" y="25"/>
                </a:cubicBezTo>
                <a:cubicBezTo>
                  <a:pt x="108" y="40"/>
                  <a:pt x="108" y="40"/>
                  <a:pt x="108" y="40"/>
                </a:cubicBezTo>
                <a:cubicBezTo>
                  <a:pt x="118" y="24"/>
                  <a:pt x="118" y="24"/>
                  <a:pt x="118" y="24"/>
                </a:cubicBezTo>
                <a:close/>
                <a:moveTo>
                  <a:pt x="30" y="70"/>
                </a:moveTo>
                <a:cubicBezTo>
                  <a:pt x="29" y="72"/>
                  <a:pt x="28" y="74"/>
                  <a:pt x="26" y="76"/>
                </a:cubicBezTo>
                <a:cubicBezTo>
                  <a:pt x="26" y="78"/>
                  <a:pt x="27" y="79"/>
                  <a:pt x="27" y="80"/>
                </a:cubicBezTo>
                <a:cubicBezTo>
                  <a:pt x="28" y="80"/>
                  <a:pt x="37" y="80"/>
                  <a:pt x="38" y="82"/>
                </a:cubicBezTo>
                <a:cubicBezTo>
                  <a:pt x="41" y="86"/>
                  <a:pt x="41" y="92"/>
                  <a:pt x="41" y="96"/>
                </a:cubicBezTo>
                <a:cubicBezTo>
                  <a:pt x="31" y="100"/>
                  <a:pt x="10" y="100"/>
                  <a:pt x="1" y="96"/>
                </a:cubicBezTo>
                <a:cubicBezTo>
                  <a:pt x="0" y="92"/>
                  <a:pt x="0" y="86"/>
                  <a:pt x="4" y="82"/>
                </a:cubicBezTo>
                <a:cubicBezTo>
                  <a:pt x="4" y="80"/>
                  <a:pt x="13" y="80"/>
                  <a:pt x="14" y="80"/>
                </a:cubicBezTo>
                <a:cubicBezTo>
                  <a:pt x="15" y="78"/>
                  <a:pt x="15" y="77"/>
                  <a:pt x="15" y="76"/>
                </a:cubicBezTo>
                <a:cubicBezTo>
                  <a:pt x="13" y="74"/>
                  <a:pt x="12" y="72"/>
                  <a:pt x="11" y="70"/>
                </a:cubicBezTo>
                <a:cubicBezTo>
                  <a:pt x="10" y="70"/>
                  <a:pt x="8" y="70"/>
                  <a:pt x="7" y="70"/>
                </a:cubicBezTo>
                <a:cubicBezTo>
                  <a:pt x="6" y="63"/>
                  <a:pt x="7" y="52"/>
                  <a:pt x="10" y="49"/>
                </a:cubicBezTo>
                <a:cubicBezTo>
                  <a:pt x="15" y="45"/>
                  <a:pt x="26" y="45"/>
                  <a:pt x="30" y="49"/>
                </a:cubicBezTo>
                <a:cubicBezTo>
                  <a:pt x="34" y="51"/>
                  <a:pt x="36" y="63"/>
                  <a:pt x="35" y="70"/>
                </a:cubicBezTo>
                <a:cubicBezTo>
                  <a:pt x="34" y="70"/>
                  <a:pt x="31" y="70"/>
                  <a:pt x="30" y="70"/>
                </a:cubicBezTo>
                <a:close/>
                <a:moveTo>
                  <a:pt x="117" y="69"/>
                </a:moveTo>
                <a:cubicBezTo>
                  <a:pt x="117" y="68"/>
                  <a:pt x="121" y="68"/>
                  <a:pt x="121" y="68"/>
                </a:cubicBezTo>
                <a:cubicBezTo>
                  <a:pt x="122" y="61"/>
                  <a:pt x="120" y="50"/>
                  <a:pt x="117" y="47"/>
                </a:cubicBezTo>
                <a:cubicBezTo>
                  <a:pt x="112" y="44"/>
                  <a:pt x="101" y="44"/>
                  <a:pt x="97" y="48"/>
                </a:cubicBezTo>
                <a:cubicBezTo>
                  <a:pt x="94" y="50"/>
                  <a:pt x="92" y="61"/>
                  <a:pt x="93" y="68"/>
                </a:cubicBezTo>
                <a:cubicBezTo>
                  <a:pt x="94" y="69"/>
                  <a:pt x="97" y="68"/>
                  <a:pt x="98" y="69"/>
                </a:cubicBezTo>
                <a:cubicBezTo>
                  <a:pt x="98" y="71"/>
                  <a:pt x="100" y="73"/>
                  <a:pt x="102" y="74"/>
                </a:cubicBezTo>
                <a:cubicBezTo>
                  <a:pt x="102" y="76"/>
                  <a:pt x="101" y="77"/>
                  <a:pt x="101" y="78"/>
                </a:cubicBezTo>
                <a:cubicBezTo>
                  <a:pt x="100" y="78"/>
                  <a:pt x="91" y="79"/>
                  <a:pt x="90" y="80"/>
                </a:cubicBezTo>
                <a:cubicBezTo>
                  <a:pt x="87" y="84"/>
                  <a:pt x="87" y="91"/>
                  <a:pt x="87" y="94"/>
                </a:cubicBezTo>
                <a:cubicBezTo>
                  <a:pt x="97" y="98"/>
                  <a:pt x="118" y="98"/>
                  <a:pt x="127" y="94"/>
                </a:cubicBezTo>
                <a:cubicBezTo>
                  <a:pt x="128" y="91"/>
                  <a:pt x="127" y="84"/>
                  <a:pt x="124" y="80"/>
                </a:cubicBezTo>
                <a:cubicBezTo>
                  <a:pt x="124" y="79"/>
                  <a:pt x="115" y="78"/>
                  <a:pt x="114" y="78"/>
                </a:cubicBezTo>
                <a:cubicBezTo>
                  <a:pt x="113" y="77"/>
                  <a:pt x="113" y="76"/>
                  <a:pt x="112" y="74"/>
                </a:cubicBezTo>
                <a:cubicBezTo>
                  <a:pt x="114" y="73"/>
                  <a:pt x="116" y="71"/>
                  <a:pt x="117" y="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reeform 9"/>
          <p:cNvSpPr>
            <a:spLocks noEditPoints="1"/>
          </p:cNvSpPr>
          <p:nvPr/>
        </p:nvSpPr>
        <p:spPr bwMode="auto">
          <a:xfrm>
            <a:off x="3411107" y="2884616"/>
            <a:ext cx="559892" cy="518867"/>
          </a:xfrm>
          <a:custGeom>
            <a:avLst/>
            <a:gdLst>
              <a:gd name="T0" fmla="*/ 118 w 126"/>
              <a:gd name="T1" fmla="*/ 0 h 117"/>
              <a:gd name="T2" fmla="*/ 126 w 126"/>
              <a:gd name="T3" fmla="*/ 78 h 117"/>
              <a:gd name="T4" fmla="*/ 113 w 126"/>
              <a:gd name="T5" fmla="*/ 86 h 117"/>
              <a:gd name="T6" fmla="*/ 116 w 126"/>
              <a:gd name="T7" fmla="*/ 77 h 117"/>
              <a:gd name="T8" fmla="*/ 10 w 126"/>
              <a:gd name="T9" fmla="*/ 8 h 117"/>
              <a:gd name="T10" fmla="*/ 48 w 126"/>
              <a:gd name="T11" fmla="*/ 77 h 117"/>
              <a:gd name="T12" fmla="*/ 55 w 126"/>
              <a:gd name="T13" fmla="*/ 86 h 117"/>
              <a:gd name="T14" fmla="*/ 0 w 126"/>
              <a:gd name="T15" fmla="*/ 78 h 117"/>
              <a:gd name="T16" fmla="*/ 8 w 126"/>
              <a:gd name="T17" fmla="*/ 0 h 117"/>
              <a:gd name="T18" fmla="*/ 86 w 126"/>
              <a:gd name="T19" fmla="*/ 48 h 117"/>
              <a:gd name="T20" fmla="*/ 111 w 126"/>
              <a:gd name="T21" fmla="*/ 46 h 117"/>
              <a:gd name="T22" fmla="*/ 86 w 126"/>
              <a:gd name="T23" fmla="*/ 39 h 117"/>
              <a:gd name="T24" fmla="*/ 111 w 126"/>
              <a:gd name="T25" fmla="*/ 41 h 117"/>
              <a:gd name="T26" fmla="*/ 86 w 126"/>
              <a:gd name="T27" fmla="*/ 39 h 117"/>
              <a:gd name="T28" fmla="*/ 99 w 126"/>
              <a:gd name="T29" fmla="*/ 32 h 117"/>
              <a:gd name="T30" fmla="*/ 111 w 126"/>
              <a:gd name="T31" fmla="*/ 30 h 117"/>
              <a:gd name="T32" fmla="*/ 99 w 126"/>
              <a:gd name="T33" fmla="*/ 23 h 117"/>
              <a:gd name="T34" fmla="*/ 111 w 126"/>
              <a:gd name="T35" fmla="*/ 25 h 117"/>
              <a:gd name="T36" fmla="*/ 99 w 126"/>
              <a:gd name="T37" fmla="*/ 23 h 117"/>
              <a:gd name="T38" fmla="*/ 99 w 126"/>
              <a:gd name="T39" fmla="*/ 18 h 117"/>
              <a:gd name="T40" fmla="*/ 111 w 126"/>
              <a:gd name="T41" fmla="*/ 16 h 117"/>
              <a:gd name="T42" fmla="*/ 73 w 126"/>
              <a:gd name="T43" fmla="*/ 16 h 117"/>
              <a:gd name="T44" fmla="*/ 95 w 126"/>
              <a:gd name="T45" fmla="*/ 34 h 117"/>
              <a:gd name="T46" fmla="*/ 73 w 126"/>
              <a:gd name="T47" fmla="*/ 16 h 117"/>
              <a:gd name="T48" fmla="*/ 37 w 126"/>
              <a:gd name="T49" fmla="*/ 57 h 117"/>
              <a:gd name="T50" fmla="*/ 31 w 126"/>
              <a:gd name="T51" fmla="*/ 40 h 117"/>
              <a:gd name="T52" fmla="*/ 17 w 126"/>
              <a:gd name="T53" fmla="*/ 39 h 117"/>
              <a:gd name="T54" fmla="*/ 31 w 126"/>
              <a:gd name="T55" fmla="*/ 34 h 117"/>
              <a:gd name="T56" fmla="*/ 42 w 126"/>
              <a:gd name="T57" fmla="*/ 38 h 117"/>
              <a:gd name="T58" fmla="*/ 43 w 126"/>
              <a:gd name="T59" fmla="*/ 39 h 117"/>
              <a:gd name="T60" fmla="*/ 51 w 126"/>
              <a:gd name="T61" fmla="*/ 42 h 117"/>
              <a:gd name="T62" fmla="*/ 53 w 126"/>
              <a:gd name="T63" fmla="*/ 28 h 117"/>
              <a:gd name="T64" fmla="*/ 58 w 126"/>
              <a:gd name="T65" fmla="*/ 31 h 117"/>
              <a:gd name="T66" fmla="*/ 67 w 126"/>
              <a:gd name="T67" fmla="*/ 22 h 117"/>
              <a:gd name="T68" fmla="*/ 55 w 126"/>
              <a:gd name="T69" fmla="*/ 19 h 117"/>
              <a:gd name="T70" fmla="*/ 50 w 126"/>
              <a:gd name="T71" fmla="*/ 24 h 117"/>
              <a:gd name="T72" fmla="*/ 49 w 126"/>
              <a:gd name="T73" fmla="*/ 26 h 117"/>
              <a:gd name="T74" fmla="*/ 45 w 126"/>
              <a:gd name="T75" fmla="*/ 35 h 117"/>
              <a:gd name="T76" fmla="*/ 41 w 126"/>
              <a:gd name="T77" fmla="*/ 31 h 117"/>
              <a:gd name="T78" fmla="*/ 31 w 126"/>
              <a:gd name="T79" fmla="*/ 29 h 117"/>
              <a:gd name="T80" fmla="*/ 22 w 126"/>
              <a:gd name="T81" fmla="*/ 57 h 117"/>
              <a:gd name="T82" fmla="*/ 28 w 126"/>
              <a:gd name="T83" fmla="*/ 44 h 117"/>
              <a:gd name="T84" fmla="*/ 22 w 126"/>
              <a:gd name="T85" fmla="*/ 57 h 117"/>
              <a:gd name="T86" fmla="*/ 63 w 126"/>
              <a:gd name="T87" fmla="*/ 57 h 117"/>
              <a:gd name="T88" fmla="*/ 57 w 126"/>
              <a:gd name="T89" fmla="*/ 32 h 117"/>
              <a:gd name="T90" fmla="*/ 48 w 126"/>
              <a:gd name="T91" fmla="*/ 57 h 117"/>
              <a:gd name="T92" fmla="*/ 54 w 126"/>
              <a:gd name="T93" fmla="*/ 46 h 117"/>
              <a:gd name="T94" fmla="*/ 48 w 126"/>
              <a:gd name="T95" fmla="*/ 57 h 117"/>
              <a:gd name="T96" fmla="*/ 45 w 126"/>
              <a:gd name="T97" fmla="*/ 57 h 117"/>
              <a:gd name="T98" fmla="*/ 39 w 126"/>
              <a:gd name="T99" fmla="*/ 43 h 117"/>
              <a:gd name="T100" fmla="*/ 82 w 126"/>
              <a:gd name="T101" fmla="*/ 67 h 117"/>
              <a:gd name="T102" fmla="*/ 73 w 126"/>
              <a:gd name="T103" fmla="*/ 41 h 117"/>
              <a:gd name="T104" fmla="*/ 61 w 126"/>
              <a:gd name="T105" fmla="*/ 71 h 117"/>
              <a:gd name="T106" fmla="*/ 66 w 126"/>
              <a:gd name="T107" fmla="*/ 93 h 117"/>
              <a:gd name="T108" fmla="*/ 73 w 126"/>
              <a:gd name="T109" fmla="*/ 117 h 117"/>
              <a:gd name="T110" fmla="*/ 101 w 126"/>
              <a:gd name="T111" fmla="*/ 110 h 117"/>
              <a:gd name="T112" fmla="*/ 98 w 126"/>
              <a:gd name="T113" fmla="*/ 66 h 117"/>
              <a:gd name="T114" fmla="*/ 97 w 126"/>
              <a:gd name="T115" fmla="*/ 61 h 117"/>
              <a:gd name="T116" fmla="*/ 89 w 126"/>
              <a:gd name="T117" fmla="*/ 63 h 117"/>
              <a:gd name="T118" fmla="*/ 83 w 126"/>
              <a:gd name="T119" fmla="*/ 58 h 117"/>
              <a:gd name="T120" fmla="*/ 3 w 126"/>
              <a:gd name="T121" fmla="*/ 31 h 117"/>
              <a:gd name="T122" fmla="*/ 6 w 126"/>
              <a:gd name="T123" fmla="*/ 53 h 117"/>
              <a:gd name="T124" fmla="*/ 3 w 126"/>
              <a:gd name="T125" fmla="*/ 31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26" h="117">
                <a:moveTo>
                  <a:pt x="8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23" y="0"/>
                  <a:pt x="126" y="4"/>
                  <a:pt x="126" y="8"/>
                </a:cubicBezTo>
                <a:cubicBezTo>
                  <a:pt x="126" y="78"/>
                  <a:pt x="126" y="78"/>
                  <a:pt x="126" y="78"/>
                </a:cubicBezTo>
                <a:cubicBezTo>
                  <a:pt x="126" y="82"/>
                  <a:pt x="123" y="86"/>
                  <a:pt x="118" y="86"/>
                </a:cubicBezTo>
                <a:cubicBezTo>
                  <a:pt x="113" y="86"/>
                  <a:pt x="113" y="86"/>
                  <a:pt x="113" y="86"/>
                </a:cubicBezTo>
                <a:cubicBezTo>
                  <a:pt x="113" y="83"/>
                  <a:pt x="114" y="80"/>
                  <a:pt x="114" y="77"/>
                </a:cubicBezTo>
                <a:cubicBezTo>
                  <a:pt x="116" y="77"/>
                  <a:pt x="116" y="77"/>
                  <a:pt x="116" y="77"/>
                </a:cubicBezTo>
                <a:cubicBezTo>
                  <a:pt x="116" y="8"/>
                  <a:pt x="116" y="8"/>
                  <a:pt x="116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77"/>
                  <a:pt x="10" y="77"/>
                  <a:pt x="10" y="77"/>
                </a:cubicBezTo>
                <a:cubicBezTo>
                  <a:pt x="48" y="77"/>
                  <a:pt x="48" y="77"/>
                  <a:pt x="48" y="77"/>
                </a:cubicBezTo>
                <a:cubicBezTo>
                  <a:pt x="51" y="81"/>
                  <a:pt x="51" y="81"/>
                  <a:pt x="51" y="81"/>
                </a:cubicBezTo>
                <a:cubicBezTo>
                  <a:pt x="52" y="82"/>
                  <a:pt x="54" y="84"/>
                  <a:pt x="55" y="86"/>
                </a:cubicBezTo>
                <a:cubicBezTo>
                  <a:pt x="8" y="86"/>
                  <a:pt x="8" y="86"/>
                  <a:pt x="8" y="86"/>
                </a:cubicBezTo>
                <a:cubicBezTo>
                  <a:pt x="3" y="86"/>
                  <a:pt x="0" y="82"/>
                  <a:pt x="0" y="78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3" y="0"/>
                  <a:pt x="8" y="0"/>
                </a:cubicBezTo>
                <a:close/>
                <a:moveTo>
                  <a:pt x="86" y="46"/>
                </a:moveTo>
                <a:cubicBezTo>
                  <a:pt x="86" y="48"/>
                  <a:pt x="86" y="48"/>
                  <a:pt x="86" y="48"/>
                </a:cubicBezTo>
                <a:cubicBezTo>
                  <a:pt x="111" y="48"/>
                  <a:pt x="111" y="48"/>
                  <a:pt x="111" y="48"/>
                </a:cubicBezTo>
                <a:cubicBezTo>
                  <a:pt x="111" y="46"/>
                  <a:pt x="111" y="46"/>
                  <a:pt x="111" y="46"/>
                </a:cubicBezTo>
                <a:cubicBezTo>
                  <a:pt x="86" y="46"/>
                  <a:pt x="86" y="46"/>
                  <a:pt x="86" y="46"/>
                </a:cubicBezTo>
                <a:close/>
                <a:moveTo>
                  <a:pt x="86" y="39"/>
                </a:moveTo>
                <a:cubicBezTo>
                  <a:pt x="86" y="41"/>
                  <a:pt x="86" y="41"/>
                  <a:pt x="86" y="41"/>
                </a:cubicBezTo>
                <a:cubicBezTo>
                  <a:pt x="111" y="41"/>
                  <a:pt x="111" y="41"/>
                  <a:pt x="111" y="41"/>
                </a:cubicBezTo>
                <a:cubicBezTo>
                  <a:pt x="111" y="39"/>
                  <a:pt x="111" y="39"/>
                  <a:pt x="111" y="39"/>
                </a:cubicBezTo>
                <a:cubicBezTo>
                  <a:pt x="86" y="39"/>
                  <a:pt x="86" y="39"/>
                  <a:pt x="86" y="39"/>
                </a:cubicBezTo>
                <a:close/>
                <a:moveTo>
                  <a:pt x="99" y="30"/>
                </a:moveTo>
                <a:cubicBezTo>
                  <a:pt x="99" y="32"/>
                  <a:pt x="99" y="32"/>
                  <a:pt x="99" y="32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11" y="30"/>
                  <a:pt x="111" y="30"/>
                  <a:pt x="111" y="30"/>
                </a:cubicBezTo>
                <a:cubicBezTo>
                  <a:pt x="99" y="30"/>
                  <a:pt x="99" y="30"/>
                  <a:pt x="99" y="30"/>
                </a:cubicBezTo>
                <a:close/>
                <a:moveTo>
                  <a:pt x="99" y="23"/>
                </a:moveTo>
                <a:cubicBezTo>
                  <a:pt x="99" y="25"/>
                  <a:pt x="99" y="25"/>
                  <a:pt x="99" y="25"/>
                </a:cubicBezTo>
                <a:cubicBezTo>
                  <a:pt x="111" y="25"/>
                  <a:pt x="111" y="25"/>
                  <a:pt x="111" y="25"/>
                </a:cubicBezTo>
                <a:cubicBezTo>
                  <a:pt x="111" y="23"/>
                  <a:pt x="111" y="23"/>
                  <a:pt x="111" y="23"/>
                </a:cubicBezTo>
                <a:cubicBezTo>
                  <a:pt x="99" y="23"/>
                  <a:pt x="99" y="23"/>
                  <a:pt x="99" y="23"/>
                </a:cubicBezTo>
                <a:close/>
                <a:moveTo>
                  <a:pt x="99" y="16"/>
                </a:moveTo>
                <a:cubicBezTo>
                  <a:pt x="99" y="18"/>
                  <a:pt x="99" y="18"/>
                  <a:pt x="99" y="18"/>
                </a:cubicBezTo>
                <a:cubicBezTo>
                  <a:pt x="111" y="18"/>
                  <a:pt x="111" y="18"/>
                  <a:pt x="111" y="18"/>
                </a:cubicBezTo>
                <a:cubicBezTo>
                  <a:pt x="111" y="16"/>
                  <a:pt x="111" y="16"/>
                  <a:pt x="111" y="16"/>
                </a:cubicBezTo>
                <a:cubicBezTo>
                  <a:pt x="99" y="16"/>
                  <a:pt x="99" y="16"/>
                  <a:pt x="99" y="16"/>
                </a:cubicBezTo>
                <a:close/>
                <a:moveTo>
                  <a:pt x="73" y="16"/>
                </a:moveTo>
                <a:cubicBezTo>
                  <a:pt x="73" y="34"/>
                  <a:pt x="73" y="34"/>
                  <a:pt x="73" y="34"/>
                </a:cubicBezTo>
                <a:cubicBezTo>
                  <a:pt x="95" y="34"/>
                  <a:pt x="95" y="34"/>
                  <a:pt x="95" y="34"/>
                </a:cubicBezTo>
                <a:cubicBezTo>
                  <a:pt x="95" y="16"/>
                  <a:pt x="95" y="16"/>
                  <a:pt x="95" y="16"/>
                </a:cubicBezTo>
                <a:cubicBezTo>
                  <a:pt x="73" y="16"/>
                  <a:pt x="73" y="16"/>
                  <a:pt x="73" y="16"/>
                </a:cubicBezTo>
                <a:close/>
                <a:moveTo>
                  <a:pt x="31" y="57"/>
                </a:moveTo>
                <a:cubicBezTo>
                  <a:pt x="37" y="57"/>
                  <a:pt x="37" y="57"/>
                  <a:pt x="37" y="57"/>
                </a:cubicBezTo>
                <a:cubicBezTo>
                  <a:pt x="37" y="40"/>
                  <a:pt x="37" y="40"/>
                  <a:pt x="37" y="40"/>
                </a:cubicBezTo>
                <a:cubicBezTo>
                  <a:pt x="31" y="40"/>
                  <a:pt x="31" y="40"/>
                  <a:pt x="31" y="40"/>
                </a:cubicBezTo>
                <a:cubicBezTo>
                  <a:pt x="31" y="57"/>
                  <a:pt x="31" y="57"/>
                  <a:pt x="31" y="57"/>
                </a:cubicBezTo>
                <a:close/>
                <a:moveTo>
                  <a:pt x="17" y="39"/>
                </a:moveTo>
                <a:cubicBezTo>
                  <a:pt x="19" y="43"/>
                  <a:pt x="19" y="43"/>
                  <a:pt x="19" y="43"/>
                </a:cubicBezTo>
                <a:cubicBezTo>
                  <a:pt x="31" y="34"/>
                  <a:pt x="31" y="34"/>
                  <a:pt x="31" y="34"/>
                </a:cubicBezTo>
                <a:cubicBezTo>
                  <a:pt x="38" y="34"/>
                  <a:pt x="38" y="34"/>
                  <a:pt x="38" y="34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39"/>
                  <a:pt x="42" y="39"/>
                  <a:pt x="42" y="39"/>
                </a:cubicBezTo>
                <a:cubicBezTo>
                  <a:pt x="43" y="39"/>
                  <a:pt x="43" y="39"/>
                  <a:pt x="43" y="39"/>
                </a:cubicBezTo>
                <a:cubicBezTo>
                  <a:pt x="48" y="41"/>
                  <a:pt x="48" y="41"/>
                  <a:pt x="48" y="41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39"/>
                  <a:pt x="51" y="39"/>
                  <a:pt x="51" y="39"/>
                </a:cubicBezTo>
                <a:cubicBezTo>
                  <a:pt x="53" y="28"/>
                  <a:pt x="53" y="28"/>
                  <a:pt x="53" y="28"/>
                </a:cubicBezTo>
                <a:cubicBezTo>
                  <a:pt x="57" y="27"/>
                  <a:pt x="57" y="27"/>
                  <a:pt x="57" y="27"/>
                </a:cubicBezTo>
                <a:cubicBezTo>
                  <a:pt x="58" y="31"/>
                  <a:pt x="58" y="31"/>
                  <a:pt x="58" y="31"/>
                </a:cubicBezTo>
                <a:cubicBezTo>
                  <a:pt x="62" y="26"/>
                  <a:pt x="62" y="26"/>
                  <a:pt x="62" y="26"/>
                </a:cubicBezTo>
                <a:cubicBezTo>
                  <a:pt x="67" y="22"/>
                  <a:pt x="67" y="22"/>
                  <a:pt x="67" y="22"/>
                </a:cubicBezTo>
                <a:cubicBezTo>
                  <a:pt x="61" y="21"/>
                  <a:pt x="61" y="21"/>
                  <a:pt x="61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6" y="23"/>
                  <a:pt x="56" y="23"/>
                  <a:pt x="56" y="23"/>
                </a:cubicBezTo>
                <a:cubicBezTo>
                  <a:pt x="50" y="24"/>
                  <a:pt x="50" y="24"/>
                  <a:pt x="50" y="24"/>
                </a:cubicBezTo>
                <a:cubicBezTo>
                  <a:pt x="49" y="25"/>
                  <a:pt x="49" y="25"/>
                  <a:pt x="49" y="25"/>
                </a:cubicBezTo>
                <a:cubicBezTo>
                  <a:pt x="49" y="26"/>
                  <a:pt x="49" y="26"/>
                  <a:pt x="49" y="26"/>
                </a:cubicBezTo>
                <a:cubicBezTo>
                  <a:pt x="47" y="36"/>
                  <a:pt x="47" y="36"/>
                  <a:pt x="47" y="36"/>
                </a:cubicBezTo>
                <a:cubicBezTo>
                  <a:pt x="45" y="35"/>
                  <a:pt x="45" y="35"/>
                  <a:pt x="45" y="35"/>
                </a:cubicBezTo>
                <a:cubicBezTo>
                  <a:pt x="41" y="31"/>
                  <a:pt x="41" y="31"/>
                  <a:pt x="41" y="31"/>
                </a:cubicBezTo>
                <a:cubicBezTo>
                  <a:pt x="41" y="31"/>
                  <a:pt x="41" y="31"/>
                  <a:pt x="41" y="31"/>
                </a:cubicBezTo>
                <a:cubicBezTo>
                  <a:pt x="40" y="30"/>
                  <a:pt x="40" y="30"/>
                  <a:pt x="40" y="30"/>
                </a:cubicBezTo>
                <a:cubicBezTo>
                  <a:pt x="31" y="29"/>
                  <a:pt x="31" y="29"/>
                  <a:pt x="31" y="29"/>
                </a:cubicBezTo>
                <a:cubicBezTo>
                  <a:pt x="17" y="39"/>
                  <a:pt x="17" y="39"/>
                  <a:pt x="17" y="39"/>
                </a:cubicBezTo>
                <a:close/>
                <a:moveTo>
                  <a:pt x="22" y="57"/>
                </a:moveTo>
                <a:cubicBezTo>
                  <a:pt x="28" y="57"/>
                  <a:pt x="28" y="57"/>
                  <a:pt x="28" y="57"/>
                </a:cubicBezTo>
                <a:cubicBezTo>
                  <a:pt x="28" y="44"/>
                  <a:pt x="28" y="44"/>
                  <a:pt x="28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57"/>
                  <a:pt x="22" y="57"/>
                  <a:pt x="22" y="57"/>
                </a:cubicBezTo>
                <a:close/>
                <a:moveTo>
                  <a:pt x="57" y="57"/>
                </a:moveTo>
                <a:cubicBezTo>
                  <a:pt x="63" y="57"/>
                  <a:pt x="63" y="57"/>
                  <a:pt x="63" y="57"/>
                </a:cubicBezTo>
                <a:cubicBezTo>
                  <a:pt x="63" y="32"/>
                  <a:pt x="63" y="32"/>
                  <a:pt x="63" y="32"/>
                </a:cubicBezTo>
                <a:cubicBezTo>
                  <a:pt x="57" y="32"/>
                  <a:pt x="57" y="32"/>
                  <a:pt x="57" y="32"/>
                </a:cubicBezTo>
                <a:cubicBezTo>
                  <a:pt x="57" y="57"/>
                  <a:pt x="57" y="57"/>
                  <a:pt x="57" y="57"/>
                </a:cubicBezTo>
                <a:close/>
                <a:moveTo>
                  <a:pt x="48" y="57"/>
                </a:moveTo>
                <a:cubicBezTo>
                  <a:pt x="54" y="57"/>
                  <a:pt x="54" y="57"/>
                  <a:pt x="54" y="57"/>
                </a:cubicBezTo>
                <a:cubicBezTo>
                  <a:pt x="54" y="46"/>
                  <a:pt x="54" y="46"/>
                  <a:pt x="54" y="46"/>
                </a:cubicBezTo>
                <a:cubicBezTo>
                  <a:pt x="48" y="46"/>
                  <a:pt x="48" y="46"/>
                  <a:pt x="48" y="46"/>
                </a:cubicBezTo>
                <a:cubicBezTo>
                  <a:pt x="48" y="57"/>
                  <a:pt x="48" y="57"/>
                  <a:pt x="48" y="57"/>
                </a:cubicBezTo>
                <a:close/>
                <a:moveTo>
                  <a:pt x="39" y="57"/>
                </a:moveTo>
                <a:cubicBezTo>
                  <a:pt x="45" y="57"/>
                  <a:pt x="45" y="57"/>
                  <a:pt x="45" y="57"/>
                </a:cubicBezTo>
                <a:cubicBezTo>
                  <a:pt x="45" y="43"/>
                  <a:pt x="45" y="43"/>
                  <a:pt x="45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57"/>
                  <a:pt x="39" y="57"/>
                  <a:pt x="39" y="57"/>
                </a:cubicBezTo>
                <a:close/>
                <a:moveTo>
                  <a:pt x="82" y="67"/>
                </a:moveTo>
                <a:cubicBezTo>
                  <a:pt x="82" y="59"/>
                  <a:pt x="81" y="50"/>
                  <a:pt x="80" y="42"/>
                </a:cubicBezTo>
                <a:cubicBezTo>
                  <a:pt x="78" y="41"/>
                  <a:pt x="75" y="41"/>
                  <a:pt x="73" y="41"/>
                </a:cubicBezTo>
                <a:cubicBezTo>
                  <a:pt x="72" y="55"/>
                  <a:pt x="73" y="68"/>
                  <a:pt x="72" y="82"/>
                </a:cubicBezTo>
                <a:cubicBezTo>
                  <a:pt x="70" y="77"/>
                  <a:pt x="68" y="73"/>
                  <a:pt x="61" y="71"/>
                </a:cubicBezTo>
                <a:cubicBezTo>
                  <a:pt x="60" y="73"/>
                  <a:pt x="59" y="73"/>
                  <a:pt x="58" y="75"/>
                </a:cubicBezTo>
                <a:cubicBezTo>
                  <a:pt x="62" y="80"/>
                  <a:pt x="65" y="87"/>
                  <a:pt x="66" y="93"/>
                </a:cubicBezTo>
                <a:cubicBezTo>
                  <a:pt x="68" y="107"/>
                  <a:pt x="68" y="107"/>
                  <a:pt x="68" y="107"/>
                </a:cubicBezTo>
                <a:cubicBezTo>
                  <a:pt x="69" y="110"/>
                  <a:pt x="71" y="114"/>
                  <a:pt x="73" y="117"/>
                </a:cubicBezTo>
                <a:cubicBezTo>
                  <a:pt x="82" y="116"/>
                  <a:pt x="89" y="116"/>
                  <a:pt x="99" y="116"/>
                </a:cubicBezTo>
                <a:cubicBezTo>
                  <a:pt x="99" y="114"/>
                  <a:pt x="100" y="112"/>
                  <a:pt x="101" y="110"/>
                </a:cubicBezTo>
                <a:cubicBezTo>
                  <a:pt x="103" y="99"/>
                  <a:pt x="105" y="78"/>
                  <a:pt x="105" y="67"/>
                </a:cubicBezTo>
                <a:cubicBezTo>
                  <a:pt x="102" y="67"/>
                  <a:pt x="101" y="66"/>
                  <a:pt x="98" y="66"/>
                </a:cubicBezTo>
                <a:cubicBezTo>
                  <a:pt x="98" y="67"/>
                  <a:pt x="97" y="72"/>
                  <a:pt x="97" y="73"/>
                </a:cubicBezTo>
                <a:cubicBezTo>
                  <a:pt x="97" y="69"/>
                  <a:pt x="97" y="65"/>
                  <a:pt x="97" y="61"/>
                </a:cubicBezTo>
                <a:cubicBezTo>
                  <a:pt x="94" y="61"/>
                  <a:pt x="92" y="61"/>
                  <a:pt x="90" y="60"/>
                </a:cubicBezTo>
                <a:cubicBezTo>
                  <a:pt x="90" y="61"/>
                  <a:pt x="90" y="62"/>
                  <a:pt x="89" y="63"/>
                </a:cubicBezTo>
                <a:cubicBezTo>
                  <a:pt x="89" y="62"/>
                  <a:pt x="89" y="60"/>
                  <a:pt x="89" y="58"/>
                </a:cubicBezTo>
                <a:cubicBezTo>
                  <a:pt x="87" y="58"/>
                  <a:pt x="85" y="58"/>
                  <a:pt x="83" y="58"/>
                </a:cubicBezTo>
                <a:cubicBezTo>
                  <a:pt x="83" y="61"/>
                  <a:pt x="83" y="64"/>
                  <a:pt x="82" y="67"/>
                </a:cubicBezTo>
                <a:close/>
                <a:moveTo>
                  <a:pt x="3" y="31"/>
                </a:moveTo>
                <a:cubicBezTo>
                  <a:pt x="3" y="53"/>
                  <a:pt x="3" y="53"/>
                  <a:pt x="3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6" y="31"/>
                  <a:pt x="6" y="31"/>
                  <a:pt x="6" y="31"/>
                </a:cubicBezTo>
                <a:lnTo>
                  <a:pt x="3" y="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reeform 19"/>
          <p:cNvSpPr>
            <a:spLocks noEditPoints="1"/>
          </p:cNvSpPr>
          <p:nvPr/>
        </p:nvSpPr>
        <p:spPr bwMode="auto">
          <a:xfrm>
            <a:off x="4600326" y="2884616"/>
            <a:ext cx="554725" cy="489844"/>
          </a:xfrm>
          <a:custGeom>
            <a:avLst/>
            <a:gdLst>
              <a:gd name="T0" fmla="*/ 212 w 228"/>
              <a:gd name="T1" fmla="*/ 150 h 202"/>
              <a:gd name="T2" fmla="*/ 142 w 228"/>
              <a:gd name="T3" fmla="*/ 150 h 202"/>
              <a:gd name="T4" fmla="*/ 0 w 228"/>
              <a:gd name="T5" fmla="*/ 0 h 202"/>
              <a:gd name="T6" fmla="*/ 173 w 228"/>
              <a:gd name="T7" fmla="*/ 95 h 202"/>
              <a:gd name="T8" fmla="*/ 166 w 228"/>
              <a:gd name="T9" fmla="*/ 103 h 202"/>
              <a:gd name="T10" fmla="*/ 156 w 228"/>
              <a:gd name="T11" fmla="*/ 107 h 202"/>
              <a:gd name="T12" fmla="*/ 154 w 228"/>
              <a:gd name="T13" fmla="*/ 117 h 202"/>
              <a:gd name="T14" fmla="*/ 148 w 228"/>
              <a:gd name="T15" fmla="*/ 126 h 202"/>
              <a:gd name="T16" fmla="*/ 153 w 228"/>
              <a:gd name="T17" fmla="*/ 135 h 202"/>
              <a:gd name="T18" fmla="*/ 153 w 228"/>
              <a:gd name="T19" fmla="*/ 146 h 202"/>
              <a:gd name="T20" fmla="*/ 163 w 228"/>
              <a:gd name="T21" fmla="*/ 150 h 202"/>
              <a:gd name="T22" fmla="*/ 169 w 228"/>
              <a:gd name="T23" fmla="*/ 159 h 202"/>
              <a:gd name="T24" fmla="*/ 180 w 228"/>
              <a:gd name="T25" fmla="*/ 157 h 202"/>
              <a:gd name="T26" fmla="*/ 190 w 228"/>
              <a:gd name="T27" fmla="*/ 160 h 202"/>
              <a:gd name="T28" fmla="*/ 197 w 228"/>
              <a:gd name="T29" fmla="*/ 153 h 202"/>
              <a:gd name="T30" fmla="*/ 207 w 228"/>
              <a:gd name="T31" fmla="*/ 149 h 202"/>
              <a:gd name="T32" fmla="*/ 209 w 228"/>
              <a:gd name="T33" fmla="*/ 139 h 202"/>
              <a:gd name="T34" fmla="*/ 215 w 228"/>
              <a:gd name="T35" fmla="*/ 130 h 202"/>
              <a:gd name="T36" fmla="*/ 210 w 228"/>
              <a:gd name="T37" fmla="*/ 121 h 202"/>
              <a:gd name="T38" fmla="*/ 210 w 228"/>
              <a:gd name="T39" fmla="*/ 110 h 202"/>
              <a:gd name="T40" fmla="*/ 200 w 228"/>
              <a:gd name="T41" fmla="*/ 105 h 202"/>
              <a:gd name="T42" fmla="*/ 194 w 228"/>
              <a:gd name="T43" fmla="*/ 97 h 202"/>
              <a:gd name="T44" fmla="*/ 183 w 228"/>
              <a:gd name="T45" fmla="*/ 99 h 202"/>
              <a:gd name="T46" fmla="*/ 143 w 228"/>
              <a:gd name="T47" fmla="*/ 192 h 202"/>
              <a:gd name="T48" fmla="*/ 171 w 228"/>
              <a:gd name="T49" fmla="*/ 187 h 202"/>
              <a:gd name="T50" fmla="*/ 175 w 228"/>
              <a:gd name="T51" fmla="*/ 161 h 202"/>
              <a:gd name="T52" fmla="*/ 163 w 228"/>
              <a:gd name="T53" fmla="*/ 162 h 202"/>
              <a:gd name="T54" fmla="*/ 157 w 228"/>
              <a:gd name="T55" fmla="*/ 152 h 202"/>
              <a:gd name="T56" fmla="*/ 146 w 228"/>
              <a:gd name="T57" fmla="*/ 183 h 202"/>
              <a:gd name="T58" fmla="*/ 204 w 228"/>
              <a:gd name="T59" fmla="*/ 152 h 202"/>
              <a:gd name="T60" fmla="*/ 199 w 228"/>
              <a:gd name="T61" fmla="*/ 162 h 202"/>
              <a:gd name="T62" fmla="*/ 188 w 228"/>
              <a:gd name="T63" fmla="*/ 163 h 202"/>
              <a:gd name="T64" fmla="*/ 209 w 228"/>
              <a:gd name="T65" fmla="*/ 188 h 202"/>
              <a:gd name="T66" fmla="*/ 157 w 228"/>
              <a:gd name="T67" fmla="*/ 128 h 202"/>
              <a:gd name="T68" fmla="*/ 199 w 228"/>
              <a:gd name="T69" fmla="*/ 110 h 202"/>
              <a:gd name="T70" fmla="*/ 158 w 228"/>
              <a:gd name="T71" fmla="*/ 128 h 202"/>
              <a:gd name="T72" fmla="*/ 198 w 228"/>
              <a:gd name="T73" fmla="*/ 111 h 202"/>
              <a:gd name="T74" fmla="*/ 145 w 228"/>
              <a:gd name="T75" fmla="*/ 135 h 202"/>
              <a:gd name="T76" fmla="*/ 149 w 228"/>
              <a:gd name="T77" fmla="*/ 124 h 202"/>
              <a:gd name="T78" fmla="*/ 148 w 228"/>
              <a:gd name="T79" fmla="*/ 112 h 202"/>
              <a:gd name="T80" fmla="*/ 158 w 228"/>
              <a:gd name="T81" fmla="*/ 106 h 202"/>
              <a:gd name="T82" fmla="*/ 164 w 228"/>
              <a:gd name="T83" fmla="*/ 95 h 202"/>
              <a:gd name="T84" fmla="*/ 175 w 228"/>
              <a:gd name="T85" fmla="*/ 96 h 202"/>
              <a:gd name="T86" fmla="*/ 186 w 228"/>
              <a:gd name="T87" fmla="*/ 91 h 202"/>
              <a:gd name="T88" fmla="*/ 195 w 228"/>
              <a:gd name="T89" fmla="*/ 98 h 202"/>
              <a:gd name="T90" fmla="*/ 207 w 228"/>
              <a:gd name="T91" fmla="*/ 101 h 202"/>
              <a:gd name="T92" fmla="*/ 34 w 228"/>
              <a:gd name="T93" fmla="*/ 126 h 202"/>
              <a:gd name="T94" fmla="*/ 90 w 228"/>
              <a:gd name="T95" fmla="*/ 126 h 202"/>
              <a:gd name="T96" fmla="*/ 45 w 228"/>
              <a:gd name="T97" fmla="*/ 55 h 202"/>
              <a:gd name="T98" fmla="*/ 45 w 228"/>
              <a:gd name="T99" fmla="*/ 44 h 202"/>
              <a:gd name="T100" fmla="*/ 45 w 228"/>
              <a:gd name="T101" fmla="*/ 64 h 202"/>
              <a:gd name="T102" fmla="*/ 45 w 228"/>
              <a:gd name="T103" fmla="*/ 84 h 202"/>
              <a:gd name="T104" fmla="*/ 45 w 228"/>
              <a:gd name="T105" fmla="*/ 74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28" h="202">
                <a:moveTo>
                  <a:pt x="0" y="0"/>
                </a:moveTo>
                <a:cubicBezTo>
                  <a:pt x="228" y="0"/>
                  <a:pt x="228" y="0"/>
                  <a:pt x="228" y="0"/>
                </a:cubicBezTo>
                <a:cubicBezTo>
                  <a:pt x="228" y="160"/>
                  <a:pt x="228" y="160"/>
                  <a:pt x="228" y="160"/>
                </a:cubicBezTo>
                <a:cubicBezTo>
                  <a:pt x="215" y="160"/>
                  <a:pt x="215" y="160"/>
                  <a:pt x="215" y="160"/>
                </a:cubicBezTo>
                <a:cubicBezTo>
                  <a:pt x="212" y="150"/>
                  <a:pt x="212" y="150"/>
                  <a:pt x="212" y="150"/>
                </a:cubicBezTo>
                <a:cubicBezTo>
                  <a:pt x="219" y="150"/>
                  <a:pt x="219" y="150"/>
                  <a:pt x="219" y="150"/>
                </a:cubicBezTo>
                <a:cubicBezTo>
                  <a:pt x="219" y="11"/>
                  <a:pt x="219" y="11"/>
                  <a:pt x="219" y="11"/>
                </a:cubicBezTo>
                <a:cubicBezTo>
                  <a:pt x="11" y="11"/>
                  <a:pt x="11" y="11"/>
                  <a:pt x="11" y="11"/>
                </a:cubicBezTo>
                <a:cubicBezTo>
                  <a:pt x="11" y="150"/>
                  <a:pt x="11" y="150"/>
                  <a:pt x="11" y="150"/>
                </a:cubicBezTo>
                <a:cubicBezTo>
                  <a:pt x="142" y="150"/>
                  <a:pt x="142" y="150"/>
                  <a:pt x="142" y="150"/>
                </a:cubicBezTo>
                <a:cubicBezTo>
                  <a:pt x="156" y="150"/>
                  <a:pt x="156" y="150"/>
                  <a:pt x="156" y="150"/>
                </a:cubicBezTo>
                <a:cubicBezTo>
                  <a:pt x="152" y="160"/>
                  <a:pt x="152" y="160"/>
                  <a:pt x="152" y="160"/>
                </a:cubicBezTo>
                <a:cubicBezTo>
                  <a:pt x="142" y="160"/>
                  <a:pt x="142" y="160"/>
                  <a:pt x="142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81" y="94"/>
                </a:moveTo>
                <a:cubicBezTo>
                  <a:pt x="180" y="99"/>
                  <a:pt x="180" y="99"/>
                  <a:pt x="180" y="99"/>
                </a:cubicBezTo>
                <a:cubicBezTo>
                  <a:pt x="177" y="95"/>
                  <a:pt x="177" y="95"/>
                  <a:pt x="177" y="95"/>
                </a:cubicBezTo>
                <a:cubicBezTo>
                  <a:pt x="176" y="99"/>
                  <a:pt x="176" y="99"/>
                  <a:pt x="176" y="99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2" y="100"/>
                  <a:pt x="172" y="100"/>
                  <a:pt x="172" y="100"/>
                </a:cubicBezTo>
                <a:cubicBezTo>
                  <a:pt x="169" y="97"/>
                  <a:pt x="169" y="97"/>
                  <a:pt x="169" y="97"/>
                </a:cubicBezTo>
                <a:cubicBezTo>
                  <a:pt x="169" y="101"/>
                  <a:pt x="169" y="101"/>
                  <a:pt x="169" y="101"/>
                </a:cubicBezTo>
                <a:cubicBezTo>
                  <a:pt x="165" y="99"/>
                  <a:pt x="165" y="99"/>
                  <a:pt x="165" y="99"/>
                </a:cubicBezTo>
                <a:cubicBezTo>
                  <a:pt x="166" y="103"/>
                  <a:pt x="166" y="103"/>
                  <a:pt x="166" y="103"/>
                </a:cubicBezTo>
                <a:cubicBezTo>
                  <a:pt x="162" y="101"/>
                  <a:pt x="162" y="101"/>
                  <a:pt x="162" y="101"/>
                </a:cubicBezTo>
                <a:cubicBezTo>
                  <a:pt x="163" y="105"/>
                  <a:pt x="163" y="105"/>
                  <a:pt x="163" y="105"/>
                </a:cubicBezTo>
                <a:cubicBezTo>
                  <a:pt x="159" y="103"/>
                  <a:pt x="159" y="103"/>
                  <a:pt x="159" y="103"/>
                </a:cubicBezTo>
                <a:cubicBezTo>
                  <a:pt x="160" y="108"/>
                  <a:pt x="160" y="108"/>
                  <a:pt x="160" y="108"/>
                </a:cubicBezTo>
                <a:cubicBezTo>
                  <a:pt x="156" y="107"/>
                  <a:pt x="156" y="107"/>
                  <a:pt x="156" y="107"/>
                </a:cubicBezTo>
                <a:cubicBezTo>
                  <a:pt x="158" y="111"/>
                  <a:pt x="158" y="111"/>
                  <a:pt x="158" y="111"/>
                </a:cubicBezTo>
                <a:cubicBezTo>
                  <a:pt x="153" y="110"/>
                  <a:pt x="153" y="110"/>
                  <a:pt x="153" y="110"/>
                </a:cubicBezTo>
                <a:cubicBezTo>
                  <a:pt x="156" y="114"/>
                  <a:pt x="156" y="114"/>
                  <a:pt x="156" y="114"/>
                </a:cubicBezTo>
                <a:cubicBezTo>
                  <a:pt x="151" y="114"/>
                  <a:pt x="151" y="114"/>
                  <a:pt x="151" y="114"/>
                </a:cubicBezTo>
                <a:cubicBezTo>
                  <a:pt x="154" y="117"/>
                  <a:pt x="154" y="117"/>
                  <a:pt x="154" y="117"/>
                </a:cubicBezTo>
                <a:cubicBezTo>
                  <a:pt x="150" y="117"/>
                  <a:pt x="150" y="117"/>
                  <a:pt x="150" y="117"/>
                </a:cubicBezTo>
                <a:cubicBezTo>
                  <a:pt x="153" y="121"/>
                  <a:pt x="153" y="121"/>
                  <a:pt x="153" y="121"/>
                </a:cubicBezTo>
                <a:cubicBezTo>
                  <a:pt x="149" y="122"/>
                  <a:pt x="149" y="122"/>
                  <a:pt x="149" y="122"/>
                </a:cubicBezTo>
                <a:cubicBezTo>
                  <a:pt x="152" y="124"/>
                  <a:pt x="152" y="124"/>
                  <a:pt x="152" y="124"/>
                </a:cubicBezTo>
                <a:cubicBezTo>
                  <a:pt x="148" y="126"/>
                  <a:pt x="148" y="126"/>
                  <a:pt x="148" y="126"/>
                </a:cubicBezTo>
                <a:cubicBezTo>
                  <a:pt x="152" y="128"/>
                  <a:pt x="152" y="128"/>
                  <a:pt x="152" y="128"/>
                </a:cubicBezTo>
                <a:cubicBezTo>
                  <a:pt x="148" y="130"/>
                  <a:pt x="148" y="130"/>
                  <a:pt x="148" y="130"/>
                </a:cubicBezTo>
                <a:cubicBezTo>
                  <a:pt x="152" y="131"/>
                  <a:pt x="152" y="131"/>
                  <a:pt x="152" y="131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53" y="135"/>
                  <a:pt x="153" y="135"/>
                  <a:pt x="153" y="135"/>
                </a:cubicBezTo>
                <a:cubicBezTo>
                  <a:pt x="150" y="138"/>
                  <a:pt x="150" y="138"/>
                  <a:pt x="150" y="138"/>
                </a:cubicBezTo>
                <a:cubicBezTo>
                  <a:pt x="154" y="139"/>
                  <a:pt x="154" y="139"/>
                  <a:pt x="154" y="139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6" y="142"/>
                  <a:pt x="156" y="142"/>
                  <a:pt x="156" y="142"/>
                </a:cubicBezTo>
                <a:cubicBezTo>
                  <a:pt x="153" y="146"/>
                  <a:pt x="153" y="146"/>
                  <a:pt x="153" y="146"/>
                </a:cubicBezTo>
                <a:cubicBezTo>
                  <a:pt x="158" y="145"/>
                  <a:pt x="158" y="145"/>
                  <a:pt x="158" y="145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60" y="148"/>
                  <a:pt x="160" y="148"/>
                  <a:pt x="160" y="148"/>
                </a:cubicBezTo>
                <a:cubicBezTo>
                  <a:pt x="159" y="152"/>
                  <a:pt x="159" y="152"/>
                  <a:pt x="159" y="152"/>
                </a:cubicBezTo>
                <a:cubicBezTo>
                  <a:pt x="163" y="150"/>
                  <a:pt x="163" y="150"/>
                  <a:pt x="163" y="150"/>
                </a:cubicBezTo>
                <a:cubicBezTo>
                  <a:pt x="162" y="155"/>
                  <a:pt x="162" y="155"/>
                  <a:pt x="162" y="155"/>
                </a:cubicBezTo>
                <a:cubicBezTo>
                  <a:pt x="166" y="153"/>
                  <a:pt x="166" y="153"/>
                  <a:pt x="166" y="153"/>
                </a:cubicBezTo>
                <a:cubicBezTo>
                  <a:pt x="165" y="157"/>
                  <a:pt x="165" y="157"/>
                  <a:pt x="165" y="157"/>
                </a:cubicBezTo>
                <a:cubicBezTo>
                  <a:pt x="169" y="154"/>
                  <a:pt x="169" y="154"/>
                  <a:pt x="169" y="154"/>
                </a:cubicBezTo>
                <a:cubicBezTo>
                  <a:pt x="169" y="159"/>
                  <a:pt x="169" y="159"/>
                  <a:pt x="169" y="159"/>
                </a:cubicBezTo>
                <a:cubicBezTo>
                  <a:pt x="172" y="156"/>
                  <a:pt x="172" y="156"/>
                  <a:pt x="172" y="156"/>
                </a:cubicBezTo>
                <a:cubicBezTo>
                  <a:pt x="173" y="160"/>
                  <a:pt x="173" y="160"/>
                  <a:pt x="173" y="160"/>
                </a:cubicBezTo>
                <a:cubicBezTo>
                  <a:pt x="176" y="157"/>
                  <a:pt x="176" y="157"/>
                  <a:pt x="176" y="157"/>
                </a:cubicBezTo>
                <a:cubicBezTo>
                  <a:pt x="177" y="161"/>
                  <a:pt x="177" y="161"/>
                  <a:pt x="177" y="161"/>
                </a:cubicBezTo>
                <a:cubicBezTo>
                  <a:pt x="180" y="157"/>
                  <a:pt x="180" y="157"/>
                  <a:pt x="180" y="157"/>
                </a:cubicBezTo>
                <a:cubicBezTo>
                  <a:pt x="181" y="161"/>
                  <a:pt x="181" y="161"/>
                  <a:pt x="181" y="161"/>
                </a:cubicBezTo>
                <a:cubicBezTo>
                  <a:pt x="183" y="157"/>
                  <a:pt x="183" y="157"/>
                  <a:pt x="183" y="157"/>
                </a:cubicBezTo>
                <a:cubicBezTo>
                  <a:pt x="186" y="161"/>
                  <a:pt x="186" y="161"/>
                  <a:pt x="186" y="161"/>
                </a:cubicBezTo>
                <a:cubicBezTo>
                  <a:pt x="187" y="157"/>
                  <a:pt x="187" y="157"/>
                  <a:pt x="187" y="157"/>
                </a:cubicBezTo>
                <a:cubicBezTo>
                  <a:pt x="190" y="160"/>
                  <a:pt x="190" y="160"/>
                  <a:pt x="190" y="160"/>
                </a:cubicBezTo>
                <a:cubicBezTo>
                  <a:pt x="190" y="156"/>
                  <a:pt x="190" y="156"/>
                  <a:pt x="190" y="156"/>
                </a:cubicBezTo>
                <a:cubicBezTo>
                  <a:pt x="194" y="159"/>
                  <a:pt x="194" y="159"/>
                  <a:pt x="194" y="159"/>
                </a:cubicBezTo>
                <a:cubicBezTo>
                  <a:pt x="194" y="154"/>
                  <a:pt x="194" y="154"/>
                  <a:pt x="194" y="154"/>
                </a:cubicBezTo>
                <a:cubicBezTo>
                  <a:pt x="197" y="157"/>
                  <a:pt x="197" y="157"/>
                  <a:pt x="197" y="157"/>
                </a:cubicBezTo>
                <a:cubicBezTo>
                  <a:pt x="197" y="153"/>
                  <a:pt x="197" y="153"/>
                  <a:pt x="197" y="153"/>
                </a:cubicBezTo>
                <a:cubicBezTo>
                  <a:pt x="201" y="155"/>
                  <a:pt x="201" y="155"/>
                  <a:pt x="201" y="155"/>
                </a:cubicBezTo>
                <a:cubicBezTo>
                  <a:pt x="200" y="150"/>
                  <a:pt x="200" y="150"/>
                  <a:pt x="200" y="150"/>
                </a:cubicBezTo>
                <a:cubicBezTo>
                  <a:pt x="204" y="152"/>
                  <a:pt x="204" y="152"/>
                  <a:pt x="204" y="152"/>
                </a:cubicBezTo>
                <a:cubicBezTo>
                  <a:pt x="203" y="148"/>
                  <a:pt x="203" y="148"/>
                  <a:pt x="203" y="148"/>
                </a:cubicBezTo>
                <a:cubicBezTo>
                  <a:pt x="207" y="149"/>
                  <a:pt x="207" y="149"/>
                  <a:pt x="207" y="149"/>
                </a:cubicBezTo>
                <a:cubicBezTo>
                  <a:pt x="205" y="145"/>
                  <a:pt x="205" y="145"/>
                  <a:pt x="205" y="145"/>
                </a:cubicBezTo>
                <a:cubicBezTo>
                  <a:pt x="210" y="146"/>
                  <a:pt x="210" y="146"/>
                  <a:pt x="210" y="146"/>
                </a:cubicBezTo>
                <a:cubicBezTo>
                  <a:pt x="207" y="142"/>
                  <a:pt x="207" y="142"/>
                  <a:pt x="207" y="142"/>
                </a:cubicBezTo>
                <a:cubicBezTo>
                  <a:pt x="212" y="142"/>
                  <a:pt x="212" y="142"/>
                  <a:pt x="212" y="142"/>
                </a:cubicBezTo>
                <a:cubicBezTo>
                  <a:pt x="209" y="139"/>
                  <a:pt x="209" y="139"/>
                  <a:pt x="209" y="139"/>
                </a:cubicBezTo>
                <a:cubicBezTo>
                  <a:pt x="213" y="138"/>
                  <a:pt x="213" y="138"/>
                  <a:pt x="213" y="138"/>
                </a:cubicBezTo>
                <a:cubicBezTo>
                  <a:pt x="210" y="135"/>
                  <a:pt x="210" y="135"/>
                  <a:pt x="210" y="135"/>
                </a:cubicBezTo>
                <a:cubicBezTo>
                  <a:pt x="214" y="134"/>
                  <a:pt x="214" y="134"/>
                  <a:pt x="214" y="134"/>
                </a:cubicBezTo>
                <a:cubicBezTo>
                  <a:pt x="211" y="131"/>
                  <a:pt x="211" y="131"/>
                  <a:pt x="211" y="131"/>
                </a:cubicBezTo>
                <a:cubicBezTo>
                  <a:pt x="215" y="130"/>
                  <a:pt x="215" y="130"/>
                  <a:pt x="215" y="130"/>
                </a:cubicBezTo>
                <a:cubicBezTo>
                  <a:pt x="211" y="128"/>
                  <a:pt x="211" y="128"/>
                  <a:pt x="211" y="128"/>
                </a:cubicBezTo>
                <a:cubicBezTo>
                  <a:pt x="215" y="126"/>
                  <a:pt x="215" y="126"/>
                  <a:pt x="215" y="126"/>
                </a:cubicBezTo>
                <a:cubicBezTo>
                  <a:pt x="211" y="124"/>
                  <a:pt x="211" y="124"/>
                  <a:pt x="211" y="124"/>
                </a:cubicBezTo>
                <a:cubicBezTo>
                  <a:pt x="214" y="122"/>
                  <a:pt x="214" y="122"/>
                  <a:pt x="214" y="122"/>
                </a:cubicBezTo>
                <a:cubicBezTo>
                  <a:pt x="210" y="121"/>
                  <a:pt x="210" y="121"/>
                  <a:pt x="210" y="121"/>
                </a:cubicBezTo>
                <a:cubicBezTo>
                  <a:pt x="213" y="117"/>
                  <a:pt x="213" y="117"/>
                  <a:pt x="213" y="117"/>
                </a:cubicBezTo>
                <a:cubicBezTo>
                  <a:pt x="209" y="117"/>
                  <a:pt x="209" y="117"/>
                  <a:pt x="209" y="117"/>
                </a:cubicBezTo>
                <a:cubicBezTo>
                  <a:pt x="212" y="114"/>
                  <a:pt x="212" y="114"/>
                  <a:pt x="212" y="114"/>
                </a:cubicBezTo>
                <a:cubicBezTo>
                  <a:pt x="207" y="114"/>
                  <a:pt x="207" y="114"/>
                  <a:pt x="207" y="114"/>
                </a:cubicBezTo>
                <a:cubicBezTo>
                  <a:pt x="210" y="110"/>
                  <a:pt x="210" y="110"/>
                  <a:pt x="210" y="110"/>
                </a:cubicBezTo>
                <a:cubicBezTo>
                  <a:pt x="205" y="111"/>
                  <a:pt x="205" y="111"/>
                  <a:pt x="205" y="111"/>
                </a:cubicBezTo>
                <a:cubicBezTo>
                  <a:pt x="207" y="107"/>
                  <a:pt x="207" y="107"/>
                  <a:pt x="207" y="107"/>
                </a:cubicBezTo>
                <a:cubicBezTo>
                  <a:pt x="203" y="108"/>
                  <a:pt x="203" y="108"/>
                  <a:pt x="203" y="108"/>
                </a:cubicBezTo>
                <a:cubicBezTo>
                  <a:pt x="204" y="103"/>
                  <a:pt x="204" y="103"/>
                  <a:pt x="204" y="103"/>
                </a:cubicBezTo>
                <a:cubicBezTo>
                  <a:pt x="200" y="105"/>
                  <a:pt x="200" y="105"/>
                  <a:pt x="200" y="105"/>
                </a:cubicBezTo>
                <a:cubicBezTo>
                  <a:pt x="201" y="101"/>
                  <a:pt x="201" y="101"/>
                  <a:pt x="201" y="101"/>
                </a:cubicBezTo>
                <a:cubicBezTo>
                  <a:pt x="197" y="103"/>
                  <a:pt x="197" y="103"/>
                  <a:pt x="197" y="103"/>
                </a:cubicBezTo>
                <a:cubicBezTo>
                  <a:pt x="197" y="99"/>
                  <a:pt x="197" y="99"/>
                  <a:pt x="197" y="99"/>
                </a:cubicBezTo>
                <a:cubicBezTo>
                  <a:pt x="194" y="101"/>
                  <a:pt x="194" y="101"/>
                  <a:pt x="194" y="101"/>
                </a:cubicBezTo>
                <a:cubicBezTo>
                  <a:pt x="194" y="97"/>
                  <a:pt x="194" y="97"/>
                  <a:pt x="194" y="97"/>
                </a:cubicBezTo>
                <a:cubicBezTo>
                  <a:pt x="190" y="100"/>
                  <a:pt x="190" y="100"/>
                  <a:pt x="190" y="100"/>
                </a:cubicBezTo>
                <a:cubicBezTo>
                  <a:pt x="190" y="95"/>
                  <a:pt x="190" y="95"/>
                  <a:pt x="190" y="95"/>
                </a:cubicBezTo>
                <a:cubicBezTo>
                  <a:pt x="187" y="99"/>
                  <a:pt x="187" y="99"/>
                  <a:pt x="187" y="99"/>
                </a:cubicBezTo>
                <a:cubicBezTo>
                  <a:pt x="186" y="95"/>
                  <a:pt x="186" y="95"/>
                  <a:pt x="186" y="95"/>
                </a:cubicBezTo>
                <a:cubicBezTo>
                  <a:pt x="183" y="99"/>
                  <a:pt x="183" y="99"/>
                  <a:pt x="183" y="99"/>
                </a:cubicBezTo>
                <a:cubicBezTo>
                  <a:pt x="181" y="94"/>
                  <a:pt x="181" y="94"/>
                  <a:pt x="181" y="94"/>
                </a:cubicBezTo>
                <a:close/>
                <a:moveTo>
                  <a:pt x="146" y="183"/>
                </a:moveTo>
                <a:cubicBezTo>
                  <a:pt x="145" y="183"/>
                  <a:pt x="145" y="184"/>
                  <a:pt x="145" y="184"/>
                </a:cubicBezTo>
                <a:cubicBezTo>
                  <a:pt x="145" y="184"/>
                  <a:pt x="145" y="184"/>
                  <a:pt x="145" y="184"/>
                </a:cubicBezTo>
                <a:cubicBezTo>
                  <a:pt x="143" y="192"/>
                  <a:pt x="143" y="192"/>
                  <a:pt x="143" y="192"/>
                </a:cubicBezTo>
                <a:cubicBezTo>
                  <a:pt x="158" y="190"/>
                  <a:pt x="158" y="190"/>
                  <a:pt x="158" y="190"/>
                </a:cubicBezTo>
                <a:cubicBezTo>
                  <a:pt x="166" y="202"/>
                  <a:pt x="166" y="202"/>
                  <a:pt x="166" y="202"/>
                </a:cubicBezTo>
                <a:cubicBezTo>
                  <a:pt x="171" y="188"/>
                  <a:pt x="171" y="188"/>
                  <a:pt x="171" y="188"/>
                </a:cubicBezTo>
                <a:cubicBezTo>
                  <a:pt x="171" y="188"/>
                  <a:pt x="171" y="188"/>
                  <a:pt x="171" y="188"/>
                </a:cubicBezTo>
                <a:cubicBezTo>
                  <a:pt x="171" y="187"/>
                  <a:pt x="171" y="187"/>
                  <a:pt x="171" y="187"/>
                </a:cubicBezTo>
                <a:cubicBezTo>
                  <a:pt x="171" y="187"/>
                  <a:pt x="171" y="187"/>
                  <a:pt x="171" y="187"/>
                </a:cubicBezTo>
                <a:cubicBezTo>
                  <a:pt x="179" y="163"/>
                  <a:pt x="179" y="163"/>
                  <a:pt x="179" y="163"/>
                </a:cubicBezTo>
                <a:cubicBezTo>
                  <a:pt x="179" y="162"/>
                  <a:pt x="179" y="162"/>
                  <a:pt x="179" y="162"/>
                </a:cubicBezTo>
                <a:cubicBezTo>
                  <a:pt x="176" y="166"/>
                  <a:pt x="176" y="166"/>
                  <a:pt x="176" y="166"/>
                </a:cubicBezTo>
                <a:cubicBezTo>
                  <a:pt x="175" y="161"/>
                  <a:pt x="175" y="161"/>
                  <a:pt x="175" y="161"/>
                </a:cubicBezTo>
                <a:cubicBezTo>
                  <a:pt x="172" y="165"/>
                  <a:pt x="172" y="165"/>
                  <a:pt x="172" y="165"/>
                </a:cubicBezTo>
                <a:cubicBezTo>
                  <a:pt x="171" y="160"/>
                  <a:pt x="171" y="160"/>
                  <a:pt x="171" y="160"/>
                </a:cubicBezTo>
                <a:cubicBezTo>
                  <a:pt x="167" y="164"/>
                  <a:pt x="167" y="164"/>
                  <a:pt x="167" y="164"/>
                </a:cubicBezTo>
                <a:cubicBezTo>
                  <a:pt x="167" y="159"/>
                  <a:pt x="167" y="159"/>
                  <a:pt x="167" y="159"/>
                </a:cubicBezTo>
                <a:cubicBezTo>
                  <a:pt x="163" y="162"/>
                  <a:pt x="163" y="162"/>
                  <a:pt x="163" y="162"/>
                </a:cubicBezTo>
                <a:cubicBezTo>
                  <a:pt x="163" y="157"/>
                  <a:pt x="163" y="157"/>
                  <a:pt x="163" y="157"/>
                </a:cubicBezTo>
                <a:cubicBezTo>
                  <a:pt x="159" y="159"/>
                  <a:pt x="159" y="159"/>
                  <a:pt x="159" y="159"/>
                </a:cubicBezTo>
                <a:cubicBezTo>
                  <a:pt x="160" y="154"/>
                  <a:pt x="160" y="154"/>
                  <a:pt x="160" y="154"/>
                </a:cubicBezTo>
                <a:cubicBezTo>
                  <a:pt x="155" y="156"/>
                  <a:pt x="155" y="156"/>
                  <a:pt x="155" y="156"/>
                </a:cubicBezTo>
                <a:cubicBezTo>
                  <a:pt x="157" y="152"/>
                  <a:pt x="157" y="152"/>
                  <a:pt x="157" y="152"/>
                </a:cubicBezTo>
                <a:cubicBezTo>
                  <a:pt x="157" y="152"/>
                  <a:pt x="157" y="152"/>
                  <a:pt x="157" y="152"/>
                </a:cubicBezTo>
                <a:cubicBezTo>
                  <a:pt x="148" y="177"/>
                  <a:pt x="148" y="177"/>
                  <a:pt x="148" y="177"/>
                </a:cubicBezTo>
                <a:cubicBezTo>
                  <a:pt x="148" y="177"/>
                  <a:pt x="148" y="177"/>
                  <a:pt x="148" y="178"/>
                </a:cubicBezTo>
                <a:cubicBezTo>
                  <a:pt x="148" y="178"/>
                  <a:pt x="148" y="178"/>
                  <a:pt x="148" y="178"/>
                </a:cubicBezTo>
                <a:cubicBezTo>
                  <a:pt x="146" y="183"/>
                  <a:pt x="146" y="183"/>
                  <a:pt x="146" y="183"/>
                </a:cubicBezTo>
                <a:cubicBezTo>
                  <a:pt x="146" y="183"/>
                  <a:pt x="146" y="183"/>
                  <a:pt x="146" y="183"/>
                </a:cubicBezTo>
                <a:close/>
                <a:moveTo>
                  <a:pt x="210" y="149"/>
                </a:moveTo>
                <a:cubicBezTo>
                  <a:pt x="207" y="148"/>
                  <a:pt x="207" y="148"/>
                  <a:pt x="207" y="148"/>
                </a:cubicBezTo>
                <a:cubicBezTo>
                  <a:pt x="209" y="153"/>
                  <a:pt x="209" y="153"/>
                  <a:pt x="209" y="153"/>
                </a:cubicBezTo>
                <a:cubicBezTo>
                  <a:pt x="204" y="152"/>
                  <a:pt x="204" y="152"/>
                  <a:pt x="204" y="152"/>
                </a:cubicBezTo>
                <a:cubicBezTo>
                  <a:pt x="206" y="156"/>
                  <a:pt x="206" y="156"/>
                  <a:pt x="206" y="156"/>
                </a:cubicBezTo>
                <a:cubicBezTo>
                  <a:pt x="201" y="154"/>
                  <a:pt x="201" y="154"/>
                  <a:pt x="201" y="154"/>
                </a:cubicBezTo>
                <a:cubicBezTo>
                  <a:pt x="202" y="159"/>
                  <a:pt x="202" y="159"/>
                  <a:pt x="202" y="159"/>
                </a:cubicBezTo>
                <a:cubicBezTo>
                  <a:pt x="198" y="157"/>
                  <a:pt x="198" y="157"/>
                  <a:pt x="198" y="157"/>
                </a:cubicBezTo>
                <a:cubicBezTo>
                  <a:pt x="199" y="162"/>
                  <a:pt x="199" y="162"/>
                  <a:pt x="199" y="162"/>
                </a:cubicBezTo>
                <a:cubicBezTo>
                  <a:pt x="195" y="159"/>
                  <a:pt x="195" y="159"/>
                  <a:pt x="195" y="159"/>
                </a:cubicBezTo>
                <a:cubicBezTo>
                  <a:pt x="194" y="164"/>
                  <a:pt x="194" y="164"/>
                  <a:pt x="194" y="164"/>
                </a:cubicBezTo>
                <a:cubicBezTo>
                  <a:pt x="191" y="160"/>
                  <a:pt x="191" y="160"/>
                  <a:pt x="191" y="160"/>
                </a:cubicBezTo>
                <a:cubicBezTo>
                  <a:pt x="190" y="165"/>
                  <a:pt x="190" y="165"/>
                  <a:pt x="190" y="165"/>
                </a:cubicBezTo>
                <a:cubicBezTo>
                  <a:pt x="188" y="163"/>
                  <a:pt x="188" y="163"/>
                  <a:pt x="188" y="163"/>
                </a:cubicBezTo>
                <a:cubicBezTo>
                  <a:pt x="195" y="183"/>
                  <a:pt x="195" y="183"/>
                  <a:pt x="195" y="183"/>
                </a:cubicBezTo>
                <a:cubicBezTo>
                  <a:pt x="195" y="183"/>
                  <a:pt x="195" y="183"/>
                  <a:pt x="195" y="183"/>
                </a:cubicBezTo>
                <a:cubicBezTo>
                  <a:pt x="196" y="184"/>
                  <a:pt x="196" y="184"/>
                  <a:pt x="196" y="184"/>
                </a:cubicBezTo>
                <a:cubicBezTo>
                  <a:pt x="201" y="200"/>
                  <a:pt x="201" y="200"/>
                  <a:pt x="201" y="200"/>
                </a:cubicBezTo>
                <a:cubicBezTo>
                  <a:pt x="209" y="188"/>
                  <a:pt x="209" y="188"/>
                  <a:pt x="209" y="188"/>
                </a:cubicBezTo>
                <a:cubicBezTo>
                  <a:pt x="224" y="190"/>
                  <a:pt x="224" y="190"/>
                  <a:pt x="224" y="190"/>
                </a:cubicBezTo>
                <a:cubicBezTo>
                  <a:pt x="210" y="149"/>
                  <a:pt x="210" y="149"/>
                  <a:pt x="210" y="149"/>
                </a:cubicBezTo>
                <a:close/>
                <a:moveTo>
                  <a:pt x="181" y="103"/>
                </a:moveTo>
                <a:cubicBezTo>
                  <a:pt x="175" y="103"/>
                  <a:pt x="168" y="106"/>
                  <a:pt x="164" y="110"/>
                </a:cubicBezTo>
                <a:cubicBezTo>
                  <a:pt x="159" y="115"/>
                  <a:pt x="157" y="121"/>
                  <a:pt x="157" y="128"/>
                </a:cubicBezTo>
                <a:cubicBezTo>
                  <a:pt x="157" y="135"/>
                  <a:pt x="159" y="141"/>
                  <a:pt x="164" y="145"/>
                </a:cubicBezTo>
                <a:cubicBezTo>
                  <a:pt x="168" y="150"/>
                  <a:pt x="175" y="153"/>
                  <a:pt x="181" y="153"/>
                </a:cubicBezTo>
                <a:cubicBezTo>
                  <a:pt x="188" y="153"/>
                  <a:pt x="194" y="150"/>
                  <a:pt x="199" y="145"/>
                </a:cubicBezTo>
                <a:cubicBezTo>
                  <a:pt x="203" y="141"/>
                  <a:pt x="206" y="135"/>
                  <a:pt x="206" y="128"/>
                </a:cubicBezTo>
                <a:cubicBezTo>
                  <a:pt x="206" y="121"/>
                  <a:pt x="203" y="115"/>
                  <a:pt x="199" y="110"/>
                </a:cubicBezTo>
                <a:cubicBezTo>
                  <a:pt x="194" y="106"/>
                  <a:pt x="188" y="103"/>
                  <a:pt x="181" y="103"/>
                </a:cubicBezTo>
                <a:close/>
                <a:moveTo>
                  <a:pt x="198" y="111"/>
                </a:moveTo>
                <a:cubicBezTo>
                  <a:pt x="194" y="107"/>
                  <a:pt x="188" y="104"/>
                  <a:pt x="181" y="104"/>
                </a:cubicBezTo>
                <a:cubicBezTo>
                  <a:pt x="175" y="104"/>
                  <a:pt x="169" y="107"/>
                  <a:pt x="165" y="111"/>
                </a:cubicBezTo>
                <a:cubicBezTo>
                  <a:pt x="161" y="115"/>
                  <a:pt x="158" y="121"/>
                  <a:pt x="158" y="128"/>
                </a:cubicBezTo>
                <a:cubicBezTo>
                  <a:pt x="158" y="134"/>
                  <a:pt x="161" y="140"/>
                  <a:pt x="165" y="144"/>
                </a:cubicBezTo>
                <a:cubicBezTo>
                  <a:pt x="169" y="149"/>
                  <a:pt x="175" y="151"/>
                  <a:pt x="181" y="151"/>
                </a:cubicBezTo>
                <a:cubicBezTo>
                  <a:pt x="188" y="151"/>
                  <a:pt x="194" y="149"/>
                  <a:pt x="198" y="144"/>
                </a:cubicBezTo>
                <a:cubicBezTo>
                  <a:pt x="202" y="140"/>
                  <a:pt x="205" y="134"/>
                  <a:pt x="205" y="128"/>
                </a:cubicBezTo>
                <a:cubicBezTo>
                  <a:pt x="205" y="121"/>
                  <a:pt x="202" y="115"/>
                  <a:pt x="198" y="111"/>
                </a:cubicBezTo>
                <a:close/>
                <a:moveTo>
                  <a:pt x="23" y="23"/>
                </a:moveTo>
                <a:cubicBezTo>
                  <a:pt x="23" y="138"/>
                  <a:pt x="23" y="138"/>
                  <a:pt x="23" y="138"/>
                </a:cubicBezTo>
                <a:cubicBezTo>
                  <a:pt x="148" y="138"/>
                  <a:pt x="148" y="138"/>
                  <a:pt x="148" y="138"/>
                </a:cubicBezTo>
                <a:cubicBezTo>
                  <a:pt x="150" y="136"/>
                  <a:pt x="150" y="136"/>
                  <a:pt x="150" y="136"/>
                </a:cubicBezTo>
                <a:cubicBezTo>
                  <a:pt x="145" y="135"/>
                  <a:pt x="145" y="135"/>
                  <a:pt x="145" y="135"/>
                </a:cubicBezTo>
                <a:cubicBezTo>
                  <a:pt x="149" y="132"/>
                  <a:pt x="149" y="132"/>
                  <a:pt x="149" y="132"/>
                </a:cubicBezTo>
                <a:cubicBezTo>
                  <a:pt x="145" y="130"/>
                  <a:pt x="145" y="130"/>
                  <a:pt x="145" y="130"/>
                </a:cubicBezTo>
                <a:cubicBezTo>
                  <a:pt x="149" y="128"/>
                  <a:pt x="149" y="128"/>
                  <a:pt x="149" y="128"/>
                </a:cubicBezTo>
                <a:cubicBezTo>
                  <a:pt x="145" y="125"/>
                  <a:pt x="145" y="125"/>
                  <a:pt x="145" y="125"/>
                </a:cubicBezTo>
                <a:cubicBezTo>
                  <a:pt x="149" y="124"/>
                  <a:pt x="149" y="124"/>
                  <a:pt x="149" y="124"/>
                </a:cubicBezTo>
                <a:cubicBezTo>
                  <a:pt x="145" y="121"/>
                  <a:pt x="145" y="121"/>
                  <a:pt x="145" y="121"/>
                </a:cubicBezTo>
                <a:cubicBezTo>
                  <a:pt x="150" y="120"/>
                  <a:pt x="150" y="120"/>
                  <a:pt x="150" y="120"/>
                </a:cubicBezTo>
                <a:cubicBezTo>
                  <a:pt x="146" y="116"/>
                  <a:pt x="146" y="116"/>
                  <a:pt x="146" y="116"/>
                </a:cubicBezTo>
                <a:cubicBezTo>
                  <a:pt x="151" y="116"/>
                  <a:pt x="151" y="116"/>
                  <a:pt x="151" y="116"/>
                </a:cubicBezTo>
                <a:cubicBezTo>
                  <a:pt x="148" y="112"/>
                  <a:pt x="148" y="112"/>
                  <a:pt x="148" y="112"/>
                </a:cubicBezTo>
                <a:cubicBezTo>
                  <a:pt x="153" y="112"/>
                  <a:pt x="153" y="112"/>
                  <a:pt x="153" y="112"/>
                </a:cubicBezTo>
                <a:cubicBezTo>
                  <a:pt x="150" y="108"/>
                  <a:pt x="150" y="108"/>
                  <a:pt x="150" y="108"/>
                </a:cubicBezTo>
                <a:cubicBezTo>
                  <a:pt x="155" y="109"/>
                  <a:pt x="155" y="109"/>
                  <a:pt x="155" y="109"/>
                </a:cubicBezTo>
                <a:cubicBezTo>
                  <a:pt x="153" y="104"/>
                  <a:pt x="153" y="104"/>
                  <a:pt x="153" y="104"/>
                </a:cubicBezTo>
                <a:cubicBezTo>
                  <a:pt x="158" y="106"/>
                  <a:pt x="158" y="106"/>
                  <a:pt x="158" y="106"/>
                </a:cubicBezTo>
                <a:cubicBezTo>
                  <a:pt x="156" y="101"/>
                  <a:pt x="156" y="101"/>
                  <a:pt x="156" y="101"/>
                </a:cubicBezTo>
                <a:cubicBezTo>
                  <a:pt x="161" y="103"/>
                  <a:pt x="161" y="103"/>
                  <a:pt x="161" y="103"/>
                </a:cubicBezTo>
                <a:cubicBezTo>
                  <a:pt x="160" y="98"/>
                  <a:pt x="160" y="98"/>
                  <a:pt x="160" y="98"/>
                </a:cubicBezTo>
                <a:cubicBezTo>
                  <a:pt x="164" y="100"/>
                  <a:pt x="164" y="100"/>
                  <a:pt x="164" y="100"/>
                </a:cubicBezTo>
                <a:cubicBezTo>
                  <a:pt x="164" y="95"/>
                  <a:pt x="164" y="95"/>
                  <a:pt x="164" y="95"/>
                </a:cubicBezTo>
                <a:cubicBezTo>
                  <a:pt x="168" y="98"/>
                  <a:pt x="168" y="98"/>
                  <a:pt x="168" y="98"/>
                </a:cubicBezTo>
                <a:cubicBezTo>
                  <a:pt x="168" y="93"/>
                  <a:pt x="168" y="93"/>
                  <a:pt x="168" y="93"/>
                </a:cubicBezTo>
                <a:cubicBezTo>
                  <a:pt x="171" y="97"/>
                  <a:pt x="171" y="97"/>
                  <a:pt x="171" y="97"/>
                </a:cubicBezTo>
                <a:cubicBezTo>
                  <a:pt x="172" y="92"/>
                  <a:pt x="172" y="92"/>
                  <a:pt x="172" y="92"/>
                </a:cubicBezTo>
                <a:cubicBezTo>
                  <a:pt x="175" y="96"/>
                  <a:pt x="175" y="96"/>
                  <a:pt x="175" y="96"/>
                </a:cubicBezTo>
                <a:cubicBezTo>
                  <a:pt x="177" y="91"/>
                  <a:pt x="177" y="91"/>
                  <a:pt x="177" y="91"/>
                </a:cubicBezTo>
                <a:cubicBezTo>
                  <a:pt x="179" y="95"/>
                  <a:pt x="179" y="95"/>
                  <a:pt x="179" y="95"/>
                </a:cubicBezTo>
                <a:cubicBezTo>
                  <a:pt x="181" y="91"/>
                  <a:pt x="181" y="91"/>
                  <a:pt x="181" y="91"/>
                </a:cubicBezTo>
                <a:cubicBezTo>
                  <a:pt x="183" y="95"/>
                  <a:pt x="183" y="95"/>
                  <a:pt x="183" y="95"/>
                </a:cubicBezTo>
                <a:cubicBezTo>
                  <a:pt x="186" y="91"/>
                  <a:pt x="186" y="91"/>
                  <a:pt x="186" y="91"/>
                </a:cubicBezTo>
                <a:cubicBezTo>
                  <a:pt x="187" y="96"/>
                  <a:pt x="187" y="96"/>
                  <a:pt x="187" y="96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1" y="97"/>
                  <a:pt x="191" y="97"/>
                  <a:pt x="191" y="97"/>
                </a:cubicBezTo>
                <a:cubicBezTo>
                  <a:pt x="195" y="93"/>
                  <a:pt x="195" y="93"/>
                  <a:pt x="195" y="93"/>
                </a:cubicBezTo>
                <a:cubicBezTo>
                  <a:pt x="195" y="98"/>
                  <a:pt x="195" y="98"/>
                  <a:pt x="195" y="98"/>
                </a:cubicBezTo>
                <a:cubicBezTo>
                  <a:pt x="199" y="95"/>
                  <a:pt x="199" y="95"/>
                  <a:pt x="199" y="95"/>
                </a:cubicBezTo>
                <a:cubicBezTo>
                  <a:pt x="199" y="100"/>
                  <a:pt x="199" y="100"/>
                  <a:pt x="199" y="10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202" y="103"/>
                  <a:pt x="202" y="103"/>
                  <a:pt x="202" y="103"/>
                </a:cubicBezTo>
                <a:cubicBezTo>
                  <a:pt x="207" y="101"/>
                  <a:pt x="207" y="101"/>
                  <a:pt x="207" y="101"/>
                </a:cubicBezTo>
                <a:cubicBezTo>
                  <a:pt x="205" y="106"/>
                  <a:pt x="205" y="106"/>
                  <a:pt x="205" y="106"/>
                </a:cubicBezTo>
                <a:cubicBezTo>
                  <a:pt x="207" y="105"/>
                  <a:pt x="207" y="105"/>
                  <a:pt x="207" y="105"/>
                </a:cubicBezTo>
                <a:cubicBezTo>
                  <a:pt x="207" y="23"/>
                  <a:pt x="207" y="23"/>
                  <a:pt x="207" y="23"/>
                </a:cubicBezTo>
                <a:cubicBezTo>
                  <a:pt x="23" y="23"/>
                  <a:pt x="23" y="23"/>
                  <a:pt x="23" y="23"/>
                </a:cubicBezTo>
                <a:close/>
                <a:moveTo>
                  <a:pt x="34" y="126"/>
                </a:moveTo>
                <a:cubicBezTo>
                  <a:pt x="34" y="130"/>
                  <a:pt x="34" y="130"/>
                  <a:pt x="34" y="130"/>
                </a:cubicBezTo>
                <a:cubicBezTo>
                  <a:pt x="69" y="130"/>
                  <a:pt x="69" y="130"/>
                  <a:pt x="69" y="130"/>
                </a:cubicBezTo>
                <a:cubicBezTo>
                  <a:pt x="69" y="126"/>
                  <a:pt x="69" y="126"/>
                  <a:pt x="69" y="126"/>
                </a:cubicBezTo>
                <a:cubicBezTo>
                  <a:pt x="34" y="126"/>
                  <a:pt x="34" y="126"/>
                  <a:pt x="34" y="126"/>
                </a:cubicBezTo>
                <a:close/>
                <a:moveTo>
                  <a:pt x="90" y="126"/>
                </a:moveTo>
                <a:cubicBezTo>
                  <a:pt x="90" y="130"/>
                  <a:pt x="90" y="130"/>
                  <a:pt x="90" y="130"/>
                </a:cubicBezTo>
                <a:cubicBezTo>
                  <a:pt x="125" y="130"/>
                  <a:pt x="125" y="130"/>
                  <a:pt x="125" y="130"/>
                </a:cubicBezTo>
                <a:cubicBezTo>
                  <a:pt x="125" y="126"/>
                  <a:pt x="125" y="126"/>
                  <a:pt x="125" y="126"/>
                </a:cubicBezTo>
                <a:cubicBezTo>
                  <a:pt x="90" y="126"/>
                  <a:pt x="90" y="126"/>
                  <a:pt x="90" y="126"/>
                </a:cubicBezTo>
                <a:close/>
                <a:moveTo>
                  <a:pt x="45" y="55"/>
                </a:moveTo>
                <a:cubicBezTo>
                  <a:pt x="45" y="58"/>
                  <a:pt x="45" y="58"/>
                  <a:pt x="45" y="58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5" y="55"/>
                  <a:pt x="185" y="55"/>
                  <a:pt x="185" y="55"/>
                </a:cubicBezTo>
                <a:cubicBezTo>
                  <a:pt x="45" y="55"/>
                  <a:pt x="45" y="55"/>
                  <a:pt x="45" y="55"/>
                </a:cubicBezTo>
                <a:close/>
                <a:moveTo>
                  <a:pt x="45" y="44"/>
                </a:moveTo>
                <a:cubicBezTo>
                  <a:pt x="45" y="48"/>
                  <a:pt x="45" y="48"/>
                  <a:pt x="45" y="48"/>
                </a:cubicBezTo>
                <a:cubicBezTo>
                  <a:pt x="185" y="48"/>
                  <a:pt x="185" y="48"/>
                  <a:pt x="185" y="48"/>
                </a:cubicBezTo>
                <a:cubicBezTo>
                  <a:pt x="185" y="44"/>
                  <a:pt x="185" y="44"/>
                  <a:pt x="185" y="44"/>
                </a:cubicBezTo>
                <a:cubicBezTo>
                  <a:pt x="45" y="44"/>
                  <a:pt x="45" y="44"/>
                  <a:pt x="45" y="44"/>
                </a:cubicBezTo>
                <a:close/>
                <a:moveTo>
                  <a:pt x="45" y="64"/>
                </a:moveTo>
                <a:cubicBezTo>
                  <a:pt x="45" y="68"/>
                  <a:pt x="45" y="68"/>
                  <a:pt x="45" y="68"/>
                </a:cubicBezTo>
                <a:cubicBezTo>
                  <a:pt x="185" y="68"/>
                  <a:pt x="185" y="68"/>
                  <a:pt x="185" y="68"/>
                </a:cubicBezTo>
                <a:cubicBezTo>
                  <a:pt x="185" y="64"/>
                  <a:pt x="185" y="64"/>
                  <a:pt x="185" y="64"/>
                </a:cubicBezTo>
                <a:cubicBezTo>
                  <a:pt x="45" y="64"/>
                  <a:pt x="45" y="64"/>
                  <a:pt x="45" y="64"/>
                </a:cubicBezTo>
                <a:close/>
                <a:moveTo>
                  <a:pt x="45" y="84"/>
                </a:moveTo>
                <a:cubicBezTo>
                  <a:pt x="45" y="88"/>
                  <a:pt x="45" y="88"/>
                  <a:pt x="45" y="88"/>
                </a:cubicBezTo>
                <a:cubicBezTo>
                  <a:pt x="156" y="88"/>
                  <a:pt x="156" y="88"/>
                  <a:pt x="156" y="88"/>
                </a:cubicBezTo>
                <a:cubicBezTo>
                  <a:pt x="156" y="84"/>
                  <a:pt x="156" y="84"/>
                  <a:pt x="156" y="84"/>
                </a:cubicBezTo>
                <a:cubicBezTo>
                  <a:pt x="45" y="84"/>
                  <a:pt x="45" y="84"/>
                  <a:pt x="45" y="84"/>
                </a:cubicBezTo>
                <a:close/>
                <a:moveTo>
                  <a:pt x="45" y="74"/>
                </a:moveTo>
                <a:cubicBezTo>
                  <a:pt x="45" y="78"/>
                  <a:pt x="45" y="78"/>
                  <a:pt x="45" y="78"/>
                </a:cubicBezTo>
                <a:cubicBezTo>
                  <a:pt x="156" y="78"/>
                  <a:pt x="156" y="78"/>
                  <a:pt x="156" y="78"/>
                </a:cubicBezTo>
                <a:cubicBezTo>
                  <a:pt x="156" y="74"/>
                  <a:pt x="156" y="74"/>
                  <a:pt x="156" y="74"/>
                </a:cubicBezTo>
                <a:lnTo>
                  <a:pt x="45" y="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Freeform 22"/>
          <p:cNvSpPr>
            <a:spLocks noEditPoints="1"/>
          </p:cNvSpPr>
          <p:nvPr/>
        </p:nvSpPr>
        <p:spPr bwMode="auto">
          <a:xfrm>
            <a:off x="4547906" y="1349855"/>
            <a:ext cx="1115218" cy="772547"/>
          </a:xfrm>
          <a:custGeom>
            <a:avLst/>
            <a:gdLst>
              <a:gd name="T0" fmla="*/ 204 w 256"/>
              <a:gd name="T1" fmla="*/ 149 h 178"/>
              <a:gd name="T2" fmla="*/ 129 w 256"/>
              <a:gd name="T3" fmla="*/ 174 h 178"/>
              <a:gd name="T4" fmla="*/ 51 w 256"/>
              <a:gd name="T5" fmla="*/ 146 h 178"/>
              <a:gd name="T6" fmla="*/ 51 w 256"/>
              <a:gd name="T7" fmla="*/ 83 h 178"/>
              <a:gd name="T8" fmla="*/ 128 w 256"/>
              <a:gd name="T9" fmla="*/ 119 h 178"/>
              <a:gd name="T10" fmla="*/ 64 w 256"/>
              <a:gd name="T11" fmla="*/ 89 h 178"/>
              <a:gd name="T12" fmla="*/ 28 w 256"/>
              <a:gd name="T13" fmla="*/ 72 h 178"/>
              <a:gd name="T14" fmla="*/ 22 w 256"/>
              <a:gd name="T15" fmla="*/ 70 h 178"/>
              <a:gd name="T16" fmla="*/ 21 w 256"/>
              <a:gd name="T17" fmla="*/ 69 h 178"/>
              <a:gd name="T18" fmla="*/ 18 w 256"/>
              <a:gd name="T19" fmla="*/ 75 h 178"/>
              <a:gd name="T20" fmla="*/ 18 w 256"/>
              <a:gd name="T21" fmla="*/ 137 h 178"/>
              <a:gd name="T22" fmla="*/ 18 w 256"/>
              <a:gd name="T23" fmla="*/ 137 h 178"/>
              <a:gd name="T24" fmla="*/ 25 w 256"/>
              <a:gd name="T25" fmla="*/ 148 h 178"/>
              <a:gd name="T26" fmla="*/ 22 w 256"/>
              <a:gd name="T27" fmla="*/ 157 h 178"/>
              <a:gd name="T28" fmla="*/ 22 w 256"/>
              <a:gd name="T29" fmla="*/ 178 h 178"/>
              <a:gd name="T30" fmla="*/ 21 w 256"/>
              <a:gd name="T31" fmla="*/ 178 h 178"/>
              <a:gd name="T32" fmla="*/ 21 w 256"/>
              <a:gd name="T33" fmla="*/ 158 h 178"/>
              <a:gd name="T34" fmla="*/ 19 w 256"/>
              <a:gd name="T35" fmla="*/ 159 h 178"/>
              <a:gd name="T36" fmla="*/ 19 w 256"/>
              <a:gd name="T37" fmla="*/ 178 h 178"/>
              <a:gd name="T38" fmla="*/ 18 w 256"/>
              <a:gd name="T39" fmla="*/ 178 h 178"/>
              <a:gd name="T40" fmla="*/ 18 w 256"/>
              <a:gd name="T41" fmla="*/ 159 h 178"/>
              <a:gd name="T42" fmla="*/ 16 w 256"/>
              <a:gd name="T43" fmla="*/ 160 h 178"/>
              <a:gd name="T44" fmla="*/ 16 w 256"/>
              <a:gd name="T45" fmla="*/ 178 h 178"/>
              <a:gd name="T46" fmla="*/ 15 w 256"/>
              <a:gd name="T47" fmla="*/ 178 h 178"/>
              <a:gd name="T48" fmla="*/ 15 w 256"/>
              <a:gd name="T49" fmla="*/ 160 h 178"/>
              <a:gd name="T50" fmla="*/ 13 w 256"/>
              <a:gd name="T51" fmla="*/ 159 h 178"/>
              <a:gd name="T52" fmla="*/ 13 w 256"/>
              <a:gd name="T53" fmla="*/ 178 h 178"/>
              <a:gd name="T54" fmla="*/ 11 w 256"/>
              <a:gd name="T55" fmla="*/ 178 h 178"/>
              <a:gd name="T56" fmla="*/ 11 w 256"/>
              <a:gd name="T57" fmla="*/ 159 h 178"/>
              <a:gd name="T58" fmla="*/ 10 w 256"/>
              <a:gd name="T59" fmla="*/ 158 h 178"/>
              <a:gd name="T60" fmla="*/ 10 w 256"/>
              <a:gd name="T61" fmla="*/ 178 h 178"/>
              <a:gd name="T62" fmla="*/ 8 w 256"/>
              <a:gd name="T63" fmla="*/ 178 h 178"/>
              <a:gd name="T64" fmla="*/ 8 w 256"/>
              <a:gd name="T65" fmla="*/ 157 h 178"/>
              <a:gd name="T66" fmla="*/ 5 w 256"/>
              <a:gd name="T67" fmla="*/ 148 h 178"/>
              <a:gd name="T68" fmla="*/ 12 w 256"/>
              <a:gd name="T69" fmla="*/ 137 h 178"/>
              <a:gd name="T70" fmla="*/ 13 w 256"/>
              <a:gd name="T71" fmla="*/ 72 h 178"/>
              <a:gd name="T72" fmla="*/ 15 w 256"/>
              <a:gd name="T73" fmla="*/ 66 h 178"/>
              <a:gd name="T74" fmla="*/ 0 w 256"/>
              <a:gd name="T75" fmla="*/ 59 h 178"/>
              <a:gd name="T76" fmla="*/ 64 w 256"/>
              <a:gd name="T77" fmla="*/ 29 h 178"/>
              <a:gd name="T78" fmla="*/ 128 w 256"/>
              <a:gd name="T79" fmla="*/ 0 h 178"/>
              <a:gd name="T80" fmla="*/ 192 w 256"/>
              <a:gd name="T81" fmla="*/ 29 h 178"/>
              <a:gd name="T82" fmla="*/ 256 w 256"/>
              <a:gd name="T83" fmla="*/ 59 h 178"/>
              <a:gd name="T84" fmla="*/ 192 w 256"/>
              <a:gd name="T85" fmla="*/ 89 h 178"/>
              <a:gd name="T86" fmla="*/ 128 w 256"/>
              <a:gd name="T87" fmla="*/ 119 h 178"/>
              <a:gd name="T88" fmla="*/ 202 w 256"/>
              <a:gd name="T89" fmla="*/ 84 h 178"/>
              <a:gd name="T90" fmla="*/ 204 w 256"/>
              <a:gd name="T91" fmla="*/ 149 h 178"/>
              <a:gd name="T92" fmla="*/ 21 w 256"/>
              <a:gd name="T93" fmla="*/ 69 h 178"/>
              <a:gd name="T94" fmla="*/ 107 w 256"/>
              <a:gd name="T95" fmla="*/ 53 h 178"/>
              <a:gd name="T96" fmla="*/ 104 w 256"/>
              <a:gd name="T97" fmla="*/ 57 h 178"/>
              <a:gd name="T98" fmla="*/ 113 w 256"/>
              <a:gd name="T99" fmla="*/ 61 h 178"/>
              <a:gd name="T100" fmla="*/ 123 w 256"/>
              <a:gd name="T101" fmla="*/ 57 h 178"/>
              <a:gd name="T102" fmla="*/ 119 w 256"/>
              <a:gd name="T103" fmla="*/ 53 h 178"/>
              <a:gd name="T104" fmla="*/ 116 w 256"/>
              <a:gd name="T105" fmla="*/ 52 h 178"/>
              <a:gd name="T106" fmla="*/ 15 w 256"/>
              <a:gd name="T107" fmla="*/ 66 h 178"/>
              <a:gd name="T108" fmla="*/ 21 w 256"/>
              <a:gd name="T109" fmla="*/ 69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56" h="178">
                <a:moveTo>
                  <a:pt x="204" y="149"/>
                </a:moveTo>
                <a:cubicBezTo>
                  <a:pt x="186" y="164"/>
                  <a:pt x="160" y="174"/>
                  <a:pt x="129" y="174"/>
                </a:cubicBezTo>
                <a:cubicBezTo>
                  <a:pt x="99" y="174"/>
                  <a:pt x="70" y="163"/>
                  <a:pt x="51" y="146"/>
                </a:cubicBezTo>
                <a:cubicBezTo>
                  <a:pt x="51" y="83"/>
                  <a:pt x="51" y="83"/>
                  <a:pt x="51" y="83"/>
                </a:cubicBezTo>
                <a:cubicBezTo>
                  <a:pt x="128" y="119"/>
                  <a:pt x="128" y="119"/>
                  <a:pt x="128" y="119"/>
                </a:cubicBezTo>
                <a:cubicBezTo>
                  <a:pt x="64" y="89"/>
                  <a:pt x="64" y="89"/>
                  <a:pt x="64" y="89"/>
                </a:cubicBezTo>
                <a:cubicBezTo>
                  <a:pt x="28" y="72"/>
                  <a:pt x="28" y="72"/>
                  <a:pt x="28" y="72"/>
                </a:cubicBezTo>
                <a:cubicBezTo>
                  <a:pt x="22" y="70"/>
                  <a:pt x="22" y="70"/>
                  <a:pt x="22" y="70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18" y="72"/>
                  <a:pt x="18" y="75"/>
                </a:cubicBezTo>
                <a:cubicBezTo>
                  <a:pt x="18" y="137"/>
                  <a:pt x="18" y="137"/>
                  <a:pt x="18" y="137"/>
                </a:cubicBezTo>
                <a:cubicBezTo>
                  <a:pt x="18" y="137"/>
                  <a:pt x="18" y="137"/>
                  <a:pt x="18" y="137"/>
                </a:cubicBezTo>
                <a:cubicBezTo>
                  <a:pt x="22" y="139"/>
                  <a:pt x="25" y="143"/>
                  <a:pt x="25" y="148"/>
                </a:cubicBezTo>
                <a:cubicBezTo>
                  <a:pt x="25" y="152"/>
                  <a:pt x="24" y="154"/>
                  <a:pt x="22" y="157"/>
                </a:cubicBezTo>
                <a:cubicBezTo>
                  <a:pt x="22" y="178"/>
                  <a:pt x="22" y="178"/>
                  <a:pt x="22" y="178"/>
                </a:cubicBezTo>
                <a:cubicBezTo>
                  <a:pt x="21" y="178"/>
                  <a:pt x="21" y="178"/>
                  <a:pt x="21" y="178"/>
                </a:cubicBezTo>
                <a:cubicBezTo>
                  <a:pt x="21" y="158"/>
                  <a:pt x="21" y="158"/>
                  <a:pt x="21" y="158"/>
                </a:cubicBezTo>
                <a:cubicBezTo>
                  <a:pt x="20" y="158"/>
                  <a:pt x="20" y="159"/>
                  <a:pt x="19" y="159"/>
                </a:cubicBezTo>
                <a:cubicBezTo>
                  <a:pt x="19" y="178"/>
                  <a:pt x="19" y="178"/>
                  <a:pt x="19" y="178"/>
                </a:cubicBezTo>
                <a:cubicBezTo>
                  <a:pt x="18" y="178"/>
                  <a:pt x="18" y="178"/>
                  <a:pt x="18" y="178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17" y="159"/>
                  <a:pt x="17" y="160"/>
                  <a:pt x="16" y="160"/>
                </a:cubicBezTo>
                <a:cubicBezTo>
                  <a:pt x="16" y="178"/>
                  <a:pt x="16" y="178"/>
                  <a:pt x="16" y="178"/>
                </a:cubicBezTo>
                <a:cubicBezTo>
                  <a:pt x="15" y="178"/>
                  <a:pt x="15" y="178"/>
                  <a:pt x="15" y="178"/>
                </a:cubicBezTo>
                <a:cubicBezTo>
                  <a:pt x="15" y="160"/>
                  <a:pt x="15" y="160"/>
                  <a:pt x="15" y="160"/>
                </a:cubicBezTo>
                <a:cubicBezTo>
                  <a:pt x="14" y="160"/>
                  <a:pt x="14" y="159"/>
                  <a:pt x="13" y="159"/>
                </a:cubicBezTo>
                <a:cubicBezTo>
                  <a:pt x="13" y="178"/>
                  <a:pt x="13" y="178"/>
                  <a:pt x="13" y="178"/>
                </a:cubicBezTo>
                <a:cubicBezTo>
                  <a:pt x="11" y="178"/>
                  <a:pt x="11" y="178"/>
                  <a:pt x="11" y="178"/>
                </a:cubicBezTo>
                <a:cubicBezTo>
                  <a:pt x="11" y="159"/>
                  <a:pt x="11" y="159"/>
                  <a:pt x="11" y="159"/>
                </a:cubicBezTo>
                <a:cubicBezTo>
                  <a:pt x="11" y="159"/>
                  <a:pt x="10" y="158"/>
                  <a:pt x="10" y="158"/>
                </a:cubicBezTo>
                <a:cubicBezTo>
                  <a:pt x="10" y="178"/>
                  <a:pt x="10" y="178"/>
                  <a:pt x="10" y="178"/>
                </a:cubicBezTo>
                <a:cubicBezTo>
                  <a:pt x="8" y="178"/>
                  <a:pt x="8" y="178"/>
                  <a:pt x="8" y="178"/>
                </a:cubicBezTo>
                <a:cubicBezTo>
                  <a:pt x="8" y="157"/>
                  <a:pt x="8" y="157"/>
                  <a:pt x="8" y="157"/>
                </a:cubicBezTo>
                <a:cubicBezTo>
                  <a:pt x="6" y="154"/>
                  <a:pt x="5" y="152"/>
                  <a:pt x="5" y="148"/>
                </a:cubicBezTo>
                <a:cubicBezTo>
                  <a:pt x="5" y="143"/>
                  <a:pt x="8" y="139"/>
                  <a:pt x="12" y="137"/>
                </a:cubicBezTo>
                <a:cubicBezTo>
                  <a:pt x="13" y="72"/>
                  <a:pt x="13" y="72"/>
                  <a:pt x="13" y="72"/>
                </a:cubicBezTo>
                <a:cubicBezTo>
                  <a:pt x="12" y="70"/>
                  <a:pt x="13" y="68"/>
                  <a:pt x="15" y="66"/>
                </a:cubicBezTo>
                <a:cubicBezTo>
                  <a:pt x="0" y="59"/>
                  <a:pt x="0" y="59"/>
                  <a:pt x="0" y="59"/>
                </a:cubicBezTo>
                <a:cubicBezTo>
                  <a:pt x="64" y="29"/>
                  <a:pt x="64" y="29"/>
                  <a:pt x="64" y="29"/>
                </a:cubicBezTo>
                <a:cubicBezTo>
                  <a:pt x="128" y="0"/>
                  <a:pt x="128" y="0"/>
                  <a:pt x="128" y="0"/>
                </a:cubicBezTo>
                <a:cubicBezTo>
                  <a:pt x="192" y="29"/>
                  <a:pt x="192" y="29"/>
                  <a:pt x="192" y="29"/>
                </a:cubicBezTo>
                <a:cubicBezTo>
                  <a:pt x="256" y="59"/>
                  <a:pt x="256" y="59"/>
                  <a:pt x="256" y="59"/>
                </a:cubicBezTo>
                <a:cubicBezTo>
                  <a:pt x="192" y="89"/>
                  <a:pt x="192" y="89"/>
                  <a:pt x="192" y="89"/>
                </a:cubicBezTo>
                <a:cubicBezTo>
                  <a:pt x="128" y="119"/>
                  <a:pt x="128" y="119"/>
                  <a:pt x="128" y="119"/>
                </a:cubicBezTo>
                <a:cubicBezTo>
                  <a:pt x="202" y="84"/>
                  <a:pt x="202" y="84"/>
                  <a:pt x="202" y="84"/>
                </a:cubicBezTo>
                <a:cubicBezTo>
                  <a:pt x="204" y="149"/>
                  <a:pt x="204" y="149"/>
                  <a:pt x="204" y="149"/>
                </a:cubicBezTo>
                <a:close/>
                <a:moveTo>
                  <a:pt x="21" y="69"/>
                </a:moveTo>
                <a:cubicBezTo>
                  <a:pt x="36" y="57"/>
                  <a:pt x="93" y="44"/>
                  <a:pt x="107" y="53"/>
                </a:cubicBezTo>
                <a:cubicBezTo>
                  <a:pt x="105" y="54"/>
                  <a:pt x="104" y="55"/>
                  <a:pt x="104" y="57"/>
                </a:cubicBezTo>
                <a:cubicBezTo>
                  <a:pt x="104" y="59"/>
                  <a:pt x="108" y="61"/>
                  <a:pt x="113" y="61"/>
                </a:cubicBezTo>
                <a:cubicBezTo>
                  <a:pt x="119" y="61"/>
                  <a:pt x="123" y="59"/>
                  <a:pt x="123" y="57"/>
                </a:cubicBezTo>
                <a:cubicBezTo>
                  <a:pt x="123" y="55"/>
                  <a:pt x="121" y="54"/>
                  <a:pt x="119" y="53"/>
                </a:cubicBezTo>
                <a:cubicBezTo>
                  <a:pt x="118" y="52"/>
                  <a:pt x="117" y="52"/>
                  <a:pt x="116" y="52"/>
                </a:cubicBezTo>
                <a:cubicBezTo>
                  <a:pt x="105" y="36"/>
                  <a:pt x="29" y="50"/>
                  <a:pt x="15" y="66"/>
                </a:cubicBezTo>
                <a:lnTo>
                  <a:pt x="21" y="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文本框 67"/>
          <p:cNvSpPr txBox="1"/>
          <p:nvPr/>
        </p:nvSpPr>
        <p:spPr>
          <a:xfrm>
            <a:off x="5895685" y="982733"/>
            <a:ext cx="2487030" cy="345049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/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Enter cool text here</a:t>
            </a:r>
          </a:p>
        </p:txBody>
      </p:sp>
      <p:sp>
        <p:nvSpPr>
          <p:cNvPr id="27" name="文本框 68"/>
          <p:cNvSpPr txBox="1"/>
          <p:nvPr/>
        </p:nvSpPr>
        <p:spPr>
          <a:xfrm>
            <a:off x="5526957" y="1306032"/>
            <a:ext cx="2960823" cy="34774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>
            <a:defPPr>
              <a:defRPr lang="zh-CN"/>
            </a:defPPr>
            <a:lvl1pPr indent="457200">
              <a:lnSpc>
                <a:spcPct val="125000"/>
              </a:lnSpc>
              <a:defRPr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the relevant text</a:t>
            </a:r>
          </a:p>
        </p:txBody>
      </p:sp>
      <p:sp>
        <p:nvSpPr>
          <p:cNvPr id="28" name="文本框 69"/>
          <p:cNvSpPr txBox="1"/>
          <p:nvPr/>
        </p:nvSpPr>
        <p:spPr>
          <a:xfrm>
            <a:off x="5763853" y="2824287"/>
            <a:ext cx="2487030" cy="345049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/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Enter cool text here</a:t>
            </a:r>
          </a:p>
        </p:txBody>
      </p:sp>
      <p:sp>
        <p:nvSpPr>
          <p:cNvPr id="29" name="文本框 70"/>
          <p:cNvSpPr txBox="1"/>
          <p:nvPr/>
        </p:nvSpPr>
        <p:spPr>
          <a:xfrm>
            <a:off x="5538937" y="3158187"/>
            <a:ext cx="2960823" cy="34774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>
            <a:defPPr>
              <a:defRPr lang="zh-CN"/>
            </a:defPPr>
            <a:lvl1pPr algn="r">
              <a:lnSpc>
                <a:spcPct val="125000"/>
              </a:lnSpc>
              <a:defRPr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indent="336956" algn="l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the relevant text</a:t>
            </a:r>
          </a:p>
        </p:txBody>
      </p:sp>
      <p:sp>
        <p:nvSpPr>
          <p:cNvPr id="30" name="文本框 71"/>
          <p:cNvSpPr txBox="1"/>
          <p:nvPr/>
        </p:nvSpPr>
        <p:spPr>
          <a:xfrm>
            <a:off x="290119" y="2826507"/>
            <a:ext cx="2605728" cy="345049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/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Enter cool text here</a:t>
            </a:r>
          </a:p>
        </p:txBody>
      </p:sp>
      <p:sp>
        <p:nvSpPr>
          <p:cNvPr id="31" name="文本框 72"/>
          <p:cNvSpPr txBox="1"/>
          <p:nvPr/>
        </p:nvSpPr>
        <p:spPr>
          <a:xfrm>
            <a:off x="0" y="3156316"/>
            <a:ext cx="2899829" cy="34774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>
            <a:defPPr>
              <a:defRPr lang="zh-CN"/>
            </a:defPPr>
            <a:lvl1pPr indent="457200">
              <a:lnSpc>
                <a:spcPct val="125000"/>
              </a:lnSpc>
              <a:defRPr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the relevant text</a:t>
            </a:r>
          </a:p>
        </p:txBody>
      </p:sp>
      <p:sp>
        <p:nvSpPr>
          <p:cNvPr id="32" name="文本框 73"/>
          <p:cNvSpPr txBox="1"/>
          <p:nvPr/>
        </p:nvSpPr>
        <p:spPr>
          <a:xfrm>
            <a:off x="290119" y="974352"/>
            <a:ext cx="2605728" cy="345049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/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Enter cool text here</a:t>
            </a:r>
          </a:p>
        </p:txBody>
      </p:sp>
      <p:sp>
        <p:nvSpPr>
          <p:cNvPr id="33" name="文本框 74"/>
          <p:cNvSpPr txBox="1"/>
          <p:nvPr/>
        </p:nvSpPr>
        <p:spPr>
          <a:xfrm>
            <a:off x="938" y="1304160"/>
            <a:ext cx="2894909" cy="34774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indent="336956">
              <a:lnSpc>
                <a:spcPct val="125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relevant text</a:t>
            </a:r>
          </a:p>
        </p:txBody>
      </p:sp>
      <p:sp>
        <p:nvSpPr>
          <p:cNvPr id="36" name="矩形 35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24723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4"/>
    </mc:Choice>
    <mc:Fallback xmlns:a14="http://schemas.microsoft.com/office/drawing/2010/main" xmlns="">
      <p:transition spd="slow" advTm="37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3"/>
          <p:cNvSpPr>
            <a:spLocks noChangeArrowheads="1"/>
          </p:cNvSpPr>
          <p:nvPr/>
        </p:nvSpPr>
        <p:spPr bwMode="gray">
          <a:xfrm>
            <a:off x="1924460" y="1188324"/>
            <a:ext cx="4059882" cy="3304205"/>
          </a:xfrm>
          <a:prstGeom prst="rightArrow">
            <a:avLst>
              <a:gd name="adj1" fmla="val 79306"/>
              <a:gd name="adj2" fmla="val 30296"/>
            </a:avLst>
          </a:prstGeom>
          <a:solidFill>
            <a:srgbClr val="2E97BC"/>
          </a:solidFill>
          <a:ln w="3175" cap="flat" cmpd="sng" algn="ctr">
            <a:solidFill>
              <a:srgbClr val="EAEAEA"/>
            </a:solidFill>
            <a:prstDash val="solid"/>
          </a:ln>
          <a:effectLst/>
        </p:spPr>
        <p:txBody>
          <a:bodyPr lIns="89858" tIns="44929" rIns="89858" bIns="44929" anchor="ctr"/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 kern="0" dirty="0">
              <a:solidFill>
                <a:srgbClr val="4D4D4D"/>
              </a:solidFill>
              <a:cs typeface="+mn-ea"/>
              <a:sym typeface="+mn-lt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6143736" y="1636352"/>
            <a:ext cx="1687711" cy="2432652"/>
          </a:xfrm>
          <a:prstGeom prst="roundRect">
            <a:avLst>
              <a:gd name="adj" fmla="val 16667"/>
            </a:avLst>
          </a:prstGeom>
          <a:solidFill>
            <a:srgbClr val="2E97BC"/>
          </a:solidFill>
          <a:ln w="3175" cap="flat" cmpd="sng" algn="ctr">
            <a:solidFill>
              <a:srgbClr val="2676FF">
                <a:lumMod val="20000"/>
                <a:lumOff val="80000"/>
              </a:srgbClr>
            </a:solidFill>
            <a:prstDash val="solid"/>
          </a:ln>
          <a:effectLst/>
        </p:spPr>
        <p:txBody>
          <a:bodyPr lIns="0" tIns="44929" rIns="0" bIns="44929" anchor="ctr"/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800" kern="0" dirty="0">
                <a:solidFill>
                  <a:schemeClr val="bg1"/>
                </a:solidFill>
                <a:cs typeface="+mn-ea"/>
                <a:sym typeface="+mn-lt"/>
              </a:rPr>
              <a:t>Click here to add text</a:t>
            </a:r>
            <a:r>
              <a:rPr lang="en-US" altLang="zh-CN" sz="800" kern="0" dirty="0">
                <a:solidFill>
                  <a:schemeClr val="bg1"/>
                </a:solidFill>
                <a:cs typeface="+mn-ea"/>
                <a:sym typeface="+mn-lt"/>
              </a:rPr>
              <a:t>1
</a:t>
            </a:r>
            <a:r>
              <a:rPr lang="zh-CN" altLang="en-US" sz="800" kern="0" dirty="0">
                <a:solidFill>
                  <a:schemeClr val="bg1"/>
                </a:solidFill>
                <a:cs typeface="+mn-ea"/>
                <a:sym typeface="+mn-lt"/>
              </a:rPr>
              <a:t>Add text here
Add text here
Add text here
Add text here
Add text here
Add text here
Add text here</a:t>
            </a:r>
            <a:endParaRPr lang="zh-CN" altLang="zh-CN" sz="800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2036973" y="1636352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E2E9E9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rgbClr val="2E97BC"/>
                </a:solidFill>
                <a:cs typeface="+mn-ea"/>
                <a:sym typeface="+mn-lt"/>
              </a:rPr>
              <a:t>Add text</a:t>
            </a:r>
            <a:r>
              <a:rPr lang="en-US" altLang="zh-CN" sz="2000" b="1" kern="0" dirty="0">
                <a:solidFill>
                  <a:srgbClr val="2E97BC"/>
                </a:solidFill>
                <a:cs typeface="+mn-ea"/>
                <a:sym typeface="+mn-lt"/>
              </a:rPr>
              <a:t>1</a:t>
            </a:r>
            <a:endParaRPr lang="zh-CN" altLang="zh-CN" sz="2000" b="1" kern="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2036973" y="2476404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E2E9E9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rgbClr val="2E97BC"/>
                </a:solidFill>
                <a:cs typeface="+mn-ea"/>
                <a:sym typeface="+mn-lt"/>
              </a:rPr>
              <a:t>Add text</a:t>
            </a:r>
            <a:r>
              <a:rPr lang="en-US" altLang="zh-CN" sz="2000" b="1" kern="0" dirty="0">
                <a:solidFill>
                  <a:srgbClr val="2E97BC"/>
                </a:solidFill>
                <a:cs typeface="+mn-ea"/>
                <a:sym typeface="+mn-lt"/>
              </a:rPr>
              <a:t>2</a:t>
            </a:r>
            <a:endParaRPr lang="zh-CN" altLang="zh-CN" sz="2000" b="1" kern="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2036973" y="3316456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E2E9E9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rgbClr val="2E97BC"/>
                </a:solidFill>
                <a:cs typeface="+mn-ea"/>
                <a:sym typeface="+mn-lt"/>
              </a:rPr>
              <a:t>Add text</a:t>
            </a:r>
            <a:r>
              <a:rPr lang="en-US" altLang="zh-CN" sz="2000" b="1" kern="0" dirty="0">
                <a:solidFill>
                  <a:srgbClr val="2E97BC"/>
                </a:solidFill>
                <a:cs typeface="+mn-ea"/>
                <a:sym typeface="+mn-lt"/>
              </a:rPr>
              <a:t>3</a:t>
            </a:r>
            <a:endParaRPr lang="zh-CN" altLang="zh-CN" sz="2000" b="1" kern="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24723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06"/>
    </mc:Choice>
    <mc:Fallback xmlns:a14="http://schemas.microsoft.com/office/drawing/2010/main" xmlns="">
      <p:transition spd="slow" advTm="49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五边形 1"/>
          <p:cNvSpPr/>
          <p:nvPr/>
        </p:nvSpPr>
        <p:spPr>
          <a:xfrm>
            <a:off x="602004" y="2583483"/>
            <a:ext cx="850595" cy="423380"/>
          </a:xfrm>
          <a:prstGeom prst="homePlat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 dirty="0">
              <a:solidFill>
                <a:srgbClr val="F3DEB8"/>
              </a:solidFill>
              <a:cs typeface="+mn-ea"/>
              <a:sym typeface="+mn-lt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>
            <a:off x="1366503" y="2795173"/>
            <a:ext cx="6770095" cy="0"/>
          </a:xfrm>
          <a:prstGeom prst="straightConnector1">
            <a:avLst/>
          </a:prstGeom>
          <a:ln>
            <a:solidFill>
              <a:srgbClr val="2E97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/>
          <p:cNvSpPr/>
          <p:nvPr/>
        </p:nvSpPr>
        <p:spPr>
          <a:xfrm>
            <a:off x="1949496" y="2724611"/>
            <a:ext cx="141766" cy="141127"/>
          </a:xfrm>
          <a:prstGeom prst="ellips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rgbClr val="F3DEB8"/>
              </a:solidFill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272732" y="2732827"/>
            <a:ext cx="141766" cy="141127"/>
          </a:xfrm>
          <a:prstGeom prst="ellips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rgbClr val="F3DEB8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595967" y="2732827"/>
            <a:ext cx="141766" cy="141127"/>
          </a:xfrm>
          <a:prstGeom prst="ellips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rgbClr val="F3DEB8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5919202" y="2732827"/>
            <a:ext cx="141766" cy="141127"/>
          </a:xfrm>
          <a:prstGeom prst="ellips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rgbClr val="F3DEB8"/>
              </a:solidFill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242437" y="2732827"/>
            <a:ext cx="141766" cy="141127"/>
          </a:xfrm>
          <a:prstGeom prst="ellipse">
            <a:avLst/>
          </a:prstGeom>
          <a:solidFill>
            <a:srgbClr val="2E97BC"/>
          </a:solidFill>
          <a:ln>
            <a:solidFill>
              <a:srgbClr val="309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rgbClr val="F3DEB8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261589" y="836546"/>
            <a:ext cx="1581501" cy="1459921"/>
            <a:chOff x="1379555" y="1131151"/>
            <a:chExt cx="1606605" cy="1489809"/>
          </a:xfrm>
        </p:grpSpPr>
        <p:sp>
          <p:nvSpPr>
            <p:cNvPr id="10" name="泪滴形 9"/>
            <p:cNvSpPr/>
            <p:nvPr/>
          </p:nvSpPr>
          <p:spPr>
            <a:xfrm rot="8100000">
              <a:off x="1379555" y="1131151"/>
              <a:ext cx="1489809" cy="1489809"/>
            </a:xfrm>
            <a:prstGeom prst="teardrop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621135" y="1646138"/>
              <a:ext cx="1217854" cy="8410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Enter a simple text overview here</a:t>
              </a: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1417811" y="1370027"/>
              <a:ext cx="1568349" cy="3140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933586" y="821206"/>
            <a:ext cx="1583099" cy="1459921"/>
            <a:chOff x="4068032" y="1131151"/>
            <a:chExt cx="1608228" cy="1489809"/>
          </a:xfrm>
        </p:grpSpPr>
        <p:sp>
          <p:nvSpPr>
            <p:cNvPr id="14" name="泪滴形 13"/>
            <p:cNvSpPr/>
            <p:nvPr/>
          </p:nvSpPr>
          <p:spPr>
            <a:xfrm rot="8100000">
              <a:off x="4068032" y="1131151"/>
              <a:ext cx="1489809" cy="1489809"/>
            </a:xfrm>
            <a:prstGeom prst="teardrop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4332648" y="1677627"/>
              <a:ext cx="1191351" cy="8410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Enter a simple text overview here</a:t>
              </a: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4107911" y="1399140"/>
              <a:ext cx="1568349" cy="3140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580055" y="821204"/>
            <a:ext cx="1597359" cy="1459921"/>
            <a:chOff x="6756509" y="1131151"/>
            <a:chExt cx="1622714" cy="1489809"/>
          </a:xfrm>
        </p:grpSpPr>
        <p:sp>
          <p:nvSpPr>
            <p:cNvPr id="18" name="泪滴形 17"/>
            <p:cNvSpPr/>
            <p:nvPr/>
          </p:nvSpPr>
          <p:spPr>
            <a:xfrm rot="8100000">
              <a:off x="6756509" y="1131151"/>
              <a:ext cx="1489809" cy="1489809"/>
            </a:xfrm>
            <a:prstGeom prst="teardrop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6972155" y="1705139"/>
              <a:ext cx="1266253" cy="8410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Enter a simple text overview here</a:t>
              </a: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6810874" y="1414799"/>
              <a:ext cx="1568349" cy="3140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570661" y="3361486"/>
            <a:ext cx="1630036" cy="1459921"/>
            <a:chOff x="2683473" y="3723437"/>
            <a:chExt cx="1655910" cy="1489809"/>
          </a:xfrm>
        </p:grpSpPr>
        <p:sp>
          <p:nvSpPr>
            <p:cNvPr id="22" name="泪滴形 21"/>
            <p:cNvSpPr/>
            <p:nvPr/>
          </p:nvSpPr>
          <p:spPr>
            <a:xfrm rot="13500000" flipV="1">
              <a:off x="2749460" y="3723437"/>
              <a:ext cx="1489809" cy="1489809"/>
            </a:xfrm>
            <a:prstGeom prst="teardrop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2827217" y="4394243"/>
              <a:ext cx="1512166" cy="5819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Enter a simple text overview here</a:t>
              </a: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2683473" y="3849039"/>
              <a:ext cx="1568349" cy="53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Enter </a:t>
              </a:r>
              <a:endParaRPr lang="en-US" altLang="zh-CN" sz="1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243426" y="3361486"/>
            <a:ext cx="1683931" cy="1459921"/>
            <a:chOff x="5398666" y="3723437"/>
            <a:chExt cx="1710660" cy="1489809"/>
          </a:xfrm>
        </p:grpSpPr>
        <p:sp>
          <p:nvSpPr>
            <p:cNvPr id="26" name="泪滴形 25"/>
            <p:cNvSpPr/>
            <p:nvPr/>
          </p:nvSpPr>
          <p:spPr>
            <a:xfrm rot="13500000" flipV="1">
              <a:off x="5437937" y="3723437"/>
              <a:ext cx="1489809" cy="1489809"/>
            </a:xfrm>
            <a:prstGeom prst="teardrop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5540977" y="4330626"/>
              <a:ext cx="1568349" cy="5819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Enter a simple text overview here</a:t>
              </a: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5398666" y="3809591"/>
              <a:ext cx="1568349" cy="53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Enter </a:t>
              </a:r>
              <a:endParaRPr lang="en-US" altLang="zh-CN" sz="1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sp>
        <p:nvSpPr>
          <p:cNvPr id="29" name="矩形 28"/>
          <p:cNvSpPr/>
          <p:nvPr/>
        </p:nvSpPr>
        <p:spPr bwMode="auto">
          <a:xfrm>
            <a:off x="1616373" y="3006863"/>
            <a:ext cx="771921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2013</a:t>
            </a:r>
            <a:endParaRPr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3028537" y="2250002"/>
            <a:ext cx="771921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2014</a:t>
            </a:r>
            <a:endParaRPr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4287913" y="3006863"/>
            <a:ext cx="771921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2015</a:t>
            </a:r>
            <a:endParaRPr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6927359" y="2967620"/>
            <a:ext cx="771921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20XX</a:t>
            </a:r>
            <a:endParaRPr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754144" y="2288483"/>
            <a:ext cx="771921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2021</a:t>
            </a:r>
            <a:endParaRPr lang="zh-CN" altLang="en-US" sz="16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24723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96"/>
    </mc:Choice>
    <mc:Fallback xmlns:a14="http://schemas.microsoft.com/office/drawing/2010/main" xmlns="">
      <p:transition spd="slow" advTm="84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任意多边形 1"/>
          <p:cNvSpPr/>
          <p:nvPr/>
        </p:nvSpPr>
        <p:spPr>
          <a:xfrm>
            <a:off x="4956553" y="3008662"/>
            <a:ext cx="2972478" cy="1232814"/>
          </a:xfrm>
          <a:custGeom>
            <a:avLst/>
            <a:gdLst>
              <a:gd name="connsiteX0" fmla="*/ 0 w 2676821"/>
              <a:gd name="connsiteY0" fmla="*/ 173397 h 1733973"/>
              <a:gd name="connsiteX1" fmla="*/ 173397 w 2676821"/>
              <a:gd name="connsiteY1" fmla="*/ 0 h 1733973"/>
              <a:gd name="connsiteX2" fmla="*/ 2503424 w 2676821"/>
              <a:gd name="connsiteY2" fmla="*/ 0 h 1733973"/>
              <a:gd name="connsiteX3" fmla="*/ 2676821 w 2676821"/>
              <a:gd name="connsiteY3" fmla="*/ 173397 h 1733973"/>
              <a:gd name="connsiteX4" fmla="*/ 2676821 w 2676821"/>
              <a:gd name="connsiteY4" fmla="*/ 1560576 h 1733973"/>
              <a:gd name="connsiteX5" fmla="*/ 2503424 w 2676821"/>
              <a:gd name="connsiteY5" fmla="*/ 1733973 h 1733973"/>
              <a:gd name="connsiteX6" fmla="*/ 173397 w 2676821"/>
              <a:gd name="connsiteY6" fmla="*/ 1733973 h 1733973"/>
              <a:gd name="connsiteX7" fmla="*/ 0 w 2676821"/>
              <a:gd name="connsiteY7" fmla="*/ 1560576 h 1733973"/>
              <a:gd name="connsiteX8" fmla="*/ 0 w 2676821"/>
              <a:gd name="connsiteY8" fmla="*/ 173397 h 173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6821" h="1733973">
                <a:moveTo>
                  <a:pt x="0" y="173397"/>
                </a:moveTo>
                <a:cubicBezTo>
                  <a:pt x="0" y="77632"/>
                  <a:pt x="77632" y="0"/>
                  <a:pt x="173397" y="0"/>
                </a:cubicBezTo>
                <a:lnTo>
                  <a:pt x="2503424" y="0"/>
                </a:lnTo>
                <a:cubicBezTo>
                  <a:pt x="2599189" y="0"/>
                  <a:pt x="2676821" y="77632"/>
                  <a:pt x="2676821" y="173397"/>
                </a:cubicBezTo>
                <a:lnTo>
                  <a:pt x="2676821" y="1560576"/>
                </a:lnTo>
                <a:cubicBezTo>
                  <a:pt x="2676821" y="1656341"/>
                  <a:pt x="2599189" y="1733973"/>
                  <a:pt x="2503424" y="1733973"/>
                </a:cubicBezTo>
                <a:lnTo>
                  <a:pt x="173397" y="1733973"/>
                </a:lnTo>
                <a:cubicBezTo>
                  <a:pt x="77632" y="1733973"/>
                  <a:pt x="0" y="1656341"/>
                  <a:pt x="0" y="1560576"/>
                </a:cubicBezTo>
                <a:lnTo>
                  <a:pt x="0" y="173397"/>
                </a:lnTo>
                <a:close/>
              </a:path>
            </a:pathLst>
          </a:custGeom>
          <a:ln>
            <a:solidFill>
              <a:srgbClr val="2E97B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57508" tIns="485147" rIns="165663" bIns="165663" numCol="1" spcCol="936" anchor="t" anchorCtr="0">
            <a:noAutofit/>
          </a:bodyPr>
          <a:lstStyle/>
          <a:p>
            <a:pPr marL="210598" lvl="1" indent="-210598" defTabSz="124486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1072093" y="2996549"/>
            <a:ext cx="2801664" cy="1232814"/>
          </a:xfrm>
          <a:custGeom>
            <a:avLst/>
            <a:gdLst>
              <a:gd name="connsiteX0" fmla="*/ 0 w 2676821"/>
              <a:gd name="connsiteY0" fmla="*/ 173397 h 1733973"/>
              <a:gd name="connsiteX1" fmla="*/ 173397 w 2676821"/>
              <a:gd name="connsiteY1" fmla="*/ 0 h 1733973"/>
              <a:gd name="connsiteX2" fmla="*/ 2503424 w 2676821"/>
              <a:gd name="connsiteY2" fmla="*/ 0 h 1733973"/>
              <a:gd name="connsiteX3" fmla="*/ 2676821 w 2676821"/>
              <a:gd name="connsiteY3" fmla="*/ 173397 h 1733973"/>
              <a:gd name="connsiteX4" fmla="*/ 2676821 w 2676821"/>
              <a:gd name="connsiteY4" fmla="*/ 1560576 h 1733973"/>
              <a:gd name="connsiteX5" fmla="*/ 2503424 w 2676821"/>
              <a:gd name="connsiteY5" fmla="*/ 1733973 h 1733973"/>
              <a:gd name="connsiteX6" fmla="*/ 173397 w 2676821"/>
              <a:gd name="connsiteY6" fmla="*/ 1733973 h 1733973"/>
              <a:gd name="connsiteX7" fmla="*/ 0 w 2676821"/>
              <a:gd name="connsiteY7" fmla="*/ 1560576 h 1733973"/>
              <a:gd name="connsiteX8" fmla="*/ 0 w 2676821"/>
              <a:gd name="connsiteY8" fmla="*/ 173397 h 173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6821" h="1733973">
                <a:moveTo>
                  <a:pt x="0" y="173397"/>
                </a:moveTo>
                <a:cubicBezTo>
                  <a:pt x="0" y="77632"/>
                  <a:pt x="77632" y="0"/>
                  <a:pt x="173397" y="0"/>
                </a:cubicBezTo>
                <a:lnTo>
                  <a:pt x="2503424" y="0"/>
                </a:lnTo>
                <a:cubicBezTo>
                  <a:pt x="2599189" y="0"/>
                  <a:pt x="2676821" y="77632"/>
                  <a:pt x="2676821" y="173397"/>
                </a:cubicBezTo>
                <a:lnTo>
                  <a:pt x="2676821" y="1560576"/>
                </a:lnTo>
                <a:cubicBezTo>
                  <a:pt x="2676821" y="1656341"/>
                  <a:pt x="2599189" y="1733973"/>
                  <a:pt x="2503424" y="1733973"/>
                </a:cubicBezTo>
                <a:lnTo>
                  <a:pt x="173397" y="1733973"/>
                </a:lnTo>
                <a:cubicBezTo>
                  <a:pt x="77632" y="1733973"/>
                  <a:pt x="0" y="1656341"/>
                  <a:pt x="0" y="1560576"/>
                </a:cubicBezTo>
                <a:lnTo>
                  <a:pt x="0" y="173397"/>
                </a:lnTo>
                <a:close/>
              </a:path>
            </a:pathLst>
          </a:custGeom>
          <a:ln>
            <a:solidFill>
              <a:srgbClr val="2E97B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663" tIns="485147" rIns="757508" bIns="165663" numCol="1" spcCol="936" anchor="t" anchorCtr="0">
            <a:noAutofit/>
          </a:bodyPr>
          <a:lstStyle/>
          <a:p>
            <a:pPr marL="210598" lvl="1" indent="-210598" defTabSz="124486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4" name="任意多边形 3"/>
          <p:cNvSpPr/>
          <p:nvPr/>
        </p:nvSpPr>
        <p:spPr>
          <a:xfrm>
            <a:off x="4956553" y="810950"/>
            <a:ext cx="2972478" cy="1250360"/>
          </a:xfrm>
          <a:custGeom>
            <a:avLst/>
            <a:gdLst>
              <a:gd name="connsiteX0" fmla="*/ 0 w 2676821"/>
              <a:gd name="connsiteY0" fmla="*/ 173397 h 1733973"/>
              <a:gd name="connsiteX1" fmla="*/ 173397 w 2676821"/>
              <a:gd name="connsiteY1" fmla="*/ 0 h 1733973"/>
              <a:gd name="connsiteX2" fmla="*/ 2503424 w 2676821"/>
              <a:gd name="connsiteY2" fmla="*/ 0 h 1733973"/>
              <a:gd name="connsiteX3" fmla="*/ 2676821 w 2676821"/>
              <a:gd name="connsiteY3" fmla="*/ 173397 h 1733973"/>
              <a:gd name="connsiteX4" fmla="*/ 2676821 w 2676821"/>
              <a:gd name="connsiteY4" fmla="*/ 1560576 h 1733973"/>
              <a:gd name="connsiteX5" fmla="*/ 2503424 w 2676821"/>
              <a:gd name="connsiteY5" fmla="*/ 1733973 h 1733973"/>
              <a:gd name="connsiteX6" fmla="*/ 173397 w 2676821"/>
              <a:gd name="connsiteY6" fmla="*/ 1733973 h 1733973"/>
              <a:gd name="connsiteX7" fmla="*/ 0 w 2676821"/>
              <a:gd name="connsiteY7" fmla="*/ 1560576 h 1733973"/>
              <a:gd name="connsiteX8" fmla="*/ 0 w 2676821"/>
              <a:gd name="connsiteY8" fmla="*/ 173397 h 173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6821" h="1733973">
                <a:moveTo>
                  <a:pt x="0" y="173397"/>
                </a:moveTo>
                <a:cubicBezTo>
                  <a:pt x="0" y="77632"/>
                  <a:pt x="77632" y="0"/>
                  <a:pt x="173397" y="0"/>
                </a:cubicBezTo>
                <a:lnTo>
                  <a:pt x="2503424" y="0"/>
                </a:lnTo>
                <a:cubicBezTo>
                  <a:pt x="2599189" y="0"/>
                  <a:pt x="2676821" y="77632"/>
                  <a:pt x="2676821" y="173397"/>
                </a:cubicBezTo>
                <a:lnTo>
                  <a:pt x="2676821" y="1560576"/>
                </a:lnTo>
                <a:cubicBezTo>
                  <a:pt x="2676821" y="1656341"/>
                  <a:pt x="2599189" y="1733973"/>
                  <a:pt x="2503424" y="1733973"/>
                </a:cubicBezTo>
                <a:lnTo>
                  <a:pt x="173397" y="1733973"/>
                </a:lnTo>
                <a:cubicBezTo>
                  <a:pt x="77632" y="1733973"/>
                  <a:pt x="0" y="1656341"/>
                  <a:pt x="0" y="1560576"/>
                </a:cubicBezTo>
                <a:lnTo>
                  <a:pt x="0" y="173397"/>
                </a:lnTo>
                <a:close/>
              </a:path>
            </a:pathLst>
          </a:custGeom>
          <a:ln>
            <a:solidFill>
              <a:srgbClr val="2E97B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663" tIns="165663" rIns="757508" bIns="485147" numCol="1" spcCol="936" anchor="t" anchorCtr="0">
            <a:noAutofit/>
          </a:bodyPr>
          <a:lstStyle/>
          <a:p>
            <a:pPr marL="210598" lvl="1" indent="-210598" defTabSz="124486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1072093" y="810950"/>
            <a:ext cx="2801664" cy="1250360"/>
          </a:xfrm>
          <a:custGeom>
            <a:avLst/>
            <a:gdLst>
              <a:gd name="connsiteX0" fmla="*/ 0 w 2676821"/>
              <a:gd name="connsiteY0" fmla="*/ 173397 h 1733973"/>
              <a:gd name="connsiteX1" fmla="*/ 173397 w 2676821"/>
              <a:gd name="connsiteY1" fmla="*/ 0 h 1733973"/>
              <a:gd name="connsiteX2" fmla="*/ 2503424 w 2676821"/>
              <a:gd name="connsiteY2" fmla="*/ 0 h 1733973"/>
              <a:gd name="connsiteX3" fmla="*/ 2676821 w 2676821"/>
              <a:gd name="connsiteY3" fmla="*/ 173397 h 1733973"/>
              <a:gd name="connsiteX4" fmla="*/ 2676821 w 2676821"/>
              <a:gd name="connsiteY4" fmla="*/ 1560576 h 1733973"/>
              <a:gd name="connsiteX5" fmla="*/ 2503424 w 2676821"/>
              <a:gd name="connsiteY5" fmla="*/ 1733973 h 1733973"/>
              <a:gd name="connsiteX6" fmla="*/ 173397 w 2676821"/>
              <a:gd name="connsiteY6" fmla="*/ 1733973 h 1733973"/>
              <a:gd name="connsiteX7" fmla="*/ 0 w 2676821"/>
              <a:gd name="connsiteY7" fmla="*/ 1560576 h 1733973"/>
              <a:gd name="connsiteX8" fmla="*/ 0 w 2676821"/>
              <a:gd name="connsiteY8" fmla="*/ 173397 h 173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6821" h="1733973">
                <a:moveTo>
                  <a:pt x="0" y="173397"/>
                </a:moveTo>
                <a:cubicBezTo>
                  <a:pt x="0" y="77632"/>
                  <a:pt x="77632" y="0"/>
                  <a:pt x="173397" y="0"/>
                </a:cubicBezTo>
                <a:lnTo>
                  <a:pt x="2503424" y="0"/>
                </a:lnTo>
                <a:cubicBezTo>
                  <a:pt x="2599189" y="0"/>
                  <a:pt x="2676821" y="77632"/>
                  <a:pt x="2676821" y="173397"/>
                </a:cubicBezTo>
                <a:lnTo>
                  <a:pt x="2676821" y="1560576"/>
                </a:lnTo>
                <a:cubicBezTo>
                  <a:pt x="2676821" y="1656341"/>
                  <a:pt x="2599189" y="1733973"/>
                  <a:pt x="2503424" y="1733973"/>
                </a:cubicBezTo>
                <a:lnTo>
                  <a:pt x="173397" y="1733973"/>
                </a:lnTo>
                <a:cubicBezTo>
                  <a:pt x="77632" y="1733973"/>
                  <a:pt x="0" y="1656341"/>
                  <a:pt x="0" y="1560576"/>
                </a:cubicBezTo>
                <a:lnTo>
                  <a:pt x="0" y="173397"/>
                </a:lnTo>
                <a:close/>
              </a:path>
            </a:pathLst>
          </a:custGeom>
          <a:ln>
            <a:solidFill>
              <a:srgbClr val="2E97B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663" tIns="165663" rIns="757508" bIns="485147" numCol="1" spcCol="936" anchor="t" anchorCtr="0">
            <a:noAutofit/>
          </a:bodyPr>
          <a:lstStyle/>
          <a:p>
            <a:pPr marL="210598" lvl="1" indent="-210598" defTabSz="124486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2877726" y="1007876"/>
            <a:ext cx="1502723" cy="1495951"/>
          </a:xfrm>
          <a:custGeom>
            <a:avLst/>
            <a:gdLst>
              <a:gd name="connsiteX0" fmla="*/ 0 w 2346282"/>
              <a:gd name="connsiteY0" fmla="*/ 2346282 h 2346282"/>
              <a:gd name="connsiteX1" fmla="*/ 2346282 w 2346282"/>
              <a:gd name="connsiteY1" fmla="*/ 0 h 2346282"/>
              <a:gd name="connsiteX2" fmla="*/ 2346282 w 2346282"/>
              <a:gd name="connsiteY2" fmla="*/ 2346282 h 2346282"/>
              <a:gd name="connsiteX3" fmla="*/ 0 w 2346282"/>
              <a:gd name="connsiteY3" fmla="*/ 2346282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6282" h="2346282">
                <a:moveTo>
                  <a:pt x="0" y="2346282"/>
                </a:moveTo>
                <a:cubicBezTo>
                  <a:pt x="0" y="1050466"/>
                  <a:pt x="1050466" y="0"/>
                  <a:pt x="2346282" y="0"/>
                </a:cubicBezTo>
                <a:lnTo>
                  <a:pt x="2346282" y="2346282"/>
                </a:lnTo>
                <a:lnTo>
                  <a:pt x="0" y="2346282"/>
                </a:lnTo>
                <a:close/>
              </a:path>
            </a:pathLst>
          </a:custGeom>
          <a:solidFill>
            <a:srgbClr val="2E97B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05652" tIns="705652" rIns="199179" bIns="199179" numCol="1" spcCol="936" anchor="ctr" anchorCtr="0">
            <a:noAutofit/>
          </a:bodyPr>
          <a:lstStyle/>
          <a:p>
            <a:pPr algn="ctr" defTabSz="1244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kern="1200" dirty="0">
              <a:cs typeface="+mn-ea"/>
              <a:sym typeface="+mn-lt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4449861" y="1007876"/>
            <a:ext cx="1502723" cy="1495951"/>
          </a:xfrm>
          <a:custGeom>
            <a:avLst/>
            <a:gdLst>
              <a:gd name="connsiteX0" fmla="*/ 0 w 2346282"/>
              <a:gd name="connsiteY0" fmla="*/ 2346282 h 2346282"/>
              <a:gd name="connsiteX1" fmla="*/ 2346282 w 2346282"/>
              <a:gd name="connsiteY1" fmla="*/ 0 h 2346282"/>
              <a:gd name="connsiteX2" fmla="*/ 2346282 w 2346282"/>
              <a:gd name="connsiteY2" fmla="*/ 2346282 h 2346282"/>
              <a:gd name="connsiteX3" fmla="*/ 0 w 2346282"/>
              <a:gd name="connsiteY3" fmla="*/ 2346282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6282" h="2346282">
                <a:moveTo>
                  <a:pt x="0" y="0"/>
                </a:moveTo>
                <a:cubicBezTo>
                  <a:pt x="1295816" y="0"/>
                  <a:pt x="2346282" y="1050466"/>
                  <a:pt x="2346282" y="2346282"/>
                </a:cubicBezTo>
                <a:lnTo>
                  <a:pt x="0" y="2346282"/>
                </a:lnTo>
                <a:lnTo>
                  <a:pt x="0" y="0"/>
                </a:lnTo>
                <a:close/>
              </a:path>
            </a:pathLst>
          </a:custGeom>
          <a:solidFill>
            <a:srgbClr val="2E97B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179" tIns="705652" rIns="705652" bIns="199179" numCol="1" spcCol="936" anchor="ctr" anchorCtr="0">
            <a:noAutofit/>
          </a:bodyPr>
          <a:lstStyle/>
          <a:p>
            <a:pPr algn="ctr" defTabSz="1244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449861" y="2572923"/>
            <a:ext cx="1502723" cy="1495951"/>
          </a:xfrm>
          <a:custGeom>
            <a:avLst/>
            <a:gdLst>
              <a:gd name="connsiteX0" fmla="*/ 0 w 2346282"/>
              <a:gd name="connsiteY0" fmla="*/ 2346282 h 2346282"/>
              <a:gd name="connsiteX1" fmla="*/ 2346282 w 2346282"/>
              <a:gd name="connsiteY1" fmla="*/ 0 h 2346282"/>
              <a:gd name="connsiteX2" fmla="*/ 2346282 w 2346282"/>
              <a:gd name="connsiteY2" fmla="*/ 2346282 h 2346282"/>
              <a:gd name="connsiteX3" fmla="*/ 0 w 2346282"/>
              <a:gd name="connsiteY3" fmla="*/ 2346282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6282" h="2346282">
                <a:moveTo>
                  <a:pt x="2346282" y="0"/>
                </a:moveTo>
                <a:cubicBezTo>
                  <a:pt x="2346282" y="1295816"/>
                  <a:pt x="1295816" y="2346282"/>
                  <a:pt x="0" y="2346282"/>
                </a:cubicBezTo>
                <a:lnTo>
                  <a:pt x="0" y="0"/>
                </a:lnTo>
                <a:lnTo>
                  <a:pt x="2346282" y="0"/>
                </a:lnTo>
                <a:close/>
              </a:path>
            </a:pathLst>
          </a:custGeom>
          <a:solidFill>
            <a:srgbClr val="2E97B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179" tIns="199179" rIns="705652" bIns="705652" numCol="1" spcCol="936" anchor="ctr" anchorCtr="0">
            <a:noAutofit/>
          </a:bodyPr>
          <a:lstStyle/>
          <a:p>
            <a:pPr algn="ctr" defTabSz="1244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2877726" y="2572924"/>
            <a:ext cx="1502723" cy="1495951"/>
          </a:xfrm>
          <a:custGeom>
            <a:avLst/>
            <a:gdLst>
              <a:gd name="connsiteX0" fmla="*/ 0 w 2346282"/>
              <a:gd name="connsiteY0" fmla="*/ 2346282 h 2346282"/>
              <a:gd name="connsiteX1" fmla="*/ 2346282 w 2346282"/>
              <a:gd name="connsiteY1" fmla="*/ 0 h 2346282"/>
              <a:gd name="connsiteX2" fmla="*/ 2346282 w 2346282"/>
              <a:gd name="connsiteY2" fmla="*/ 2346282 h 2346282"/>
              <a:gd name="connsiteX3" fmla="*/ 0 w 2346282"/>
              <a:gd name="connsiteY3" fmla="*/ 2346282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6282" h="2346282">
                <a:moveTo>
                  <a:pt x="2346282" y="2346282"/>
                </a:moveTo>
                <a:cubicBezTo>
                  <a:pt x="1050466" y="2346282"/>
                  <a:pt x="0" y="1295816"/>
                  <a:pt x="0" y="0"/>
                </a:cubicBezTo>
                <a:lnTo>
                  <a:pt x="2346282" y="0"/>
                </a:lnTo>
                <a:lnTo>
                  <a:pt x="2346282" y="2346282"/>
                </a:lnTo>
                <a:close/>
              </a:path>
            </a:pathLst>
          </a:custGeom>
          <a:solidFill>
            <a:srgbClr val="2E97B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05652" tIns="199179" rIns="199179" bIns="705652" numCol="1" spcCol="936" anchor="ctr" anchorCtr="0">
            <a:noAutofit/>
          </a:bodyPr>
          <a:lstStyle/>
          <a:p>
            <a:pPr algn="ctr" defTabSz="1244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kern="1200">
              <a:cs typeface="+mn-ea"/>
              <a:sym typeface="+mn-lt"/>
            </a:endParaRPr>
          </a:p>
        </p:txBody>
      </p:sp>
      <p:sp>
        <p:nvSpPr>
          <p:cNvPr id="10" name="环形箭头 9"/>
          <p:cNvSpPr/>
          <p:nvPr/>
        </p:nvSpPr>
        <p:spPr>
          <a:xfrm>
            <a:off x="3957584" y="2055910"/>
            <a:ext cx="915142" cy="792188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环形箭头 10"/>
          <p:cNvSpPr/>
          <p:nvPr/>
        </p:nvSpPr>
        <p:spPr>
          <a:xfrm rot="10800000">
            <a:off x="3957584" y="2228652"/>
            <a:ext cx="915142" cy="792188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4747983" y="1576484"/>
            <a:ext cx="713370" cy="558473"/>
          </a:xfrm>
          <a:custGeom>
            <a:avLst/>
            <a:gdLst>
              <a:gd name="T0" fmla="*/ 54 w 128"/>
              <a:gd name="T1" fmla="*/ 30 h 100"/>
              <a:gd name="T2" fmla="*/ 59 w 128"/>
              <a:gd name="T3" fmla="*/ 26 h 100"/>
              <a:gd name="T4" fmla="*/ 54 w 128"/>
              <a:gd name="T5" fmla="*/ 19 h 100"/>
              <a:gd name="T6" fmla="*/ 54 w 128"/>
              <a:gd name="T7" fmla="*/ 15 h 100"/>
              <a:gd name="T8" fmla="*/ 54 w 128"/>
              <a:gd name="T9" fmla="*/ 14 h 100"/>
              <a:gd name="T10" fmla="*/ 73 w 128"/>
              <a:gd name="T11" fmla="*/ 3 h 100"/>
              <a:gd name="T12" fmla="*/ 77 w 128"/>
              <a:gd name="T13" fmla="*/ 15 h 100"/>
              <a:gd name="T14" fmla="*/ 77 w 128"/>
              <a:gd name="T15" fmla="*/ 15 h 100"/>
              <a:gd name="T16" fmla="*/ 75 w 128"/>
              <a:gd name="T17" fmla="*/ 21 h 100"/>
              <a:gd name="T18" fmla="*/ 74 w 128"/>
              <a:gd name="T19" fmla="*/ 30 h 100"/>
              <a:gd name="T20" fmla="*/ 82 w 128"/>
              <a:gd name="T21" fmla="*/ 30 h 100"/>
              <a:gd name="T22" fmla="*/ 43 w 128"/>
              <a:gd name="T23" fmla="*/ 50 h 100"/>
              <a:gd name="T24" fmla="*/ 51 w 128"/>
              <a:gd name="T25" fmla="*/ 90 h 100"/>
              <a:gd name="T26" fmla="*/ 66 w 128"/>
              <a:gd name="T27" fmla="*/ 72 h 100"/>
              <a:gd name="T28" fmla="*/ 79 w 128"/>
              <a:gd name="T29" fmla="*/ 75 h 100"/>
              <a:gd name="T30" fmla="*/ 84 w 128"/>
              <a:gd name="T31" fmla="*/ 72 h 100"/>
              <a:gd name="T32" fmla="*/ 55 w 128"/>
              <a:gd name="T33" fmla="*/ 85 h 100"/>
              <a:gd name="T34" fmla="*/ 33 w 128"/>
              <a:gd name="T35" fmla="*/ 6 h 100"/>
              <a:gd name="T36" fmla="*/ 18 w 128"/>
              <a:gd name="T37" fmla="*/ 31 h 100"/>
              <a:gd name="T38" fmla="*/ 24 w 128"/>
              <a:gd name="T39" fmla="*/ 40 h 100"/>
              <a:gd name="T40" fmla="*/ 34 w 128"/>
              <a:gd name="T41" fmla="*/ 22 h 100"/>
              <a:gd name="T42" fmla="*/ 49 w 128"/>
              <a:gd name="T43" fmla="*/ 16 h 100"/>
              <a:gd name="T44" fmla="*/ 118 w 128"/>
              <a:gd name="T45" fmla="*/ 24 h 100"/>
              <a:gd name="T46" fmla="*/ 93 w 128"/>
              <a:gd name="T47" fmla="*/ 9 h 100"/>
              <a:gd name="T48" fmla="*/ 84 w 128"/>
              <a:gd name="T49" fmla="*/ 15 h 100"/>
              <a:gd name="T50" fmla="*/ 102 w 128"/>
              <a:gd name="T51" fmla="*/ 25 h 100"/>
              <a:gd name="T52" fmla="*/ 108 w 128"/>
              <a:gd name="T53" fmla="*/ 40 h 100"/>
              <a:gd name="T54" fmla="*/ 30 w 128"/>
              <a:gd name="T55" fmla="*/ 70 h 100"/>
              <a:gd name="T56" fmla="*/ 27 w 128"/>
              <a:gd name="T57" fmla="*/ 80 h 100"/>
              <a:gd name="T58" fmla="*/ 41 w 128"/>
              <a:gd name="T59" fmla="*/ 96 h 100"/>
              <a:gd name="T60" fmla="*/ 4 w 128"/>
              <a:gd name="T61" fmla="*/ 82 h 100"/>
              <a:gd name="T62" fmla="*/ 15 w 128"/>
              <a:gd name="T63" fmla="*/ 76 h 100"/>
              <a:gd name="T64" fmla="*/ 7 w 128"/>
              <a:gd name="T65" fmla="*/ 70 h 100"/>
              <a:gd name="T66" fmla="*/ 30 w 128"/>
              <a:gd name="T67" fmla="*/ 49 h 100"/>
              <a:gd name="T68" fmla="*/ 30 w 128"/>
              <a:gd name="T69" fmla="*/ 70 h 100"/>
              <a:gd name="T70" fmla="*/ 121 w 128"/>
              <a:gd name="T71" fmla="*/ 68 h 100"/>
              <a:gd name="T72" fmla="*/ 97 w 128"/>
              <a:gd name="T73" fmla="*/ 48 h 100"/>
              <a:gd name="T74" fmla="*/ 98 w 128"/>
              <a:gd name="T75" fmla="*/ 69 h 100"/>
              <a:gd name="T76" fmla="*/ 101 w 128"/>
              <a:gd name="T77" fmla="*/ 78 h 100"/>
              <a:gd name="T78" fmla="*/ 87 w 128"/>
              <a:gd name="T79" fmla="*/ 94 h 100"/>
              <a:gd name="T80" fmla="*/ 124 w 128"/>
              <a:gd name="T81" fmla="*/ 80 h 100"/>
              <a:gd name="T82" fmla="*/ 112 w 128"/>
              <a:gd name="T83" fmla="*/ 7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00">
                <a:moveTo>
                  <a:pt x="49" y="30"/>
                </a:moveTo>
                <a:cubicBezTo>
                  <a:pt x="51" y="30"/>
                  <a:pt x="53" y="30"/>
                  <a:pt x="54" y="30"/>
                </a:cubicBezTo>
                <a:cubicBezTo>
                  <a:pt x="56" y="31"/>
                  <a:pt x="57" y="30"/>
                  <a:pt x="57" y="29"/>
                </a:cubicBezTo>
                <a:cubicBezTo>
                  <a:pt x="58" y="28"/>
                  <a:pt x="59" y="27"/>
                  <a:pt x="59" y="26"/>
                </a:cubicBezTo>
                <a:cubicBezTo>
                  <a:pt x="58" y="24"/>
                  <a:pt x="57" y="23"/>
                  <a:pt x="56" y="21"/>
                </a:cubicBezTo>
                <a:cubicBezTo>
                  <a:pt x="55" y="20"/>
                  <a:pt x="55" y="20"/>
                  <a:pt x="54" y="19"/>
                </a:cubicBezTo>
                <a:cubicBezTo>
                  <a:pt x="54" y="18"/>
                  <a:pt x="54" y="17"/>
                  <a:pt x="54" y="15"/>
                </a:cubicBezTo>
                <a:cubicBezTo>
                  <a:pt x="54" y="15"/>
                  <a:pt x="54" y="15"/>
                  <a:pt x="54" y="15"/>
                </a:cubicBezTo>
                <a:cubicBezTo>
                  <a:pt x="54" y="15"/>
                  <a:pt x="54" y="15"/>
                  <a:pt x="54" y="15"/>
                </a:cubicBezTo>
                <a:cubicBezTo>
                  <a:pt x="54" y="14"/>
                  <a:pt x="54" y="14"/>
                  <a:pt x="54" y="14"/>
                </a:cubicBezTo>
                <a:cubicBezTo>
                  <a:pt x="54" y="8"/>
                  <a:pt x="54" y="5"/>
                  <a:pt x="57" y="3"/>
                </a:cubicBezTo>
                <a:cubicBezTo>
                  <a:pt x="61" y="0"/>
                  <a:pt x="69" y="0"/>
                  <a:pt x="73" y="3"/>
                </a:cubicBezTo>
                <a:cubicBezTo>
                  <a:pt x="76" y="5"/>
                  <a:pt x="77" y="9"/>
                  <a:pt x="76" y="14"/>
                </a:cubicBezTo>
                <a:cubicBezTo>
                  <a:pt x="77" y="14"/>
                  <a:pt x="77" y="14"/>
                  <a:pt x="77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7" y="17"/>
                  <a:pt x="77" y="18"/>
                  <a:pt x="77" y="19"/>
                </a:cubicBezTo>
                <a:cubicBezTo>
                  <a:pt x="76" y="20"/>
                  <a:pt x="76" y="20"/>
                  <a:pt x="75" y="21"/>
                </a:cubicBezTo>
                <a:cubicBezTo>
                  <a:pt x="75" y="22"/>
                  <a:pt x="74" y="24"/>
                  <a:pt x="73" y="25"/>
                </a:cubicBezTo>
                <a:cubicBezTo>
                  <a:pt x="73" y="27"/>
                  <a:pt x="73" y="29"/>
                  <a:pt x="74" y="30"/>
                </a:cubicBezTo>
                <a:cubicBezTo>
                  <a:pt x="75" y="30"/>
                  <a:pt x="76" y="30"/>
                  <a:pt x="77" y="30"/>
                </a:cubicBezTo>
                <a:cubicBezTo>
                  <a:pt x="79" y="30"/>
                  <a:pt x="80" y="30"/>
                  <a:pt x="82" y="30"/>
                </a:cubicBezTo>
                <a:cubicBezTo>
                  <a:pt x="86" y="34"/>
                  <a:pt x="89" y="44"/>
                  <a:pt x="88" y="50"/>
                </a:cubicBezTo>
                <a:cubicBezTo>
                  <a:pt x="81" y="55"/>
                  <a:pt x="48" y="55"/>
                  <a:pt x="43" y="50"/>
                </a:cubicBezTo>
                <a:cubicBezTo>
                  <a:pt x="43" y="44"/>
                  <a:pt x="44" y="35"/>
                  <a:pt x="49" y="30"/>
                </a:cubicBezTo>
                <a:close/>
                <a:moveTo>
                  <a:pt x="51" y="90"/>
                </a:moveTo>
                <a:cubicBezTo>
                  <a:pt x="47" y="72"/>
                  <a:pt x="47" y="72"/>
                  <a:pt x="47" y="72"/>
                </a:cubicBezTo>
                <a:cubicBezTo>
                  <a:pt x="66" y="72"/>
                  <a:pt x="66" y="72"/>
                  <a:pt x="66" y="72"/>
                </a:cubicBezTo>
                <a:cubicBezTo>
                  <a:pt x="62" y="77"/>
                  <a:pt x="62" y="77"/>
                  <a:pt x="62" y="77"/>
                </a:cubicBezTo>
                <a:cubicBezTo>
                  <a:pt x="67" y="81"/>
                  <a:pt x="75" y="80"/>
                  <a:pt x="79" y="75"/>
                </a:cubicBezTo>
                <a:cubicBezTo>
                  <a:pt x="80" y="74"/>
                  <a:pt x="81" y="72"/>
                  <a:pt x="81" y="71"/>
                </a:cubicBezTo>
                <a:cubicBezTo>
                  <a:pt x="84" y="72"/>
                  <a:pt x="84" y="72"/>
                  <a:pt x="84" y="72"/>
                </a:cubicBezTo>
                <a:cubicBezTo>
                  <a:pt x="84" y="76"/>
                  <a:pt x="82" y="79"/>
                  <a:pt x="80" y="82"/>
                </a:cubicBezTo>
                <a:cubicBezTo>
                  <a:pt x="74" y="89"/>
                  <a:pt x="63" y="91"/>
                  <a:pt x="55" y="85"/>
                </a:cubicBezTo>
                <a:cubicBezTo>
                  <a:pt x="51" y="90"/>
                  <a:pt x="51" y="90"/>
                  <a:pt x="51" y="90"/>
                </a:cubicBezTo>
                <a:close/>
                <a:moveTo>
                  <a:pt x="33" y="6"/>
                </a:moveTo>
                <a:cubicBezTo>
                  <a:pt x="33" y="12"/>
                  <a:pt x="33" y="12"/>
                  <a:pt x="33" y="12"/>
                </a:cubicBezTo>
                <a:cubicBezTo>
                  <a:pt x="24" y="13"/>
                  <a:pt x="17" y="22"/>
                  <a:pt x="18" y="31"/>
                </a:cubicBezTo>
                <a:cubicBezTo>
                  <a:pt x="18" y="35"/>
                  <a:pt x="20" y="39"/>
                  <a:pt x="22" y="41"/>
                </a:cubicBezTo>
                <a:cubicBezTo>
                  <a:pt x="24" y="40"/>
                  <a:pt x="24" y="40"/>
                  <a:pt x="24" y="40"/>
                </a:cubicBezTo>
                <a:cubicBezTo>
                  <a:pt x="24" y="39"/>
                  <a:pt x="24" y="38"/>
                  <a:pt x="23" y="36"/>
                </a:cubicBezTo>
                <a:cubicBezTo>
                  <a:pt x="23" y="29"/>
                  <a:pt x="28" y="24"/>
                  <a:pt x="34" y="22"/>
                </a:cubicBezTo>
                <a:cubicBezTo>
                  <a:pt x="35" y="29"/>
                  <a:pt x="35" y="29"/>
                  <a:pt x="35" y="29"/>
                </a:cubicBezTo>
                <a:cubicBezTo>
                  <a:pt x="49" y="16"/>
                  <a:pt x="49" y="16"/>
                  <a:pt x="49" y="16"/>
                </a:cubicBezTo>
                <a:cubicBezTo>
                  <a:pt x="33" y="6"/>
                  <a:pt x="33" y="6"/>
                  <a:pt x="33" y="6"/>
                </a:cubicBezTo>
                <a:close/>
                <a:moveTo>
                  <a:pt x="118" y="24"/>
                </a:moveTo>
                <a:cubicBezTo>
                  <a:pt x="112" y="24"/>
                  <a:pt x="112" y="24"/>
                  <a:pt x="112" y="24"/>
                </a:cubicBezTo>
                <a:cubicBezTo>
                  <a:pt x="111" y="15"/>
                  <a:pt x="102" y="8"/>
                  <a:pt x="93" y="9"/>
                </a:cubicBezTo>
                <a:cubicBezTo>
                  <a:pt x="89" y="9"/>
                  <a:pt x="86" y="10"/>
                  <a:pt x="83" y="13"/>
                </a:cubicBezTo>
                <a:cubicBezTo>
                  <a:pt x="84" y="15"/>
                  <a:pt x="84" y="15"/>
                  <a:pt x="84" y="15"/>
                </a:cubicBezTo>
                <a:cubicBezTo>
                  <a:pt x="85" y="15"/>
                  <a:pt x="87" y="14"/>
                  <a:pt x="88" y="14"/>
                </a:cubicBezTo>
                <a:cubicBezTo>
                  <a:pt x="95" y="14"/>
                  <a:pt x="101" y="19"/>
                  <a:pt x="102" y="25"/>
                </a:cubicBezTo>
                <a:cubicBezTo>
                  <a:pt x="95" y="25"/>
                  <a:pt x="95" y="25"/>
                  <a:pt x="95" y="25"/>
                </a:cubicBezTo>
                <a:cubicBezTo>
                  <a:pt x="108" y="40"/>
                  <a:pt x="108" y="40"/>
                  <a:pt x="108" y="40"/>
                </a:cubicBezTo>
                <a:cubicBezTo>
                  <a:pt x="118" y="24"/>
                  <a:pt x="118" y="24"/>
                  <a:pt x="118" y="24"/>
                </a:cubicBezTo>
                <a:close/>
                <a:moveTo>
                  <a:pt x="30" y="70"/>
                </a:moveTo>
                <a:cubicBezTo>
                  <a:pt x="29" y="72"/>
                  <a:pt x="28" y="74"/>
                  <a:pt x="26" y="76"/>
                </a:cubicBezTo>
                <a:cubicBezTo>
                  <a:pt x="26" y="78"/>
                  <a:pt x="27" y="79"/>
                  <a:pt x="27" y="80"/>
                </a:cubicBezTo>
                <a:cubicBezTo>
                  <a:pt x="28" y="80"/>
                  <a:pt x="37" y="80"/>
                  <a:pt x="38" y="82"/>
                </a:cubicBezTo>
                <a:cubicBezTo>
                  <a:pt x="41" y="86"/>
                  <a:pt x="41" y="92"/>
                  <a:pt x="41" y="96"/>
                </a:cubicBezTo>
                <a:cubicBezTo>
                  <a:pt x="31" y="100"/>
                  <a:pt x="10" y="100"/>
                  <a:pt x="1" y="96"/>
                </a:cubicBezTo>
                <a:cubicBezTo>
                  <a:pt x="0" y="92"/>
                  <a:pt x="0" y="86"/>
                  <a:pt x="4" y="82"/>
                </a:cubicBezTo>
                <a:cubicBezTo>
                  <a:pt x="4" y="80"/>
                  <a:pt x="13" y="80"/>
                  <a:pt x="14" y="80"/>
                </a:cubicBezTo>
                <a:cubicBezTo>
                  <a:pt x="15" y="78"/>
                  <a:pt x="15" y="77"/>
                  <a:pt x="15" y="76"/>
                </a:cubicBezTo>
                <a:cubicBezTo>
                  <a:pt x="13" y="74"/>
                  <a:pt x="12" y="72"/>
                  <a:pt x="11" y="70"/>
                </a:cubicBezTo>
                <a:cubicBezTo>
                  <a:pt x="10" y="70"/>
                  <a:pt x="8" y="70"/>
                  <a:pt x="7" y="70"/>
                </a:cubicBezTo>
                <a:cubicBezTo>
                  <a:pt x="6" y="63"/>
                  <a:pt x="7" y="52"/>
                  <a:pt x="10" y="49"/>
                </a:cubicBezTo>
                <a:cubicBezTo>
                  <a:pt x="15" y="45"/>
                  <a:pt x="26" y="45"/>
                  <a:pt x="30" y="49"/>
                </a:cubicBezTo>
                <a:cubicBezTo>
                  <a:pt x="34" y="51"/>
                  <a:pt x="36" y="63"/>
                  <a:pt x="35" y="70"/>
                </a:cubicBezTo>
                <a:cubicBezTo>
                  <a:pt x="34" y="70"/>
                  <a:pt x="31" y="70"/>
                  <a:pt x="30" y="70"/>
                </a:cubicBezTo>
                <a:close/>
                <a:moveTo>
                  <a:pt x="117" y="69"/>
                </a:moveTo>
                <a:cubicBezTo>
                  <a:pt x="117" y="68"/>
                  <a:pt x="121" y="68"/>
                  <a:pt x="121" y="68"/>
                </a:cubicBezTo>
                <a:cubicBezTo>
                  <a:pt x="122" y="61"/>
                  <a:pt x="120" y="50"/>
                  <a:pt x="117" y="47"/>
                </a:cubicBezTo>
                <a:cubicBezTo>
                  <a:pt x="112" y="44"/>
                  <a:pt x="101" y="44"/>
                  <a:pt x="97" y="48"/>
                </a:cubicBezTo>
                <a:cubicBezTo>
                  <a:pt x="94" y="50"/>
                  <a:pt x="92" y="61"/>
                  <a:pt x="93" y="68"/>
                </a:cubicBezTo>
                <a:cubicBezTo>
                  <a:pt x="94" y="69"/>
                  <a:pt x="97" y="68"/>
                  <a:pt x="98" y="69"/>
                </a:cubicBezTo>
                <a:cubicBezTo>
                  <a:pt x="98" y="71"/>
                  <a:pt x="100" y="73"/>
                  <a:pt x="102" y="74"/>
                </a:cubicBezTo>
                <a:cubicBezTo>
                  <a:pt x="102" y="76"/>
                  <a:pt x="101" y="77"/>
                  <a:pt x="101" y="78"/>
                </a:cubicBezTo>
                <a:cubicBezTo>
                  <a:pt x="100" y="78"/>
                  <a:pt x="91" y="79"/>
                  <a:pt x="90" y="80"/>
                </a:cubicBezTo>
                <a:cubicBezTo>
                  <a:pt x="87" y="84"/>
                  <a:pt x="87" y="91"/>
                  <a:pt x="87" y="94"/>
                </a:cubicBezTo>
                <a:cubicBezTo>
                  <a:pt x="97" y="98"/>
                  <a:pt x="118" y="98"/>
                  <a:pt x="127" y="94"/>
                </a:cubicBezTo>
                <a:cubicBezTo>
                  <a:pt x="128" y="91"/>
                  <a:pt x="127" y="84"/>
                  <a:pt x="124" y="80"/>
                </a:cubicBezTo>
                <a:cubicBezTo>
                  <a:pt x="124" y="79"/>
                  <a:pt x="115" y="78"/>
                  <a:pt x="114" y="78"/>
                </a:cubicBezTo>
                <a:cubicBezTo>
                  <a:pt x="113" y="77"/>
                  <a:pt x="113" y="76"/>
                  <a:pt x="112" y="74"/>
                </a:cubicBezTo>
                <a:cubicBezTo>
                  <a:pt x="114" y="73"/>
                  <a:pt x="116" y="71"/>
                  <a:pt x="117" y="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3376841" y="2875468"/>
            <a:ext cx="623742" cy="665450"/>
          </a:xfrm>
          <a:custGeom>
            <a:avLst/>
            <a:gdLst>
              <a:gd name="T0" fmla="*/ 109 w 109"/>
              <a:gd name="T1" fmla="*/ 109 h 117"/>
              <a:gd name="T2" fmla="*/ 101 w 109"/>
              <a:gd name="T3" fmla="*/ 86 h 117"/>
              <a:gd name="T4" fmla="*/ 102 w 109"/>
              <a:gd name="T5" fmla="*/ 61 h 117"/>
              <a:gd name="T6" fmla="*/ 82 w 109"/>
              <a:gd name="T7" fmla="*/ 38 h 117"/>
              <a:gd name="T8" fmla="*/ 74 w 109"/>
              <a:gd name="T9" fmla="*/ 60 h 117"/>
              <a:gd name="T10" fmla="*/ 85 w 109"/>
              <a:gd name="T11" fmla="*/ 86 h 117"/>
              <a:gd name="T12" fmla="*/ 70 w 109"/>
              <a:gd name="T13" fmla="*/ 109 h 117"/>
              <a:gd name="T14" fmla="*/ 66 w 109"/>
              <a:gd name="T15" fmla="*/ 46 h 117"/>
              <a:gd name="T16" fmla="*/ 68 w 109"/>
              <a:gd name="T17" fmla="*/ 46 h 117"/>
              <a:gd name="T18" fmla="*/ 68 w 109"/>
              <a:gd name="T19" fmla="*/ 21 h 117"/>
              <a:gd name="T20" fmla="*/ 39 w 109"/>
              <a:gd name="T21" fmla="*/ 10 h 117"/>
              <a:gd name="T22" fmla="*/ 49 w 109"/>
              <a:gd name="T23" fmla="*/ 34 h 117"/>
              <a:gd name="T24" fmla="*/ 41 w 109"/>
              <a:gd name="T25" fmla="*/ 70 h 117"/>
              <a:gd name="T26" fmla="*/ 33 w 109"/>
              <a:gd name="T27" fmla="*/ 76 h 117"/>
              <a:gd name="T28" fmla="*/ 28 w 109"/>
              <a:gd name="T29" fmla="*/ 44 h 117"/>
              <a:gd name="T30" fmla="*/ 28 w 109"/>
              <a:gd name="T31" fmla="*/ 29 h 117"/>
              <a:gd name="T32" fmla="*/ 3 w 109"/>
              <a:gd name="T33" fmla="*/ 48 h 117"/>
              <a:gd name="T34" fmla="*/ 9 w 109"/>
              <a:gd name="T35" fmla="*/ 76 h 117"/>
              <a:gd name="T36" fmla="*/ 0 w 109"/>
              <a:gd name="T37" fmla="*/ 109 h 117"/>
              <a:gd name="T38" fmla="*/ 90 w 109"/>
              <a:gd name="T39" fmla="*/ 86 h 117"/>
              <a:gd name="T40" fmla="*/ 97 w 109"/>
              <a:gd name="T41" fmla="*/ 86 h 117"/>
              <a:gd name="T42" fmla="*/ 87 w 109"/>
              <a:gd name="T43" fmla="*/ 33 h 117"/>
              <a:gd name="T44" fmla="*/ 20 w 109"/>
              <a:gd name="T45" fmla="*/ 76 h 117"/>
              <a:gd name="T46" fmla="*/ 20 w 109"/>
              <a:gd name="T47" fmla="*/ 55 h 117"/>
              <a:gd name="T48" fmla="*/ 26 w 109"/>
              <a:gd name="T49" fmla="*/ 13 h 117"/>
              <a:gd name="T50" fmla="*/ 15 w 109"/>
              <a:gd name="T51" fmla="*/ 11 h 117"/>
              <a:gd name="T52" fmla="*/ 56 w 109"/>
              <a:gd name="T53" fmla="*/ 48 h 117"/>
              <a:gd name="T54" fmla="*/ 61 w 109"/>
              <a:gd name="T55" fmla="*/ 3 h 117"/>
              <a:gd name="T56" fmla="*/ 50 w 109"/>
              <a:gd name="T57" fmla="*/ 5 h 117"/>
              <a:gd name="T58" fmla="*/ 90 w 109"/>
              <a:gd name="T59" fmla="*/ 99 h 117"/>
              <a:gd name="T60" fmla="*/ 91 w 109"/>
              <a:gd name="T61" fmla="*/ 104 h 117"/>
              <a:gd name="T62" fmla="*/ 89 w 109"/>
              <a:gd name="T63" fmla="*/ 98 h 117"/>
              <a:gd name="T64" fmla="*/ 91 w 109"/>
              <a:gd name="T65" fmla="*/ 92 h 117"/>
              <a:gd name="T66" fmla="*/ 90 w 109"/>
              <a:gd name="T67" fmla="*/ 95 h 117"/>
              <a:gd name="T68" fmla="*/ 91 w 109"/>
              <a:gd name="T69" fmla="*/ 89 h 117"/>
              <a:gd name="T70" fmla="*/ 95 w 109"/>
              <a:gd name="T71" fmla="*/ 94 h 117"/>
              <a:gd name="T72" fmla="*/ 95 w 109"/>
              <a:gd name="T73" fmla="*/ 103 h 117"/>
              <a:gd name="T74" fmla="*/ 86 w 109"/>
              <a:gd name="T75" fmla="*/ 99 h 117"/>
              <a:gd name="T76" fmla="*/ 13 w 109"/>
              <a:gd name="T77" fmla="*/ 103 h 117"/>
              <a:gd name="T78" fmla="*/ 18 w 109"/>
              <a:gd name="T79" fmla="*/ 86 h 117"/>
              <a:gd name="T80" fmla="*/ 13 w 109"/>
              <a:gd name="T81" fmla="*/ 91 h 117"/>
              <a:gd name="T82" fmla="*/ 23 w 109"/>
              <a:gd name="T83" fmla="*/ 84 h 117"/>
              <a:gd name="T84" fmla="*/ 18 w 109"/>
              <a:gd name="T85" fmla="*/ 103 h 117"/>
              <a:gd name="T86" fmla="*/ 59 w 109"/>
              <a:gd name="T87" fmla="*/ 105 h 117"/>
              <a:gd name="T88" fmla="*/ 50 w 109"/>
              <a:gd name="T89" fmla="*/ 84 h 117"/>
              <a:gd name="T90" fmla="*/ 54 w 109"/>
              <a:gd name="T91" fmla="*/ 7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09" h="117">
                <a:moveTo>
                  <a:pt x="0" y="117"/>
                </a:moveTo>
                <a:cubicBezTo>
                  <a:pt x="109" y="117"/>
                  <a:pt x="109" y="117"/>
                  <a:pt x="109" y="117"/>
                </a:cubicBezTo>
                <a:cubicBezTo>
                  <a:pt x="109" y="109"/>
                  <a:pt x="109" y="109"/>
                  <a:pt x="109" y="109"/>
                </a:cubicBezTo>
                <a:cubicBezTo>
                  <a:pt x="105" y="109"/>
                  <a:pt x="105" y="109"/>
                  <a:pt x="105" y="109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1" y="86"/>
                  <a:pt x="101" y="86"/>
                  <a:pt x="101" y="86"/>
                </a:cubicBezTo>
                <a:cubicBezTo>
                  <a:pt x="100" y="63"/>
                  <a:pt x="100" y="63"/>
                  <a:pt x="100" y="63"/>
                </a:cubicBezTo>
                <a:cubicBezTo>
                  <a:pt x="100" y="54"/>
                  <a:pt x="100" y="54"/>
                  <a:pt x="100" y="54"/>
                </a:cubicBezTo>
                <a:cubicBezTo>
                  <a:pt x="102" y="61"/>
                  <a:pt x="102" y="61"/>
                  <a:pt x="102" y="61"/>
                </a:cubicBezTo>
                <a:cubicBezTo>
                  <a:pt x="107" y="58"/>
                  <a:pt x="107" y="58"/>
                  <a:pt x="107" y="58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82" y="38"/>
                  <a:pt x="82" y="38"/>
                  <a:pt x="82" y="38"/>
                </a:cubicBezTo>
                <a:cubicBezTo>
                  <a:pt x="78" y="48"/>
                  <a:pt x="78" y="48"/>
                  <a:pt x="78" y="48"/>
                </a:cubicBezTo>
                <a:cubicBezTo>
                  <a:pt x="71" y="57"/>
                  <a:pt x="71" y="57"/>
                  <a:pt x="71" y="57"/>
                </a:cubicBezTo>
                <a:cubicBezTo>
                  <a:pt x="74" y="60"/>
                  <a:pt x="74" y="60"/>
                  <a:pt x="74" y="60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63"/>
                  <a:pt x="82" y="63"/>
                  <a:pt x="82" y="63"/>
                </a:cubicBezTo>
                <a:cubicBezTo>
                  <a:pt x="85" y="86"/>
                  <a:pt x="85" y="86"/>
                  <a:pt x="85" y="86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109"/>
                  <a:pt x="76" y="109"/>
                  <a:pt x="76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70"/>
                  <a:pt x="70" y="70"/>
                  <a:pt x="70" y="70"/>
                </a:cubicBezTo>
                <a:cubicBezTo>
                  <a:pt x="63" y="70"/>
                  <a:pt x="63" y="70"/>
                  <a:pt x="63" y="70"/>
                </a:cubicBezTo>
                <a:cubicBezTo>
                  <a:pt x="66" y="46"/>
                  <a:pt x="66" y="46"/>
                  <a:pt x="66" y="46"/>
                </a:cubicBezTo>
                <a:cubicBezTo>
                  <a:pt x="67" y="33"/>
                  <a:pt x="67" y="33"/>
                  <a:pt x="67" y="33"/>
                </a:cubicBezTo>
                <a:cubicBezTo>
                  <a:pt x="69" y="38"/>
                  <a:pt x="69" y="38"/>
                  <a:pt x="69" y="38"/>
                </a:cubicBezTo>
                <a:cubicBezTo>
                  <a:pt x="68" y="46"/>
                  <a:pt x="68" y="46"/>
                  <a:pt x="68" y="46"/>
                </a:cubicBezTo>
                <a:cubicBezTo>
                  <a:pt x="71" y="46"/>
                  <a:pt x="71" y="46"/>
                  <a:pt x="71" y="46"/>
                </a:cubicBezTo>
                <a:cubicBezTo>
                  <a:pt x="74" y="37"/>
                  <a:pt x="74" y="37"/>
                  <a:pt x="74" y="37"/>
                </a:cubicBezTo>
                <a:cubicBezTo>
                  <a:pt x="68" y="21"/>
                  <a:pt x="68" y="21"/>
                  <a:pt x="68" y="21"/>
                </a:cubicBezTo>
                <a:cubicBezTo>
                  <a:pt x="49" y="21"/>
                  <a:pt x="49" y="21"/>
                  <a:pt x="49" y="21"/>
                </a:cubicBezTo>
                <a:cubicBezTo>
                  <a:pt x="43" y="18"/>
                  <a:pt x="43" y="18"/>
                  <a:pt x="43" y="18"/>
                </a:cubicBezTo>
                <a:cubicBezTo>
                  <a:pt x="39" y="10"/>
                  <a:pt x="39" y="10"/>
                  <a:pt x="39" y="10"/>
                </a:cubicBezTo>
                <a:cubicBezTo>
                  <a:pt x="37" y="11"/>
                  <a:pt x="35" y="11"/>
                  <a:pt x="34" y="12"/>
                </a:cubicBezTo>
                <a:cubicBezTo>
                  <a:pt x="38" y="22"/>
                  <a:pt x="38" y="22"/>
                  <a:pt x="38" y="22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46"/>
                  <a:pt x="49" y="46"/>
                  <a:pt x="49" y="46"/>
                </a:cubicBezTo>
                <a:cubicBezTo>
                  <a:pt x="47" y="70"/>
                  <a:pt x="47" y="70"/>
                  <a:pt x="47" y="70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109"/>
                  <a:pt x="41" y="109"/>
                  <a:pt x="41" y="109"/>
                </a:cubicBezTo>
                <a:cubicBezTo>
                  <a:pt x="33" y="109"/>
                  <a:pt x="33" y="109"/>
                  <a:pt x="33" y="109"/>
                </a:cubicBezTo>
                <a:cubicBezTo>
                  <a:pt x="33" y="76"/>
                  <a:pt x="33" y="76"/>
                  <a:pt x="33" y="76"/>
                </a:cubicBezTo>
                <a:cubicBezTo>
                  <a:pt x="25" y="76"/>
                  <a:pt x="25" y="76"/>
                  <a:pt x="25" y="76"/>
                </a:cubicBezTo>
                <a:cubicBezTo>
                  <a:pt x="28" y="53"/>
                  <a:pt x="28" y="53"/>
                  <a:pt x="28" y="53"/>
                </a:cubicBezTo>
                <a:cubicBezTo>
                  <a:pt x="28" y="44"/>
                  <a:pt x="28" y="44"/>
                  <a:pt x="28" y="44"/>
                </a:cubicBezTo>
                <a:cubicBezTo>
                  <a:pt x="34" y="51"/>
                  <a:pt x="34" y="51"/>
                  <a:pt x="34" y="51"/>
                </a:cubicBezTo>
                <a:cubicBezTo>
                  <a:pt x="38" y="49"/>
                  <a:pt x="38" y="49"/>
                  <a:pt x="38" y="49"/>
                </a:cubicBezTo>
                <a:cubicBezTo>
                  <a:pt x="28" y="29"/>
                  <a:pt x="28" y="29"/>
                  <a:pt x="28" y="29"/>
                </a:cubicBezTo>
                <a:cubicBezTo>
                  <a:pt x="10" y="29"/>
                  <a:pt x="10" y="29"/>
                  <a:pt x="10" y="29"/>
                </a:cubicBezTo>
                <a:cubicBezTo>
                  <a:pt x="0" y="44"/>
                  <a:pt x="0" y="44"/>
                  <a:pt x="0" y="44"/>
                </a:cubicBezTo>
                <a:cubicBezTo>
                  <a:pt x="3" y="48"/>
                  <a:pt x="3" y="48"/>
                  <a:pt x="3" y="48"/>
                </a:cubicBezTo>
                <a:cubicBezTo>
                  <a:pt x="11" y="38"/>
                  <a:pt x="11" y="38"/>
                  <a:pt x="11" y="38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76"/>
                  <a:pt x="9" y="76"/>
                  <a:pt x="9" y="76"/>
                </a:cubicBezTo>
                <a:cubicBezTo>
                  <a:pt x="4" y="76"/>
                  <a:pt x="4" y="76"/>
                  <a:pt x="4" y="76"/>
                </a:cubicBezTo>
                <a:cubicBezTo>
                  <a:pt x="4" y="109"/>
                  <a:pt x="4" y="109"/>
                  <a:pt x="4" y="10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17"/>
                  <a:pt x="0" y="117"/>
                  <a:pt x="0" y="117"/>
                </a:cubicBezTo>
                <a:close/>
                <a:moveTo>
                  <a:pt x="97" y="86"/>
                </a:moveTo>
                <a:cubicBezTo>
                  <a:pt x="90" y="86"/>
                  <a:pt x="90" y="86"/>
                  <a:pt x="90" y="86"/>
                </a:cubicBezTo>
                <a:cubicBezTo>
                  <a:pt x="90" y="65"/>
                  <a:pt x="90" y="65"/>
                  <a:pt x="90" y="65"/>
                </a:cubicBezTo>
                <a:cubicBezTo>
                  <a:pt x="92" y="65"/>
                  <a:pt x="92" y="65"/>
                  <a:pt x="92" y="65"/>
                </a:cubicBezTo>
                <a:cubicBezTo>
                  <a:pt x="97" y="86"/>
                  <a:pt x="97" y="86"/>
                  <a:pt x="97" y="86"/>
                </a:cubicBezTo>
                <a:close/>
                <a:moveTo>
                  <a:pt x="96" y="19"/>
                </a:moveTo>
                <a:cubicBezTo>
                  <a:pt x="99" y="22"/>
                  <a:pt x="101" y="27"/>
                  <a:pt x="98" y="31"/>
                </a:cubicBezTo>
                <a:cubicBezTo>
                  <a:pt x="96" y="35"/>
                  <a:pt x="91" y="36"/>
                  <a:pt x="87" y="33"/>
                </a:cubicBezTo>
                <a:cubicBezTo>
                  <a:pt x="83" y="31"/>
                  <a:pt x="82" y="26"/>
                  <a:pt x="84" y="22"/>
                </a:cubicBezTo>
                <a:cubicBezTo>
                  <a:pt x="87" y="18"/>
                  <a:pt x="92" y="17"/>
                  <a:pt x="96" y="19"/>
                </a:cubicBezTo>
                <a:close/>
                <a:moveTo>
                  <a:pt x="20" y="76"/>
                </a:moveTo>
                <a:cubicBezTo>
                  <a:pt x="14" y="76"/>
                  <a:pt x="14" y="76"/>
                  <a:pt x="14" y="76"/>
                </a:cubicBezTo>
                <a:cubicBezTo>
                  <a:pt x="18" y="55"/>
                  <a:pt x="18" y="55"/>
                  <a:pt x="18" y="55"/>
                </a:cubicBezTo>
                <a:cubicBezTo>
                  <a:pt x="20" y="55"/>
                  <a:pt x="20" y="55"/>
                  <a:pt x="20" y="55"/>
                </a:cubicBezTo>
                <a:cubicBezTo>
                  <a:pt x="20" y="76"/>
                  <a:pt x="20" y="76"/>
                  <a:pt x="20" y="76"/>
                </a:cubicBezTo>
                <a:close/>
                <a:moveTo>
                  <a:pt x="15" y="11"/>
                </a:moveTo>
                <a:cubicBezTo>
                  <a:pt x="19" y="8"/>
                  <a:pt x="24" y="10"/>
                  <a:pt x="26" y="13"/>
                </a:cubicBezTo>
                <a:cubicBezTo>
                  <a:pt x="28" y="17"/>
                  <a:pt x="27" y="22"/>
                  <a:pt x="23" y="24"/>
                </a:cubicBezTo>
                <a:cubicBezTo>
                  <a:pt x="19" y="26"/>
                  <a:pt x="14" y="25"/>
                  <a:pt x="12" y="22"/>
                </a:cubicBezTo>
                <a:cubicBezTo>
                  <a:pt x="10" y="18"/>
                  <a:pt x="11" y="13"/>
                  <a:pt x="15" y="11"/>
                </a:cubicBezTo>
                <a:close/>
                <a:moveTo>
                  <a:pt x="59" y="70"/>
                </a:moveTo>
                <a:cubicBezTo>
                  <a:pt x="52" y="70"/>
                  <a:pt x="52" y="70"/>
                  <a:pt x="52" y="70"/>
                </a:cubicBezTo>
                <a:cubicBezTo>
                  <a:pt x="56" y="48"/>
                  <a:pt x="56" y="48"/>
                  <a:pt x="56" y="48"/>
                </a:cubicBezTo>
                <a:cubicBezTo>
                  <a:pt x="59" y="48"/>
                  <a:pt x="59" y="48"/>
                  <a:pt x="59" y="48"/>
                </a:cubicBezTo>
                <a:cubicBezTo>
                  <a:pt x="59" y="70"/>
                  <a:pt x="59" y="70"/>
                  <a:pt x="59" y="70"/>
                </a:cubicBezTo>
                <a:close/>
                <a:moveTo>
                  <a:pt x="61" y="3"/>
                </a:moveTo>
                <a:cubicBezTo>
                  <a:pt x="65" y="5"/>
                  <a:pt x="66" y="10"/>
                  <a:pt x="64" y="14"/>
                </a:cubicBezTo>
                <a:cubicBezTo>
                  <a:pt x="61" y="18"/>
                  <a:pt x="56" y="19"/>
                  <a:pt x="52" y="17"/>
                </a:cubicBezTo>
                <a:cubicBezTo>
                  <a:pt x="49" y="14"/>
                  <a:pt x="47" y="9"/>
                  <a:pt x="50" y="5"/>
                </a:cubicBezTo>
                <a:cubicBezTo>
                  <a:pt x="52" y="2"/>
                  <a:pt x="57" y="0"/>
                  <a:pt x="61" y="3"/>
                </a:cubicBezTo>
                <a:close/>
                <a:moveTo>
                  <a:pt x="86" y="99"/>
                </a:moveTo>
                <a:cubicBezTo>
                  <a:pt x="90" y="99"/>
                  <a:pt x="90" y="99"/>
                  <a:pt x="90" y="99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1" y="104"/>
                  <a:pt x="91" y="104"/>
                  <a:pt x="91" y="104"/>
                </a:cubicBezTo>
                <a:cubicBezTo>
                  <a:pt x="91" y="100"/>
                  <a:pt x="91" y="100"/>
                  <a:pt x="91" y="100"/>
                </a:cubicBezTo>
                <a:cubicBezTo>
                  <a:pt x="91" y="99"/>
                  <a:pt x="91" y="99"/>
                  <a:pt x="91" y="99"/>
                </a:cubicBezTo>
                <a:cubicBezTo>
                  <a:pt x="91" y="98"/>
                  <a:pt x="90" y="98"/>
                  <a:pt x="89" y="98"/>
                </a:cubicBezTo>
                <a:cubicBezTo>
                  <a:pt x="89" y="96"/>
                  <a:pt x="89" y="96"/>
                  <a:pt x="89" y="96"/>
                </a:cubicBezTo>
                <a:cubicBezTo>
                  <a:pt x="91" y="96"/>
                  <a:pt x="91" y="96"/>
                  <a:pt x="91" y="95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2"/>
                  <a:pt x="91" y="91"/>
                  <a:pt x="90" y="91"/>
                </a:cubicBezTo>
                <a:cubicBezTo>
                  <a:pt x="90" y="91"/>
                  <a:pt x="90" y="92"/>
                  <a:pt x="90" y="92"/>
                </a:cubicBezTo>
                <a:cubicBezTo>
                  <a:pt x="90" y="95"/>
                  <a:pt x="90" y="95"/>
                  <a:pt x="90" y="95"/>
                </a:cubicBezTo>
                <a:cubicBezTo>
                  <a:pt x="86" y="95"/>
                  <a:pt x="86" y="95"/>
                  <a:pt x="86" y="95"/>
                </a:cubicBezTo>
                <a:cubicBezTo>
                  <a:pt x="86" y="92"/>
                  <a:pt x="86" y="92"/>
                  <a:pt x="86" y="92"/>
                </a:cubicBezTo>
                <a:cubicBezTo>
                  <a:pt x="86" y="90"/>
                  <a:pt x="88" y="89"/>
                  <a:pt x="91" y="89"/>
                </a:cubicBezTo>
                <a:cubicBezTo>
                  <a:pt x="92" y="89"/>
                  <a:pt x="93" y="89"/>
                  <a:pt x="94" y="90"/>
                </a:cubicBezTo>
                <a:cubicBezTo>
                  <a:pt x="95" y="90"/>
                  <a:pt x="95" y="91"/>
                  <a:pt x="95" y="92"/>
                </a:cubicBezTo>
                <a:cubicBezTo>
                  <a:pt x="95" y="94"/>
                  <a:pt x="95" y="94"/>
                  <a:pt x="95" y="94"/>
                </a:cubicBezTo>
                <a:cubicBezTo>
                  <a:pt x="95" y="96"/>
                  <a:pt x="94" y="97"/>
                  <a:pt x="93" y="97"/>
                </a:cubicBezTo>
                <a:cubicBezTo>
                  <a:pt x="94" y="98"/>
                  <a:pt x="95" y="99"/>
                  <a:pt x="95" y="101"/>
                </a:cubicBezTo>
                <a:cubicBezTo>
                  <a:pt x="95" y="103"/>
                  <a:pt x="95" y="103"/>
                  <a:pt x="95" y="103"/>
                </a:cubicBezTo>
                <a:cubicBezTo>
                  <a:pt x="95" y="106"/>
                  <a:pt x="94" y="107"/>
                  <a:pt x="91" y="107"/>
                </a:cubicBezTo>
                <a:cubicBezTo>
                  <a:pt x="88" y="107"/>
                  <a:pt x="86" y="106"/>
                  <a:pt x="86" y="104"/>
                </a:cubicBezTo>
                <a:cubicBezTo>
                  <a:pt x="86" y="99"/>
                  <a:pt x="86" y="99"/>
                  <a:pt x="86" y="99"/>
                </a:cubicBezTo>
                <a:close/>
                <a:moveTo>
                  <a:pt x="24" y="106"/>
                </a:moveTo>
                <a:cubicBezTo>
                  <a:pt x="13" y="106"/>
                  <a:pt x="13" y="106"/>
                  <a:pt x="13" y="106"/>
                </a:cubicBezTo>
                <a:cubicBezTo>
                  <a:pt x="13" y="103"/>
                  <a:pt x="13" y="103"/>
                  <a:pt x="13" y="103"/>
                </a:cubicBezTo>
                <a:cubicBezTo>
                  <a:pt x="18" y="93"/>
                  <a:pt x="18" y="93"/>
                  <a:pt x="18" y="93"/>
                </a:cubicBezTo>
                <a:cubicBezTo>
                  <a:pt x="19" y="91"/>
                  <a:pt x="19" y="90"/>
                  <a:pt x="19" y="88"/>
                </a:cubicBezTo>
                <a:cubicBezTo>
                  <a:pt x="19" y="87"/>
                  <a:pt x="19" y="86"/>
                  <a:pt x="18" y="86"/>
                </a:cubicBezTo>
                <a:cubicBezTo>
                  <a:pt x="18" y="86"/>
                  <a:pt x="17" y="87"/>
                  <a:pt x="17" y="87"/>
                </a:cubicBezTo>
                <a:cubicBezTo>
                  <a:pt x="17" y="91"/>
                  <a:pt x="17" y="91"/>
                  <a:pt x="17" y="91"/>
                </a:cubicBezTo>
                <a:cubicBezTo>
                  <a:pt x="13" y="91"/>
                  <a:pt x="13" y="91"/>
                  <a:pt x="13" y="91"/>
                </a:cubicBezTo>
                <a:cubicBezTo>
                  <a:pt x="13" y="87"/>
                  <a:pt x="13" y="87"/>
                  <a:pt x="13" y="87"/>
                </a:cubicBezTo>
                <a:cubicBezTo>
                  <a:pt x="13" y="84"/>
                  <a:pt x="15" y="83"/>
                  <a:pt x="18" y="83"/>
                </a:cubicBezTo>
                <a:cubicBezTo>
                  <a:pt x="21" y="83"/>
                  <a:pt x="22" y="83"/>
                  <a:pt x="23" y="84"/>
                </a:cubicBezTo>
                <a:cubicBezTo>
                  <a:pt x="24" y="85"/>
                  <a:pt x="24" y="87"/>
                  <a:pt x="24" y="90"/>
                </a:cubicBezTo>
                <a:cubicBezTo>
                  <a:pt x="24" y="91"/>
                  <a:pt x="24" y="92"/>
                  <a:pt x="24" y="92"/>
                </a:cubicBezTo>
                <a:cubicBezTo>
                  <a:pt x="18" y="103"/>
                  <a:pt x="18" y="103"/>
                  <a:pt x="18" y="103"/>
                </a:cubicBezTo>
                <a:cubicBezTo>
                  <a:pt x="24" y="103"/>
                  <a:pt x="24" y="103"/>
                  <a:pt x="24" y="103"/>
                </a:cubicBezTo>
                <a:cubicBezTo>
                  <a:pt x="24" y="106"/>
                  <a:pt x="24" y="106"/>
                  <a:pt x="24" y="106"/>
                </a:cubicBezTo>
                <a:close/>
                <a:moveTo>
                  <a:pt x="59" y="105"/>
                </a:moveTo>
                <a:cubicBezTo>
                  <a:pt x="53" y="105"/>
                  <a:pt x="53" y="105"/>
                  <a:pt x="53" y="105"/>
                </a:cubicBezTo>
                <a:cubicBezTo>
                  <a:pt x="53" y="84"/>
                  <a:pt x="53" y="84"/>
                  <a:pt x="53" y="84"/>
                </a:cubicBezTo>
                <a:cubicBezTo>
                  <a:pt x="50" y="84"/>
                  <a:pt x="50" y="84"/>
                  <a:pt x="50" y="84"/>
                </a:cubicBezTo>
                <a:cubicBezTo>
                  <a:pt x="50" y="80"/>
                  <a:pt x="50" y="80"/>
                  <a:pt x="50" y="80"/>
                </a:cubicBezTo>
                <a:cubicBezTo>
                  <a:pt x="51" y="80"/>
                  <a:pt x="52" y="79"/>
                  <a:pt x="53" y="79"/>
                </a:cubicBezTo>
                <a:cubicBezTo>
                  <a:pt x="53" y="78"/>
                  <a:pt x="54" y="77"/>
                  <a:pt x="54" y="76"/>
                </a:cubicBezTo>
                <a:cubicBezTo>
                  <a:pt x="59" y="76"/>
                  <a:pt x="59" y="76"/>
                  <a:pt x="59" y="76"/>
                </a:cubicBezTo>
                <a:lnTo>
                  <a:pt x="59" y="1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3431740" y="1577991"/>
            <a:ext cx="481619" cy="555456"/>
          </a:xfrm>
          <a:custGeom>
            <a:avLst/>
            <a:gdLst>
              <a:gd name="T0" fmla="*/ 14 w 101"/>
              <a:gd name="T1" fmla="*/ 67 h 118"/>
              <a:gd name="T2" fmla="*/ 25 w 101"/>
              <a:gd name="T3" fmla="*/ 67 h 118"/>
              <a:gd name="T4" fmla="*/ 32 w 101"/>
              <a:gd name="T5" fmla="*/ 65 h 118"/>
              <a:gd name="T6" fmla="*/ 46 w 101"/>
              <a:gd name="T7" fmla="*/ 93 h 118"/>
              <a:gd name="T8" fmla="*/ 49 w 101"/>
              <a:gd name="T9" fmla="*/ 75 h 118"/>
              <a:gd name="T10" fmla="*/ 47 w 101"/>
              <a:gd name="T11" fmla="*/ 74 h 118"/>
              <a:gd name="T12" fmla="*/ 47 w 101"/>
              <a:gd name="T13" fmla="*/ 72 h 118"/>
              <a:gd name="T14" fmla="*/ 57 w 101"/>
              <a:gd name="T15" fmla="*/ 72 h 118"/>
              <a:gd name="T16" fmla="*/ 57 w 101"/>
              <a:gd name="T17" fmla="*/ 74 h 118"/>
              <a:gd name="T18" fmla="*/ 54 w 101"/>
              <a:gd name="T19" fmla="*/ 75 h 118"/>
              <a:gd name="T20" fmla="*/ 58 w 101"/>
              <a:gd name="T21" fmla="*/ 92 h 118"/>
              <a:gd name="T22" fmla="*/ 69 w 101"/>
              <a:gd name="T23" fmla="*/ 66 h 118"/>
              <a:gd name="T24" fmla="*/ 76 w 101"/>
              <a:gd name="T25" fmla="*/ 67 h 118"/>
              <a:gd name="T26" fmla="*/ 86 w 101"/>
              <a:gd name="T27" fmla="*/ 67 h 118"/>
              <a:gd name="T28" fmla="*/ 100 w 101"/>
              <a:gd name="T29" fmla="*/ 110 h 118"/>
              <a:gd name="T30" fmla="*/ 86 w 101"/>
              <a:gd name="T31" fmla="*/ 114 h 118"/>
              <a:gd name="T32" fmla="*/ 84 w 101"/>
              <a:gd name="T33" fmla="*/ 108 h 118"/>
              <a:gd name="T34" fmla="*/ 80 w 101"/>
              <a:gd name="T35" fmla="*/ 116 h 118"/>
              <a:gd name="T36" fmla="*/ 19 w 101"/>
              <a:gd name="T37" fmla="*/ 116 h 118"/>
              <a:gd name="T38" fmla="*/ 15 w 101"/>
              <a:gd name="T39" fmla="*/ 108 h 118"/>
              <a:gd name="T40" fmla="*/ 13 w 101"/>
              <a:gd name="T41" fmla="*/ 115 h 118"/>
              <a:gd name="T42" fmla="*/ 0 w 101"/>
              <a:gd name="T43" fmla="*/ 110 h 118"/>
              <a:gd name="T44" fmla="*/ 14 w 101"/>
              <a:gd name="T45" fmla="*/ 67 h 118"/>
              <a:gd name="T46" fmla="*/ 29 w 101"/>
              <a:gd name="T47" fmla="*/ 46 h 118"/>
              <a:gd name="T48" fmla="*/ 25 w 101"/>
              <a:gd name="T49" fmla="*/ 42 h 118"/>
              <a:gd name="T50" fmla="*/ 24 w 101"/>
              <a:gd name="T51" fmla="*/ 34 h 118"/>
              <a:gd name="T52" fmla="*/ 24 w 101"/>
              <a:gd name="T53" fmla="*/ 33 h 118"/>
              <a:gd name="T54" fmla="*/ 25 w 101"/>
              <a:gd name="T55" fmla="*/ 32 h 118"/>
              <a:gd name="T56" fmla="*/ 26 w 101"/>
              <a:gd name="T57" fmla="*/ 32 h 118"/>
              <a:gd name="T58" fmla="*/ 31 w 101"/>
              <a:gd name="T59" fmla="*/ 8 h 118"/>
              <a:gd name="T60" fmla="*/ 67 w 101"/>
              <a:gd name="T61" fmla="*/ 7 h 118"/>
              <a:gd name="T62" fmla="*/ 74 w 101"/>
              <a:gd name="T63" fmla="*/ 32 h 118"/>
              <a:gd name="T64" fmla="*/ 74 w 101"/>
              <a:gd name="T65" fmla="*/ 32 h 118"/>
              <a:gd name="T66" fmla="*/ 75 w 101"/>
              <a:gd name="T67" fmla="*/ 33 h 118"/>
              <a:gd name="T68" fmla="*/ 75 w 101"/>
              <a:gd name="T69" fmla="*/ 34 h 118"/>
              <a:gd name="T70" fmla="*/ 74 w 101"/>
              <a:gd name="T71" fmla="*/ 42 h 118"/>
              <a:gd name="T72" fmla="*/ 71 w 101"/>
              <a:gd name="T73" fmla="*/ 46 h 118"/>
              <a:gd name="T74" fmla="*/ 52 w 101"/>
              <a:gd name="T75" fmla="*/ 63 h 118"/>
              <a:gd name="T76" fmla="*/ 47 w 101"/>
              <a:gd name="T77" fmla="*/ 63 h 118"/>
              <a:gd name="T78" fmla="*/ 29 w 101"/>
              <a:gd name="T79" fmla="*/ 46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1" h="118">
                <a:moveTo>
                  <a:pt x="14" y="67"/>
                </a:moveTo>
                <a:cubicBezTo>
                  <a:pt x="18" y="67"/>
                  <a:pt x="21" y="67"/>
                  <a:pt x="25" y="67"/>
                </a:cubicBezTo>
                <a:cubicBezTo>
                  <a:pt x="28" y="67"/>
                  <a:pt x="30" y="67"/>
                  <a:pt x="32" y="65"/>
                </a:cubicBezTo>
                <a:cubicBezTo>
                  <a:pt x="46" y="93"/>
                  <a:pt x="46" y="93"/>
                  <a:pt x="46" y="93"/>
                </a:cubicBezTo>
                <a:cubicBezTo>
                  <a:pt x="49" y="75"/>
                  <a:pt x="49" y="75"/>
                  <a:pt x="49" y="75"/>
                </a:cubicBezTo>
                <a:cubicBezTo>
                  <a:pt x="47" y="74"/>
                  <a:pt x="47" y="74"/>
                  <a:pt x="47" y="74"/>
                </a:cubicBezTo>
                <a:cubicBezTo>
                  <a:pt x="47" y="72"/>
                  <a:pt x="47" y="72"/>
                  <a:pt x="47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7" y="74"/>
                  <a:pt x="57" y="74"/>
                  <a:pt x="57" y="74"/>
                </a:cubicBezTo>
                <a:cubicBezTo>
                  <a:pt x="54" y="75"/>
                  <a:pt x="54" y="75"/>
                  <a:pt x="54" y="75"/>
                </a:cubicBezTo>
                <a:cubicBezTo>
                  <a:pt x="58" y="92"/>
                  <a:pt x="58" y="92"/>
                  <a:pt x="58" y="92"/>
                </a:cubicBezTo>
                <a:cubicBezTo>
                  <a:pt x="69" y="66"/>
                  <a:pt x="69" y="66"/>
                  <a:pt x="69" y="66"/>
                </a:cubicBezTo>
                <a:cubicBezTo>
                  <a:pt x="71" y="67"/>
                  <a:pt x="73" y="67"/>
                  <a:pt x="76" y="67"/>
                </a:cubicBezTo>
                <a:cubicBezTo>
                  <a:pt x="79" y="67"/>
                  <a:pt x="82" y="67"/>
                  <a:pt x="86" y="67"/>
                </a:cubicBezTo>
                <a:cubicBezTo>
                  <a:pt x="95" y="75"/>
                  <a:pt x="101" y="96"/>
                  <a:pt x="100" y="110"/>
                </a:cubicBezTo>
                <a:cubicBezTo>
                  <a:pt x="97" y="112"/>
                  <a:pt x="92" y="113"/>
                  <a:pt x="86" y="114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61" y="118"/>
                  <a:pt x="37" y="118"/>
                  <a:pt x="19" y="116"/>
                </a:cubicBezTo>
                <a:cubicBezTo>
                  <a:pt x="15" y="108"/>
                  <a:pt x="15" y="108"/>
                  <a:pt x="15" y="108"/>
                </a:cubicBezTo>
                <a:cubicBezTo>
                  <a:pt x="13" y="115"/>
                  <a:pt x="13" y="115"/>
                  <a:pt x="13" y="115"/>
                </a:cubicBezTo>
                <a:cubicBezTo>
                  <a:pt x="6" y="113"/>
                  <a:pt x="2" y="112"/>
                  <a:pt x="0" y="110"/>
                </a:cubicBezTo>
                <a:cubicBezTo>
                  <a:pt x="0" y="98"/>
                  <a:pt x="2" y="77"/>
                  <a:pt x="14" y="67"/>
                </a:cubicBezTo>
                <a:close/>
                <a:moveTo>
                  <a:pt x="29" y="46"/>
                </a:moveTo>
                <a:cubicBezTo>
                  <a:pt x="27" y="45"/>
                  <a:pt x="26" y="44"/>
                  <a:pt x="25" y="42"/>
                </a:cubicBezTo>
                <a:cubicBezTo>
                  <a:pt x="25" y="40"/>
                  <a:pt x="24" y="37"/>
                  <a:pt x="24" y="34"/>
                </a:cubicBezTo>
                <a:cubicBezTo>
                  <a:pt x="24" y="33"/>
                  <a:pt x="24" y="33"/>
                  <a:pt x="24" y="33"/>
                </a:cubicBezTo>
                <a:cubicBezTo>
                  <a:pt x="25" y="32"/>
                  <a:pt x="25" y="32"/>
                  <a:pt x="25" y="32"/>
                </a:cubicBezTo>
                <a:cubicBezTo>
                  <a:pt x="25" y="32"/>
                  <a:pt x="25" y="32"/>
                  <a:pt x="26" y="32"/>
                </a:cubicBezTo>
                <a:cubicBezTo>
                  <a:pt x="24" y="19"/>
                  <a:pt x="25" y="12"/>
                  <a:pt x="31" y="8"/>
                </a:cubicBezTo>
                <a:cubicBezTo>
                  <a:pt x="40" y="0"/>
                  <a:pt x="57" y="0"/>
                  <a:pt x="67" y="7"/>
                </a:cubicBezTo>
                <a:cubicBezTo>
                  <a:pt x="73" y="11"/>
                  <a:pt x="75" y="20"/>
                  <a:pt x="74" y="32"/>
                </a:cubicBezTo>
                <a:cubicBezTo>
                  <a:pt x="74" y="32"/>
                  <a:pt x="74" y="32"/>
                  <a:pt x="74" y="32"/>
                </a:cubicBezTo>
                <a:cubicBezTo>
                  <a:pt x="75" y="33"/>
                  <a:pt x="75" y="33"/>
                  <a:pt x="75" y="33"/>
                </a:cubicBezTo>
                <a:cubicBezTo>
                  <a:pt x="75" y="34"/>
                  <a:pt x="75" y="34"/>
                  <a:pt x="75" y="34"/>
                </a:cubicBezTo>
                <a:cubicBezTo>
                  <a:pt x="75" y="37"/>
                  <a:pt x="75" y="40"/>
                  <a:pt x="74" y="42"/>
                </a:cubicBezTo>
                <a:cubicBezTo>
                  <a:pt x="73" y="44"/>
                  <a:pt x="72" y="45"/>
                  <a:pt x="71" y="46"/>
                </a:cubicBezTo>
                <a:cubicBezTo>
                  <a:pt x="68" y="54"/>
                  <a:pt x="60" y="62"/>
                  <a:pt x="52" y="63"/>
                </a:cubicBezTo>
                <a:cubicBezTo>
                  <a:pt x="50" y="63"/>
                  <a:pt x="48" y="63"/>
                  <a:pt x="47" y="63"/>
                </a:cubicBezTo>
                <a:cubicBezTo>
                  <a:pt x="38" y="59"/>
                  <a:pt x="32" y="55"/>
                  <a:pt x="29" y="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Freeform 5"/>
          <p:cNvSpPr>
            <a:spLocks noEditPoints="1"/>
          </p:cNvSpPr>
          <p:nvPr/>
        </p:nvSpPr>
        <p:spPr bwMode="auto">
          <a:xfrm>
            <a:off x="4709165" y="2906864"/>
            <a:ext cx="791005" cy="602658"/>
          </a:xfrm>
          <a:custGeom>
            <a:avLst/>
            <a:gdLst>
              <a:gd name="T0" fmla="*/ 2 w 120"/>
              <a:gd name="T1" fmla="*/ 42 h 91"/>
              <a:gd name="T2" fmla="*/ 120 w 120"/>
              <a:gd name="T3" fmla="*/ 47 h 91"/>
              <a:gd name="T4" fmla="*/ 90 w 120"/>
              <a:gd name="T5" fmla="*/ 88 h 91"/>
              <a:gd name="T6" fmla="*/ 74 w 120"/>
              <a:gd name="T7" fmla="*/ 78 h 91"/>
              <a:gd name="T8" fmla="*/ 30 w 120"/>
              <a:gd name="T9" fmla="*/ 71 h 91"/>
              <a:gd name="T10" fmla="*/ 24 w 120"/>
              <a:gd name="T11" fmla="*/ 49 h 91"/>
              <a:gd name="T12" fmla="*/ 53 w 120"/>
              <a:gd name="T13" fmla="*/ 33 h 91"/>
              <a:gd name="T14" fmla="*/ 58 w 120"/>
              <a:gd name="T15" fmla="*/ 38 h 91"/>
              <a:gd name="T16" fmla="*/ 71 w 120"/>
              <a:gd name="T17" fmla="*/ 31 h 91"/>
              <a:gd name="T18" fmla="*/ 64 w 120"/>
              <a:gd name="T19" fmla="*/ 27 h 91"/>
              <a:gd name="T20" fmla="*/ 59 w 120"/>
              <a:gd name="T21" fmla="*/ 22 h 91"/>
              <a:gd name="T22" fmla="*/ 43 w 120"/>
              <a:gd name="T23" fmla="*/ 33 h 91"/>
              <a:gd name="T24" fmla="*/ 32 w 120"/>
              <a:gd name="T25" fmla="*/ 31 h 91"/>
              <a:gd name="T26" fmla="*/ 32 w 120"/>
              <a:gd name="T27" fmla="*/ 38 h 91"/>
              <a:gd name="T28" fmla="*/ 16 w 120"/>
              <a:gd name="T29" fmla="*/ 40 h 91"/>
              <a:gd name="T30" fmla="*/ 20 w 120"/>
              <a:gd name="T31" fmla="*/ 49 h 91"/>
              <a:gd name="T32" fmla="*/ 16 w 120"/>
              <a:gd name="T33" fmla="*/ 71 h 91"/>
              <a:gd name="T34" fmla="*/ 38 w 120"/>
              <a:gd name="T35" fmla="*/ 57 h 91"/>
              <a:gd name="T36" fmla="*/ 84 w 120"/>
              <a:gd name="T37" fmla="*/ 46 h 91"/>
              <a:gd name="T38" fmla="*/ 86 w 120"/>
              <a:gd name="T39" fmla="*/ 46 h 91"/>
              <a:gd name="T40" fmla="*/ 97 w 120"/>
              <a:gd name="T41" fmla="*/ 31 h 91"/>
              <a:gd name="T42" fmla="*/ 73 w 120"/>
              <a:gd name="T43" fmla="*/ 42 h 91"/>
              <a:gd name="T44" fmla="*/ 68 w 120"/>
              <a:gd name="T45" fmla="*/ 36 h 91"/>
              <a:gd name="T46" fmla="*/ 58 w 120"/>
              <a:gd name="T47" fmla="*/ 44 h 91"/>
              <a:gd name="T48" fmla="*/ 48 w 120"/>
              <a:gd name="T49" fmla="*/ 43 h 91"/>
              <a:gd name="T50" fmla="*/ 46 w 120"/>
              <a:gd name="T51" fmla="*/ 48 h 91"/>
              <a:gd name="T52" fmla="*/ 49 w 120"/>
              <a:gd name="T53" fmla="*/ 63 h 91"/>
              <a:gd name="T54" fmla="*/ 62 w 120"/>
              <a:gd name="T55" fmla="*/ 62 h 91"/>
              <a:gd name="T56" fmla="*/ 76 w 120"/>
              <a:gd name="T57" fmla="*/ 65 h 91"/>
              <a:gd name="T58" fmla="*/ 87 w 120"/>
              <a:gd name="T59" fmla="*/ 58 h 91"/>
              <a:gd name="T60" fmla="*/ 98 w 120"/>
              <a:gd name="T61" fmla="*/ 59 h 91"/>
              <a:gd name="T62" fmla="*/ 107 w 120"/>
              <a:gd name="T63" fmla="*/ 50 h 91"/>
              <a:gd name="T64" fmla="*/ 97 w 120"/>
              <a:gd name="T65" fmla="*/ 55 h 91"/>
              <a:gd name="T66" fmla="*/ 86 w 120"/>
              <a:gd name="T67" fmla="*/ 54 h 91"/>
              <a:gd name="T68" fmla="*/ 75 w 120"/>
              <a:gd name="T69" fmla="*/ 61 h 91"/>
              <a:gd name="T70" fmla="*/ 62 w 120"/>
              <a:gd name="T71" fmla="*/ 58 h 91"/>
              <a:gd name="T72" fmla="*/ 49 w 120"/>
              <a:gd name="T73" fmla="*/ 63 h 91"/>
              <a:gd name="T74" fmla="*/ 14 w 120"/>
              <a:gd name="T75" fmla="*/ 33 h 91"/>
              <a:gd name="T76" fmla="*/ 31 w 120"/>
              <a:gd name="T77" fmla="*/ 29 h 91"/>
              <a:gd name="T78" fmla="*/ 37 w 120"/>
              <a:gd name="T79" fmla="*/ 20 h 91"/>
              <a:gd name="T80" fmla="*/ 48 w 120"/>
              <a:gd name="T81" fmla="*/ 22 h 91"/>
              <a:gd name="T82" fmla="*/ 61 w 120"/>
              <a:gd name="T83" fmla="*/ 17 h 91"/>
              <a:gd name="T84" fmla="*/ 68 w 120"/>
              <a:gd name="T85" fmla="*/ 21 h 91"/>
              <a:gd name="T86" fmla="*/ 77 w 120"/>
              <a:gd name="T87" fmla="*/ 18 h 91"/>
              <a:gd name="T88" fmla="*/ 84 w 120"/>
              <a:gd name="T89" fmla="*/ 20 h 91"/>
              <a:gd name="T90" fmla="*/ 78 w 120"/>
              <a:gd name="T91" fmla="*/ 14 h 91"/>
              <a:gd name="T92" fmla="*/ 69 w 120"/>
              <a:gd name="T93" fmla="*/ 16 h 91"/>
              <a:gd name="T94" fmla="*/ 62 w 120"/>
              <a:gd name="T95" fmla="*/ 12 h 91"/>
              <a:gd name="T96" fmla="*/ 48 w 120"/>
              <a:gd name="T97" fmla="*/ 17 h 91"/>
              <a:gd name="T98" fmla="*/ 35 w 120"/>
              <a:gd name="T99" fmla="*/ 15 h 91"/>
              <a:gd name="T100" fmla="*/ 28 w 120"/>
              <a:gd name="T101" fmla="*/ 2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0" h="91">
                <a:moveTo>
                  <a:pt x="16" y="71"/>
                </a:moveTo>
                <a:cubicBezTo>
                  <a:pt x="5" y="66"/>
                  <a:pt x="0" y="56"/>
                  <a:pt x="2" y="42"/>
                </a:cubicBezTo>
                <a:cubicBezTo>
                  <a:pt x="1" y="37"/>
                  <a:pt x="13" y="16"/>
                  <a:pt x="49" y="8"/>
                </a:cubicBezTo>
                <a:cubicBezTo>
                  <a:pt x="85" y="0"/>
                  <a:pt x="120" y="31"/>
                  <a:pt x="120" y="47"/>
                </a:cubicBezTo>
                <a:cubicBezTo>
                  <a:pt x="120" y="58"/>
                  <a:pt x="105" y="68"/>
                  <a:pt x="88" y="74"/>
                </a:cubicBezTo>
                <a:cubicBezTo>
                  <a:pt x="90" y="88"/>
                  <a:pt x="90" y="88"/>
                  <a:pt x="90" y="88"/>
                </a:cubicBezTo>
                <a:cubicBezTo>
                  <a:pt x="84" y="91"/>
                  <a:pt x="84" y="91"/>
                  <a:pt x="84" y="91"/>
                </a:cubicBezTo>
                <a:cubicBezTo>
                  <a:pt x="74" y="78"/>
                  <a:pt x="74" y="78"/>
                  <a:pt x="74" y="78"/>
                </a:cubicBezTo>
                <a:cubicBezTo>
                  <a:pt x="60" y="81"/>
                  <a:pt x="47" y="81"/>
                  <a:pt x="42" y="79"/>
                </a:cubicBezTo>
                <a:cubicBezTo>
                  <a:pt x="35" y="77"/>
                  <a:pt x="30" y="71"/>
                  <a:pt x="30" y="71"/>
                </a:cubicBezTo>
                <a:cubicBezTo>
                  <a:pt x="30" y="71"/>
                  <a:pt x="30" y="71"/>
                  <a:pt x="30" y="71"/>
                </a:cubicBezTo>
                <a:cubicBezTo>
                  <a:pt x="26" y="66"/>
                  <a:pt x="24" y="55"/>
                  <a:pt x="24" y="49"/>
                </a:cubicBezTo>
                <a:cubicBezTo>
                  <a:pt x="30" y="44"/>
                  <a:pt x="37" y="40"/>
                  <a:pt x="45" y="36"/>
                </a:cubicBezTo>
                <a:cubicBezTo>
                  <a:pt x="47" y="35"/>
                  <a:pt x="50" y="34"/>
                  <a:pt x="53" y="33"/>
                </a:cubicBezTo>
                <a:cubicBezTo>
                  <a:pt x="54" y="39"/>
                  <a:pt x="54" y="39"/>
                  <a:pt x="54" y="39"/>
                </a:cubicBezTo>
                <a:cubicBezTo>
                  <a:pt x="58" y="38"/>
                  <a:pt x="58" y="38"/>
                  <a:pt x="58" y="38"/>
                </a:cubicBezTo>
                <a:cubicBezTo>
                  <a:pt x="57" y="32"/>
                  <a:pt x="57" y="32"/>
                  <a:pt x="57" y="32"/>
                </a:cubicBezTo>
                <a:cubicBezTo>
                  <a:pt x="61" y="32"/>
                  <a:pt x="66" y="31"/>
                  <a:pt x="71" y="31"/>
                </a:cubicBezTo>
                <a:cubicBezTo>
                  <a:pt x="71" y="27"/>
                  <a:pt x="71" y="27"/>
                  <a:pt x="71" y="27"/>
                </a:cubicBezTo>
                <a:cubicBezTo>
                  <a:pt x="69" y="27"/>
                  <a:pt x="67" y="27"/>
                  <a:pt x="64" y="27"/>
                </a:cubicBezTo>
                <a:cubicBezTo>
                  <a:pt x="64" y="21"/>
                  <a:pt x="64" y="21"/>
                  <a:pt x="64" y="21"/>
                </a:cubicBezTo>
                <a:cubicBezTo>
                  <a:pt x="59" y="22"/>
                  <a:pt x="59" y="22"/>
                  <a:pt x="59" y="22"/>
                </a:cubicBezTo>
                <a:cubicBezTo>
                  <a:pt x="60" y="28"/>
                  <a:pt x="60" y="28"/>
                  <a:pt x="60" y="28"/>
                </a:cubicBezTo>
                <a:cubicBezTo>
                  <a:pt x="54" y="29"/>
                  <a:pt x="48" y="30"/>
                  <a:pt x="43" y="33"/>
                </a:cubicBezTo>
                <a:cubicBezTo>
                  <a:pt x="40" y="34"/>
                  <a:pt x="38" y="35"/>
                  <a:pt x="35" y="36"/>
                </a:cubicBezTo>
                <a:cubicBezTo>
                  <a:pt x="32" y="31"/>
                  <a:pt x="32" y="31"/>
                  <a:pt x="32" y="31"/>
                </a:cubicBezTo>
                <a:cubicBezTo>
                  <a:pt x="28" y="33"/>
                  <a:pt x="28" y="33"/>
                  <a:pt x="28" y="33"/>
                </a:cubicBezTo>
                <a:cubicBezTo>
                  <a:pt x="32" y="38"/>
                  <a:pt x="32" y="38"/>
                  <a:pt x="32" y="38"/>
                </a:cubicBezTo>
                <a:cubicBezTo>
                  <a:pt x="29" y="41"/>
                  <a:pt x="25" y="43"/>
                  <a:pt x="22" y="46"/>
                </a:cubicBezTo>
                <a:cubicBezTo>
                  <a:pt x="16" y="40"/>
                  <a:pt x="16" y="40"/>
                  <a:pt x="16" y="40"/>
                </a:cubicBezTo>
                <a:cubicBezTo>
                  <a:pt x="13" y="44"/>
                  <a:pt x="13" y="44"/>
                  <a:pt x="13" y="44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55"/>
                  <a:pt x="22" y="65"/>
                  <a:pt x="25" y="71"/>
                </a:cubicBezTo>
                <a:cubicBezTo>
                  <a:pt x="16" y="71"/>
                  <a:pt x="16" y="71"/>
                  <a:pt x="16" y="71"/>
                </a:cubicBezTo>
                <a:close/>
                <a:moveTo>
                  <a:pt x="36" y="54"/>
                </a:moveTo>
                <a:cubicBezTo>
                  <a:pt x="38" y="57"/>
                  <a:pt x="38" y="57"/>
                  <a:pt x="38" y="57"/>
                </a:cubicBezTo>
                <a:cubicBezTo>
                  <a:pt x="44" y="53"/>
                  <a:pt x="51" y="50"/>
                  <a:pt x="59" y="48"/>
                </a:cubicBezTo>
                <a:cubicBezTo>
                  <a:pt x="67" y="47"/>
                  <a:pt x="75" y="46"/>
                  <a:pt x="84" y="46"/>
                </a:cubicBezTo>
                <a:cubicBezTo>
                  <a:pt x="85" y="46"/>
                  <a:pt x="85" y="46"/>
                  <a:pt x="85" y="46"/>
                </a:cubicBezTo>
                <a:cubicBezTo>
                  <a:pt x="86" y="46"/>
                  <a:pt x="86" y="46"/>
                  <a:pt x="86" y="46"/>
                </a:cubicBezTo>
                <a:cubicBezTo>
                  <a:pt x="100" y="34"/>
                  <a:pt x="100" y="34"/>
                  <a:pt x="100" y="34"/>
                </a:cubicBezTo>
                <a:cubicBezTo>
                  <a:pt x="97" y="31"/>
                  <a:pt x="97" y="31"/>
                  <a:pt x="97" y="31"/>
                </a:cubicBezTo>
                <a:cubicBezTo>
                  <a:pt x="84" y="42"/>
                  <a:pt x="84" y="42"/>
                  <a:pt x="84" y="42"/>
                </a:cubicBezTo>
                <a:cubicBezTo>
                  <a:pt x="80" y="42"/>
                  <a:pt x="76" y="42"/>
                  <a:pt x="73" y="42"/>
                </a:cubicBezTo>
                <a:cubicBezTo>
                  <a:pt x="72" y="36"/>
                  <a:pt x="72" y="36"/>
                  <a:pt x="72" y="36"/>
                </a:cubicBezTo>
                <a:cubicBezTo>
                  <a:pt x="68" y="36"/>
                  <a:pt x="68" y="36"/>
                  <a:pt x="68" y="36"/>
                </a:cubicBezTo>
                <a:cubicBezTo>
                  <a:pt x="68" y="43"/>
                  <a:pt x="68" y="43"/>
                  <a:pt x="68" y="43"/>
                </a:cubicBezTo>
                <a:cubicBezTo>
                  <a:pt x="65" y="43"/>
                  <a:pt x="61" y="44"/>
                  <a:pt x="58" y="44"/>
                </a:cubicBezTo>
                <a:cubicBezTo>
                  <a:pt x="55" y="45"/>
                  <a:pt x="53" y="46"/>
                  <a:pt x="50" y="47"/>
                </a:cubicBezTo>
                <a:cubicBezTo>
                  <a:pt x="48" y="43"/>
                  <a:pt x="48" y="43"/>
                  <a:pt x="48" y="43"/>
                </a:cubicBezTo>
                <a:cubicBezTo>
                  <a:pt x="44" y="44"/>
                  <a:pt x="44" y="44"/>
                  <a:pt x="44" y="44"/>
                </a:cubicBezTo>
                <a:cubicBezTo>
                  <a:pt x="46" y="48"/>
                  <a:pt x="46" y="48"/>
                  <a:pt x="46" y="48"/>
                </a:cubicBezTo>
                <a:cubicBezTo>
                  <a:pt x="42" y="50"/>
                  <a:pt x="39" y="52"/>
                  <a:pt x="36" y="54"/>
                </a:cubicBezTo>
                <a:close/>
                <a:moveTo>
                  <a:pt x="49" y="63"/>
                </a:moveTo>
                <a:cubicBezTo>
                  <a:pt x="50" y="67"/>
                  <a:pt x="50" y="67"/>
                  <a:pt x="50" y="67"/>
                </a:cubicBezTo>
                <a:cubicBezTo>
                  <a:pt x="62" y="62"/>
                  <a:pt x="62" y="62"/>
                  <a:pt x="62" y="62"/>
                </a:cubicBezTo>
                <a:cubicBezTo>
                  <a:pt x="75" y="65"/>
                  <a:pt x="75" y="65"/>
                  <a:pt x="75" y="65"/>
                </a:cubicBezTo>
                <a:cubicBezTo>
                  <a:pt x="76" y="65"/>
                  <a:pt x="76" y="65"/>
                  <a:pt x="76" y="65"/>
                </a:cubicBezTo>
                <a:cubicBezTo>
                  <a:pt x="76" y="65"/>
                  <a:pt x="76" y="65"/>
                  <a:pt x="76" y="65"/>
                </a:cubicBezTo>
                <a:cubicBezTo>
                  <a:pt x="87" y="58"/>
                  <a:pt x="87" y="58"/>
                  <a:pt x="87" y="58"/>
                </a:cubicBezTo>
                <a:cubicBezTo>
                  <a:pt x="97" y="59"/>
                  <a:pt x="97" y="59"/>
                  <a:pt x="97" y="59"/>
                </a:cubicBezTo>
                <a:cubicBezTo>
                  <a:pt x="98" y="59"/>
                  <a:pt x="98" y="59"/>
                  <a:pt x="98" y="59"/>
                </a:cubicBezTo>
                <a:cubicBezTo>
                  <a:pt x="99" y="58"/>
                  <a:pt x="99" y="58"/>
                  <a:pt x="99" y="58"/>
                </a:cubicBezTo>
                <a:cubicBezTo>
                  <a:pt x="107" y="50"/>
                  <a:pt x="107" y="50"/>
                  <a:pt x="107" y="50"/>
                </a:cubicBezTo>
                <a:cubicBezTo>
                  <a:pt x="104" y="47"/>
                  <a:pt x="104" y="47"/>
                  <a:pt x="104" y="47"/>
                </a:cubicBezTo>
                <a:cubicBezTo>
                  <a:pt x="97" y="55"/>
                  <a:pt x="97" y="55"/>
                  <a:pt x="97" y="55"/>
                </a:cubicBezTo>
                <a:cubicBezTo>
                  <a:pt x="87" y="54"/>
                  <a:pt x="87" y="54"/>
                  <a:pt x="87" y="54"/>
                </a:cubicBezTo>
                <a:cubicBezTo>
                  <a:pt x="86" y="54"/>
                  <a:pt x="86" y="54"/>
                  <a:pt x="86" y="54"/>
                </a:cubicBezTo>
                <a:cubicBezTo>
                  <a:pt x="86" y="54"/>
                  <a:pt x="86" y="54"/>
                  <a:pt x="86" y="54"/>
                </a:cubicBezTo>
                <a:cubicBezTo>
                  <a:pt x="75" y="61"/>
                  <a:pt x="75" y="61"/>
                  <a:pt x="75" y="61"/>
                </a:cubicBezTo>
                <a:cubicBezTo>
                  <a:pt x="63" y="58"/>
                  <a:pt x="63" y="58"/>
                  <a:pt x="63" y="58"/>
                </a:cubicBezTo>
                <a:cubicBezTo>
                  <a:pt x="62" y="58"/>
                  <a:pt x="62" y="58"/>
                  <a:pt x="62" y="58"/>
                </a:cubicBezTo>
                <a:cubicBezTo>
                  <a:pt x="61" y="58"/>
                  <a:pt x="61" y="58"/>
                  <a:pt x="61" y="58"/>
                </a:cubicBezTo>
                <a:cubicBezTo>
                  <a:pt x="49" y="63"/>
                  <a:pt x="49" y="63"/>
                  <a:pt x="49" y="63"/>
                </a:cubicBezTo>
                <a:close/>
                <a:moveTo>
                  <a:pt x="13" y="29"/>
                </a:moveTo>
                <a:cubicBezTo>
                  <a:pt x="14" y="33"/>
                  <a:pt x="14" y="33"/>
                  <a:pt x="14" y="33"/>
                </a:cubicBezTo>
                <a:cubicBezTo>
                  <a:pt x="30" y="29"/>
                  <a:pt x="30" y="29"/>
                  <a:pt x="30" y="29"/>
                </a:cubicBezTo>
                <a:cubicBezTo>
                  <a:pt x="31" y="29"/>
                  <a:pt x="31" y="29"/>
                  <a:pt x="31" y="29"/>
                </a:cubicBezTo>
                <a:cubicBezTo>
                  <a:pt x="31" y="28"/>
                  <a:pt x="31" y="28"/>
                  <a:pt x="31" y="28"/>
                </a:cubicBezTo>
                <a:cubicBezTo>
                  <a:pt x="37" y="20"/>
                  <a:pt x="37" y="20"/>
                  <a:pt x="37" y="20"/>
                </a:cubicBezTo>
                <a:cubicBezTo>
                  <a:pt x="47" y="22"/>
                  <a:pt x="47" y="22"/>
                  <a:pt x="47" y="22"/>
                </a:cubicBezTo>
                <a:cubicBezTo>
                  <a:pt x="48" y="22"/>
                  <a:pt x="48" y="22"/>
                  <a:pt x="48" y="22"/>
                </a:cubicBezTo>
                <a:cubicBezTo>
                  <a:pt x="48" y="22"/>
                  <a:pt x="48" y="22"/>
                  <a:pt x="48" y="22"/>
                </a:cubicBezTo>
                <a:cubicBezTo>
                  <a:pt x="61" y="17"/>
                  <a:pt x="61" y="17"/>
                  <a:pt x="61" y="17"/>
                </a:cubicBezTo>
                <a:cubicBezTo>
                  <a:pt x="67" y="20"/>
                  <a:pt x="67" y="20"/>
                  <a:pt x="67" y="20"/>
                </a:cubicBezTo>
                <a:cubicBezTo>
                  <a:pt x="68" y="21"/>
                  <a:pt x="68" y="21"/>
                  <a:pt x="68" y="21"/>
                </a:cubicBezTo>
                <a:cubicBezTo>
                  <a:pt x="69" y="21"/>
                  <a:pt x="69" y="21"/>
                  <a:pt x="69" y="21"/>
                </a:cubicBezTo>
                <a:cubicBezTo>
                  <a:pt x="77" y="18"/>
                  <a:pt x="77" y="18"/>
                  <a:pt x="77" y="18"/>
                </a:cubicBezTo>
                <a:cubicBezTo>
                  <a:pt x="81" y="23"/>
                  <a:pt x="81" y="23"/>
                  <a:pt x="81" y="23"/>
                </a:cubicBezTo>
                <a:cubicBezTo>
                  <a:pt x="84" y="20"/>
                  <a:pt x="84" y="20"/>
                  <a:pt x="84" y="20"/>
                </a:cubicBezTo>
                <a:cubicBezTo>
                  <a:pt x="79" y="15"/>
                  <a:pt x="79" y="15"/>
                  <a:pt x="79" y="15"/>
                </a:cubicBezTo>
                <a:cubicBezTo>
                  <a:pt x="78" y="14"/>
                  <a:pt x="78" y="14"/>
                  <a:pt x="78" y="14"/>
                </a:cubicBezTo>
                <a:cubicBezTo>
                  <a:pt x="77" y="14"/>
                  <a:pt x="77" y="14"/>
                  <a:pt x="77" y="14"/>
                </a:cubicBezTo>
                <a:cubicBezTo>
                  <a:pt x="69" y="16"/>
                  <a:pt x="69" y="16"/>
                  <a:pt x="69" y="16"/>
                </a:cubicBezTo>
                <a:cubicBezTo>
                  <a:pt x="63" y="13"/>
                  <a:pt x="63" y="13"/>
                  <a:pt x="63" y="13"/>
                </a:cubicBezTo>
                <a:cubicBezTo>
                  <a:pt x="62" y="12"/>
                  <a:pt x="62" y="12"/>
                  <a:pt x="62" y="12"/>
                </a:cubicBezTo>
                <a:cubicBezTo>
                  <a:pt x="61" y="12"/>
                  <a:pt x="61" y="12"/>
                  <a:pt x="61" y="12"/>
                </a:cubicBezTo>
                <a:cubicBezTo>
                  <a:pt x="48" y="17"/>
                  <a:pt x="48" y="17"/>
                  <a:pt x="48" y="17"/>
                </a:cubicBezTo>
                <a:cubicBezTo>
                  <a:pt x="37" y="15"/>
                  <a:pt x="37" y="15"/>
                  <a:pt x="37" y="15"/>
                </a:cubicBezTo>
                <a:cubicBezTo>
                  <a:pt x="35" y="15"/>
                  <a:pt x="35" y="15"/>
                  <a:pt x="35" y="15"/>
                </a:cubicBezTo>
                <a:cubicBezTo>
                  <a:pt x="35" y="16"/>
                  <a:pt x="35" y="16"/>
                  <a:pt x="35" y="16"/>
                </a:cubicBezTo>
                <a:cubicBezTo>
                  <a:pt x="28" y="25"/>
                  <a:pt x="28" y="25"/>
                  <a:pt x="28" y="25"/>
                </a:cubicBezTo>
                <a:lnTo>
                  <a:pt x="13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7391" tIns="33696" rIns="67391" bIns="33696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24"/>
          <p:cNvSpPr txBox="1"/>
          <p:nvPr/>
        </p:nvSpPr>
        <p:spPr>
          <a:xfrm>
            <a:off x="1072093" y="893245"/>
            <a:ext cx="2801663" cy="110673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  <a:endParaRPr lang="en-US" altLang="zh-CN" sz="1100" dirty="0">
              <a:cs typeface="+mn-ea"/>
              <a:sym typeface="+mn-lt"/>
            </a:endParaRP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7" name="文本框 25"/>
          <p:cNvSpPr txBox="1"/>
          <p:nvPr/>
        </p:nvSpPr>
        <p:spPr>
          <a:xfrm>
            <a:off x="5052676" y="916112"/>
            <a:ext cx="2876356" cy="110673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  <a:endParaRPr lang="en-US" altLang="zh-CN" sz="1100" dirty="0">
              <a:cs typeface="+mn-ea"/>
              <a:sym typeface="+mn-lt"/>
            </a:endParaRP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8" name="文本框 26"/>
          <p:cNvSpPr txBox="1"/>
          <p:nvPr/>
        </p:nvSpPr>
        <p:spPr>
          <a:xfrm>
            <a:off x="5201221" y="3093802"/>
            <a:ext cx="2725912" cy="110673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  <a:endParaRPr lang="en-US" altLang="zh-CN" sz="1100" dirty="0">
              <a:cs typeface="+mn-ea"/>
              <a:sym typeface="+mn-lt"/>
            </a:endParaRP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 algn="r">
              <a:lnSpc>
                <a:spcPct val="125000"/>
              </a:lnSpc>
            </a:pP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9" name="文本框 27"/>
          <p:cNvSpPr txBox="1"/>
          <p:nvPr/>
        </p:nvSpPr>
        <p:spPr>
          <a:xfrm>
            <a:off x="1070196" y="3070073"/>
            <a:ext cx="2803560" cy="1106732"/>
          </a:xfrm>
          <a:prstGeom prst="rect">
            <a:avLst/>
          </a:prstGeom>
          <a:noFill/>
        </p:spPr>
        <p:txBody>
          <a:bodyPr wrap="square" lIns="67391" tIns="33696" rIns="67391" bIns="33696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  <a:endParaRPr lang="en-US" altLang="zh-CN" sz="1100" dirty="0">
              <a:cs typeface="+mn-ea"/>
              <a:sym typeface="+mn-lt"/>
            </a:endParaRP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r>
              <a:rPr lang="zh-CN" altLang="en-US" sz="1100" dirty="0">
                <a:cs typeface="+mn-ea"/>
                <a:sym typeface="+mn-lt"/>
              </a:rPr>
              <a:t>Enter text messages</a:t>
            </a:r>
          </a:p>
          <a:p>
            <a:pPr>
              <a:lnSpc>
                <a:spcPct val="125000"/>
              </a:lnSpc>
            </a:pP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3"/>
    </mc:Choice>
    <mc:Fallback xmlns:a14="http://schemas.microsoft.com/office/drawing/2010/main" xmlns="">
      <p:transition spd="slow" advTm="36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389460" y="966498"/>
            <a:ext cx="4383931" cy="3670561"/>
            <a:chOff x="720" y="839"/>
            <a:chExt cx="3740" cy="3146"/>
          </a:xfrm>
          <a:solidFill>
            <a:schemeClr val="bg1">
              <a:lumMod val="75000"/>
            </a:schemeClr>
          </a:solidFill>
        </p:grpSpPr>
        <p:sp>
          <p:nvSpPr>
            <p:cNvPr id="3" name="Freeform 67"/>
            <p:cNvSpPr>
              <a:spLocks/>
            </p:cNvSpPr>
            <p:nvPr/>
          </p:nvSpPr>
          <p:spPr bwMode="gray">
            <a:xfrm>
              <a:off x="720" y="1296"/>
              <a:ext cx="1495" cy="1136"/>
            </a:xfrm>
            <a:custGeom>
              <a:avLst/>
              <a:gdLst>
                <a:gd name="T0" fmla="*/ 3 w 2990"/>
                <a:gd name="T1" fmla="*/ 357 h 2273"/>
                <a:gd name="T2" fmla="*/ 23 w 2990"/>
                <a:gd name="T3" fmla="*/ 365 h 2273"/>
                <a:gd name="T4" fmla="*/ 29 w 2990"/>
                <a:gd name="T5" fmla="*/ 390 h 2273"/>
                <a:gd name="T6" fmla="*/ 28 w 2990"/>
                <a:gd name="T7" fmla="*/ 419 h 2273"/>
                <a:gd name="T8" fmla="*/ 18 w 2990"/>
                <a:gd name="T9" fmla="*/ 419 h 2273"/>
                <a:gd name="T10" fmla="*/ 0 w 2990"/>
                <a:gd name="T11" fmla="*/ 429 h 2273"/>
                <a:gd name="T12" fmla="*/ 31 w 2990"/>
                <a:gd name="T13" fmla="*/ 438 h 2273"/>
                <a:gd name="T14" fmla="*/ 47 w 2990"/>
                <a:gd name="T15" fmla="*/ 456 h 2273"/>
                <a:gd name="T16" fmla="*/ 49 w 2990"/>
                <a:gd name="T17" fmla="*/ 490 h 2273"/>
                <a:gd name="T18" fmla="*/ 71 w 2990"/>
                <a:gd name="T19" fmla="*/ 507 h 2273"/>
                <a:gd name="T20" fmla="*/ 109 w 2990"/>
                <a:gd name="T21" fmla="*/ 521 h 2273"/>
                <a:gd name="T22" fmla="*/ 152 w 2990"/>
                <a:gd name="T23" fmla="*/ 516 h 2273"/>
                <a:gd name="T24" fmla="*/ 185 w 2990"/>
                <a:gd name="T25" fmla="*/ 542 h 2273"/>
                <a:gd name="T26" fmla="*/ 259 w 2990"/>
                <a:gd name="T27" fmla="*/ 549 h 2273"/>
                <a:gd name="T28" fmla="*/ 414 w 2990"/>
                <a:gd name="T29" fmla="*/ 546 h 2273"/>
                <a:gd name="T30" fmla="*/ 539 w 2990"/>
                <a:gd name="T31" fmla="*/ 549 h 2273"/>
                <a:gd name="T32" fmla="*/ 585 w 2990"/>
                <a:gd name="T33" fmla="*/ 458 h 2273"/>
                <a:gd name="T34" fmla="*/ 714 w 2990"/>
                <a:gd name="T35" fmla="*/ 339 h 2273"/>
                <a:gd name="T36" fmla="*/ 743 w 2990"/>
                <a:gd name="T37" fmla="*/ 295 h 2273"/>
                <a:gd name="T38" fmla="*/ 727 w 2990"/>
                <a:gd name="T39" fmla="*/ 263 h 2273"/>
                <a:gd name="T40" fmla="*/ 716 w 2990"/>
                <a:gd name="T41" fmla="*/ 233 h 2273"/>
                <a:gd name="T42" fmla="*/ 678 w 2990"/>
                <a:gd name="T43" fmla="*/ 213 h 2273"/>
                <a:gd name="T44" fmla="*/ 631 w 2990"/>
                <a:gd name="T45" fmla="*/ 198 h 2273"/>
                <a:gd name="T46" fmla="*/ 592 w 2990"/>
                <a:gd name="T47" fmla="*/ 185 h 2273"/>
                <a:gd name="T48" fmla="*/ 578 w 2990"/>
                <a:gd name="T49" fmla="*/ 170 h 2273"/>
                <a:gd name="T50" fmla="*/ 594 w 2990"/>
                <a:gd name="T51" fmla="*/ 148 h 2273"/>
                <a:gd name="T52" fmla="*/ 598 w 2990"/>
                <a:gd name="T53" fmla="*/ 114 h 2273"/>
                <a:gd name="T54" fmla="*/ 580 w 2990"/>
                <a:gd name="T55" fmla="*/ 75 h 2273"/>
                <a:gd name="T56" fmla="*/ 562 w 2990"/>
                <a:gd name="T57" fmla="*/ 63 h 2273"/>
                <a:gd name="T58" fmla="*/ 540 w 2990"/>
                <a:gd name="T59" fmla="*/ 55 h 2273"/>
                <a:gd name="T60" fmla="*/ 520 w 2990"/>
                <a:gd name="T61" fmla="*/ 29 h 2273"/>
                <a:gd name="T62" fmla="*/ 517 w 2990"/>
                <a:gd name="T63" fmla="*/ 8 h 2273"/>
                <a:gd name="T64" fmla="*/ 492 w 2990"/>
                <a:gd name="T65" fmla="*/ 0 h 2273"/>
                <a:gd name="T66" fmla="*/ 479 w 2990"/>
                <a:gd name="T67" fmla="*/ 21 h 2273"/>
                <a:gd name="T68" fmla="*/ 449 w 2990"/>
                <a:gd name="T69" fmla="*/ 35 h 2273"/>
                <a:gd name="T70" fmla="*/ 438 w 2990"/>
                <a:gd name="T71" fmla="*/ 79 h 2273"/>
                <a:gd name="T72" fmla="*/ 411 w 2990"/>
                <a:gd name="T73" fmla="*/ 85 h 2273"/>
                <a:gd name="T74" fmla="*/ 384 w 2990"/>
                <a:gd name="T75" fmla="*/ 75 h 2273"/>
                <a:gd name="T76" fmla="*/ 363 w 2990"/>
                <a:gd name="T77" fmla="*/ 71 h 2273"/>
                <a:gd name="T78" fmla="*/ 334 w 2990"/>
                <a:gd name="T79" fmla="*/ 122 h 2273"/>
                <a:gd name="T80" fmla="*/ 344 w 2990"/>
                <a:gd name="T81" fmla="*/ 140 h 2273"/>
                <a:gd name="T82" fmla="*/ 322 w 2990"/>
                <a:gd name="T83" fmla="*/ 144 h 2273"/>
                <a:gd name="T84" fmla="*/ 295 w 2990"/>
                <a:gd name="T85" fmla="*/ 136 h 2273"/>
                <a:gd name="T86" fmla="*/ 257 w 2990"/>
                <a:gd name="T87" fmla="*/ 138 h 2273"/>
                <a:gd name="T88" fmla="*/ 266 w 2990"/>
                <a:gd name="T89" fmla="*/ 148 h 2273"/>
                <a:gd name="T90" fmla="*/ 262 w 2990"/>
                <a:gd name="T91" fmla="*/ 173 h 2273"/>
                <a:gd name="T92" fmla="*/ 263 w 2990"/>
                <a:gd name="T93" fmla="*/ 220 h 2273"/>
                <a:gd name="T94" fmla="*/ 241 w 2990"/>
                <a:gd name="T95" fmla="*/ 242 h 2273"/>
                <a:gd name="T96" fmla="*/ 230 w 2990"/>
                <a:gd name="T97" fmla="*/ 267 h 2273"/>
                <a:gd name="T98" fmla="*/ 177 w 2990"/>
                <a:gd name="T99" fmla="*/ 281 h 2273"/>
                <a:gd name="T100" fmla="*/ 147 w 2990"/>
                <a:gd name="T101" fmla="*/ 286 h 2273"/>
                <a:gd name="T102" fmla="*/ 114 w 2990"/>
                <a:gd name="T103" fmla="*/ 294 h 2273"/>
                <a:gd name="T104" fmla="*/ 80 w 2990"/>
                <a:gd name="T105" fmla="*/ 302 h 2273"/>
                <a:gd name="T106" fmla="*/ 80 w 2990"/>
                <a:gd name="T107" fmla="*/ 289 h 2273"/>
                <a:gd name="T108" fmla="*/ 55 w 2990"/>
                <a:gd name="T109" fmla="*/ 291 h 2273"/>
                <a:gd name="T110" fmla="*/ 29 w 2990"/>
                <a:gd name="T111" fmla="*/ 297 h 2273"/>
                <a:gd name="T112" fmla="*/ 10 w 2990"/>
                <a:gd name="T113" fmla="*/ 318 h 22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0"/>
                <a:gd name="T172" fmla="*/ 0 h 2273"/>
                <a:gd name="T173" fmla="*/ 2990 w 2990"/>
                <a:gd name="T174" fmla="*/ 2273 h 22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0" h="2273">
                  <a:moveTo>
                    <a:pt x="29" y="1289"/>
                  </a:moveTo>
                  <a:lnTo>
                    <a:pt x="4" y="1329"/>
                  </a:lnTo>
                  <a:lnTo>
                    <a:pt x="12" y="1378"/>
                  </a:lnTo>
                  <a:lnTo>
                    <a:pt x="12" y="1382"/>
                  </a:lnTo>
                  <a:lnTo>
                    <a:pt x="10" y="1395"/>
                  </a:lnTo>
                  <a:lnTo>
                    <a:pt x="10" y="1411"/>
                  </a:lnTo>
                  <a:lnTo>
                    <a:pt x="10" y="1429"/>
                  </a:lnTo>
                  <a:lnTo>
                    <a:pt x="14" y="1443"/>
                  </a:lnTo>
                  <a:lnTo>
                    <a:pt x="20" y="1451"/>
                  </a:lnTo>
                  <a:lnTo>
                    <a:pt x="31" y="1453"/>
                  </a:lnTo>
                  <a:lnTo>
                    <a:pt x="43" y="1451"/>
                  </a:lnTo>
                  <a:lnTo>
                    <a:pt x="55" y="1449"/>
                  </a:lnTo>
                  <a:lnTo>
                    <a:pt x="73" y="1451"/>
                  </a:lnTo>
                  <a:lnTo>
                    <a:pt x="94" y="1462"/>
                  </a:lnTo>
                  <a:lnTo>
                    <a:pt x="116" y="1480"/>
                  </a:lnTo>
                  <a:lnTo>
                    <a:pt x="132" y="1502"/>
                  </a:lnTo>
                  <a:lnTo>
                    <a:pt x="136" y="1514"/>
                  </a:lnTo>
                  <a:lnTo>
                    <a:pt x="132" y="1525"/>
                  </a:lnTo>
                  <a:lnTo>
                    <a:pt x="126" y="1537"/>
                  </a:lnTo>
                  <a:lnTo>
                    <a:pt x="120" y="1549"/>
                  </a:lnTo>
                  <a:lnTo>
                    <a:pt x="116" y="1561"/>
                  </a:lnTo>
                  <a:lnTo>
                    <a:pt x="116" y="1577"/>
                  </a:lnTo>
                  <a:lnTo>
                    <a:pt x="114" y="1596"/>
                  </a:lnTo>
                  <a:lnTo>
                    <a:pt x="110" y="1618"/>
                  </a:lnTo>
                  <a:lnTo>
                    <a:pt x="108" y="1640"/>
                  </a:lnTo>
                  <a:lnTo>
                    <a:pt x="108" y="1657"/>
                  </a:lnTo>
                  <a:lnTo>
                    <a:pt x="112" y="1669"/>
                  </a:lnTo>
                  <a:lnTo>
                    <a:pt x="114" y="1679"/>
                  </a:lnTo>
                  <a:lnTo>
                    <a:pt x="114" y="1691"/>
                  </a:lnTo>
                  <a:lnTo>
                    <a:pt x="106" y="1699"/>
                  </a:lnTo>
                  <a:lnTo>
                    <a:pt x="96" y="1703"/>
                  </a:lnTo>
                  <a:lnTo>
                    <a:pt x="89" y="1701"/>
                  </a:lnTo>
                  <a:lnTo>
                    <a:pt x="83" y="1695"/>
                  </a:lnTo>
                  <a:lnTo>
                    <a:pt x="77" y="1687"/>
                  </a:lnTo>
                  <a:lnTo>
                    <a:pt x="69" y="1679"/>
                  </a:lnTo>
                  <a:lnTo>
                    <a:pt x="63" y="1673"/>
                  </a:lnTo>
                  <a:lnTo>
                    <a:pt x="53" y="1675"/>
                  </a:lnTo>
                  <a:lnTo>
                    <a:pt x="41" y="1685"/>
                  </a:lnTo>
                  <a:lnTo>
                    <a:pt x="26" y="1699"/>
                  </a:lnTo>
                  <a:lnTo>
                    <a:pt x="12" y="1708"/>
                  </a:lnTo>
                  <a:lnTo>
                    <a:pt x="4" y="1712"/>
                  </a:lnTo>
                  <a:lnTo>
                    <a:pt x="0" y="1716"/>
                  </a:lnTo>
                  <a:lnTo>
                    <a:pt x="6" y="1720"/>
                  </a:lnTo>
                  <a:lnTo>
                    <a:pt x="20" y="1724"/>
                  </a:lnTo>
                  <a:lnTo>
                    <a:pt x="41" y="1728"/>
                  </a:lnTo>
                  <a:lnTo>
                    <a:pt x="65" y="1734"/>
                  </a:lnTo>
                  <a:lnTo>
                    <a:pt x="89" y="1740"/>
                  </a:lnTo>
                  <a:lnTo>
                    <a:pt x="110" y="1746"/>
                  </a:lnTo>
                  <a:lnTo>
                    <a:pt x="126" y="1754"/>
                  </a:lnTo>
                  <a:lnTo>
                    <a:pt x="136" y="1764"/>
                  </a:lnTo>
                  <a:lnTo>
                    <a:pt x="140" y="1771"/>
                  </a:lnTo>
                  <a:lnTo>
                    <a:pt x="150" y="1779"/>
                  </a:lnTo>
                  <a:lnTo>
                    <a:pt x="159" y="1785"/>
                  </a:lnTo>
                  <a:lnTo>
                    <a:pt x="169" y="1795"/>
                  </a:lnTo>
                  <a:lnTo>
                    <a:pt x="177" y="1807"/>
                  </a:lnTo>
                  <a:lnTo>
                    <a:pt x="185" y="1825"/>
                  </a:lnTo>
                  <a:lnTo>
                    <a:pt x="187" y="1848"/>
                  </a:lnTo>
                  <a:lnTo>
                    <a:pt x="185" y="1870"/>
                  </a:lnTo>
                  <a:lnTo>
                    <a:pt x="179" y="1888"/>
                  </a:lnTo>
                  <a:lnTo>
                    <a:pt x="175" y="1905"/>
                  </a:lnTo>
                  <a:lnTo>
                    <a:pt x="177" y="1921"/>
                  </a:lnTo>
                  <a:lnTo>
                    <a:pt x="185" y="1941"/>
                  </a:lnTo>
                  <a:lnTo>
                    <a:pt x="195" y="1960"/>
                  </a:lnTo>
                  <a:lnTo>
                    <a:pt x="207" y="1978"/>
                  </a:lnTo>
                  <a:lnTo>
                    <a:pt x="218" y="1986"/>
                  </a:lnTo>
                  <a:lnTo>
                    <a:pt x="232" y="1990"/>
                  </a:lnTo>
                  <a:lnTo>
                    <a:pt x="246" y="1994"/>
                  </a:lnTo>
                  <a:lnTo>
                    <a:pt x="260" y="2002"/>
                  </a:lnTo>
                  <a:lnTo>
                    <a:pt x="270" y="2014"/>
                  </a:lnTo>
                  <a:lnTo>
                    <a:pt x="281" y="2029"/>
                  </a:lnTo>
                  <a:lnTo>
                    <a:pt x="299" y="2045"/>
                  </a:lnTo>
                  <a:lnTo>
                    <a:pt x="327" y="2057"/>
                  </a:lnTo>
                  <a:lnTo>
                    <a:pt x="352" y="2067"/>
                  </a:lnTo>
                  <a:lnTo>
                    <a:pt x="378" y="2076"/>
                  </a:lnTo>
                  <a:lnTo>
                    <a:pt x="402" y="2082"/>
                  </a:lnTo>
                  <a:lnTo>
                    <a:pt x="421" y="2086"/>
                  </a:lnTo>
                  <a:lnTo>
                    <a:pt x="435" y="2084"/>
                  </a:lnTo>
                  <a:lnTo>
                    <a:pt x="457" y="2078"/>
                  </a:lnTo>
                  <a:lnTo>
                    <a:pt x="484" y="2073"/>
                  </a:lnTo>
                  <a:lnTo>
                    <a:pt x="514" y="2065"/>
                  </a:lnTo>
                  <a:lnTo>
                    <a:pt x="543" y="2059"/>
                  </a:lnTo>
                  <a:lnTo>
                    <a:pt x="569" y="2057"/>
                  </a:lnTo>
                  <a:lnTo>
                    <a:pt x="589" y="2057"/>
                  </a:lnTo>
                  <a:lnTo>
                    <a:pt x="608" y="2065"/>
                  </a:lnTo>
                  <a:lnTo>
                    <a:pt x="626" y="2078"/>
                  </a:lnTo>
                  <a:lnTo>
                    <a:pt x="642" y="2096"/>
                  </a:lnTo>
                  <a:lnTo>
                    <a:pt x="661" y="2116"/>
                  </a:lnTo>
                  <a:lnTo>
                    <a:pt x="687" y="2134"/>
                  </a:lnTo>
                  <a:lnTo>
                    <a:pt x="711" y="2149"/>
                  </a:lnTo>
                  <a:lnTo>
                    <a:pt x="726" y="2161"/>
                  </a:lnTo>
                  <a:lnTo>
                    <a:pt x="738" y="2171"/>
                  </a:lnTo>
                  <a:lnTo>
                    <a:pt x="742" y="2177"/>
                  </a:lnTo>
                  <a:lnTo>
                    <a:pt x="744" y="2179"/>
                  </a:lnTo>
                  <a:lnTo>
                    <a:pt x="856" y="2218"/>
                  </a:lnTo>
                  <a:lnTo>
                    <a:pt x="892" y="2242"/>
                  </a:lnTo>
                  <a:lnTo>
                    <a:pt x="949" y="2236"/>
                  </a:lnTo>
                  <a:lnTo>
                    <a:pt x="986" y="2191"/>
                  </a:lnTo>
                  <a:lnTo>
                    <a:pt x="1035" y="2199"/>
                  </a:lnTo>
                  <a:lnTo>
                    <a:pt x="1152" y="2222"/>
                  </a:lnTo>
                  <a:lnTo>
                    <a:pt x="1201" y="2261"/>
                  </a:lnTo>
                  <a:lnTo>
                    <a:pt x="1256" y="2273"/>
                  </a:lnTo>
                  <a:lnTo>
                    <a:pt x="1392" y="2236"/>
                  </a:lnTo>
                  <a:lnTo>
                    <a:pt x="1431" y="2260"/>
                  </a:lnTo>
                  <a:lnTo>
                    <a:pt x="1539" y="2189"/>
                  </a:lnTo>
                  <a:lnTo>
                    <a:pt x="1657" y="2187"/>
                  </a:lnTo>
                  <a:lnTo>
                    <a:pt x="1726" y="2155"/>
                  </a:lnTo>
                  <a:lnTo>
                    <a:pt x="1821" y="2167"/>
                  </a:lnTo>
                  <a:lnTo>
                    <a:pt x="1935" y="2242"/>
                  </a:lnTo>
                  <a:lnTo>
                    <a:pt x="2026" y="2230"/>
                  </a:lnTo>
                  <a:lnTo>
                    <a:pt x="2088" y="2265"/>
                  </a:lnTo>
                  <a:lnTo>
                    <a:pt x="2193" y="2230"/>
                  </a:lnTo>
                  <a:lnTo>
                    <a:pt x="2155" y="2197"/>
                  </a:lnTo>
                  <a:lnTo>
                    <a:pt x="2161" y="2147"/>
                  </a:lnTo>
                  <a:lnTo>
                    <a:pt x="2214" y="2128"/>
                  </a:lnTo>
                  <a:lnTo>
                    <a:pt x="2242" y="2063"/>
                  </a:lnTo>
                  <a:lnTo>
                    <a:pt x="2124" y="1970"/>
                  </a:lnTo>
                  <a:lnTo>
                    <a:pt x="2128" y="1890"/>
                  </a:lnTo>
                  <a:lnTo>
                    <a:pt x="2199" y="1850"/>
                  </a:lnTo>
                  <a:lnTo>
                    <a:pt x="2337" y="1834"/>
                  </a:lnTo>
                  <a:lnTo>
                    <a:pt x="2484" y="1797"/>
                  </a:lnTo>
                  <a:lnTo>
                    <a:pt x="2545" y="1764"/>
                  </a:lnTo>
                  <a:lnTo>
                    <a:pt x="2624" y="1777"/>
                  </a:lnTo>
                  <a:lnTo>
                    <a:pt x="2592" y="1514"/>
                  </a:lnTo>
                  <a:lnTo>
                    <a:pt x="2673" y="1466"/>
                  </a:lnTo>
                  <a:lnTo>
                    <a:pt x="2752" y="1388"/>
                  </a:lnTo>
                  <a:lnTo>
                    <a:pt x="2856" y="1356"/>
                  </a:lnTo>
                  <a:lnTo>
                    <a:pt x="2939" y="1329"/>
                  </a:lnTo>
                  <a:lnTo>
                    <a:pt x="2966" y="1299"/>
                  </a:lnTo>
                  <a:lnTo>
                    <a:pt x="2957" y="1258"/>
                  </a:lnTo>
                  <a:lnTo>
                    <a:pt x="2990" y="1207"/>
                  </a:lnTo>
                  <a:lnTo>
                    <a:pt x="2988" y="1205"/>
                  </a:lnTo>
                  <a:lnTo>
                    <a:pt x="2982" y="1195"/>
                  </a:lnTo>
                  <a:lnTo>
                    <a:pt x="2972" y="1183"/>
                  </a:lnTo>
                  <a:lnTo>
                    <a:pt x="2961" y="1167"/>
                  </a:lnTo>
                  <a:lnTo>
                    <a:pt x="2949" y="1149"/>
                  </a:lnTo>
                  <a:lnTo>
                    <a:pt x="2937" y="1134"/>
                  </a:lnTo>
                  <a:lnTo>
                    <a:pt x="2929" y="1116"/>
                  </a:lnTo>
                  <a:lnTo>
                    <a:pt x="2923" y="1102"/>
                  </a:lnTo>
                  <a:lnTo>
                    <a:pt x="2915" y="1079"/>
                  </a:lnTo>
                  <a:lnTo>
                    <a:pt x="2905" y="1053"/>
                  </a:lnTo>
                  <a:lnTo>
                    <a:pt x="2898" y="1025"/>
                  </a:lnTo>
                  <a:lnTo>
                    <a:pt x="2888" y="1000"/>
                  </a:lnTo>
                  <a:lnTo>
                    <a:pt x="2880" y="982"/>
                  </a:lnTo>
                  <a:lnTo>
                    <a:pt x="2872" y="957"/>
                  </a:lnTo>
                  <a:lnTo>
                    <a:pt x="2870" y="941"/>
                  </a:lnTo>
                  <a:lnTo>
                    <a:pt x="2870" y="935"/>
                  </a:lnTo>
                  <a:lnTo>
                    <a:pt x="2864" y="933"/>
                  </a:lnTo>
                  <a:lnTo>
                    <a:pt x="2850" y="933"/>
                  </a:lnTo>
                  <a:lnTo>
                    <a:pt x="2829" y="929"/>
                  </a:lnTo>
                  <a:lnTo>
                    <a:pt x="2805" y="923"/>
                  </a:lnTo>
                  <a:lnTo>
                    <a:pt x="2781" y="913"/>
                  </a:lnTo>
                  <a:lnTo>
                    <a:pt x="2760" y="898"/>
                  </a:lnTo>
                  <a:lnTo>
                    <a:pt x="2734" y="874"/>
                  </a:lnTo>
                  <a:lnTo>
                    <a:pt x="2709" y="854"/>
                  </a:lnTo>
                  <a:lnTo>
                    <a:pt x="2687" y="837"/>
                  </a:lnTo>
                  <a:lnTo>
                    <a:pt x="2665" y="819"/>
                  </a:lnTo>
                  <a:lnTo>
                    <a:pt x="2648" y="809"/>
                  </a:lnTo>
                  <a:lnTo>
                    <a:pt x="2622" y="803"/>
                  </a:lnTo>
                  <a:lnTo>
                    <a:pt x="2590" y="801"/>
                  </a:lnTo>
                  <a:lnTo>
                    <a:pt x="2557" y="797"/>
                  </a:lnTo>
                  <a:lnTo>
                    <a:pt x="2524" y="795"/>
                  </a:lnTo>
                  <a:lnTo>
                    <a:pt x="2494" y="789"/>
                  </a:lnTo>
                  <a:lnTo>
                    <a:pt x="2468" y="781"/>
                  </a:lnTo>
                  <a:lnTo>
                    <a:pt x="2443" y="770"/>
                  </a:lnTo>
                  <a:lnTo>
                    <a:pt x="2417" y="760"/>
                  </a:lnTo>
                  <a:lnTo>
                    <a:pt x="2396" y="752"/>
                  </a:lnTo>
                  <a:lnTo>
                    <a:pt x="2378" y="746"/>
                  </a:lnTo>
                  <a:lnTo>
                    <a:pt x="2366" y="742"/>
                  </a:lnTo>
                  <a:lnTo>
                    <a:pt x="2360" y="740"/>
                  </a:lnTo>
                  <a:lnTo>
                    <a:pt x="2356" y="738"/>
                  </a:lnTo>
                  <a:lnTo>
                    <a:pt x="2348" y="730"/>
                  </a:lnTo>
                  <a:lnTo>
                    <a:pt x="2337" y="720"/>
                  </a:lnTo>
                  <a:lnTo>
                    <a:pt x="2325" y="709"/>
                  </a:lnTo>
                  <a:lnTo>
                    <a:pt x="2315" y="695"/>
                  </a:lnTo>
                  <a:lnTo>
                    <a:pt x="2309" y="683"/>
                  </a:lnTo>
                  <a:lnTo>
                    <a:pt x="2311" y="669"/>
                  </a:lnTo>
                  <a:lnTo>
                    <a:pt x="2321" y="655"/>
                  </a:lnTo>
                  <a:lnTo>
                    <a:pt x="2333" y="646"/>
                  </a:lnTo>
                  <a:lnTo>
                    <a:pt x="2348" y="634"/>
                  </a:lnTo>
                  <a:lnTo>
                    <a:pt x="2360" y="622"/>
                  </a:lnTo>
                  <a:lnTo>
                    <a:pt x="2372" y="610"/>
                  </a:lnTo>
                  <a:lnTo>
                    <a:pt x="2376" y="592"/>
                  </a:lnTo>
                  <a:lnTo>
                    <a:pt x="2378" y="569"/>
                  </a:lnTo>
                  <a:lnTo>
                    <a:pt x="2378" y="547"/>
                  </a:lnTo>
                  <a:lnTo>
                    <a:pt x="2380" y="528"/>
                  </a:lnTo>
                  <a:lnTo>
                    <a:pt x="2390" y="506"/>
                  </a:lnTo>
                  <a:lnTo>
                    <a:pt x="2396" y="490"/>
                  </a:lnTo>
                  <a:lnTo>
                    <a:pt x="2396" y="474"/>
                  </a:lnTo>
                  <a:lnTo>
                    <a:pt x="2390" y="459"/>
                  </a:lnTo>
                  <a:lnTo>
                    <a:pt x="2382" y="445"/>
                  </a:lnTo>
                  <a:lnTo>
                    <a:pt x="2374" y="433"/>
                  </a:lnTo>
                  <a:lnTo>
                    <a:pt x="2358" y="407"/>
                  </a:lnTo>
                  <a:lnTo>
                    <a:pt x="2342" y="378"/>
                  </a:lnTo>
                  <a:lnTo>
                    <a:pt x="2335" y="344"/>
                  </a:lnTo>
                  <a:lnTo>
                    <a:pt x="2329" y="321"/>
                  </a:lnTo>
                  <a:lnTo>
                    <a:pt x="2319" y="303"/>
                  </a:lnTo>
                  <a:lnTo>
                    <a:pt x="2307" y="287"/>
                  </a:lnTo>
                  <a:lnTo>
                    <a:pt x="2295" y="276"/>
                  </a:lnTo>
                  <a:lnTo>
                    <a:pt x="2285" y="270"/>
                  </a:lnTo>
                  <a:lnTo>
                    <a:pt x="2276" y="266"/>
                  </a:lnTo>
                  <a:lnTo>
                    <a:pt x="2264" y="266"/>
                  </a:lnTo>
                  <a:lnTo>
                    <a:pt x="2256" y="262"/>
                  </a:lnTo>
                  <a:lnTo>
                    <a:pt x="2248" y="254"/>
                  </a:lnTo>
                  <a:lnTo>
                    <a:pt x="2238" y="248"/>
                  </a:lnTo>
                  <a:lnTo>
                    <a:pt x="2224" y="246"/>
                  </a:lnTo>
                  <a:lnTo>
                    <a:pt x="2209" y="248"/>
                  </a:lnTo>
                  <a:lnTo>
                    <a:pt x="2191" y="248"/>
                  </a:lnTo>
                  <a:lnTo>
                    <a:pt x="2177" y="246"/>
                  </a:lnTo>
                  <a:lnTo>
                    <a:pt x="2169" y="238"/>
                  </a:lnTo>
                  <a:lnTo>
                    <a:pt x="2159" y="221"/>
                  </a:lnTo>
                  <a:lnTo>
                    <a:pt x="2150" y="197"/>
                  </a:lnTo>
                  <a:lnTo>
                    <a:pt x="2136" y="173"/>
                  </a:lnTo>
                  <a:lnTo>
                    <a:pt x="2120" y="156"/>
                  </a:lnTo>
                  <a:lnTo>
                    <a:pt x="2106" y="144"/>
                  </a:lnTo>
                  <a:lnTo>
                    <a:pt x="2092" y="136"/>
                  </a:lnTo>
                  <a:lnTo>
                    <a:pt x="2083" y="128"/>
                  </a:lnTo>
                  <a:lnTo>
                    <a:pt x="2077" y="118"/>
                  </a:lnTo>
                  <a:lnTo>
                    <a:pt x="2075" y="104"/>
                  </a:lnTo>
                  <a:lnTo>
                    <a:pt x="2071" y="87"/>
                  </a:lnTo>
                  <a:lnTo>
                    <a:pt x="2061" y="73"/>
                  </a:lnTo>
                  <a:lnTo>
                    <a:pt x="2053" y="63"/>
                  </a:lnTo>
                  <a:lnTo>
                    <a:pt x="2051" y="53"/>
                  </a:lnTo>
                  <a:lnTo>
                    <a:pt x="2057" y="41"/>
                  </a:lnTo>
                  <a:lnTo>
                    <a:pt x="2065" y="32"/>
                  </a:lnTo>
                  <a:lnTo>
                    <a:pt x="2071" y="20"/>
                  </a:lnTo>
                  <a:lnTo>
                    <a:pt x="2073" y="14"/>
                  </a:lnTo>
                  <a:lnTo>
                    <a:pt x="2063" y="8"/>
                  </a:lnTo>
                  <a:lnTo>
                    <a:pt x="2045" y="4"/>
                  </a:lnTo>
                  <a:lnTo>
                    <a:pt x="2020" y="2"/>
                  </a:lnTo>
                  <a:lnTo>
                    <a:pt x="1994" y="0"/>
                  </a:lnTo>
                  <a:lnTo>
                    <a:pt x="1970" y="0"/>
                  </a:lnTo>
                  <a:lnTo>
                    <a:pt x="1955" y="6"/>
                  </a:lnTo>
                  <a:lnTo>
                    <a:pt x="1945" y="14"/>
                  </a:lnTo>
                  <a:lnTo>
                    <a:pt x="1941" y="30"/>
                  </a:lnTo>
                  <a:lnTo>
                    <a:pt x="1937" y="45"/>
                  </a:lnTo>
                  <a:lnTo>
                    <a:pt x="1933" y="61"/>
                  </a:lnTo>
                  <a:lnTo>
                    <a:pt x="1927" y="75"/>
                  </a:lnTo>
                  <a:lnTo>
                    <a:pt x="1915" y="85"/>
                  </a:lnTo>
                  <a:lnTo>
                    <a:pt x="1898" y="87"/>
                  </a:lnTo>
                  <a:lnTo>
                    <a:pt x="1878" y="91"/>
                  </a:lnTo>
                  <a:lnTo>
                    <a:pt x="1858" y="93"/>
                  </a:lnTo>
                  <a:lnTo>
                    <a:pt x="1840" y="95"/>
                  </a:lnTo>
                  <a:lnTo>
                    <a:pt x="1823" y="102"/>
                  </a:lnTo>
                  <a:lnTo>
                    <a:pt x="1809" y="116"/>
                  </a:lnTo>
                  <a:lnTo>
                    <a:pt x="1797" y="140"/>
                  </a:lnTo>
                  <a:lnTo>
                    <a:pt x="1785" y="169"/>
                  </a:lnTo>
                  <a:lnTo>
                    <a:pt x="1777" y="203"/>
                  </a:lnTo>
                  <a:lnTo>
                    <a:pt x="1774" y="236"/>
                  </a:lnTo>
                  <a:lnTo>
                    <a:pt x="1770" y="262"/>
                  </a:lnTo>
                  <a:lnTo>
                    <a:pt x="1768" y="283"/>
                  </a:lnTo>
                  <a:lnTo>
                    <a:pt x="1762" y="303"/>
                  </a:lnTo>
                  <a:lnTo>
                    <a:pt x="1754" y="319"/>
                  </a:lnTo>
                  <a:lnTo>
                    <a:pt x="1740" y="329"/>
                  </a:lnTo>
                  <a:lnTo>
                    <a:pt x="1722" y="337"/>
                  </a:lnTo>
                  <a:lnTo>
                    <a:pt x="1703" y="341"/>
                  </a:lnTo>
                  <a:lnTo>
                    <a:pt x="1685" y="346"/>
                  </a:lnTo>
                  <a:lnTo>
                    <a:pt x="1669" y="350"/>
                  </a:lnTo>
                  <a:lnTo>
                    <a:pt x="1655" y="348"/>
                  </a:lnTo>
                  <a:lnTo>
                    <a:pt x="1644" y="341"/>
                  </a:lnTo>
                  <a:lnTo>
                    <a:pt x="1634" y="333"/>
                  </a:lnTo>
                  <a:lnTo>
                    <a:pt x="1618" y="331"/>
                  </a:lnTo>
                  <a:lnTo>
                    <a:pt x="1600" y="331"/>
                  </a:lnTo>
                  <a:lnTo>
                    <a:pt x="1581" y="329"/>
                  </a:lnTo>
                  <a:lnTo>
                    <a:pt x="1563" y="325"/>
                  </a:lnTo>
                  <a:lnTo>
                    <a:pt x="1549" y="315"/>
                  </a:lnTo>
                  <a:lnTo>
                    <a:pt x="1537" y="303"/>
                  </a:lnTo>
                  <a:lnTo>
                    <a:pt x="1524" y="289"/>
                  </a:lnTo>
                  <a:lnTo>
                    <a:pt x="1508" y="276"/>
                  </a:lnTo>
                  <a:lnTo>
                    <a:pt x="1494" y="266"/>
                  </a:lnTo>
                  <a:lnTo>
                    <a:pt x="1480" y="260"/>
                  </a:lnTo>
                  <a:lnTo>
                    <a:pt x="1468" y="260"/>
                  </a:lnTo>
                  <a:lnTo>
                    <a:pt x="1461" y="268"/>
                  </a:lnTo>
                  <a:lnTo>
                    <a:pt x="1449" y="287"/>
                  </a:lnTo>
                  <a:lnTo>
                    <a:pt x="1435" y="311"/>
                  </a:lnTo>
                  <a:lnTo>
                    <a:pt x="1417" y="341"/>
                  </a:lnTo>
                  <a:lnTo>
                    <a:pt x="1400" y="372"/>
                  </a:lnTo>
                  <a:lnTo>
                    <a:pt x="1382" y="407"/>
                  </a:lnTo>
                  <a:lnTo>
                    <a:pt x="1366" y="439"/>
                  </a:lnTo>
                  <a:lnTo>
                    <a:pt x="1348" y="467"/>
                  </a:lnTo>
                  <a:lnTo>
                    <a:pt x="1335" y="488"/>
                  </a:lnTo>
                  <a:lnTo>
                    <a:pt x="1327" y="506"/>
                  </a:lnTo>
                  <a:lnTo>
                    <a:pt x="1327" y="522"/>
                  </a:lnTo>
                  <a:lnTo>
                    <a:pt x="1335" y="533"/>
                  </a:lnTo>
                  <a:lnTo>
                    <a:pt x="1344" y="541"/>
                  </a:lnTo>
                  <a:lnTo>
                    <a:pt x="1358" y="549"/>
                  </a:lnTo>
                  <a:lnTo>
                    <a:pt x="1370" y="555"/>
                  </a:lnTo>
                  <a:lnTo>
                    <a:pt x="1376" y="563"/>
                  </a:lnTo>
                  <a:lnTo>
                    <a:pt x="1374" y="569"/>
                  </a:lnTo>
                  <a:lnTo>
                    <a:pt x="1362" y="575"/>
                  </a:lnTo>
                  <a:lnTo>
                    <a:pt x="1348" y="577"/>
                  </a:lnTo>
                  <a:lnTo>
                    <a:pt x="1331" y="577"/>
                  </a:lnTo>
                  <a:lnTo>
                    <a:pt x="1313" y="577"/>
                  </a:lnTo>
                  <a:lnTo>
                    <a:pt x="1297" y="577"/>
                  </a:lnTo>
                  <a:lnTo>
                    <a:pt x="1285" y="577"/>
                  </a:lnTo>
                  <a:lnTo>
                    <a:pt x="1274" y="571"/>
                  </a:lnTo>
                  <a:lnTo>
                    <a:pt x="1264" y="561"/>
                  </a:lnTo>
                  <a:lnTo>
                    <a:pt x="1252" y="551"/>
                  </a:lnTo>
                  <a:lnTo>
                    <a:pt x="1238" y="543"/>
                  </a:lnTo>
                  <a:lnTo>
                    <a:pt x="1222" y="541"/>
                  </a:lnTo>
                  <a:lnTo>
                    <a:pt x="1201" y="543"/>
                  </a:lnTo>
                  <a:lnTo>
                    <a:pt x="1177" y="547"/>
                  </a:lnTo>
                  <a:lnTo>
                    <a:pt x="1153" y="551"/>
                  </a:lnTo>
                  <a:lnTo>
                    <a:pt x="1126" y="553"/>
                  </a:lnTo>
                  <a:lnTo>
                    <a:pt x="1100" y="553"/>
                  </a:lnTo>
                  <a:lnTo>
                    <a:pt x="1079" y="551"/>
                  </a:lnTo>
                  <a:lnTo>
                    <a:pt x="1059" y="551"/>
                  </a:lnTo>
                  <a:lnTo>
                    <a:pt x="1039" y="553"/>
                  </a:lnTo>
                  <a:lnTo>
                    <a:pt x="1026" y="555"/>
                  </a:lnTo>
                  <a:lnTo>
                    <a:pt x="1014" y="561"/>
                  </a:lnTo>
                  <a:lnTo>
                    <a:pt x="1010" y="567"/>
                  </a:lnTo>
                  <a:lnTo>
                    <a:pt x="1014" y="577"/>
                  </a:lnTo>
                  <a:lnTo>
                    <a:pt x="1024" y="585"/>
                  </a:lnTo>
                  <a:lnTo>
                    <a:pt x="1035" y="589"/>
                  </a:lnTo>
                  <a:lnTo>
                    <a:pt x="1049" y="592"/>
                  </a:lnTo>
                  <a:lnTo>
                    <a:pt x="1061" y="594"/>
                  </a:lnTo>
                  <a:lnTo>
                    <a:pt x="1073" y="598"/>
                  </a:lnTo>
                  <a:lnTo>
                    <a:pt x="1081" y="604"/>
                  </a:lnTo>
                  <a:lnTo>
                    <a:pt x="1085" y="616"/>
                  </a:lnTo>
                  <a:lnTo>
                    <a:pt x="1081" y="632"/>
                  </a:lnTo>
                  <a:lnTo>
                    <a:pt x="1069" y="655"/>
                  </a:lnTo>
                  <a:lnTo>
                    <a:pt x="1057" y="677"/>
                  </a:lnTo>
                  <a:lnTo>
                    <a:pt x="1047" y="695"/>
                  </a:lnTo>
                  <a:lnTo>
                    <a:pt x="1041" y="715"/>
                  </a:lnTo>
                  <a:lnTo>
                    <a:pt x="1039" y="736"/>
                  </a:lnTo>
                  <a:lnTo>
                    <a:pt x="1045" y="762"/>
                  </a:lnTo>
                  <a:lnTo>
                    <a:pt x="1057" y="799"/>
                  </a:lnTo>
                  <a:lnTo>
                    <a:pt x="1061" y="833"/>
                  </a:lnTo>
                  <a:lnTo>
                    <a:pt x="1059" y="860"/>
                  </a:lnTo>
                  <a:lnTo>
                    <a:pt x="1051" y="882"/>
                  </a:lnTo>
                  <a:lnTo>
                    <a:pt x="1039" y="894"/>
                  </a:lnTo>
                  <a:lnTo>
                    <a:pt x="1024" y="905"/>
                  </a:lnTo>
                  <a:lnTo>
                    <a:pt x="1004" y="915"/>
                  </a:lnTo>
                  <a:lnTo>
                    <a:pt x="986" y="927"/>
                  </a:lnTo>
                  <a:lnTo>
                    <a:pt x="972" y="939"/>
                  </a:lnTo>
                  <a:lnTo>
                    <a:pt x="966" y="953"/>
                  </a:lnTo>
                  <a:lnTo>
                    <a:pt x="966" y="968"/>
                  </a:lnTo>
                  <a:lnTo>
                    <a:pt x="966" y="988"/>
                  </a:lnTo>
                  <a:lnTo>
                    <a:pt x="966" y="1010"/>
                  </a:lnTo>
                  <a:lnTo>
                    <a:pt x="965" y="1031"/>
                  </a:lnTo>
                  <a:lnTo>
                    <a:pt x="961" y="1049"/>
                  </a:lnTo>
                  <a:lnTo>
                    <a:pt x="953" y="1063"/>
                  </a:lnTo>
                  <a:lnTo>
                    <a:pt x="941" y="1069"/>
                  </a:lnTo>
                  <a:lnTo>
                    <a:pt x="921" y="1071"/>
                  </a:lnTo>
                  <a:lnTo>
                    <a:pt x="892" y="1075"/>
                  </a:lnTo>
                  <a:lnTo>
                    <a:pt x="858" y="1079"/>
                  </a:lnTo>
                  <a:lnTo>
                    <a:pt x="821" y="1085"/>
                  </a:lnTo>
                  <a:lnTo>
                    <a:pt x="783" y="1092"/>
                  </a:lnTo>
                  <a:lnTo>
                    <a:pt x="752" y="1100"/>
                  </a:lnTo>
                  <a:lnTo>
                    <a:pt x="728" y="1110"/>
                  </a:lnTo>
                  <a:lnTo>
                    <a:pt x="705" y="1124"/>
                  </a:lnTo>
                  <a:lnTo>
                    <a:pt x="685" y="1138"/>
                  </a:lnTo>
                  <a:lnTo>
                    <a:pt x="671" y="1151"/>
                  </a:lnTo>
                  <a:lnTo>
                    <a:pt x="655" y="1159"/>
                  </a:lnTo>
                  <a:lnTo>
                    <a:pt x="642" y="1163"/>
                  </a:lnTo>
                  <a:lnTo>
                    <a:pt x="628" y="1159"/>
                  </a:lnTo>
                  <a:lnTo>
                    <a:pt x="606" y="1153"/>
                  </a:lnTo>
                  <a:lnTo>
                    <a:pt x="585" y="1146"/>
                  </a:lnTo>
                  <a:lnTo>
                    <a:pt x="559" y="1138"/>
                  </a:lnTo>
                  <a:lnTo>
                    <a:pt x="535" y="1132"/>
                  </a:lnTo>
                  <a:lnTo>
                    <a:pt x="516" y="1130"/>
                  </a:lnTo>
                  <a:lnTo>
                    <a:pt x="500" y="1132"/>
                  </a:lnTo>
                  <a:lnTo>
                    <a:pt x="486" y="1142"/>
                  </a:lnTo>
                  <a:lnTo>
                    <a:pt x="470" y="1157"/>
                  </a:lnTo>
                  <a:lnTo>
                    <a:pt x="457" y="1177"/>
                  </a:lnTo>
                  <a:lnTo>
                    <a:pt x="443" y="1197"/>
                  </a:lnTo>
                  <a:lnTo>
                    <a:pt x="427" y="1212"/>
                  </a:lnTo>
                  <a:lnTo>
                    <a:pt x="413" y="1220"/>
                  </a:lnTo>
                  <a:lnTo>
                    <a:pt x="390" y="1220"/>
                  </a:lnTo>
                  <a:lnTo>
                    <a:pt x="362" y="1216"/>
                  </a:lnTo>
                  <a:lnTo>
                    <a:pt x="339" y="1212"/>
                  </a:lnTo>
                  <a:lnTo>
                    <a:pt x="319" y="1210"/>
                  </a:lnTo>
                  <a:lnTo>
                    <a:pt x="313" y="1207"/>
                  </a:lnTo>
                  <a:lnTo>
                    <a:pt x="309" y="1199"/>
                  </a:lnTo>
                  <a:lnTo>
                    <a:pt x="309" y="1189"/>
                  </a:lnTo>
                  <a:lnTo>
                    <a:pt x="313" y="1177"/>
                  </a:lnTo>
                  <a:lnTo>
                    <a:pt x="315" y="1167"/>
                  </a:lnTo>
                  <a:lnTo>
                    <a:pt x="317" y="1159"/>
                  </a:lnTo>
                  <a:lnTo>
                    <a:pt x="319" y="1157"/>
                  </a:lnTo>
                  <a:lnTo>
                    <a:pt x="315" y="1157"/>
                  </a:lnTo>
                  <a:lnTo>
                    <a:pt x="303" y="1159"/>
                  </a:lnTo>
                  <a:lnTo>
                    <a:pt x="287" y="1161"/>
                  </a:lnTo>
                  <a:lnTo>
                    <a:pt x="268" y="1163"/>
                  </a:lnTo>
                  <a:lnTo>
                    <a:pt x="250" y="1165"/>
                  </a:lnTo>
                  <a:lnTo>
                    <a:pt x="234" y="1165"/>
                  </a:lnTo>
                  <a:lnTo>
                    <a:pt x="220" y="1165"/>
                  </a:lnTo>
                  <a:lnTo>
                    <a:pt x="211" y="1171"/>
                  </a:lnTo>
                  <a:lnTo>
                    <a:pt x="201" y="1177"/>
                  </a:lnTo>
                  <a:lnTo>
                    <a:pt x="189" y="1185"/>
                  </a:lnTo>
                  <a:lnTo>
                    <a:pt x="171" y="1191"/>
                  </a:lnTo>
                  <a:lnTo>
                    <a:pt x="154" y="1193"/>
                  </a:lnTo>
                  <a:lnTo>
                    <a:pt x="136" y="1193"/>
                  </a:lnTo>
                  <a:lnTo>
                    <a:pt x="116" y="1191"/>
                  </a:lnTo>
                  <a:lnTo>
                    <a:pt x="100" y="1191"/>
                  </a:lnTo>
                  <a:lnTo>
                    <a:pt x="87" y="1197"/>
                  </a:lnTo>
                  <a:lnTo>
                    <a:pt x="77" y="1210"/>
                  </a:lnTo>
                  <a:lnTo>
                    <a:pt x="69" y="1228"/>
                  </a:lnTo>
                  <a:lnTo>
                    <a:pt x="59" y="1246"/>
                  </a:lnTo>
                  <a:lnTo>
                    <a:pt x="49" y="1262"/>
                  </a:lnTo>
                  <a:lnTo>
                    <a:pt x="39" y="1275"/>
                  </a:lnTo>
                  <a:lnTo>
                    <a:pt x="33" y="1285"/>
                  </a:lnTo>
                  <a:lnTo>
                    <a:pt x="29" y="1289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" name="Freeform 68"/>
            <p:cNvSpPr>
              <a:spLocks/>
            </p:cNvSpPr>
            <p:nvPr/>
          </p:nvSpPr>
          <p:spPr bwMode="gray">
            <a:xfrm>
              <a:off x="720" y="1296"/>
              <a:ext cx="1495" cy="1136"/>
            </a:xfrm>
            <a:custGeom>
              <a:avLst/>
              <a:gdLst>
                <a:gd name="T0" fmla="*/ 3 w 2990"/>
                <a:gd name="T1" fmla="*/ 357 h 2273"/>
                <a:gd name="T2" fmla="*/ 23 w 2990"/>
                <a:gd name="T3" fmla="*/ 365 h 2273"/>
                <a:gd name="T4" fmla="*/ 29 w 2990"/>
                <a:gd name="T5" fmla="*/ 390 h 2273"/>
                <a:gd name="T6" fmla="*/ 28 w 2990"/>
                <a:gd name="T7" fmla="*/ 419 h 2273"/>
                <a:gd name="T8" fmla="*/ 18 w 2990"/>
                <a:gd name="T9" fmla="*/ 419 h 2273"/>
                <a:gd name="T10" fmla="*/ 0 w 2990"/>
                <a:gd name="T11" fmla="*/ 429 h 2273"/>
                <a:gd name="T12" fmla="*/ 31 w 2990"/>
                <a:gd name="T13" fmla="*/ 438 h 2273"/>
                <a:gd name="T14" fmla="*/ 47 w 2990"/>
                <a:gd name="T15" fmla="*/ 456 h 2273"/>
                <a:gd name="T16" fmla="*/ 49 w 2990"/>
                <a:gd name="T17" fmla="*/ 490 h 2273"/>
                <a:gd name="T18" fmla="*/ 71 w 2990"/>
                <a:gd name="T19" fmla="*/ 507 h 2273"/>
                <a:gd name="T20" fmla="*/ 109 w 2990"/>
                <a:gd name="T21" fmla="*/ 521 h 2273"/>
                <a:gd name="T22" fmla="*/ 152 w 2990"/>
                <a:gd name="T23" fmla="*/ 516 h 2273"/>
                <a:gd name="T24" fmla="*/ 185 w 2990"/>
                <a:gd name="T25" fmla="*/ 542 h 2273"/>
                <a:gd name="T26" fmla="*/ 259 w 2990"/>
                <a:gd name="T27" fmla="*/ 549 h 2273"/>
                <a:gd name="T28" fmla="*/ 414 w 2990"/>
                <a:gd name="T29" fmla="*/ 546 h 2273"/>
                <a:gd name="T30" fmla="*/ 539 w 2990"/>
                <a:gd name="T31" fmla="*/ 549 h 2273"/>
                <a:gd name="T32" fmla="*/ 585 w 2990"/>
                <a:gd name="T33" fmla="*/ 458 h 2273"/>
                <a:gd name="T34" fmla="*/ 714 w 2990"/>
                <a:gd name="T35" fmla="*/ 339 h 2273"/>
                <a:gd name="T36" fmla="*/ 743 w 2990"/>
                <a:gd name="T37" fmla="*/ 295 h 2273"/>
                <a:gd name="T38" fmla="*/ 727 w 2990"/>
                <a:gd name="T39" fmla="*/ 263 h 2273"/>
                <a:gd name="T40" fmla="*/ 716 w 2990"/>
                <a:gd name="T41" fmla="*/ 233 h 2273"/>
                <a:gd name="T42" fmla="*/ 678 w 2990"/>
                <a:gd name="T43" fmla="*/ 213 h 2273"/>
                <a:gd name="T44" fmla="*/ 631 w 2990"/>
                <a:gd name="T45" fmla="*/ 198 h 2273"/>
                <a:gd name="T46" fmla="*/ 592 w 2990"/>
                <a:gd name="T47" fmla="*/ 185 h 2273"/>
                <a:gd name="T48" fmla="*/ 578 w 2990"/>
                <a:gd name="T49" fmla="*/ 170 h 2273"/>
                <a:gd name="T50" fmla="*/ 594 w 2990"/>
                <a:gd name="T51" fmla="*/ 148 h 2273"/>
                <a:gd name="T52" fmla="*/ 598 w 2990"/>
                <a:gd name="T53" fmla="*/ 114 h 2273"/>
                <a:gd name="T54" fmla="*/ 580 w 2990"/>
                <a:gd name="T55" fmla="*/ 75 h 2273"/>
                <a:gd name="T56" fmla="*/ 562 w 2990"/>
                <a:gd name="T57" fmla="*/ 63 h 2273"/>
                <a:gd name="T58" fmla="*/ 540 w 2990"/>
                <a:gd name="T59" fmla="*/ 55 h 2273"/>
                <a:gd name="T60" fmla="*/ 520 w 2990"/>
                <a:gd name="T61" fmla="*/ 29 h 2273"/>
                <a:gd name="T62" fmla="*/ 517 w 2990"/>
                <a:gd name="T63" fmla="*/ 8 h 2273"/>
                <a:gd name="T64" fmla="*/ 492 w 2990"/>
                <a:gd name="T65" fmla="*/ 0 h 2273"/>
                <a:gd name="T66" fmla="*/ 479 w 2990"/>
                <a:gd name="T67" fmla="*/ 21 h 2273"/>
                <a:gd name="T68" fmla="*/ 449 w 2990"/>
                <a:gd name="T69" fmla="*/ 35 h 2273"/>
                <a:gd name="T70" fmla="*/ 438 w 2990"/>
                <a:gd name="T71" fmla="*/ 79 h 2273"/>
                <a:gd name="T72" fmla="*/ 411 w 2990"/>
                <a:gd name="T73" fmla="*/ 85 h 2273"/>
                <a:gd name="T74" fmla="*/ 384 w 2990"/>
                <a:gd name="T75" fmla="*/ 75 h 2273"/>
                <a:gd name="T76" fmla="*/ 363 w 2990"/>
                <a:gd name="T77" fmla="*/ 71 h 2273"/>
                <a:gd name="T78" fmla="*/ 334 w 2990"/>
                <a:gd name="T79" fmla="*/ 122 h 2273"/>
                <a:gd name="T80" fmla="*/ 344 w 2990"/>
                <a:gd name="T81" fmla="*/ 140 h 2273"/>
                <a:gd name="T82" fmla="*/ 322 w 2990"/>
                <a:gd name="T83" fmla="*/ 144 h 2273"/>
                <a:gd name="T84" fmla="*/ 295 w 2990"/>
                <a:gd name="T85" fmla="*/ 136 h 2273"/>
                <a:gd name="T86" fmla="*/ 257 w 2990"/>
                <a:gd name="T87" fmla="*/ 138 h 2273"/>
                <a:gd name="T88" fmla="*/ 266 w 2990"/>
                <a:gd name="T89" fmla="*/ 148 h 2273"/>
                <a:gd name="T90" fmla="*/ 262 w 2990"/>
                <a:gd name="T91" fmla="*/ 173 h 2273"/>
                <a:gd name="T92" fmla="*/ 263 w 2990"/>
                <a:gd name="T93" fmla="*/ 220 h 2273"/>
                <a:gd name="T94" fmla="*/ 241 w 2990"/>
                <a:gd name="T95" fmla="*/ 242 h 2273"/>
                <a:gd name="T96" fmla="*/ 230 w 2990"/>
                <a:gd name="T97" fmla="*/ 267 h 2273"/>
                <a:gd name="T98" fmla="*/ 177 w 2990"/>
                <a:gd name="T99" fmla="*/ 281 h 2273"/>
                <a:gd name="T100" fmla="*/ 147 w 2990"/>
                <a:gd name="T101" fmla="*/ 286 h 2273"/>
                <a:gd name="T102" fmla="*/ 114 w 2990"/>
                <a:gd name="T103" fmla="*/ 294 h 2273"/>
                <a:gd name="T104" fmla="*/ 80 w 2990"/>
                <a:gd name="T105" fmla="*/ 302 h 2273"/>
                <a:gd name="T106" fmla="*/ 80 w 2990"/>
                <a:gd name="T107" fmla="*/ 289 h 2273"/>
                <a:gd name="T108" fmla="*/ 55 w 2990"/>
                <a:gd name="T109" fmla="*/ 291 h 2273"/>
                <a:gd name="T110" fmla="*/ 29 w 2990"/>
                <a:gd name="T111" fmla="*/ 297 h 2273"/>
                <a:gd name="T112" fmla="*/ 10 w 2990"/>
                <a:gd name="T113" fmla="*/ 318 h 22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0"/>
                <a:gd name="T172" fmla="*/ 0 h 2273"/>
                <a:gd name="T173" fmla="*/ 2990 w 2990"/>
                <a:gd name="T174" fmla="*/ 2273 h 22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0" h="2273">
                  <a:moveTo>
                    <a:pt x="29" y="1289"/>
                  </a:moveTo>
                  <a:lnTo>
                    <a:pt x="4" y="1329"/>
                  </a:lnTo>
                  <a:lnTo>
                    <a:pt x="12" y="1378"/>
                  </a:lnTo>
                  <a:lnTo>
                    <a:pt x="12" y="1382"/>
                  </a:lnTo>
                  <a:lnTo>
                    <a:pt x="10" y="1395"/>
                  </a:lnTo>
                  <a:lnTo>
                    <a:pt x="10" y="1411"/>
                  </a:lnTo>
                  <a:lnTo>
                    <a:pt x="10" y="1429"/>
                  </a:lnTo>
                  <a:lnTo>
                    <a:pt x="14" y="1443"/>
                  </a:lnTo>
                  <a:lnTo>
                    <a:pt x="20" y="1451"/>
                  </a:lnTo>
                  <a:lnTo>
                    <a:pt x="31" y="1453"/>
                  </a:lnTo>
                  <a:lnTo>
                    <a:pt x="43" y="1451"/>
                  </a:lnTo>
                  <a:lnTo>
                    <a:pt x="55" y="1449"/>
                  </a:lnTo>
                  <a:lnTo>
                    <a:pt x="73" y="1451"/>
                  </a:lnTo>
                  <a:lnTo>
                    <a:pt x="94" y="1462"/>
                  </a:lnTo>
                  <a:lnTo>
                    <a:pt x="116" y="1480"/>
                  </a:lnTo>
                  <a:lnTo>
                    <a:pt x="132" y="1502"/>
                  </a:lnTo>
                  <a:lnTo>
                    <a:pt x="136" y="1514"/>
                  </a:lnTo>
                  <a:lnTo>
                    <a:pt x="132" y="1525"/>
                  </a:lnTo>
                  <a:lnTo>
                    <a:pt x="126" y="1537"/>
                  </a:lnTo>
                  <a:lnTo>
                    <a:pt x="120" y="1549"/>
                  </a:lnTo>
                  <a:lnTo>
                    <a:pt x="116" y="1561"/>
                  </a:lnTo>
                  <a:lnTo>
                    <a:pt x="116" y="1577"/>
                  </a:lnTo>
                  <a:lnTo>
                    <a:pt x="114" y="1596"/>
                  </a:lnTo>
                  <a:lnTo>
                    <a:pt x="110" y="1618"/>
                  </a:lnTo>
                  <a:lnTo>
                    <a:pt x="108" y="1640"/>
                  </a:lnTo>
                  <a:lnTo>
                    <a:pt x="108" y="1657"/>
                  </a:lnTo>
                  <a:lnTo>
                    <a:pt x="112" y="1669"/>
                  </a:lnTo>
                  <a:lnTo>
                    <a:pt x="114" y="1679"/>
                  </a:lnTo>
                  <a:lnTo>
                    <a:pt x="114" y="1691"/>
                  </a:lnTo>
                  <a:lnTo>
                    <a:pt x="106" y="1699"/>
                  </a:lnTo>
                  <a:lnTo>
                    <a:pt x="96" y="1703"/>
                  </a:lnTo>
                  <a:lnTo>
                    <a:pt x="89" y="1701"/>
                  </a:lnTo>
                  <a:lnTo>
                    <a:pt x="83" y="1695"/>
                  </a:lnTo>
                  <a:lnTo>
                    <a:pt x="77" y="1687"/>
                  </a:lnTo>
                  <a:lnTo>
                    <a:pt x="69" y="1679"/>
                  </a:lnTo>
                  <a:lnTo>
                    <a:pt x="63" y="1673"/>
                  </a:lnTo>
                  <a:lnTo>
                    <a:pt x="53" y="1675"/>
                  </a:lnTo>
                  <a:lnTo>
                    <a:pt x="41" y="1685"/>
                  </a:lnTo>
                  <a:lnTo>
                    <a:pt x="26" y="1699"/>
                  </a:lnTo>
                  <a:lnTo>
                    <a:pt x="12" y="1708"/>
                  </a:lnTo>
                  <a:lnTo>
                    <a:pt x="4" y="1712"/>
                  </a:lnTo>
                  <a:lnTo>
                    <a:pt x="0" y="1716"/>
                  </a:lnTo>
                  <a:lnTo>
                    <a:pt x="6" y="1720"/>
                  </a:lnTo>
                  <a:lnTo>
                    <a:pt x="20" y="1724"/>
                  </a:lnTo>
                  <a:lnTo>
                    <a:pt x="41" y="1728"/>
                  </a:lnTo>
                  <a:lnTo>
                    <a:pt x="65" y="1734"/>
                  </a:lnTo>
                  <a:lnTo>
                    <a:pt x="89" y="1740"/>
                  </a:lnTo>
                  <a:lnTo>
                    <a:pt x="110" y="1746"/>
                  </a:lnTo>
                  <a:lnTo>
                    <a:pt x="126" y="1754"/>
                  </a:lnTo>
                  <a:lnTo>
                    <a:pt x="136" y="1764"/>
                  </a:lnTo>
                  <a:lnTo>
                    <a:pt x="140" y="1771"/>
                  </a:lnTo>
                  <a:lnTo>
                    <a:pt x="150" y="1779"/>
                  </a:lnTo>
                  <a:lnTo>
                    <a:pt x="159" y="1785"/>
                  </a:lnTo>
                  <a:lnTo>
                    <a:pt x="169" y="1795"/>
                  </a:lnTo>
                  <a:lnTo>
                    <a:pt x="177" y="1807"/>
                  </a:lnTo>
                  <a:lnTo>
                    <a:pt x="185" y="1825"/>
                  </a:lnTo>
                  <a:lnTo>
                    <a:pt x="187" y="1848"/>
                  </a:lnTo>
                  <a:lnTo>
                    <a:pt x="185" y="1870"/>
                  </a:lnTo>
                  <a:lnTo>
                    <a:pt x="179" y="1888"/>
                  </a:lnTo>
                  <a:lnTo>
                    <a:pt x="175" y="1905"/>
                  </a:lnTo>
                  <a:lnTo>
                    <a:pt x="177" y="1921"/>
                  </a:lnTo>
                  <a:lnTo>
                    <a:pt x="185" y="1941"/>
                  </a:lnTo>
                  <a:lnTo>
                    <a:pt x="195" y="1960"/>
                  </a:lnTo>
                  <a:lnTo>
                    <a:pt x="207" y="1978"/>
                  </a:lnTo>
                  <a:lnTo>
                    <a:pt x="218" y="1986"/>
                  </a:lnTo>
                  <a:lnTo>
                    <a:pt x="232" y="1990"/>
                  </a:lnTo>
                  <a:lnTo>
                    <a:pt x="246" y="1994"/>
                  </a:lnTo>
                  <a:lnTo>
                    <a:pt x="260" y="2002"/>
                  </a:lnTo>
                  <a:lnTo>
                    <a:pt x="270" y="2014"/>
                  </a:lnTo>
                  <a:lnTo>
                    <a:pt x="281" y="2029"/>
                  </a:lnTo>
                  <a:lnTo>
                    <a:pt x="299" y="2045"/>
                  </a:lnTo>
                  <a:lnTo>
                    <a:pt x="327" y="2057"/>
                  </a:lnTo>
                  <a:lnTo>
                    <a:pt x="352" y="2067"/>
                  </a:lnTo>
                  <a:lnTo>
                    <a:pt x="378" y="2076"/>
                  </a:lnTo>
                  <a:lnTo>
                    <a:pt x="402" y="2082"/>
                  </a:lnTo>
                  <a:lnTo>
                    <a:pt x="421" y="2086"/>
                  </a:lnTo>
                  <a:lnTo>
                    <a:pt x="435" y="2084"/>
                  </a:lnTo>
                  <a:lnTo>
                    <a:pt x="457" y="2078"/>
                  </a:lnTo>
                  <a:lnTo>
                    <a:pt x="484" y="2073"/>
                  </a:lnTo>
                  <a:lnTo>
                    <a:pt x="514" y="2065"/>
                  </a:lnTo>
                  <a:lnTo>
                    <a:pt x="543" y="2059"/>
                  </a:lnTo>
                  <a:lnTo>
                    <a:pt x="569" y="2057"/>
                  </a:lnTo>
                  <a:lnTo>
                    <a:pt x="589" y="2057"/>
                  </a:lnTo>
                  <a:lnTo>
                    <a:pt x="608" y="2065"/>
                  </a:lnTo>
                  <a:lnTo>
                    <a:pt x="626" y="2078"/>
                  </a:lnTo>
                  <a:lnTo>
                    <a:pt x="642" y="2096"/>
                  </a:lnTo>
                  <a:lnTo>
                    <a:pt x="661" y="2116"/>
                  </a:lnTo>
                  <a:lnTo>
                    <a:pt x="687" y="2134"/>
                  </a:lnTo>
                  <a:lnTo>
                    <a:pt x="711" y="2149"/>
                  </a:lnTo>
                  <a:lnTo>
                    <a:pt x="726" y="2161"/>
                  </a:lnTo>
                  <a:lnTo>
                    <a:pt x="738" y="2171"/>
                  </a:lnTo>
                  <a:lnTo>
                    <a:pt x="742" y="2177"/>
                  </a:lnTo>
                  <a:lnTo>
                    <a:pt x="744" y="2179"/>
                  </a:lnTo>
                  <a:lnTo>
                    <a:pt x="856" y="2218"/>
                  </a:lnTo>
                  <a:lnTo>
                    <a:pt x="892" y="2242"/>
                  </a:lnTo>
                  <a:lnTo>
                    <a:pt x="949" y="2236"/>
                  </a:lnTo>
                  <a:lnTo>
                    <a:pt x="986" y="2191"/>
                  </a:lnTo>
                  <a:lnTo>
                    <a:pt x="1035" y="2199"/>
                  </a:lnTo>
                  <a:lnTo>
                    <a:pt x="1152" y="2222"/>
                  </a:lnTo>
                  <a:lnTo>
                    <a:pt x="1201" y="2261"/>
                  </a:lnTo>
                  <a:lnTo>
                    <a:pt x="1256" y="2273"/>
                  </a:lnTo>
                  <a:lnTo>
                    <a:pt x="1392" y="2236"/>
                  </a:lnTo>
                  <a:lnTo>
                    <a:pt x="1431" y="2260"/>
                  </a:lnTo>
                  <a:lnTo>
                    <a:pt x="1539" y="2189"/>
                  </a:lnTo>
                  <a:lnTo>
                    <a:pt x="1657" y="2187"/>
                  </a:lnTo>
                  <a:lnTo>
                    <a:pt x="1726" y="2155"/>
                  </a:lnTo>
                  <a:lnTo>
                    <a:pt x="1821" y="2167"/>
                  </a:lnTo>
                  <a:lnTo>
                    <a:pt x="1935" y="2242"/>
                  </a:lnTo>
                  <a:lnTo>
                    <a:pt x="2026" y="2230"/>
                  </a:lnTo>
                  <a:lnTo>
                    <a:pt x="2088" y="2265"/>
                  </a:lnTo>
                  <a:lnTo>
                    <a:pt x="2193" y="2230"/>
                  </a:lnTo>
                  <a:lnTo>
                    <a:pt x="2155" y="2197"/>
                  </a:lnTo>
                  <a:lnTo>
                    <a:pt x="2161" y="2147"/>
                  </a:lnTo>
                  <a:lnTo>
                    <a:pt x="2214" y="2128"/>
                  </a:lnTo>
                  <a:lnTo>
                    <a:pt x="2242" y="2063"/>
                  </a:lnTo>
                  <a:lnTo>
                    <a:pt x="2124" y="1970"/>
                  </a:lnTo>
                  <a:lnTo>
                    <a:pt x="2128" y="1890"/>
                  </a:lnTo>
                  <a:lnTo>
                    <a:pt x="2199" y="1850"/>
                  </a:lnTo>
                  <a:lnTo>
                    <a:pt x="2337" y="1834"/>
                  </a:lnTo>
                  <a:lnTo>
                    <a:pt x="2484" y="1797"/>
                  </a:lnTo>
                  <a:lnTo>
                    <a:pt x="2545" y="1764"/>
                  </a:lnTo>
                  <a:lnTo>
                    <a:pt x="2624" y="1777"/>
                  </a:lnTo>
                  <a:lnTo>
                    <a:pt x="2592" y="1514"/>
                  </a:lnTo>
                  <a:lnTo>
                    <a:pt x="2673" y="1466"/>
                  </a:lnTo>
                  <a:lnTo>
                    <a:pt x="2752" y="1388"/>
                  </a:lnTo>
                  <a:lnTo>
                    <a:pt x="2856" y="1356"/>
                  </a:lnTo>
                  <a:lnTo>
                    <a:pt x="2939" y="1329"/>
                  </a:lnTo>
                  <a:lnTo>
                    <a:pt x="2966" y="1299"/>
                  </a:lnTo>
                  <a:lnTo>
                    <a:pt x="2957" y="1258"/>
                  </a:lnTo>
                  <a:lnTo>
                    <a:pt x="2990" y="1207"/>
                  </a:lnTo>
                  <a:lnTo>
                    <a:pt x="2988" y="1205"/>
                  </a:lnTo>
                  <a:lnTo>
                    <a:pt x="2982" y="1195"/>
                  </a:lnTo>
                  <a:lnTo>
                    <a:pt x="2972" y="1183"/>
                  </a:lnTo>
                  <a:lnTo>
                    <a:pt x="2961" y="1167"/>
                  </a:lnTo>
                  <a:lnTo>
                    <a:pt x="2949" y="1149"/>
                  </a:lnTo>
                  <a:lnTo>
                    <a:pt x="2937" y="1134"/>
                  </a:lnTo>
                  <a:lnTo>
                    <a:pt x="2929" y="1116"/>
                  </a:lnTo>
                  <a:lnTo>
                    <a:pt x="2923" y="1102"/>
                  </a:lnTo>
                  <a:lnTo>
                    <a:pt x="2915" y="1079"/>
                  </a:lnTo>
                  <a:lnTo>
                    <a:pt x="2905" y="1053"/>
                  </a:lnTo>
                  <a:lnTo>
                    <a:pt x="2898" y="1025"/>
                  </a:lnTo>
                  <a:lnTo>
                    <a:pt x="2888" y="1000"/>
                  </a:lnTo>
                  <a:lnTo>
                    <a:pt x="2880" y="982"/>
                  </a:lnTo>
                  <a:lnTo>
                    <a:pt x="2872" y="957"/>
                  </a:lnTo>
                  <a:lnTo>
                    <a:pt x="2870" y="941"/>
                  </a:lnTo>
                  <a:lnTo>
                    <a:pt x="2870" y="935"/>
                  </a:lnTo>
                  <a:lnTo>
                    <a:pt x="2864" y="933"/>
                  </a:lnTo>
                  <a:lnTo>
                    <a:pt x="2850" y="933"/>
                  </a:lnTo>
                  <a:lnTo>
                    <a:pt x="2829" y="929"/>
                  </a:lnTo>
                  <a:lnTo>
                    <a:pt x="2805" y="923"/>
                  </a:lnTo>
                  <a:lnTo>
                    <a:pt x="2781" y="913"/>
                  </a:lnTo>
                  <a:lnTo>
                    <a:pt x="2760" y="898"/>
                  </a:lnTo>
                  <a:lnTo>
                    <a:pt x="2734" y="874"/>
                  </a:lnTo>
                  <a:lnTo>
                    <a:pt x="2709" y="854"/>
                  </a:lnTo>
                  <a:lnTo>
                    <a:pt x="2687" y="837"/>
                  </a:lnTo>
                  <a:lnTo>
                    <a:pt x="2665" y="819"/>
                  </a:lnTo>
                  <a:lnTo>
                    <a:pt x="2648" y="809"/>
                  </a:lnTo>
                  <a:lnTo>
                    <a:pt x="2622" y="803"/>
                  </a:lnTo>
                  <a:lnTo>
                    <a:pt x="2590" y="801"/>
                  </a:lnTo>
                  <a:lnTo>
                    <a:pt x="2557" y="797"/>
                  </a:lnTo>
                  <a:lnTo>
                    <a:pt x="2524" y="795"/>
                  </a:lnTo>
                  <a:lnTo>
                    <a:pt x="2494" y="789"/>
                  </a:lnTo>
                  <a:lnTo>
                    <a:pt x="2468" y="781"/>
                  </a:lnTo>
                  <a:lnTo>
                    <a:pt x="2443" y="770"/>
                  </a:lnTo>
                  <a:lnTo>
                    <a:pt x="2417" y="760"/>
                  </a:lnTo>
                  <a:lnTo>
                    <a:pt x="2396" y="752"/>
                  </a:lnTo>
                  <a:lnTo>
                    <a:pt x="2378" y="746"/>
                  </a:lnTo>
                  <a:lnTo>
                    <a:pt x="2366" y="742"/>
                  </a:lnTo>
                  <a:lnTo>
                    <a:pt x="2360" y="740"/>
                  </a:lnTo>
                  <a:lnTo>
                    <a:pt x="2356" y="738"/>
                  </a:lnTo>
                  <a:lnTo>
                    <a:pt x="2348" y="730"/>
                  </a:lnTo>
                  <a:lnTo>
                    <a:pt x="2337" y="720"/>
                  </a:lnTo>
                  <a:lnTo>
                    <a:pt x="2325" y="709"/>
                  </a:lnTo>
                  <a:lnTo>
                    <a:pt x="2315" y="695"/>
                  </a:lnTo>
                  <a:lnTo>
                    <a:pt x="2309" y="683"/>
                  </a:lnTo>
                  <a:lnTo>
                    <a:pt x="2311" y="669"/>
                  </a:lnTo>
                  <a:lnTo>
                    <a:pt x="2321" y="655"/>
                  </a:lnTo>
                  <a:lnTo>
                    <a:pt x="2333" y="646"/>
                  </a:lnTo>
                  <a:lnTo>
                    <a:pt x="2348" y="634"/>
                  </a:lnTo>
                  <a:lnTo>
                    <a:pt x="2360" y="622"/>
                  </a:lnTo>
                  <a:lnTo>
                    <a:pt x="2372" y="610"/>
                  </a:lnTo>
                  <a:lnTo>
                    <a:pt x="2376" y="592"/>
                  </a:lnTo>
                  <a:lnTo>
                    <a:pt x="2378" y="569"/>
                  </a:lnTo>
                  <a:lnTo>
                    <a:pt x="2378" y="547"/>
                  </a:lnTo>
                  <a:lnTo>
                    <a:pt x="2380" y="528"/>
                  </a:lnTo>
                  <a:lnTo>
                    <a:pt x="2390" y="506"/>
                  </a:lnTo>
                  <a:lnTo>
                    <a:pt x="2396" y="490"/>
                  </a:lnTo>
                  <a:lnTo>
                    <a:pt x="2396" y="474"/>
                  </a:lnTo>
                  <a:lnTo>
                    <a:pt x="2390" y="459"/>
                  </a:lnTo>
                  <a:lnTo>
                    <a:pt x="2382" y="445"/>
                  </a:lnTo>
                  <a:lnTo>
                    <a:pt x="2374" y="433"/>
                  </a:lnTo>
                  <a:lnTo>
                    <a:pt x="2358" y="407"/>
                  </a:lnTo>
                  <a:lnTo>
                    <a:pt x="2342" y="378"/>
                  </a:lnTo>
                  <a:lnTo>
                    <a:pt x="2335" y="344"/>
                  </a:lnTo>
                  <a:lnTo>
                    <a:pt x="2329" y="321"/>
                  </a:lnTo>
                  <a:lnTo>
                    <a:pt x="2319" y="303"/>
                  </a:lnTo>
                  <a:lnTo>
                    <a:pt x="2307" y="287"/>
                  </a:lnTo>
                  <a:lnTo>
                    <a:pt x="2295" y="276"/>
                  </a:lnTo>
                  <a:lnTo>
                    <a:pt x="2285" y="270"/>
                  </a:lnTo>
                  <a:lnTo>
                    <a:pt x="2276" y="266"/>
                  </a:lnTo>
                  <a:lnTo>
                    <a:pt x="2264" y="266"/>
                  </a:lnTo>
                  <a:lnTo>
                    <a:pt x="2256" y="262"/>
                  </a:lnTo>
                  <a:lnTo>
                    <a:pt x="2248" y="254"/>
                  </a:lnTo>
                  <a:lnTo>
                    <a:pt x="2238" y="248"/>
                  </a:lnTo>
                  <a:lnTo>
                    <a:pt x="2224" y="246"/>
                  </a:lnTo>
                  <a:lnTo>
                    <a:pt x="2209" y="248"/>
                  </a:lnTo>
                  <a:lnTo>
                    <a:pt x="2191" y="248"/>
                  </a:lnTo>
                  <a:lnTo>
                    <a:pt x="2177" y="246"/>
                  </a:lnTo>
                  <a:lnTo>
                    <a:pt x="2169" y="238"/>
                  </a:lnTo>
                  <a:lnTo>
                    <a:pt x="2159" y="221"/>
                  </a:lnTo>
                  <a:lnTo>
                    <a:pt x="2150" y="197"/>
                  </a:lnTo>
                  <a:lnTo>
                    <a:pt x="2136" y="173"/>
                  </a:lnTo>
                  <a:lnTo>
                    <a:pt x="2120" y="156"/>
                  </a:lnTo>
                  <a:lnTo>
                    <a:pt x="2106" y="144"/>
                  </a:lnTo>
                  <a:lnTo>
                    <a:pt x="2092" y="136"/>
                  </a:lnTo>
                  <a:lnTo>
                    <a:pt x="2083" y="128"/>
                  </a:lnTo>
                  <a:lnTo>
                    <a:pt x="2077" y="118"/>
                  </a:lnTo>
                  <a:lnTo>
                    <a:pt x="2075" y="104"/>
                  </a:lnTo>
                  <a:lnTo>
                    <a:pt x="2071" y="87"/>
                  </a:lnTo>
                  <a:lnTo>
                    <a:pt x="2061" y="73"/>
                  </a:lnTo>
                  <a:lnTo>
                    <a:pt x="2053" y="63"/>
                  </a:lnTo>
                  <a:lnTo>
                    <a:pt x="2051" y="53"/>
                  </a:lnTo>
                  <a:lnTo>
                    <a:pt x="2057" y="41"/>
                  </a:lnTo>
                  <a:lnTo>
                    <a:pt x="2065" y="32"/>
                  </a:lnTo>
                  <a:lnTo>
                    <a:pt x="2071" y="20"/>
                  </a:lnTo>
                  <a:lnTo>
                    <a:pt x="2073" y="14"/>
                  </a:lnTo>
                  <a:lnTo>
                    <a:pt x="2063" y="8"/>
                  </a:lnTo>
                  <a:lnTo>
                    <a:pt x="2045" y="4"/>
                  </a:lnTo>
                  <a:lnTo>
                    <a:pt x="2020" y="2"/>
                  </a:lnTo>
                  <a:lnTo>
                    <a:pt x="1994" y="0"/>
                  </a:lnTo>
                  <a:lnTo>
                    <a:pt x="1970" y="0"/>
                  </a:lnTo>
                  <a:lnTo>
                    <a:pt x="1955" y="6"/>
                  </a:lnTo>
                  <a:lnTo>
                    <a:pt x="1945" y="14"/>
                  </a:lnTo>
                  <a:lnTo>
                    <a:pt x="1941" y="30"/>
                  </a:lnTo>
                  <a:lnTo>
                    <a:pt x="1937" y="45"/>
                  </a:lnTo>
                  <a:lnTo>
                    <a:pt x="1933" y="61"/>
                  </a:lnTo>
                  <a:lnTo>
                    <a:pt x="1927" y="75"/>
                  </a:lnTo>
                  <a:lnTo>
                    <a:pt x="1915" y="85"/>
                  </a:lnTo>
                  <a:lnTo>
                    <a:pt x="1898" y="87"/>
                  </a:lnTo>
                  <a:lnTo>
                    <a:pt x="1878" y="91"/>
                  </a:lnTo>
                  <a:lnTo>
                    <a:pt x="1858" y="93"/>
                  </a:lnTo>
                  <a:lnTo>
                    <a:pt x="1840" y="95"/>
                  </a:lnTo>
                  <a:lnTo>
                    <a:pt x="1823" y="102"/>
                  </a:lnTo>
                  <a:lnTo>
                    <a:pt x="1809" y="116"/>
                  </a:lnTo>
                  <a:lnTo>
                    <a:pt x="1797" y="140"/>
                  </a:lnTo>
                  <a:lnTo>
                    <a:pt x="1785" y="169"/>
                  </a:lnTo>
                  <a:lnTo>
                    <a:pt x="1777" y="203"/>
                  </a:lnTo>
                  <a:lnTo>
                    <a:pt x="1774" y="236"/>
                  </a:lnTo>
                  <a:lnTo>
                    <a:pt x="1770" y="262"/>
                  </a:lnTo>
                  <a:lnTo>
                    <a:pt x="1768" y="283"/>
                  </a:lnTo>
                  <a:lnTo>
                    <a:pt x="1762" y="303"/>
                  </a:lnTo>
                  <a:lnTo>
                    <a:pt x="1754" y="319"/>
                  </a:lnTo>
                  <a:lnTo>
                    <a:pt x="1740" y="329"/>
                  </a:lnTo>
                  <a:lnTo>
                    <a:pt x="1722" y="337"/>
                  </a:lnTo>
                  <a:lnTo>
                    <a:pt x="1703" y="341"/>
                  </a:lnTo>
                  <a:lnTo>
                    <a:pt x="1685" y="346"/>
                  </a:lnTo>
                  <a:lnTo>
                    <a:pt x="1669" y="350"/>
                  </a:lnTo>
                  <a:lnTo>
                    <a:pt x="1655" y="348"/>
                  </a:lnTo>
                  <a:lnTo>
                    <a:pt x="1644" y="341"/>
                  </a:lnTo>
                  <a:lnTo>
                    <a:pt x="1634" y="333"/>
                  </a:lnTo>
                  <a:lnTo>
                    <a:pt x="1618" y="331"/>
                  </a:lnTo>
                  <a:lnTo>
                    <a:pt x="1600" y="331"/>
                  </a:lnTo>
                  <a:lnTo>
                    <a:pt x="1581" y="329"/>
                  </a:lnTo>
                  <a:lnTo>
                    <a:pt x="1563" y="325"/>
                  </a:lnTo>
                  <a:lnTo>
                    <a:pt x="1549" y="315"/>
                  </a:lnTo>
                  <a:lnTo>
                    <a:pt x="1537" y="303"/>
                  </a:lnTo>
                  <a:lnTo>
                    <a:pt x="1524" y="289"/>
                  </a:lnTo>
                  <a:lnTo>
                    <a:pt x="1508" y="276"/>
                  </a:lnTo>
                  <a:lnTo>
                    <a:pt x="1494" y="266"/>
                  </a:lnTo>
                  <a:lnTo>
                    <a:pt x="1480" y="260"/>
                  </a:lnTo>
                  <a:lnTo>
                    <a:pt x="1468" y="260"/>
                  </a:lnTo>
                  <a:lnTo>
                    <a:pt x="1461" y="268"/>
                  </a:lnTo>
                  <a:lnTo>
                    <a:pt x="1449" y="287"/>
                  </a:lnTo>
                  <a:lnTo>
                    <a:pt x="1435" y="311"/>
                  </a:lnTo>
                  <a:lnTo>
                    <a:pt x="1417" y="341"/>
                  </a:lnTo>
                  <a:lnTo>
                    <a:pt x="1400" y="372"/>
                  </a:lnTo>
                  <a:lnTo>
                    <a:pt x="1382" y="407"/>
                  </a:lnTo>
                  <a:lnTo>
                    <a:pt x="1366" y="439"/>
                  </a:lnTo>
                  <a:lnTo>
                    <a:pt x="1348" y="467"/>
                  </a:lnTo>
                  <a:lnTo>
                    <a:pt x="1335" y="488"/>
                  </a:lnTo>
                  <a:lnTo>
                    <a:pt x="1327" y="506"/>
                  </a:lnTo>
                  <a:lnTo>
                    <a:pt x="1327" y="522"/>
                  </a:lnTo>
                  <a:lnTo>
                    <a:pt x="1335" y="533"/>
                  </a:lnTo>
                  <a:lnTo>
                    <a:pt x="1344" y="541"/>
                  </a:lnTo>
                  <a:lnTo>
                    <a:pt x="1358" y="549"/>
                  </a:lnTo>
                  <a:lnTo>
                    <a:pt x="1370" y="555"/>
                  </a:lnTo>
                  <a:lnTo>
                    <a:pt x="1376" y="563"/>
                  </a:lnTo>
                  <a:lnTo>
                    <a:pt x="1374" y="569"/>
                  </a:lnTo>
                  <a:lnTo>
                    <a:pt x="1362" y="575"/>
                  </a:lnTo>
                  <a:lnTo>
                    <a:pt x="1348" y="577"/>
                  </a:lnTo>
                  <a:lnTo>
                    <a:pt x="1331" y="577"/>
                  </a:lnTo>
                  <a:lnTo>
                    <a:pt x="1313" y="577"/>
                  </a:lnTo>
                  <a:lnTo>
                    <a:pt x="1297" y="577"/>
                  </a:lnTo>
                  <a:lnTo>
                    <a:pt x="1285" y="577"/>
                  </a:lnTo>
                  <a:lnTo>
                    <a:pt x="1274" y="571"/>
                  </a:lnTo>
                  <a:lnTo>
                    <a:pt x="1264" y="561"/>
                  </a:lnTo>
                  <a:lnTo>
                    <a:pt x="1252" y="551"/>
                  </a:lnTo>
                  <a:lnTo>
                    <a:pt x="1238" y="543"/>
                  </a:lnTo>
                  <a:lnTo>
                    <a:pt x="1222" y="541"/>
                  </a:lnTo>
                  <a:lnTo>
                    <a:pt x="1201" y="543"/>
                  </a:lnTo>
                  <a:lnTo>
                    <a:pt x="1177" y="547"/>
                  </a:lnTo>
                  <a:lnTo>
                    <a:pt x="1153" y="551"/>
                  </a:lnTo>
                  <a:lnTo>
                    <a:pt x="1126" y="553"/>
                  </a:lnTo>
                  <a:lnTo>
                    <a:pt x="1100" y="553"/>
                  </a:lnTo>
                  <a:lnTo>
                    <a:pt x="1079" y="551"/>
                  </a:lnTo>
                  <a:lnTo>
                    <a:pt x="1059" y="551"/>
                  </a:lnTo>
                  <a:lnTo>
                    <a:pt x="1039" y="553"/>
                  </a:lnTo>
                  <a:lnTo>
                    <a:pt x="1026" y="555"/>
                  </a:lnTo>
                  <a:lnTo>
                    <a:pt x="1014" y="561"/>
                  </a:lnTo>
                  <a:lnTo>
                    <a:pt x="1010" y="567"/>
                  </a:lnTo>
                  <a:lnTo>
                    <a:pt x="1014" y="577"/>
                  </a:lnTo>
                  <a:lnTo>
                    <a:pt x="1024" y="585"/>
                  </a:lnTo>
                  <a:lnTo>
                    <a:pt x="1035" y="589"/>
                  </a:lnTo>
                  <a:lnTo>
                    <a:pt x="1049" y="592"/>
                  </a:lnTo>
                  <a:lnTo>
                    <a:pt x="1061" y="594"/>
                  </a:lnTo>
                  <a:lnTo>
                    <a:pt x="1073" y="598"/>
                  </a:lnTo>
                  <a:lnTo>
                    <a:pt x="1081" y="604"/>
                  </a:lnTo>
                  <a:lnTo>
                    <a:pt x="1085" y="616"/>
                  </a:lnTo>
                  <a:lnTo>
                    <a:pt x="1081" y="632"/>
                  </a:lnTo>
                  <a:lnTo>
                    <a:pt x="1069" y="655"/>
                  </a:lnTo>
                  <a:lnTo>
                    <a:pt x="1057" y="677"/>
                  </a:lnTo>
                  <a:lnTo>
                    <a:pt x="1047" y="695"/>
                  </a:lnTo>
                  <a:lnTo>
                    <a:pt x="1041" y="715"/>
                  </a:lnTo>
                  <a:lnTo>
                    <a:pt x="1039" y="736"/>
                  </a:lnTo>
                  <a:lnTo>
                    <a:pt x="1045" y="762"/>
                  </a:lnTo>
                  <a:lnTo>
                    <a:pt x="1057" y="799"/>
                  </a:lnTo>
                  <a:lnTo>
                    <a:pt x="1061" y="833"/>
                  </a:lnTo>
                  <a:lnTo>
                    <a:pt x="1059" y="860"/>
                  </a:lnTo>
                  <a:lnTo>
                    <a:pt x="1051" y="882"/>
                  </a:lnTo>
                  <a:lnTo>
                    <a:pt x="1039" y="894"/>
                  </a:lnTo>
                  <a:lnTo>
                    <a:pt x="1024" y="905"/>
                  </a:lnTo>
                  <a:lnTo>
                    <a:pt x="1004" y="915"/>
                  </a:lnTo>
                  <a:lnTo>
                    <a:pt x="986" y="927"/>
                  </a:lnTo>
                  <a:lnTo>
                    <a:pt x="972" y="939"/>
                  </a:lnTo>
                  <a:lnTo>
                    <a:pt x="966" y="953"/>
                  </a:lnTo>
                  <a:lnTo>
                    <a:pt x="966" y="968"/>
                  </a:lnTo>
                  <a:lnTo>
                    <a:pt x="966" y="988"/>
                  </a:lnTo>
                  <a:lnTo>
                    <a:pt x="966" y="1010"/>
                  </a:lnTo>
                  <a:lnTo>
                    <a:pt x="965" y="1031"/>
                  </a:lnTo>
                  <a:lnTo>
                    <a:pt x="961" y="1049"/>
                  </a:lnTo>
                  <a:lnTo>
                    <a:pt x="953" y="1063"/>
                  </a:lnTo>
                  <a:lnTo>
                    <a:pt x="941" y="1069"/>
                  </a:lnTo>
                  <a:lnTo>
                    <a:pt x="921" y="1071"/>
                  </a:lnTo>
                  <a:lnTo>
                    <a:pt x="892" y="1075"/>
                  </a:lnTo>
                  <a:lnTo>
                    <a:pt x="858" y="1079"/>
                  </a:lnTo>
                  <a:lnTo>
                    <a:pt x="821" y="1085"/>
                  </a:lnTo>
                  <a:lnTo>
                    <a:pt x="783" y="1092"/>
                  </a:lnTo>
                  <a:lnTo>
                    <a:pt x="752" y="1100"/>
                  </a:lnTo>
                  <a:lnTo>
                    <a:pt x="728" y="1110"/>
                  </a:lnTo>
                  <a:lnTo>
                    <a:pt x="705" y="1124"/>
                  </a:lnTo>
                  <a:lnTo>
                    <a:pt x="685" y="1138"/>
                  </a:lnTo>
                  <a:lnTo>
                    <a:pt x="671" y="1151"/>
                  </a:lnTo>
                  <a:lnTo>
                    <a:pt x="655" y="1159"/>
                  </a:lnTo>
                  <a:lnTo>
                    <a:pt x="642" y="1163"/>
                  </a:lnTo>
                  <a:lnTo>
                    <a:pt x="628" y="1159"/>
                  </a:lnTo>
                  <a:lnTo>
                    <a:pt x="606" y="1153"/>
                  </a:lnTo>
                  <a:lnTo>
                    <a:pt x="585" y="1146"/>
                  </a:lnTo>
                  <a:lnTo>
                    <a:pt x="559" y="1138"/>
                  </a:lnTo>
                  <a:lnTo>
                    <a:pt x="535" y="1132"/>
                  </a:lnTo>
                  <a:lnTo>
                    <a:pt x="516" y="1130"/>
                  </a:lnTo>
                  <a:lnTo>
                    <a:pt x="500" y="1132"/>
                  </a:lnTo>
                  <a:lnTo>
                    <a:pt x="486" y="1142"/>
                  </a:lnTo>
                  <a:lnTo>
                    <a:pt x="470" y="1157"/>
                  </a:lnTo>
                  <a:lnTo>
                    <a:pt x="457" y="1177"/>
                  </a:lnTo>
                  <a:lnTo>
                    <a:pt x="443" y="1197"/>
                  </a:lnTo>
                  <a:lnTo>
                    <a:pt x="427" y="1212"/>
                  </a:lnTo>
                  <a:lnTo>
                    <a:pt x="413" y="1220"/>
                  </a:lnTo>
                  <a:lnTo>
                    <a:pt x="390" y="1220"/>
                  </a:lnTo>
                  <a:lnTo>
                    <a:pt x="362" y="1216"/>
                  </a:lnTo>
                  <a:lnTo>
                    <a:pt x="339" y="1212"/>
                  </a:lnTo>
                  <a:lnTo>
                    <a:pt x="319" y="1210"/>
                  </a:lnTo>
                  <a:lnTo>
                    <a:pt x="313" y="1207"/>
                  </a:lnTo>
                  <a:lnTo>
                    <a:pt x="309" y="1199"/>
                  </a:lnTo>
                  <a:lnTo>
                    <a:pt x="309" y="1189"/>
                  </a:lnTo>
                  <a:lnTo>
                    <a:pt x="313" y="1177"/>
                  </a:lnTo>
                  <a:lnTo>
                    <a:pt x="315" y="1167"/>
                  </a:lnTo>
                  <a:lnTo>
                    <a:pt x="317" y="1159"/>
                  </a:lnTo>
                  <a:lnTo>
                    <a:pt x="319" y="1157"/>
                  </a:lnTo>
                  <a:lnTo>
                    <a:pt x="315" y="1157"/>
                  </a:lnTo>
                  <a:lnTo>
                    <a:pt x="303" y="1159"/>
                  </a:lnTo>
                  <a:lnTo>
                    <a:pt x="287" y="1161"/>
                  </a:lnTo>
                  <a:lnTo>
                    <a:pt x="268" y="1163"/>
                  </a:lnTo>
                  <a:lnTo>
                    <a:pt x="250" y="1165"/>
                  </a:lnTo>
                  <a:lnTo>
                    <a:pt x="234" y="1165"/>
                  </a:lnTo>
                  <a:lnTo>
                    <a:pt x="220" y="1165"/>
                  </a:lnTo>
                  <a:lnTo>
                    <a:pt x="211" y="1171"/>
                  </a:lnTo>
                  <a:lnTo>
                    <a:pt x="201" y="1177"/>
                  </a:lnTo>
                  <a:lnTo>
                    <a:pt x="189" y="1185"/>
                  </a:lnTo>
                  <a:lnTo>
                    <a:pt x="171" y="1191"/>
                  </a:lnTo>
                  <a:lnTo>
                    <a:pt x="154" y="1193"/>
                  </a:lnTo>
                  <a:lnTo>
                    <a:pt x="136" y="1193"/>
                  </a:lnTo>
                  <a:lnTo>
                    <a:pt x="116" y="1191"/>
                  </a:lnTo>
                  <a:lnTo>
                    <a:pt x="100" y="1191"/>
                  </a:lnTo>
                  <a:lnTo>
                    <a:pt x="87" y="1197"/>
                  </a:lnTo>
                  <a:lnTo>
                    <a:pt x="77" y="1210"/>
                  </a:lnTo>
                  <a:lnTo>
                    <a:pt x="69" y="1228"/>
                  </a:lnTo>
                  <a:lnTo>
                    <a:pt x="59" y="1246"/>
                  </a:lnTo>
                  <a:lnTo>
                    <a:pt x="49" y="1262"/>
                  </a:lnTo>
                  <a:lnTo>
                    <a:pt x="39" y="1275"/>
                  </a:lnTo>
                  <a:lnTo>
                    <a:pt x="33" y="1285"/>
                  </a:lnTo>
                  <a:lnTo>
                    <a:pt x="29" y="1289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" name="Freeform 69"/>
            <p:cNvSpPr>
              <a:spLocks/>
            </p:cNvSpPr>
            <p:nvPr/>
          </p:nvSpPr>
          <p:spPr bwMode="gray">
            <a:xfrm>
              <a:off x="900" y="2373"/>
              <a:ext cx="1448" cy="781"/>
            </a:xfrm>
            <a:custGeom>
              <a:avLst/>
              <a:gdLst>
                <a:gd name="T0" fmla="*/ 682 w 2896"/>
                <a:gd name="T1" fmla="*/ 376 h 1563"/>
                <a:gd name="T2" fmla="*/ 665 w 2896"/>
                <a:gd name="T3" fmla="*/ 372 h 1563"/>
                <a:gd name="T4" fmla="*/ 658 w 2896"/>
                <a:gd name="T5" fmla="*/ 380 h 1563"/>
                <a:gd name="T6" fmla="*/ 653 w 2896"/>
                <a:gd name="T7" fmla="*/ 378 h 1563"/>
                <a:gd name="T8" fmla="*/ 623 w 2896"/>
                <a:gd name="T9" fmla="*/ 368 h 1563"/>
                <a:gd name="T10" fmla="*/ 626 w 2896"/>
                <a:gd name="T11" fmla="*/ 363 h 1563"/>
                <a:gd name="T12" fmla="*/ 630 w 2896"/>
                <a:gd name="T13" fmla="*/ 349 h 1563"/>
                <a:gd name="T14" fmla="*/ 616 w 2896"/>
                <a:gd name="T15" fmla="*/ 326 h 1563"/>
                <a:gd name="T16" fmla="*/ 604 w 2896"/>
                <a:gd name="T17" fmla="*/ 331 h 1563"/>
                <a:gd name="T18" fmla="*/ 589 w 2896"/>
                <a:gd name="T19" fmla="*/ 341 h 1563"/>
                <a:gd name="T20" fmla="*/ 568 w 2896"/>
                <a:gd name="T21" fmla="*/ 333 h 1563"/>
                <a:gd name="T22" fmla="*/ 557 w 2896"/>
                <a:gd name="T23" fmla="*/ 332 h 1563"/>
                <a:gd name="T24" fmla="*/ 536 w 2896"/>
                <a:gd name="T25" fmla="*/ 348 h 1563"/>
                <a:gd name="T26" fmla="*/ 511 w 2896"/>
                <a:gd name="T27" fmla="*/ 355 h 1563"/>
                <a:gd name="T28" fmla="*/ 491 w 2896"/>
                <a:gd name="T29" fmla="*/ 376 h 1563"/>
                <a:gd name="T30" fmla="*/ 459 w 2896"/>
                <a:gd name="T31" fmla="*/ 388 h 1563"/>
                <a:gd name="T32" fmla="*/ 442 w 2896"/>
                <a:gd name="T33" fmla="*/ 382 h 1563"/>
                <a:gd name="T34" fmla="*/ 431 w 2896"/>
                <a:gd name="T35" fmla="*/ 370 h 1563"/>
                <a:gd name="T36" fmla="*/ 400 w 2896"/>
                <a:gd name="T37" fmla="*/ 364 h 1563"/>
                <a:gd name="T38" fmla="*/ 389 w 2896"/>
                <a:gd name="T39" fmla="*/ 353 h 1563"/>
                <a:gd name="T40" fmla="*/ 364 w 2896"/>
                <a:gd name="T41" fmla="*/ 368 h 1563"/>
                <a:gd name="T42" fmla="*/ 348 w 2896"/>
                <a:gd name="T43" fmla="*/ 384 h 1563"/>
                <a:gd name="T44" fmla="*/ 335 w 2896"/>
                <a:gd name="T45" fmla="*/ 390 h 1563"/>
                <a:gd name="T46" fmla="*/ 339 w 2896"/>
                <a:gd name="T47" fmla="*/ 373 h 1563"/>
                <a:gd name="T48" fmla="*/ 331 w 2896"/>
                <a:gd name="T49" fmla="*/ 359 h 1563"/>
                <a:gd name="T50" fmla="*/ 302 w 2896"/>
                <a:gd name="T51" fmla="*/ 366 h 1563"/>
                <a:gd name="T52" fmla="*/ 264 w 2896"/>
                <a:gd name="T53" fmla="*/ 352 h 1563"/>
                <a:gd name="T54" fmla="*/ 246 w 2896"/>
                <a:gd name="T55" fmla="*/ 351 h 1563"/>
                <a:gd name="T56" fmla="*/ 221 w 2896"/>
                <a:gd name="T57" fmla="*/ 336 h 1563"/>
                <a:gd name="T58" fmla="*/ 200 w 2896"/>
                <a:gd name="T59" fmla="*/ 320 h 1563"/>
                <a:gd name="T60" fmla="*/ 178 w 2896"/>
                <a:gd name="T61" fmla="*/ 301 h 1563"/>
                <a:gd name="T62" fmla="*/ 171 w 2896"/>
                <a:gd name="T63" fmla="*/ 281 h 1563"/>
                <a:gd name="T64" fmla="*/ 158 w 2896"/>
                <a:gd name="T65" fmla="*/ 288 h 1563"/>
                <a:gd name="T66" fmla="*/ 142 w 2896"/>
                <a:gd name="T67" fmla="*/ 265 h 1563"/>
                <a:gd name="T68" fmla="*/ 109 w 2896"/>
                <a:gd name="T69" fmla="*/ 235 h 1563"/>
                <a:gd name="T70" fmla="*/ 89 w 2896"/>
                <a:gd name="T71" fmla="*/ 223 h 1563"/>
                <a:gd name="T72" fmla="*/ 74 w 2896"/>
                <a:gd name="T73" fmla="*/ 228 h 1563"/>
                <a:gd name="T74" fmla="*/ 46 w 2896"/>
                <a:gd name="T75" fmla="*/ 195 h 1563"/>
                <a:gd name="T76" fmla="*/ 19 w 2896"/>
                <a:gd name="T77" fmla="*/ 169 h 1563"/>
                <a:gd name="T78" fmla="*/ 10 w 2896"/>
                <a:gd name="T79" fmla="*/ 162 h 1563"/>
                <a:gd name="T80" fmla="*/ 0 w 2896"/>
                <a:gd name="T81" fmla="*/ 157 h 1563"/>
                <a:gd name="T82" fmla="*/ 3 w 2896"/>
                <a:gd name="T83" fmla="*/ 135 h 1563"/>
                <a:gd name="T84" fmla="*/ 1 w 2896"/>
                <a:gd name="T85" fmla="*/ 112 h 1563"/>
                <a:gd name="T86" fmla="*/ 11 w 2896"/>
                <a:gd name="T87" fmla="*/ 109 h 1563"/>
                <a:gd name="T88" fmla="*/ 22 w 2896"/>
                <a:gd name="T89" fmla="*/ 118 h 1563"/>
                <a:gd name="T90" fmla="*/ 38 w 2896"/>
                <a:gd name="T91" fmla="*/ 112 h 1563"/>
                <a:gd name="T92" fmla="*/ 43 w 2896"/>
                <a:gd name="T93" fmla="*/ 90 h 1563"/>
                <a:gd name="T94" fmla="*/ 25 w 2896"/>
                <a:gd name="T95" fmla="*/ 76 h 1563"/>
                <a:gd name="T96" fmla="*/ 29 w 2896"/>
                <a:gd name="T97" fmla="*/ 51 h 1563"/>
                <a:gd name="T98" fmla="*/ 39 w 2896"/>
                <a:gd name="T99" fmla="*/ 36 h 1563"/>
                <a:gd name="T100" fmla="*/ 71 w 2896"/>
                <a:gd name="T101" fmla="*/ 26 h 1563"/>
                <a:gd name="T102" fmla="*/ 148 w 2896"/>
                <a:gd name="T103" fmla="*/ 20 h 1563"/>
                <a:gd name="T104" fmla="*/ 258 w 2896"/>
                <a:gd name="T105" fmla="*/ 20 h 1563"/>
                <a:gd name="T106" fmla="*/ 365 w 2896"/>
                <a:gd name="T107" fmla="*/ 3 h 1563"/>
                <a:gd name="T108" fmla="*/ 417 w 2896"/>
                <a:gd name="T109" fmla="*/ 39 h 1563"/>
                <a:gd name="T110" fmla="*/ 399 w 2896"/>
                <a:gd name="T111" fmla="*/ 107 h 1563"/>
                <a:gd name="T112" fmla="*/ 467 w 2896"/>
                <a:gd name="T113" fmla="*/ 166 h 1563"/>
                <a:gd name="T114" fmla="*/ 552 w 2896"/>
                <a:gd name="T115" fmla="*/ 189 h 1563"/>
                <a:gd name="T116" fmla="*/ 640 w 2896"/>
                <a:gd name="T117" fmla="*/ 234 h 1563"/>
                <a:gd name="T118" fmla="*/ 685 w 2896"/>
                <a:gd name="T119" fmla="*/ 200 h 1563"/>
                <a:gd name="T120" fmla="*/ 711 w 2896"/>
                <a:gd name="T121" fmla="*/ 258 h 1563"/>
                <a:gd name="T122" fmla="*/ 713 w 2896"/>
                <a:gd name="T123" fmla="*/ 353 h 1563"/>
                <a:gd name="T124" fmla="*/ 689 w 2896"/>
                <a:gd name="T125" fmla="*/ 384 h 15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96"/>
                <a:gd name="T190" fmla="*/ 0 h 1563"/>
                <a:gd name="T191" fmla="*/ 2896 w 2896"/>
                <a:gd name="T192" fmla="*/ 1563 h 15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96" h="1563">
                  <a:moveTo>
                    <a:pt x="2754" y="1539"/>
                  </a:moveTo>
                  <a:lnTo>
                    <a:pt x="2752" y="1535"/>
                  </a:lnTo>
                  <a:lnTo>
                    <a:pt x="2746" y="1528"/>
                  </a:lnTo>
                  <a:lnTo>
                    <a:pt x="2738" y="1516"/>
                  </a:lnTo>
                  <a:lnTo>
                    <a:pt x="2728" y="1504"/>
                  </a:lnTo>
                  <a:lnTo>
                    <a:pt x="2715" y="1496"/>
                  </a:lnTo>
                  <a:lnTo>
                    <a:pt x="2699" y="1490"/>
                  </a:lnTo>
                  <a:lnTo>
                    <a:pt x="2685" y="1486"/>
                  </a:lnTo>
                  <a:lnTo>
                    <a:pt x="2671" y="1486"/>
                  </a:lnTo>
                  <a:lnTo>
                    <a:pt x="2658" y="1490"/>
                  </a:lnTo>
                  <a:lnTo>
                    <a:pt x="2650" y="1500"/>
                  </a:lnTo>
                  <a:lnTo>
                    <a:pt x="2644" y="1510"/>
                  </a:lnTo>
                  <a:lnTo>
                    <a:pt x="2640" y="1516"/>
                  </a:lnTo>
                  <a:lnTo>
                    <a:pt x="2636" y="1520"/>
                  </a:lnTo>
                  <a:lnTo>
                    <a:pt x="2632" y="1522"/>
                  </a:lnTo>
                  <a:lnTo>
                    <a:pt x="2630" y="1524"/>
                  </a:lnTo>
                  <a:lnTo>
                    <a:pt x="2628" y="1524"/>
                  </a:lnTo>
                  <a:lnTo>
                    <a:pt x="2624" y="1522"/>
                  </a:lnTo>
                  <a:lnTo>
                    <a:pt x="2612" y="1514"/>
                  </a:lnTo>
                  <a:lnTo>
                    <a:pt x="2591" y="1504"/>
                  </a:lnTo>
                  <a:lnTo>
                    <a:pt x="2559" y="1492"/>
                  </a:lnTo>
                  <a:lnTo>
                    <a:pt x="2534" y="1486"/>
                  </a:lnTo>
                  <a:lnTo>
                    <a:pt x="2510" y="1480"/>
                  </a:lnTo>
                  <a:lnTo>
                    <a:pt x="2492" y="1474"/>
                  </a:lnTo>
                  <a:lnTo>
                    <a:pt x="2480" y="1472"/>
                  </a:lnTo>
                  <a:lnTo>
                    <a:pt x="2477" y="1472"/>
                  </a:lnTo>
                  <a:lnTo>
                    <a:pt x="2480" y="1468"/>
                  </a:lnTo>
                  <a:lnTo>
                    <a:pt x="2488" y="1463"/>
                  </a:lnTo>
                  <a:lnTo>
                    <a:pt x="2502" y="1453"/>
                  </a:lnTo>
                  <a:lnTo>
                    <a:pt x="2514" y="1443"/>
                  </a:lnTo>
                  <a:lnTo>
                    <a:pt x="2524" y="1431"/>
                  </a:lnTo>
                  <a:lnTo>
                    <a:pt x="2528" y="1421"/>
                  </a:lnTo>
                  <a:lnTo>
                    <a:pt x="2526" y="1411"/>
                  </a:lnTo>
                  <a:lnTo>
                    <a:pt x="2518" y="1396"/>
                  </a:lnTo>
                  <a:lnTo>
                    <a:pt x="2506" y="1376"/>
                  </a:lnTo>
                  <a:lnTo>
                    <a:pt x="2494" y="1356"/>
                  </a:lnTo>
                  <a:lnTo>
                    <a:pt x="2482" y="1337"/>
                  </a:lnTo>
                  <a:lnTo>
                    <a:pt x="2471" y="1319"/>
                  </a:lnTo>
                  <a:lnTo>
                    <a:pt x="2463" y="1307"/>
                  </a:lnTo>
                  <a:lnTo>
                    <a:pt x="2461" y="1303"/>
                  </a:lnTo>
                  <a:lnTo>
                    <a:pt x="2457" y="1305"/>
                  </a:lnTo>
                  <a:lnTo>
                    <a:pt x="2445" y="1309"/>
                  </a:lnTo>
                  <a:lnTo>
                    <a:pt x="2429" y="1317"/>
                  </a:lnTo>
                  <a:lnTo>
                    <a:pt x="2414" y="1325"/>
                  </a:lnTo>
                  <a:lnTo>
                    <a:pt x="2398" y="1333"/>
                  </a:lnTo>
                  <a:lnTo>
                    <a:pt x="2384" y="1341"/>
                  </a:lnTo>
                  <a:lnTo>
                    <a:pt x="2376" y="1348"/>
                  </a:lnTo>
                  <a:lnTo>
                    <a:pt x="2366" y="1358"/>
                  </a:lnTo>
                  <a:lnTo>
                    <a:pt x="2354" y="1366"/>
                  </a:lnTo>
                  <a:lnTo>
                    <a:pt x="2339" y="1366"/>
                  </a:lnTo>
                  <a:lnTo>
                    <a:pt x="2321" y="1362"/>
                  </a:lnTo>
                  <a:lnTo>
                    <a:pt x="2305" y="1354"/>
                  </a:lnTo>
                  <a:lnTo>
                    <a:pt x="2290" y="1344"/>
                  </a:lnTo>
                  <a:lnTo>
                    <a:pt x="2272" y="1335"/>
                  </a:lnTo>
                  <a:lnTo>
                    <a:pt x="2256" y="1327"/>
                  </a:lnTo>
                  <a:lnTo>
                    <a:pt x="2246" y="1321"/>
                  </a:lnTo>
                  <a:lnTo>
                    <a:pt x="2242" y="1319"/>
                  </a:lnTo>
                  <a:lnTo>
                    <a:pt x="2238" y="1323"/>
                  </a:lnTo>
                  <a:lnTo>
                    <a:pt x="2228" y="1331"/>
                  </a:lnTo>
                  <a:lnTo>
                    <a:pt x="2215" y="1342"/>
                  </a:lnTo>
                  <a:lnTo>
                    <a:pt x="2197" y="1354"/>
                  </a:lnTo>
                  <a:lnTo>
                    <a:pt x="2177" y="1370"/>
                  </a:lnTo>
                  <a:lnTo>
                    <a:pt x="2160" y="1382"/>
                  </a:lnTo>
                  <a:lnTo>
                    <a:pt x="2142" y="1394"/>
                  </a:lnTo>
                  <a:lnTo>
                    <a:pt x="2126" y="1402"/>
                  </a:lnTo>
                  <a:lnTo>
                    <a:pt x="2108" y="1405"/>
                  </a:lnTo>
                  <a:lnTo>
                    <a:pt x="2087" y="1411"/>
                  </a:lnTo>
                  <a:lnTo>
                    <a:pt x="2063" y="1415"/>
                  </a:lnTo>
                  <a:lnTo>
                    <a:pt x="2043" y="1423"/>
                  </a:lnTo>
                  <a:lnTo>
                    <a:pt x="2028" y="1431"/>
                  </a:lnTo>
                  <a:lnTo>
                    <a:pt x="2016" y="1445"/>
                  </a:lnTo>
                  <a:lnTo>
                    <a:pt x="2004" y="1465"/>
                  </a:lnTo>
                  <a:lnTo>
                    <a:pt x="1986" y="1486"/>
                  </a:lnTo>
                  <a:lnTo>
                    <a:pt x="1963" y="1506"/>
                  </a:lnTo>
                  <a:lnTo>
                    <a:pt x="1937" y="1522"/>
                  </a:lnTo>
                  <a:lnTo>
                    <a:pt x="1910" y="1531"/>
                  </a:lnTo>
                  <a:lnTo>
                    <a:pt x="1884" y="1539"/>
                  </a:lnTo>
                  <a:lnTo>
                    <a:pt x="1860" y="1547"/>
                  </a:lnTo>
                  <a:lnTo>
                    <a:pt x="1837" y="1555"/>
                  </a:lnTo>
                  <a:lnTo>
                    <a:pt x="1815" y="1561"/>
                  </a:lnTo>
                  <a:lnTo>
                    <a:pt x="1795" y="1561"/>
                  </a:lnTo>
                  <a:lnTo>
                    <a:pt x="1784" y="1553"/>
                  </a:lnTo>
                  <a:lnTo>
                    <a:pt x="1776" y="1541"/>
                  </a:lnTo>
                  <a:lnTo>
                    <a:pt x="1770" y="1528"/>
                  </a:lnTo>
                  <a:lnTo>
                    <a:pt x="1768" y="1514"/>
                  </a:lnTo>
                  <a:lnTo>
                    <a:pt x="1764" y="1502"/>
                  </a:lnTo>
                  <a:lnTo>
                    <a:pt x="1756" y="1492"/>
                  </a:lnTo>
                  <a:lnTo>
                    <a:pt x="1744" y="1484"/>
                  </a:lnTo>
                  <a:lnTo>
                    <a:pt x="1723" y="1480"/>
                  </a:lnTo>
                  <a:lnTo>
                    <a:pt x="1697" y="1478"/>
                  </a:lnTo>
                  <a:lnTo>
                    <a:pt x="1669" y="1476"/>
                  </a:lnTo>
                  <a:lnTo>
                    <a:pt x="1642" y="1472"/>
                  </a:lnTo>
                  <a:lnTo>
                    <a:pt x="1614" y="1466"/>
                  </a:lnTo>
                  <a:lnTo>
                    <a:pt x="1601" y="1459"/>
                  </a:lnTo>
                  <a:lnTo>
                    <a:pt x="1591" y="1449"/>
                  </a:lnTo>
                  <a:lnTo>
                    <a:pt x="1583" y="1439"/>
                  </a:lnTo>
                  <a:lnTo>
                    <a:pt x="1575" y="1429"/>
                  </a:lnTo>
                  <a:lnTo>
                    <a:pt x="1567" y="1419"/>
                  </a:lnTo>
                  <a:lnTo>
                    <a:pt x="1557" y="1415"/>
                  </a:lnTo>
                  <a:lnTo>
                    <a:pt x="1545" y="1415"/>
                  </a:lnTo>
                  <a:lnTo>
                    <a:pt x="1528" y="1421"/>
                  </a:lnTo>
                  <a:lnTo>
                    <a:pt x="1502" y="1437"/>
                  </a:lnTo>
                  <a:lnTo>
                    <a:pt x="1479" y="1455"/>
                  </a:lnTo>
                  <a:lnTo>
                    <a:pt x="1455" y="1472"/>
                  </a:lnTo>
                  <a:lnTo>
                    <a:pt x="1435" y="1492"/>
                  </a:lnTo>
                  <a:lnTo>
                    <a:pt x="1421" y="1508"/>
                  </a:lnTo>
                  <a:lnTo>
                    <a:pt x="1410" y="1520"/>
                  </a:lnTo>
                  <a:lnTo>
                    <a:pt x="1402" y="1528"/>
                  </a:lnTo>
                  <a:lnTo>
                    <a:pt x="1390" y="1537"/>
                  </a:lnTo>
                  <a:lnTo>
                    <a:pt x="1378" y="1547"/>
                  </a:lnTo>
                  <a:lnTo>
                    <a:pt x="1364" y="1555"/>
                  </a:lnTo>
                  <a:lnTo>
                    <a:pt x="1353" y="1561"/>
                  </a:lnTo>
                  <a:lnTo>
                    <a:pt x="1345" y="1563"/>
                  </a:lnTo>
                  <a:lnTo>
                    <a:pt x="1339" y="1561"/>
                  </a:lnTo>
                  <a:lnTo>
                    <a:pt x="1339" y="1553"/>
                  </a:lnTo>
                  <a:lnTo>
                    <a:pt x="1343" y="1541"/>
                  </a:lnTo>
                  <a:lnTo>
                    <a:pt x="1347" y="1528"/>
                  </a:lnTo>
                  <a:lnTo>
                    <a:pt x="1353" y="1510"/>
                  </a:lnTo>
                  <a:lnTo>
                    <a:pt x="1356" y="1492"/>
                  </a:lnTo>
                  <a:lnTo>
                    <a:pt x="1358" y="1476"/>
                  </a:lnTo>
                  <a:lnTo>
                    <a:pt x="1358" y="1461"/>
                  </a:lnTo>
                  <a:lnTo>
                    <a:pt x="1353" y="1449"/>
                  </a:lnTo>
                  <a:lnTo>
                    <a:pt x="1343" y="1441"/>
                  </a:lnTo>
                  <a:lnTo>
                    <a:pt x="1321" y="1437"/>
                  </a:lnTo>
                  <a:lnTo>
                    <a:pt x="1301" y="1441"/>
                  </a:lnTo>
                  <a:lnTo>
                    <a:pt x="1282" y="1449"/>
                  </a:lnTo>
                  <a:lnTo>
                    <a:pt x="1260" y="1457"/>
                  </a:lnTo>
                  <a:lnTo>
                    <a:pt x="1234" y="1463"/>
                  </a:lnTo>
                  <a:lnTo>
                    <a:pt x="1205" y="1465"/>
                  </a:lnTo>
                  <a:lnTo>
                    <a:pt x="1173" y="1459"/>
                  </a:lnTo>
                  <a:lnTo>
                    <a:pt x="1140" y="1449"/>
                  </a:lnTo>
                  <a:lnTo>
                    <a:pt x="1106" y="1435"/>
                  </a:lnTo>
                  <a:lnTo>
                    <a:pt x="1077" y="1421"/>
                  </a:lnTo>
                  <a:lnTo>
                    <a:pt x="1053" y="1409"/>
                  </a:lnTo>
                  <a:lnTo>
                    <a:pt x="1038" y="1402"/>
                  </a:lnTo>
                  <a:lnTo>
                    <a:pt x="1026" y="1398"/>
                  </a:lnTo>
                  <a:lnTo>
                    <a:pt x="1012" y="1400"/>
                  </a:lnTo>
                  <a:lnTo>
                    <a:pt x="998" y="1404"/>
                  </a:lnTo>
                  <a:lnTo>
                    <a:pt x="984" y="1405"/>
                  </a:lnTo>
                  <a:lnTo>
                    <a:pt x="969" y="1404"/>
                  </a:lnTo>
                  <a:lnTo>
                    <a:pt x="951" y="1396"/>
                  </a:lnTo>
                  <a:lnTo>
                    <a:pt x="931" y="1380"/>
                  </a:lnTo>
                  <a:lnTo>
                    <a:pt x="908" y="1364"/>
                  </a:lnTo>
                  <a:lnTo>
                    <a:pt x="884" y="1346"/>
                  </a:lnTo>
                  <a:lnTo>
                    <a:pt x="860" y="1331"/>
                  </a:lnTo>
                  <a:lnTo>
                    <a:pt x="843" y="1317"/>
                  </a:lnTo>
                  <a:lnTo>
                    <a:pt x="831" y="1307"/>
                  </a:lnTo>
                  <a:lnTo>
                    <a:pt x="817" y="1297"/>
                  </a:lnTo>
                  <a:lnTo>
                    <a:pt x="799" y="1283"/>
                  </a:lnTo>
                  <a:lnTo>
                    <a:pt x="778" y="1268"/>
                  </a:lnTo>
                  <a:lnTo>
                    <a:pt x="754" y="1250"/>
                  </a:lnTo>
                  <a:lnTo>
                    <a:pt x="734" y="1234"/>
                  </a:lnTo>
                  <a:lnTo>
                    <a:pt x="717" y="1219"/>
                  </a:lnTo>
                  <a:lnTo>
                    <a:pt x="709" y="1207"/>
                  </a:lnTo>
                  <a:lnTo>
                    <a:pt x="705" y="1189"/>
                  </a:lnTo>
                  <a:lnTo>
                    <a:pt x="701" y="1169"/>
                  </a:lnTo>
                  <a:lnTo>
                    <a:pt x="697" y="1150"/>
                  </a:lnTo>
                  <a:lnTo>
                    <a:pt x="691" y="1134"/>
                  </a:lnTo>
                  <a:lnTo>
                    <a:pt x="683" y="1126"/>
                  </a:lnTo>
                  <a:lnTo>
                    <a:pt x="675" y="1126"/>
                  </a:lnTo>
                  <a:lnTo>
                    <a:pt x="666" y="1132"/>
                  </a:lnTo>
                  <a:lnTo>
                    <a:pt x="656" y="1140"/>
                  </a:lnTo>
                  <a:lnTo>
                    <a:pt x="644" y="1148"/>
                  </a:lnTo>
                  <a:lnTo>
                    <a:pt x="632" y="1154"/>
                  </a:lnTo>
                  <a:lnTo>
                    <a:pt x="620" y="1156"/>
                  </a:lnTo>
                  <a:lnTo>
                    <a:pt x="612" y="1152"/>
                  </a:lnTo>
                  <a:lnTo>
                    <a:pt x="606" y="1142"/>
                  </a:lnTo>
                  <a:lnTo>
                    <a:pt x="591" y="1100"/>
                  </a:lnTo>
                  <a:lnTo>
                    <a:pt x="565" y="1063"/>
                  </a:lnTo>
                  <a:lnTo>
                    <a:pt x="532" y="1026"/>
                  </a:lnTo>
                  <a:lnTo>
                    <a:pt x="510" y="1006"/>
                  </a:lnTo>
                  <a:lnTo>
                    <a:pt x="484" y="984"/>
                  </a:lnTo>
                  <a:lnTo>
                    <a:pt x="461" y="963"/>
                  </a:lnTo>
                  <a:lnTo>
                    <a:pt x="437" y="943"/>
                  </a:lnTo>
                  <a:lnTo>
                    <a:pt x="419" y="923"/>
                  </a:lnTo>
                  <a:lnTo>
                    <a:pt x="406" y="908"/>
                  </a:lnTo>
                  <a:lnTo>
                    <a:pt x="390" y="894"/>
                  </a:lnTo>
                  <a:lnTo>
                    <a:pt x="374" y="890"/>
                  </a:lnTo>
                  <a:lnTo>
                    <a:pt x="356" y="892"/>
                  </a:lnTo>
                  <a:lnTo>
                    <a:pt x="343" y="900"/>
                  </a:lnTo>
                  <a:lnTo>
                    <a:pt x="331" y="910"/>
                  </a:lnTo>
                  <a:lnTo>
                    <a:pt x="321" y="919"/>
                  </a:lnTo>
                  <a:lnTo>
                    <a:pt x="309" y="921"/>
                  </a:lnTo>
                  <a:lnTo>
                    <a:pt x="295" y="913"/>
                  </a:lnTo>
                  <a:lnTo>
                    <a:pt x="280" y="898"/>
                  </a:lnTo>
                  <a:lnTo>
                    <a:pt x="266" y="870"/>
                  </a:lnTo>
                  <a:lnTo>
                    <a:pt x="246" y="839"/>
                  </a:lnTo>
                  <a:lnTo>
                    <a:pt x="217" y="809"/>
                  </a:lnTo>
                  <a:lnTo>
                    <a:pt x="183" y="782"/>
                  </a:lnTo>
                  <a:lnTo>
                    <a:pt x="152" y="756"/>
                  </a:lnTo>
                  <a:lnTo>
                    <a:pt x="124" y="734"/>
                  </a:lnTo>
                  <a:lnTo>
                    <a:pt x="105" y="717"/>
                  </a:lnTo>
                  <a:lnTo>
                    <a:pt x="87" y="697"/>
                  </a:lnTo>
                  <a:lnTo>
                    <a:pt x="73" y="677"/>
                  </a:lnTo>
                  <a:lnTo>
                    <a:pt x="61" y="662"/>
                  </a:lnTo>
                  <a:lnTo>
                    <a:pt x="53" y="652"/>
                  </a:lnTo>
                  <a:lnTo>
                    <a:pt x="51" y="648"/>
                  </a:lnTo>
                  <a:lnTo>
                    <a:pt x="47" y="648"/>
                  </a:lnTo>
                  <a:lnTo>
                    <a:pt x="40" y="650"/>
                  </a:lnTo>
                  <a:lnTo>
                    <a:pt x="30" y="650"/>
                  </a:lnTo>
                  <a:lnTo>
                    <a:pt x="20" y="648"/>
                  </a:lnTo>
                  <a:lnTo>
                    <a:pt x="8" y="646"/>
                  </a:lnTo>
                  <a:lnTo>
                    <a:pt x="2" y="638"/>
                  </a:lnTo>
                  <a:lnTo>
                    <a:pt x="0" y="628"/>
                  </a:lnTo>
                  <a:lnTo>
                    <a:pt x="4" y="614"/>
                  </a:lnTo>
                  <a:lnTo>
                    <a:pt x="10" y="593"/>
                  </a:lnTo>
                  <a:lnTo>
                    <a:pt x="14" y="575"/>
                  </a:lnTo>
                  <a:lnTo>
                    <a:pt x="14" y="559"/>
                  </a:lnTo>
                  <a:lnTo>
                    <a:pt x="12" y="541"/>
                  </a:lnTo>
                  <a:lnTo>
                    <a:pt x="10" y="524"/>
                  </a:lnTo>
                  <a:lnTo>
                    <a:pt x="12" y="504"/>
                  </a:lnTo>
                  <a:lnTo>
                    <a:pt x="12" y="482"/>
                  </a:lnTo>
                  <a:lnTo>
                    <a:pt x="8" y="463"/>
                  </a:lnTo>
                  <a:lnTo>
                    <a:pt x="6" y="449"/>
                  </a:lnTo>
                  <a:lnTo>
                    <a:pt x="4" y="439"/>
                  </a:lnTo>
                  <a:lnTo>
                    <a:pt x="10" y="431"/>
                  </a:lnTo>
                  <a:lnTo>
                    <a:pt x="22" y="427"/>
                  </a:lnTo>
                  <a:lnTo>
                    <a:pt x="34" y="429"/>
                  </a:lnTo>
                  <a:lnTo>
                    <a:pt x="44" y="437"/>
                  </a:lnTo>
                  <a:lnTo>
                    <a:pt x="51" y="449"/>
                  </a:lnTo>
                  <a:lnTo>
                    <a:pt x="57" y="461"/>
                  </a:lnTo>
                  <a:lnTo>
                    <a:pt x="65" y="471"/>
                  </a:lnTo>
                  <a:lnTo>
                    <a:pt x="75" y="475"/>
                  </a:lnTo>
                  <a:lnTo>
                    <a:pt x="87" y="473"/>
                  </a:lnTo>
                  <a:lnTo>
                    <a:pt x="105" y="465"/>
                  </a:lnTo>
                  <a:lnTo>
                    <a:pt x="118" y="463"/>
                  </a:lnTo>
                  <a:lnTo>
                    <a:pt x="132" y="463"/>
                  </a:lnTo>
                  <a:lnTo>
                    <a:pt x="144" y="459"/>
                  </a:lnTo>
                  <a:lnTo>
                    <a:pt x="152" y="451"/>
                  </a:lnTo>
                  <a:lnTo>
                    <a:pt x="158" y="435"/>
                  </a:lnTo>
                  <a:lnTo>
                    <a:pt x="164" y="412"/>
                  </a:lnTo>
                  <a:lnTo>
                    <a:pt x="169" y="394"/>
                  </a:lnTo>
                  <a:lnTo>
                    <a:pt x="171" y="376"/>
                  </a:lnTo>
                  <a:lnTo>
                    <a:pt x="169" y="360"/>
                  </a:lnTo>
                  <a:lnTo>
                    <a:pt x="156" y="347"/>
                  </a:lnTo>
                  <a:lnTo>
                    <a:pt x="140" y="335"/>
                  </a:lnTo>
                  <a:lnTo>
                    <a:pt x="122" y="325"/>
                  </a:lnTo>
                  <a:lnTo>
                    <a:pt x="108" y="315"/>
                  </a:lnTo>
                  <a:lnTo>
                    <a:pt x="99" y="305"/>
                  </a:lnTo>
                  <a:lnTo>
                    <a:pt x="97" y="293"/>
                  </a:lnTo>
                  <a:lnTo>
                    <a:pt x="101" y="278"/>
                  </a:lnTo>
                  <a:lnTo>
                    <a:pt x="108" y="254"/>
                  </a:lnTo>
                  <a:lnTo>
                    <a:pt x="114" y="229"/>
                  </a:lnTo>
                  <a:lnTo>
                    <a:pt x="118" y="205"/>
                  </a:lnTo>
                  <a:lnTo>
                    <a:pt x="124" y="183"/>
                  </a:lnTo>
                  <a:lnTo>
                    <a:pt x="132" y="168"/>
                  </a:lnTo>
                  <a:lnTo>
                    <a:pt x="140" y="158"/>
                  </a:lnTo>
                  <a:lnTo>
                    <a:pt x="148" y="150"/>
                  </a:lnTo>
                  <a:lnTo>
                    <a:pt x="154" y="146"/>
                  </a:lnTo>
                  <a:lnTo>
                    <a:pt x="158" y="142"/>
                  </a:lnTo>
                  <a:lnTo>
                    <a:pt x="160" y="140"/>
                  </a:lnTo>
                  <a:lnTo>
                    <a:pt x="162" y="138"/>
                  </a:lnTo>
                  <a:lnTo>
                    <a:pt x="256" y="152"/>
                  </a:lnTo>
                  <a:lnTo>
                    <a:pt x="284" y="105"/>
                  </a:lnTo>
                  <a:lnTo>
                    <a:pt x="355" y="42"/>
                  </a:lnTo>
                  <a:lnTo>
                    <a:pt x="384" y="24"/>
                  </a:lnTo>
                  <a:lnTo>
                    <a:pt x="492" y="61"/>
                  </a:lnTo>
                  <a:lnTo>
                    <a:pt x="530" y="87"/>
                  </a:lnTo>
                  <a:lnTo>
                    <a:pt x="589" y="81"/>
                  </a:lnTo>
                  <a:lnTo>
                    <a:pt x="626" y="36"/>
                  </a:lnTo>
                  <a:lnTo>
                    <a:pt x="792" y="67"/>
                  </a:lnTo>
                  <a:lnTo>
                    <a:pt x="841" y="106"/>
                  </a:lnTo>
                  <a:lnTo>
                    <a:pt x="896" y="118"/>
                  </a:lnTo>
                  <a:lnTo>
                    <a:pt x="1032" y="81"/>
                  </a:lnTo>
                  <a:lnTo>
                    <a:pt x="1071" y="105"/>
                  </a:lnTo>
                  <a:lnTo>
                    <a:pt x="1179" y="34"/>
                  </a:lnTo>
                  <a:lnTo>
                    <a:pt x="1297" y="32"/>
                  </a:lnTo>
                  <a:lnTo>
                    <a:pt x="1366" y="0"/>
                  </a:lnTo>
                  <a:lnTo>
                    <a:pt x="1461" y="12"/>
                  </a:lnTo>
                  <a:lnTo>
                    <a:pt x="1575" y="87"/>
                  </a:lnTo>
                  <a:lnTo>
                    <a:pt x="1666" y="75"/>
                  </a:lnTo>
                  <a:lnTo>
                    <a:pt x="1669" y="110"/>
                  </a:lnTo>
                  <a:lnTo>
                    <a:pt x="1628" y="138"/>
                  </a:lnTo>
                  <a:lnTo>
                    <a:pt x="1667" y="158"/>
                  </a:lnTo>
                  <a:lnTo>
                    <a:pt x="1666" y="205"/>
                  </a:lnTo>
                  <a:lnTo>
                    <a:pt x="1632" y="295"/>
                  </a:lnTo>
                  <a:lnTo>
                    <a:pt x="1634" y="347"/>
                  </a:lnTo>
                  <a:lnTo>
                    <a:pt x="1589" y="349"/>
                  </a:lnTo>
                  <a:lnTo>
                    <a:pt x="1595" y="431"/>
                  </a:lnTo>
                  <a:lnTo>
                    <a:pt x="1650" y="520"/>
                  </a:lnTo>
                  <a:lnTo>
                    <a:pt x="1701" y="632"/>
                  </a:lnTo>
                  <a:lnTo>
                    <a:pt x="1774" y="628"/>
                  </a:lnTo>
                  <a:lnTo>
                    <a:pt x="1845" y="663"/>
                  </a:lnTo>
                  <a:lnTo>
                    <a:pt x="1870" y="665"/>
                  </a:lnTo>
                  <a:lnTo>
                    <a:pt x="1902" y="683"/>
                  </a:lnTo>
                  <a:lnTo>
                    <a:pt x="1978" y="730"/>
                  </a:lnTo>
                  <a:lnTo>
                    <a:pt x="2041" y="726"/>
                  </a:lnTo>
                  <a:lnTo>
                    <a:pt x="2110" y="758"/>
                  </a:lnTo>
                  <a:lnTo>
                    <a:pt x="2207" y="756"/>
                  </a:lnTo>
                  <a:lnTo>
                    <a:pt x="2321" y="799"/>
                  </a:lnTo>
                  <a:lnTo>
                    <a:pt x="2402" y="860"/>
                  </a:lnTo>
                  <a:lnTo>
                    <a:pt x="2410" y="913"/>
                  </a:lnTo>
                  <a:lnTo>
                    <a:pt x="2486" y="923"/>
                  </a:lnTo>
                  <a:lnTo>
                    <a:pt x="2557" y="939"/>
                  </a:lnTo>
                  <a:lnTo>
                    <a:pt x="2628" y="843"/>
                  </a:lnTo>
                  <a:lnTo>
                    <a:pt x="2644" y="793"/>
                  </a:lnTo>
                  <a:lnTo>
                    <a:pt x="2634" y="758"/>
                  </a:lnTo>
                  <a:lnTo>
                    <a:pt x="2681" y="764"/>
                  </a:lnTo>
                  <a:lnTo>
                    <a:pt x="2740" y="803"/>
                  </a:lnTo>
                  <a:lnTo>
                    <a:pt x="2786" y="829"/>
                  </a:lnTo>
                  <a:lnTo>
                    <a:pt x="2817" y="925"/>
                  </a:lnTo>
                  <a:lnTo>
                    <a:pt x="2880" y="992"/>
                  </a:lnTo>
                  <a:lnTo>
                    <a:pt x="2874" y="1020"/>
                  </a:lnTo>
                  <a:lnTo>
                    <a:pt x="2841" y="1033"/>
                  </a:lnTo>
                  <a:lnTo>
                    <a:pt x="2880" y="1106"/>
                  </a:lnTo>
                  <a:lnTo>
                    <a:pt x="2894" y="1240"/>
                  </a:lnTo>
                  <a:lnTo>
                    <a:pt x="2896" y="1358"/>
                  </a:lnTo>
                  <a:lnTo>
                    <a:pt x="2858" y="1378"/>
                  </a:lnTo>
                  <a:lnTo>
                    <a:pt x="2849" y="1413"/>
                  </a:lnTo>
                  <a:lnTo>
                    <a:pt x="2829" y="1472"/>
                  </a:lnTo>
                  <a:lnTo>
                    <a:pt x="2835" y="1528"/>
                  </a:lnTo>
                  <a:lnTo>
                    <a:pt x="2799" y="1541"/>
                  </a:lnTo>
                  <a:lnTo>
                    <a:pt x="2774" y="1520"/>
                  </a:lnTo>
                  <a:lnTo>
                    <a:pt x="2754" y="1539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70"/>
            <p:cNvSpPr>
              <a:spLocks/>
            </p:cNvSpPr>
            <p:nvPr/>
          </p:nvSpPr>
          <p:spPr bwMode="gray">
            <a:xfrm>
              <a:off x="900" y="2373"/>
              <a:ext cx="1448" cy="781"/>
            </a:xfrm>
            <a:custGeom>
              <a:avLst/>
              <a:gdLst>
                <a:gd name="T0" fmla="*/ 682 w 2896"/>
                <a:gd name="T1" fmla="*/ 376 h 1563"/>
                <a:gd name="T2" fmla="*/ 665 w 2896"/>
                <a:gd name="T3" fmla="*/ 372 h 1563"/>
                <a:gd name="T4" fmla="*/ 658 w 2896"/>
                <a:gd name="T5" fmla="*/ 380 h 1563"/>
                <a:gd name="T6" fmla="*/ 653 w 2896"/>
                <a:gd name="T7" fmla="*/ 378 h 1563"/>
                <a:gd name="T8" fmla="*/ 623 w 2896"/>
                <a:gd name="T9" fmla="*/ 368 h 1563"/>
                <a:gd name="T10" fmla="*/ 626 w 2896"/>
                <a:gd name="T11" fmla="*/ 363 h 1563"/>
                <a:gd name="T12" fmla="*/ 630 w 2896"/>
                <a:gd name="T13" fmla="*/ 349 h 1563"/>
                <a:gd name="T14" fmla="*/ 616 w 2896"/>
                <a:gd name="T15" fmla="*/ 326 h 1563"/>
                <a:gd name="T16" fmla="*/ 604 w 2896"/>
                <a:gd name="T17" fmla="*/ 331 h 1563"/>
                <a:gd name="T18" fmla="*/ 589 w 2896"/>
                <a:gd name="T19" fmla="*/ 341 h 1563"/>
                <a:gd name="T20" fmla="*/ 568 w 2896"/>
                <a:gd name="T21" fmla="*/ 333 h 1563"/>
                <a:gd name="T22" fmla="*/ 557 w 2896"/>
                <a:gd name="T23" fmla="*/ 332 h 1563"/>
                <a:gd name="T24" fmla="*/ 536 w 2896"/>
                <a:gd name="T25" fmla="*/ 348 h 1563"/>
                <a:gd name="T26" fmla="*/ 511 w 2896"/>
                <a:gd name="T27" fmla="*/ 355 h 1563"/>
                <a:gd name="T28" fmla="*/ 491 w 2896"/>
                <a:gd name="T29" fmla="*/ 376 h 1563"/>
                <a:gd name="T30" fmla="*/ 459 w 2896"/>
                <a:gd name="T31" fmla="*/ 388 h 1563"/>
                <a:gd name="T32" fmla="*/ 442 w 2896"/>
                <a:gd name="T33" fmla="*/ 382 h 1563"/>
                <a:gd name="T34" fmla="*/ 431 w 2896"/>
                <a:gd name="T35" fmla="*/ 370 h 1563"/>
                <a:gd name="T36" fmla="*/ 400 w 2896"/>
                <a:gd name="T37" fmla="*/ 364 h 1563"/>
                <a:gd name="T38" fmla="*/ 389 w 2896"/>
                <a:gd name="T39" fmla="*/ 353 h 1563"/>
                <a:gd name="T40" fmla="*/ 364 w 2896"/>
                <a:gd name="T41" fmla="*/ 368 h 1563"/>
                <a:gd name="T42" fmla="*/ 348 w 2896"/>
                <a:gd name="T43" fmla="*/ 384 h 1563"/>
                <a:gd name="T44" fmla="*/ 335 w 2896"/>
                <a:gd name="T45" fmla="*/ 390 h 1563"/>
                <a:gd name="T46" fmla="*/ 339 w 2896"/>
                <a:gd name="T47" fmla="*/ 373 h 1563"/>
                <a:gd name="T48" fmla="*/ 331 w 2896"/>
                <a:gd name="T49" fmla="*/ 359 h 1563"/>
                <a:gd name="T50" fmla="*/ 302 w 2896"/>
                <a:gd name="T51" fmla="*/ 366 h 1563"/>
                <a:gd name="T52" fmla="*/ 264 w 2896"/>
                <a:gd name="T53" fmla="*/ 352 h 1563"/>
                <a:gd name="T54" fmla="*/ 246 w 2896"/>
                <a:gd name="T55" fmla="*/ 351 h 1563"/>
                <a:gd name="T56" fmla="*/ 221 w 2896"/>
                <a:gd name="T57" fmla="*/ 336 h 1563"/>
                <a:gd name="T58" fmla="*/ 200 w 2896"/>
                <a:gd name="T59" fmla="*/ 320 h 1563"/>
                <a:gd name="T60" fmla="*/ 178 w 2896"/>
                <a:gd name="T61" fmla="*/ 301 h 1563"/>
                <a:gd name="T62" fmla="*/ 171 w 2896"/>
                <a:gd name="T63" fmla="*/ 281 h 1563"/>
                <a:gd name="T64" fmla="*/ 158 w 2896"/>
                <a:gd name="T65" fmla="*/ 288 h 1563"/>
                <a:gd name="T66" fmla="*/ 142 w 2896"/>
                <a:gd name="T67" fmla="*/ 265 h 1563"/>
                <a:gd name="T68" fmla="*/ 109 w 2896"/>
                <a:gd name="T69" fmla="*/ 235 h 1563"/>
                <a:gd name="T70" fmla="*/ 89 w 2896"/>
                <a:gd name="T71" fmla="*/ 223 h 1563"/>
                <a:gd name="T72" fmla="*/ 74 w 2896"/>
                <a:gd name="T73" fmla="*/ 228 h 1563"/>
                <a:gd name="T74" fmla="*/ 46 w 2896"/>
                <a:gd name="T75" fmla="*/ 195 h 1563"/>
                <a:gd name="T76" fmla="*/ 19 w 2896"/>
                <a:gd name="T77" fmla="*/ 169 h 1563"/>
                <a:gd name="T78" fmla="*/ 10 w 2896"/>
                <a:gd name="T79" fmla="*/ 162 h 1563"/>
                <a:gd name="T80" fmla="*/ 0 w 2896"/>
                <a:gd name="T81" fmla="*/ 157 h 1563"/>
                <a:gd name="T82" fmla="*/ 3 w 2896"/>
                <a:gd name="T83" fmla="*/ 135 h 1563"/>
                <a:gd name="T84" fmla="*/ 1 w 2896"/>
                <a:gd name="T85" fmla="*/ 112 h 1563"/>
                <a:gd name="T86" fmla="*/ 11 w 2896"/>
                <a:gd name="T87" fmla="*/ 109 h 1563"/>
                <a:gd name="T88" fmla="*/ 22 w 2896"/>
                <a:gd name="T89" fmla="*/ 118 h 1563"/>
                <a:gd name="T90" fmla="*/ 38 w 2896"/>
                <a:gd name="T91" fmla="*/ 112 h 1563"/>
                <a:gd name="T92" fmla="*/ 43 w 2896"/>
                <a:gd name="T93" fmla="*/ 90 h 1563"/>
                <a:gd name="T94" fmla="*/ 25 w 2896"/>
                <a:gd name="T95" fmla="*/ 76 h 1563"/>
                <a:gd name="T96" fmla="*/ 29 w 2896"/>
                <a:gd name="T97" fmla="*/ 51 h 1563"/>
                <a:gd name="T98" fmla="*/ 39 w 2896"/>
                <a:gd name="T99" fmla="*/ 36 h 1563"/>
                <a:gd name="T100" fmla="*/ 71 w 2896"/>
                <a:gd name="T101" fmla="*/ 26 h 1563"/>
                <a:gd name="T102" fmla="*/ 148 w 2896"/>
                <a:gd name="T103" fmla="*/ 20 h 1563"/>
                <a:gd name="T104" fmla="*/ 258 w 2896"/>
                <a:gd name="T105" fmla="*/ 20 h 1563"/>
                <a:gd name="T106" fmla="*/ 365 w 2896"/>
                <a:gd name="T107" fmla="*/ 3 h 1563"/>
                <a:gd name="T108" fmla="*/ 417 w 2896"/>
                <a:gd name="T109" fmla="*/ 39 h 1563"/>
                <a:gd name="T110" fmla="*/ 399 w 2896"/>
                <a:gd name="T111" fmla="*/ 107 h 1563"/>
                <a:gd name="T112" fmla="*/ 467 w 2896"/>
                <a:gd name="T113" fmla="*/ 166 h 1563"/>
                <a:gd name="T114" fmla="*/ 552 w 2896"/>
                <a:gd name="T115" fmla="*/ 189 h 1563"/>
                <a:gd name="T116" fmla="*/ 640 w 2896"/>
                <a:gd name="T117" fmla="*/ 234 h 1563"/>
                <a:gd name="T118" fmla="*/ 685 w 2896"/>
                <a:gd name="T119" fmla="*/ 200 h 1563"/>
                <a:gd name="T120" fmla="*/ 711 w 2896"/>
                <a:gd name="T121" fmla="*/ 258 h 1563"/>
                <a:gd name="T122" fmla="*/ 713 w 2896"/>
                <a:gd name="T123" fmla="*/ 353 h 1563"/>
                <a:gd name="T124" fmla="*/ 689 w 2896"/>
                <a:gd name="T125" fmla="*/ 384 h 15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96"/>
                <a:gd name="T190" fmla="*/ 0 h 1563"/>
                <a:gd name="T191" fmla="*/ 2896 w 2896"/>
                <a:gd name="T192" fmla="*/ 1563 h 15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96" h="1563">
                  <a:moveTo>
                    <a:pt x="2754" y="1539"/>
                  </a:moveTo>
                  <a:lnTo>
                    <a:pt x="2752" y="1535"/>
                  </a:lnTo>
                  <a:lnTo>
                    <a:pt x="2746" y="1528"/>
                  </a:lnTo>
                  <a:lnTo>
                    <a:pt x="2738" y="1516"/>
                  </a:lnTo>
                  <a:lnTo>
                    <a:pt x="2728" y="1504"/>
                  </a:lnTo>
                  <a:lnTo>
                    <a:pt x="2715" y="1496"/>
                  </a:lnTo>
                  <a:lnTo>
                    <a:pt x="2699" y="1490"/>
                  </a:lnTo>
                  <a:lnTo>
                    <a:pt x="2685" y="1486"/>
                  </a:lnTo>
                  <a:lnTo>
                    <a:pt x="2671" y="1486"/>
                  </a:lnTo>
                  <a:lnTo>
                    <a:pt x="2658" y="1490"/>
                  </a:lnTo>
                  <a:lnTo>
                    <a:pt x="2650" y="1500"/>
                  </a:lnTo>
                  <a:lnTo>
                    <a:pt x="2644" y="1510"/>
                  </a:lnTo>
                  <a:lnTo>
                    <a:pt x="2640" y="1516"/>
                  </a:lnTo>
                  <a:lnTo>
                    <a:pt x="2636" y="1520"/>
                  </a:lnTo>
                  <a:lnTo>
                    <a:pt x="2632" y="1522"/>
                  </a:lnTo>
                  <a:lnTo>
                    <a:pt x="2630" y="1524"/>
                  </a:lnTo>
                  <a:lnTo>
                    <a:pt x="2628" y="1524"/>
                  </a:lnTo>
                  <a:lnTo>
                    <a:pt x="2624" y="1522"/>
                  </a:lnTo>
                  <a:lnTo>
                    <a:pt x="2612" y="1514"/>
                  </a:lnTo>
                  <a:lnTo>
                    <a:pt x="2591" y="1504"/>
                  </a:lnTo>
                  <a:lnTo>
                    <a:pt x="2559" y="1492"/>
                  </a:lnTo>
                  <a:lnTo>
                    <a:pt x="2534" y="1486"/>
                  </a:lnTo>
                  <a:lnTo>
                    <a:pt x="2510" y="1480"/>
                  </a:lnTo>
                  <a:lnTo>
                    <a:pt x="2492" y="1474"/>
                  </a:lnTo>
                  <a:lnTo>
                    <a:pt x="2480" y="1472"/>
                  </a:lnTo>
                  <a:lnTo>
                    <a:pt x="2477" y="1472"/>
                  </a:lnTo>
                  <a:lnTo>
                    <a:pt x="2480" y="1468"/>
                  </a:lnTo>
                  <a:lnTo>
                    <a:pt x="2488" y="1463"/>
                  </a:lnTo>
                  <a:lnTo>
                    <a:pt x="2502" y="1453"/>
                  </a:lnTo>
                  <a:lnTo>
                    <a:pt x="2514" y="1443"/>
                  </a:lnTo>
                  <a:lnTo>
                    <a:pt x="2524" y="1431"/>
                  </a:lnTo>
                  <a:lnTo>
                    <a:pt x="2528" y="1421"/>
                  </a:lnTo>
                  <a:lnTo>
                    <a:pt x="2526" y="1411"/>
                  </a:lnTo>
                  <a:lnTo>
                    <a:pt x="2518" y="1396"/>
                  </a:lnTo>
                  <a:lnTo>
                    <a:pt x="2506" y="1376"/>
                  </a:lnTo>
                  <a:lnTo>
                    <a:pt x="2494" y="1356"/>
                  </a:lnTo>
                  <a:lnTo>
                    <a:pt x="2482" y="1337"/>
                  </a:lnTo>
                  <a:lnTo>
                    <a:pt x="2471" y="1319"/>
                  </a:lnTo>
                  <a:lnTo>
                    <a:pt x="2463" y="1307"/>
                  </a:lnTo>
                  <a:lnTo>
                    <a:pt x="2461" y="1303"/>
                  </a:lnTo>
                  <a:lnTo>
                    <a:pt x="2457" y="1305"/>
                  </a:lnTo>
                  <a:lnTo>
                    <a:pt x="2445" y="1309"/>
                  </a:lnTo>
                  <a:lnTo>
                    <a:pt x="2429" y="1317"/>
                  </a:lnTo>
                  <a:lnTo>
                    <a:pt x="2414" y="1325"/>
                  </a:lnTo>
                  <a:lnTo>
                    <a:pt x="2398" y="1333"/>
                  </a:lnTo>
                  <a:lnTo>
                    <a:pt x="2384" y="1341"/>
                  </a:lnTo>
                  <a:lnTo>
                    <a:pt x="2376" y="1348"/>
                  </a:lnTo>
                  <a:lnTo>
                    <a:pt x="2366" y="1358"/>
                  </a:lnTo>
                  <a:lnTo>
                    <a:pt x="2354" y="1366"/>
                  </a:lnTo>
                  <a:lnTo>
                    <a:pt x="2339" y="1366"/>
                  </a:lnTo>
                  <a:lnTo>
                    <a:pt x="2321" y="1362"/>
                  </a:lnTo>
                  <a:lnTo>
                    <a:pt x="2305" y="1354"/>
                  </a:lnTo>
                  <a:lnTo>
                    <a:pt x="2290" y="1344"/>
                  </a:lnTo>
                  <a:lnTo>
                    <a:pt x="2272" y="1335"/>
                  </a:lnTo>
                  <a:lnTo>
                    <a:pt x="2256" y="1327"/>
                  </a:lnTo>
                  <a:lnTo>
                    <a:pt x="2246" y="1321"/>
                  </a:lnTo>
                  <a:lnTo>
                    <a:pt x="2242" y="1319"/>
                  </a:lnTo>
                  <a:lnTo>
                    <a:pt x="2238" y="1323"/>
                  </a:lnTo>
                  <a:lnTo>
                    <a:pt x="2228" y="1331"/>
                  </a:lnTo>
                  <a:lnTo>
                    <a:pt x="2215" y="1342"/>
                  </a:lnTo>
                  <a:lnTo>
                    <a:pt x="2197" y="1354"/>
                  </a:lnTo>
                  <a:lnTo>
                    <a:pt x="2177" y="1370"/>
                  </a:lnTo>
                  <a:lnTo>
                    <a:pt x="2160" y="1382"/>
                  </a:lnTo>
                  <a:lnTo>
                    <a:pt x="2142" y="1394"/>
                  </a:lnTo>
                  <a:lnTo>
                    <a:pt x="2126" y="1402"/>
                  </a:lnTo>
                  <a:lnTo>
                    <a:pt x="2108" y="1405"/>
                  </a:lnTo>
                  <a:lnTo>
                    <a:pt x="2087" y="1411"/>
                  </a:lnTo>
                  <a:lnTo>
                    <a:pt x="2063" y="1415"/>
                  </a:lnTo>
                  <a:lnTo>
                    <a:pt x="2043" y="1423"/>
                  </a:lnTo>
                  <a:lnTo>
                    <a:pt x="2028" y="1431"/>
                  </a:lnTo>
                  <a:lnTo>
                    <a:pt x="2016" y="1445"/>
                  </a:lnTo>
                  <a:lnTo>
                    <a:pt x="2004" y="1465"/>
                  </a:lnTo>
                  <a:lnTo>
                    <a:pt x="1986" y="1486"/>
                  </a:lnTo>
                  <a:lnTo>
                    <a:pt x="1963" y="1506"/>
                  </a:lnTo>
                  <a:lnTo>
                    <a:pt x="1937" y="1522"/>
                  </a:lnTo>
                  <a:lnTo>
                    <a:pt x="1910" y="1531"/>
                  </a:lnTo>
                  <a:lnTo>
                    <a:pt x="1884" y="1539"/>
                  </a:lnTo>
                  <a:lnTo>
                    <a:pt x="1860" y="1547"/>
                  </a:lnTo>
                  <a:lnTo>
                    <a:pt x="1837" y="1555"/>
                  </a:lnTo>
                  <a:lnTo>
                    <a:pt x="1815" y="1561"/>
                  </a:lnTo>
                  <a:lnTo>
                    <a:pt x="1795" y="1561"/>
                  </a:lnTo>
                  <a:lnTo>
                    <a:pt x="1784" y="1553"/>
                  </a:lnTo>
                  <a:lnTo>
                    <a:pt x="1776" y="1541"/>
                  </a:lnTo>
                  <a:lnTo>
                    <a:pt x="1770" y="1528"/>
                  </a:lnTo>
                  <a:lnTo>
                    <a:pt x="1768" y="1514"/>
                  </a:lnTo>
                  <a:lnTo>
                    <a:pt x="1764" y="1502"/>
                  </a:lnTo>
                  <a:lnTo>
                    <a:pt x="1756" y="1492"/>
                  </a:lnTo>
                  <a:lnTo>
                    <a:pt x="1744" y="1484"/>
                  </a:lnTo>
                  <a:lnTo>
                    <a:pt x="1723" y="1480"/>
                  </a:lnTo>
                  <a:lnTo>
                    <a:pt x="1697" y="1478"/>
                  </a:lnTo>
                  <a:lnTo>
                    <a:pt x="1669" y="1476"/>
                  </a:lnTo>
                  <a:lnTo>
                    <a:pt x="1642" y="1472"/>
                  </a:lnTo>
                  <a:lnTo>
                    <a:pt x="1614" y="1466"/>
                  </a:lnTo>
                  <a:lnTo>
                    <a:pt x="1601" y="1459"/>
                  </a:lnTo>
                  <a:lnTo>
                    <a:pt x="1591" y="1449"/>
                  </a:lnTo>
                  <a:lnTo>
                    <a:pt x="1583" y="1439"/>
                  </a:lnTo>
                  <a:lnTo>
                    <a:pt x="1575" y="1429"/>
                  </a:lnTo>
                  <a:lnTo>
                    <a:pt x="1567" y="1419"/>
                  </a:lnTo>
                  <a:lnTo>
                    <a:pt x="1557" y="1415"/>
                  </a:lnTo>
                  <a:lnTo>
                    <a:pt x="1545" y="1415"/>
                  </a:lnTo>
                  <a:lnTo>
                    <a:pt x="1528" y="1421"/>
                  </a:lnTo>
                  <a:lnTo>
                    <a:pt x="1502" y="1437"/>
                  </a:lnTo>
                  <a:lnTo>
                    <a:pt x="1479" y="1455"/>
                  </a:lnTo>
                  <a:lnTo>
                    <a:pt x="1455" y="1472"/>
                  </a:lnTo>
                  <a:lnTo>
                    <a:pt x="1435" y="1492"/>
                  </a:lnTo>
                  <a:lnTo>
                    <a:pt x="1421" y="1508"/>
                  </a:lnTo>
                  <a:lnTo>
                    <a:pt x="1410" y="1520"/>
                  </a:lnTo>
                  <a:lnTo>
                    <a:pt x="1402" y="1528"/>
                  </a:lnTo>
                  <a:lnTo>
                    <a:pt x="1390" y="1537"/>
                  </a:lnTo>
                  <a:lnTo>
                    <a:pt x="1378" y="1547"/>
                  </a:lnTo>
                  <a:lnTo>
                    <a:pt x="1364" y="1555"/>
                  </a:lnTo>
                  <a:lnTo>
                    <a:pt x="1353" y="1561"/>
                  </a:lnTo>
                  <a:lnTo>
                    <a:pt x="1345" y="1563"/>
                  </a:lnTo>
                  <a:lnTo>
                    <a:pt x="1339" y="1561"/>
                  </a:lnTo>
                  <a:lnTo>
                    <a:pt x="1339" y="1553"/>
                  </a:lnTo>
                  <a:lnTo>
                    <a:pt x="1343" y="1541"/>
                  </a:lnTo>
                  <a:lnTo>
                    <a:pt x="1347" y="1528"/>
                  </a:lnTo>
                  <a:lnTo>
                    <a:pt x="1353" y="1510"/>
                  </a:lnTo>
                  <a:lnTo>
                    <a:pt x="1356" y="1492"/>
                  </a:lnTo>
                  <a:lnTo>
                    <a:pt x="1358" y="1476"/>
                  </a:lnTo>
                  <a:lnTo>
                    <a:pt x="1358" y="1461"/>
                  </a:lnTo>
                  <a:lnTo>
                    <a:pt x="1353" y="1449"/>
                  </a:lnTo>
                  <a:lnTo>
                    <a:pt x="1343" y="1441"/>
                  </a:lnTo>
                  <a:lnTo>
                    <a:pt x="1321" y="1437"/>
                  </a:lnTo>
                  <a:lnTo>
                    <a:pt x="1301" y="1441"/>
                  </a:lnTo>
                  <a:lnTo>
                    <a:pt x="1282" y="1449"/>
                  </a:lnTo>
                  <a:lnTo>
                    <a:pt x="1260" y="1457"/>
                  </a:lnTo>
                  <a:lnTo>
                    <a:pt x="1234" y="1463"/>
                  </a:lnTo>
                  <a:lnTo>
                    <a:pt x="1205" y="1465"/>
                  </a:lnTo>
                  <a:lnTo>
                    <a:pt x="1173" y="1459"/>
                  </a:lnTo>
                  <a:lnTo>
                    <a:pt x="1140" y="1449"/>
                  </a:lnTo>
                  <a:lnTo>
                    <a:pt x="1106" y="1435"/>
                  </a:lnTo>
                  <a:lnTo>
                    <a:pt x="1077" y="1421"/>
                  </a:lnTo>
                  <a:lnTo>
                    <a:pt x="1053" y="1409"/>
                  </a:lnTo>
                  <a:lnTo>
                    <a:pt x="1038" y="1402"/>
                  </a:lnTo>
                  <a:lnTo>
                    <a:pt x="1026" y="1398"/>
                  </a:lnTo>
                  <a:lnTo>
                    <a:pt x="1012" y="1400"/>
                  </a:lnTo>
                  <a:lnTo>
                    <a:pt x="998" y="1404"/>
                  </a:lnTo>
                  <a:lnTo>
                    <a:pt x="984" y="1405"/>
                  </a:lnTo>
                  <a:lnTo>
                    <a:pt x="969" y="1404"/>
                  </a:lnTo>
                  <a:lnTo>
                    <a:pt x="951" y="1396"/>
                  </a:lnTo>
                  <a:lnTo>
                    <a:pt x="931" y="1380"/>
                  </a:lnTo>
                  <a:lnTo>
                    <a:pt x="908" y="1364"/>
                  </a:lnTo>
                  <a:lnTo>
                    <a:pt x="884" y="1346"/>
                  </a:lnTo>
                  <a:lnTo>
                    <a:pt x="860" y="1331"/>
                  </a:lnTo>
                  <a:lnTo>
                    <a:pt x="843" y="1317"/>
                  </a:lnTo>
                  <a:lnTo>
                    <a:pt x="831" y="1307"/>
                  </a:lnTo>
                  <a:lnTo>
                    <a:pt x="817" y="1297"/>
                  </a:lnTo>
                  <a:lnTo>
                    <a:pt x="799" y="1283"/>
                  </a:lnTo>
                  <a:lnTo>
                    <a:pt x="778" y="1268"/>
                  </a:lnTo>
                  <a:lnTo>
                    <a:pt x="754" y="1250"/>
                  </a:lnTo>
                  <a:lnTo>
                    <a:pt x="734" y="1234"/>
                  </a:lnTo>
                  <a:lnTo>
                    <a:pt x="717" y="1219"/>
                  </a:lnTo>
                  <a:lnTo>
                    <a:pt x="709" y="1207"/>
                  </a:lnTo>
                  <a:lnTo>
                    <a:pt x="705" y="1189"/>
                  </a:lnTo>
                  <a:lnTo>
                    <a:pt x="701" y="1169"/>
                  </a:lnTo>
                  <a:lnTo>
                    <a:pt x="697" y="1150"/>
                  </a:lnTo>
                  <a:lnTo>
                    <a:pt x="691" y="1134"/>
                  </a:lnTo>
                  <a:lnTo>
                    <a:pt x="683" y="1126"/>
                  </a:lnTo>
                  <a:lnTo>
                    <a:pt x="675" y="1126"/>
                  </a:lnTo>
                  <a:lnTo>
                    <a:pt x="666" y="1132"/>
                  </a:lnTo>
                  <a:lnTo>
                    <a:pt x="656" y="1140"/>
                  </a:lnTo>
                  <a:lnTo>
                    <a:pt x="644" y="1148"/>
                  </a:lnTo>
                  <a:lnTo>
                    <a:pt x="632" y="1154"/>
                  </a:lnTo>
                  <a:lnTo>
                    <a:pt x="620" y="1156"/>
                  </a:lnTo>
                  <a:lnTo>
                    <a:pt x="612" y="1152"/>
                  </a:lnTo>
                  <a:lnTo>
                    <a:pt x="606" y="1142"/>
                  </a:lnTo>
                  <a:lnTo>
                    <a:pt x="591" y="1100"/>
                  </a:lnTo>
                  <a:lnTo>
                    <a:pt x="565" y="1063"/>
                  </a:lnTo>
                  <a:lnTo>
                    <a:pt x="532" y="1026"/>
                  </a:lnTo>
                  <a:lnTo>
                    <a:pt x="510" y="1006"/>
                  </a:lnTo>
                  <a:lnTo>
                    <a:pt x="484" y="984"/>
                  </a:lnTo>
                  <a:lnTo>
                    <a:pt x="461" y="963"/>
                  </a:lnTo>
                  <a:lnTo>
                    <a:pt x="437" y="943"/>
                  </a:lnTo>
                  <a:lnTo>
                    <a:pt x="419" y="923"/>
                  </a:lnTo>
                  <a:lnTo>
                    <a:pt x="406" y="908"/>
                  </a:lnTo>
                  <a:lnTo>
                    <a:pt x="390" y="894"/>
                  </a:lnTo>
                  <a:lnTo>
                    <a:pt x="374" y="890"/>
                  </a:lnTo>
                  <a:lnTo>
                    <a:pt x="356" y="892"/>
                  </a:lnTo>
                  <a:lnTo>
                    <a:pt x="343" y="900"/>
                  </a:lnTo>
                  <a:lnTo>
                    <a:pt x="331" y="910"/>
                  </a:lnTo>
                  <a:lnTo>
                    <a:pt x="321" y="919"/>
                  </a:lnTo>
                  <a:lnTo>
                    <a:pt x="309" y="921"/>
                  </a:lnTo>
                  <a:lnTo>
                    <a:pt x="295" y="913"/>
                  </a:lnTo>
                  <a:lnTo>
                    <a:pt x="280" y="898"/>
                  </a:lnTo>
                  <a:lnTo>
                    <a:pt x="266" y="870"/>
                  </a:lnTo>
                  <a:lnTo>
                    <a:pt x="246" y="839"/>
                  </a:lnTo>
                  <a:lnTo>
                    <a:pt x="217" y="809"/>
                  </a:lnTo>
                  <a:lnTo>
                    <a:pt x="183" y="782"/>
                  </a:lnTo>
                  <a:lnTo>
                    <a:pt x="152" y="756"/>
                  </a:lnTo>
                  <a:lnTo>
                    <a:pt x="124" y="734"/>
                  </a:lnTo>
                  <a:lnTo>
                    <a:pt x="105" y="717"/>
                  </a:lnTo>
                  <a:lnTo>
                    <a:pt x="87" y="697"/>
                  </a:lnTo>
                  <a:lnTo>
                    <a:pt x="73" y="677"/>
                  </a:lnTo>
                  <a:lnTo>
                    <a:pt x="61" y="662"/>
                  </a:lnTo>
                  <a:lnTo>
                    <a:pt x="53" y="652"/>
                  </a:lnTo>
                  <a:lnTo>
                    <a:pt x="51" y="648"/>
                  </a:lnTo>
                  <a:lnTo>
                    <a:pt x="47" y="648"/>
                  </a:lnTo>
                  <a:lnTo>
                    <a:pt x="40" y="650"/>
                  </a:lnTo>
                  <a:lnTo>
                    <a:pt x="30" y="650"/>
                  </a:lnTo>
                  <a:lnTo>
                    <a:pt x="20" y="648"/>
                  </a:lnTo>
                  <a:lnTo>
                    <a:pt x="8" y="646"/>
                  </a:lnTo>
                  <a:lnTo>
                    <a:pt x="2" y="638"/>
                  </a:lnTo>
                  <a:lnTo>
                    <a:pt x="0" y="628"/>
                  </a:lnTo>
                  <a:lnTo>
                    <a:pt x="4" y="614"/>
                  </a:lnTo>
                  <a:lnTo>
                    <a:pt x="10" y="593"/>
                  </a:lnTo>
                  <a:lnTo>
                    <a:pt x="14" y="575"/>
                  </a:lnTo>
                  <a:lnTo>
                    <a:pt x="14" y="559"/>
                  </a:lnTo>
                  <a:lnTo>
                    <a:pt x="12" y="541"/>
                  </a:lnTo>
                  <a:lnTo>
                    <a:pt x="10" y="524"/>
                  </a:lnTo>
                  <a:lnTo>
                    <a:pt x="12" y="504"/>
                  </a:lnTo>
                  <a:lnTo>
                    <a:pt x="12" y="482"/>
                  </a:lnTo>
                  <a:lnTo>
                    <a:pt x="8" y="463"/>
                  </a:lnTo>
                  <a:lnTo>
                    <a:pt x="6" y="449"/>
                  </a:lnTo>
                  <a:lnTo>
                    <a:pt x="4" y="439"/>
                  </a:lnTo>
                  <a:lnTo>
                    <a:pt x="10" y="431"/>
                  </a:lnTo>
                  <a:lnTo>
                    <a:pt x="22" y="427"/>
                  </a:lnTo>
                  <a:lnTo>
                    <a:pt x="34" y="429"/>
                  </a:lnTo>
                  <a:lnTo>
                    <a:pt x="44" y="437"/>
                  </a:lnTo>
                  <a:lnTo>
                    <a:pt x="51" y="449"/>
                  </a:lnTo>
                  <a:lnTo>
                    <a:pt x="57" y="461"/>
                  </a:lnTo>
                  <a:lnTo>
                    <a:pt x="65" y="471"/>
                  </a:lnTo>
                  <a:lnTo>
                    <a:pt x="75" y="475"/>
                  </a:lnTo>
                  <a:lnTo>
                    <a:pt x="87" y="473"/>
                  </a:lnTo>
                  <a:lnTo>
                    <a:pt x="105" y="465"/>
                  </a:lnTo>
                  <a:lnTo>
                    <a:pt x="118" y="463"/>
                  </a:lnTo>
                  <a:lnTo>
                    <a:pt x="132" y="463"/>
                  </a:lnTo>
                  <a:lnTo>
                    <a:pt x="144" y="459"/>
                  </a:lnTo>
                  <a:lnTo>
                    <a:pt x="152" y="451"/>
                  </a:lnTo>
                  <a:lnTo>
                    <a:pt x="158" y="435"/>
                  </a:lnTo>
                  <a:lnTo>
                    <a:pt x="164" y="412"/>
                  </a:lnTo>
                  <a:lnTo>
                    <a:pt x="169" y="394"/>
                  </a:lnTo>
                  <a:lnTo>
                    <a:pt x="171" y="376"/>
                  </a:lnTo>
                  <a:lnTo>
                    <a:pt x="169" y="360"/>
                  </a:lnTo>
                  <a:lnTo>
                    <a:pt x="156" y="347"/>
                  </a:lnTo>
                  <a:lnTo>
                    <a:pt x="140" y="335"/>
                  </a:lnTo>
                  <a:lnTo>
                    <a:pt x="122" y="325"/>
                  </a:lnTo>
                  <a:lnTo>
                    <a:pt x="108" y="315"/>
                  </a:lnTo>
                  <a:lnTo>
                    <a:pt x="99" y="305"/>
                  </a:lnTo>
                  <a:lnTo>
                    <a:pt x="97" y="293"/>
                  </a:lnTo>
                  <a:lnTo>
                    <a:pt x="101" y="278"/>
                  </a:lnTo>
                  <a:lnTo>
                    <a:pt x="108" y="254"/>
                  </a:lnTo>
                  <a:lnTo>
                    <a:pt x="114" y="229"/>
                  </a:lnTo>
                  <a:lnTo>
                    <a:pt x="118" y="205"/>
                  </a:lnTo>
                  <a:lnTo>
                    <a:pt x="124" y="183"/>
                  </a:lnTo>
                  <a:lnTo>
                    <a:pt x="132" y="168"/>
                  </a:lnTo>
                  <a:lnTo>
                    <a:pt x="140" y="158"/>
                  </a:lnTo>
                  <a:lnTo>
                    <a:pt x="148" y="150"/>
                  </a:lnTo>
                  <a:lnTo>
                    <a:pt x="154" y="146"/>
                  </a:lnTo>
                  <a:lnTo>
                    <a:pt x="158" y="142"/>
                  </a:lnTo>
                  <a:lnTo>
                    <a:pt x="160" y="140"/>
                  </a:lnTo>
                  <a:lnTo>
                    <a:pt x="162" y="138"/>
                  </a:lnTo>
                  <a:lnTo>
                    <a:pt x="256" y="152"/>
                  </a:lnTo>
                  <a:lnTo>
                    <a:pt x="284" y="105"/>
                  </a:lnTo>
                  <a:lnTo>
                    <a:pt x="355" y="42"/>
                  </a:lnTo>
                  <a:lnTo>
                    <a:pt x="384" y="24"/>
                  </a:lnTo>
                  <a:lnTo>
                    <a:pt x="492" y="61"/>
                  </a:lnTo>
                  <a:lnTo>
                    <a:pt x="530" y="87"/>
                  </a:lnTo>
                  <a:lnTo>
                    <a:pt x="589" y="81"/>
                  </a:lnTo>
                  <a:lnTo>
                    <a:pt x="626" y="36"/>
                  </a:lnTo>
                  <a:lnTo>
                    <a:pt x="792" y="67"/>
                  </a:lnTo>
                  <a:lnTo>
                    <a:pt x="841" y="106"/>
                  </a:lnTo>
                  <a:lnTo>
                    <a:pt x="896" y="118"/>
                  </a:lnTo>
                  <a:lnTo>
                    <a:pt x="1032" y="81"/>
                  </a:lnTo>
                  <a:lnTo>
                    <a:pt x="1071" y="105"/>
                  </a:lnTo>
                  <a:lnTo>
                    <a:pt x="1179" y="34"/>
                  </a:lnTo>
                  <a:lnTo>
                    <a:pt x="1297" y="32"/>
                  </a:lnTo>
                  <a:lnTo>
                    <a:pt x="1366" y="0"/>
                  </a:lnTo>
                  <a:lnTo>
                    <a:pt x="1461" y="12"/>
                  </a:lnTo>
                  <a:lnTo>
                    <a:pt x="1575" y="87"/>
                  </a:lnTo>
                  <a:lnTo>
                    <a:pt x="1666" y="75"/>
                  </a:lnTo>
                  <a:lnTo>
                    <a:pt x="1669" y="110"/>
                  </a:lnTo>
                  <a:lnTo>
                    <a:pt x="1628" y="138"/>
                  </a:lnTo>
                  <a:lnTo>
                    <a:pt x="1667" y="158"/>
                  </a:lnTo>
                  <a:lnTo>
                    <a:pt x="1666" y="205"/>
                  </a:lnTo>
                  <a:lnTo>
                    <a:pt x="1632" y="295"/>
                  </a:lnTo>
                  <a:lnTo>
                    <a:pt x="1634" y="347"/>
                  </a:lnTo>
                  <a:lnTo>
                    <a:pt x="1589" y="349"/>
                  </a:lnTo>
                  <a:lnTo>
                    <a:pt x="1595" y="431"/>
                  </a:lnTo>
                  <a:lnTo>
                    <a:pt x="1650" y="520"/>
                  </a:lnTo>
                  <a:lnTo>
                    <a:pt x="1701" y="632"/>
                  </a:lnTo>
                  <a:lnTo>
                    <a:pt x="1774" y="628"/>
                  </a:lnTo>
                  <a:lnTo>
                    <a:pt x="1845" y="663"/>
                  </a:lnTo>
                  <a:lnTo>
                    <a:pt x="1870" y="665"/>
                  </a:lnTo>
                  <a:lnTo>
                    <a:pt x="1902" y="683"/>
                  </a:lnTo>
                  <a:lnTo>
                    <a:pt x="1978" y="730"/>
                  </a:lnTo>
                  <a:lnTo>
                    <a:pt x="2041" y="726"/>
                  </a:lnTo>
                  <a:lnTo>
                    <a:pt x="2110" y="758"/>
                  </a:lnTo>
                  <a:lnTo>
                    <a:pt x="2207" y="756"/>
                  </a:lnTo>
                  <a:lnTo>
                    <a:pt x="2321" y="799"/>
                  </a:lnTo>
                  <a:lnTo>
                    <a:pt x="2402" y="860"/>
                  </a:lnTo>
                  <a:lnTo>
                    <a:pt x="2410" y="913"/>
                  </a:lnTo>
                  <a:lnTo>
                    <a:pt x="2486" y="923"/>
                  </a:lnTo>
                  <a:lnTo>
                    <a:pt x="2557" y="939"/>
                  </a:lnTo>
                  <a:lnTo>
                    <a:pt x="2628" y="843"/>
                  </a:lnTo>
                  <a:lnTo>
                    <a:pt x="2644" y="793"/>
                  </a:lnTo>
                  <a:lnTo>
                    <a:pt x="2634" y="758"/>
                  </a:lnTo>
                  <a:lnTo>
                    <a:pt x="2681" y="764"/>
                  </a:lnTo>
                  <a:lnTo>
                    <a:pt x="2740" y="803"/>
                  </a:lnTo>
                  <a:lnTo>
                    <a:pt x="2786" y="829"/>
                  </a:lnTo>
                  <a:lnTo>
                    <a:pt x="2817" y="925"/>
                  </a:lnTo>
                  <a:lnTo>
                    <a:pt x="2880" y="992"/>
                  </a:lnTo>
                  <a:lnTo>
                    <a:pt x="2874" y="1020"/>
                  </a:lnTo>
                  <a:lnTo>
                    <a:pt x="2841" y="1033"/>
                  </a:lnTo>
                  <a:lnTo>
                    <a:pt x="2880" y="1106"/>
                  </a:lnTo>
                  <a:lnTo>
                    <a:pt x="2894" y="1240"/>
                  </a:lnTo>
                  <a:lnTo>
                    <a:pt x="2896" y="1358"/>
                  </a:lnTo>
                  <a:lnTo>
                    <a:pt x="2858" y="1378"/>
                  </a:lnTo>
                  <a:lnTo>
                    <a:pt x="2849" y="1413"/>
                  </a:lnTo>
                  <a:lnTo>
                    <a:pt x="2829" y="1472"/>
                  </a:lnTo>
                  <a:lnTo>
                    <a:pt x="2835" y="1528"/>
                  </a:lnTo>
                  <a:lnTo>
                    <a:pt x="2799" y="1541"/>
                  </a:lnTo>
                  <a:lnTo>
                    <a:pt x="2774" y="1520"/>
                  </a:lnTo>
                  <a:lnTo>
                    <a:pt x="2754" y="1539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71"/>
            <p:cNvSpPr>
              <a:spLocks/>
            </p:cNvSpPr>
            <p:nvPr/>
          </p:nvSpPr>
          <p:spPr bwMode="gray">
            <a:xfrm>
              <a:off x="2215" y="3052"/>
              <a:ext cx="676" cy="694"/>
            </a:xfrm>
            <a:custGeom>
              <a:avLst/>
              <a:gdLst>
                <a:gd name="T0" fmla="*/ 297 w 1352"/>
                <a:gd name="T1" fmla="*/ 258 h 1388"/>
                <a:gd name="T2" fmla="*/ 288 w 1352"/>
                <a:gd name="T3" fmla="*/ 267 h 1388"/>
                <a:gd name="T4" fmla="*/ 280 w 1352"/>
                <a:gd name="T5" fmla="*/ 277 h 1388"/>
                <a:gd name="T6" fmla="*/ 265 w 1352"/>
                <a:gd name="T7" fmla="*/ 279 h 1388"/>
                <a:gd name="T8" fmla="*/ 258 w 1352"/>
                <a:gd name="T9" fmla="*/ 281 h 1388"/>
                <a:gd name="T10" fmla="*/ 248 w 1352"/>
                <a:gd name="T11" fmla="*/ 285 h 1388"/>
                <a:gd name="T12" fmla="*/ 240 w 1352"/>
                <a:gd name="T13" fmla="*/ 279 h 1388"/>
                <a:gd name="T14" fmla="*/ 237 w 1352"/>
                <a:gd name="T15" fmla="*/ 285 h 1388"/>
                <a:gd name="T16" fmla="*/ 231 w 1352"/>
                <a:gd name="T17" fmla="*/ 284 h 1388"/>
                <a:gd name="T18" fmla="*/ 228 w 1352"/>
                <a:gd name="T19" fmla="*/ 281 h 1388"/>
                <a:gd name="T20" fmla="*/ 218 w 1352"/>
                <a:gd name="T21" fmla="*/ 290 h 1388"/>
                <a:gd name="T22" fmla="*/ 202 w 1352"/>
                <a:gd name="T23" fmla="*/ 282 h 1388"/>
                <a:gd name="T24" fmla="*/ 188 w 1352"/>
                <a:gd name="T25" fmla="*/ 290 h 1388"/>
                <a:gd name="T26" fmla="*/ 174 w 1352"/>
                <a:gd name="T27" fmla="*/ 293 h 1388"/>
                <a:gd name="T28" fmla="*/ 162 w 1352"/>
                <a:gd name="T29" fmla="*/ 303 h 1388"/>
                <a:gd name="T30" fmla="*/ 169 w 1352"/>
                <a:gd name="T31" fmla="*/ 330 h 1388"/>
                <a:gd name="T32" fmla="*/ 165 w 1352"/>
                <a:gd name="T33" fmla="*/ 346 h 1388"/>
                <a:gd name="T34" fmla="*/ 146 w 1352"/>
                <a:gd name="T35" fmla="*/ 341 h 1388"/>
                <a:gd name="T36" fmla="*/ 142 w 1352"/>
                <a:gd name="T37" fmla="*/ 322 h 1388"/>
                <a:gd name="T38" fmla="*/ 130 w 1352"/>
                <a:gd name="T39" fmla="*/ 330 h 1388"/>
                <a:gd name="T40" fmla="*/ 113 w 1352"/>
                <a:gd name="T41" fmla="*/ 336 h 1388"/>
                <a:gd name="T42" fmla="*/ 98 w 1352"/>
                <a:gd name="T43" fmla="*/ 327 h 1388"/>
                <a:gd name="T44" fmla="*/ 94 w 1352"/>
                <a:gd name="T45" fmla="*/ 310 h 1388"/>
                <a:gd name="T46" fmla="*/ 76 w 1352"/>
                <a:gd name="T47" fmla="*/ 308 h 1388"/>
                <a:gd name="T48" fmla="*/ 67 w 1352"/>
                <a:gd name="T49" fmla="*/ 301 h 1388"/>
                <a:gd name="T50" fmla="*/ 72 w 1352"/>
                <a:gd name="T51" fmla="*/ 280 h 1388"/>
                <a:gd name="T52" fmla="*/ 79 w 1352"/>
                <a:gd name="T53" fmla="*/ 267 h 1388"/>
                <a:gd name="T54" fmla="*/ 63 w 1352"/>
                <a:gd name="T55" fmla="*/ 263 h 1388"/>
                <a:gd name="T56" fmla="*/ 53 w 1352"/>
                <a:gd name="T57" fmla="*/ 245 h 1388"/>
                <a:gd name="T58" fmla="*/ 47 w 1352"/>
                <a:gd name="T59" fmla="*/ 227 h 1388"/>
                <a:gd name="T60" fmla="*/ 51 w 1352"/>
                <a:gd name="T61" fmla="*/ 218 h 1388"/>
                <a:gd name="T62" fmla="*/ 48 w 1352"/>
                <a:gd name="T63" fmla="*/ 217 h 1388"/>
                <a:gd name="T64" fmla="*/ 24 w 1352"/>
                <a:gd name="T65" fmla="*/ 220 h 1388"/>
                <a:gd name="T66" fmla="*/ 9 w 1352"/>
                <a:gd name="T67" fmla="*/ 229 h 1388"/>
                <a:gd name="T68" fmla="*/ 3 w 1352"/>
                <a:gd name="T69" fmla="*/ 224 h 1388"/>
                <a:gd name="T70" fmla="*/ 8 w 1352"/>
                <a:gd name="T71" fmla="*/ 215 h 1388"/>
                <a:gd name="T72" fmla="*/ 3 w 1352"/>
                <a:gd name="T73" fmla="*/ 206 h 1388"/>
                <a:gd name="T74" fmla="*/ 5 w 1352"/>
                <a:gd name="T75" fmla="*/ 189 h 1388"/>
                <a:gd name="T76" fmla="*/ 15 w 1352"/>
                <a:gd name="T77" fmla="*/ 172 h 1388"/>
                <a:gd name="T78" fmla="*/ 28 w 1352"/>
                <a:gd name="T79" fmla="*/ 162 h 1388"/>
                <a:gd name="T80" fmla="*/ 38 w 1352"/>
                <a:gd name="T81" fmla="*/ 150 h 1388"/>
                <a:gd name="T82" fmla="*/ 49 w 1352"/>
                <a:gd name="T83" fmla="*/ 131 h 1388"/>
                <a:gd name="T84" fmla="*/ 53 w 1352"/>
                <a:gd name="T85" fmla="*/ 89 h 1388"/>
                <a:gd name="T86" fmla="*/ 47 w 1352"/>
                <a:gd name="T87" fmla="*/ 72 h 1388"/>
                <a:gd name="T88" fmla="*/ 31 w 1352"/>
                <a:gd name="T89" fmla="*/ 60 h 1388"/>
                <a:gd name="T90" fmla="*/ 51 w 1352"/>
                <a:gd name="T91" fmla="*/ 42 h 1388"/>
                <a:gd name="T92" fmla="*/ 78 w 1352"/>
                <a:gd name="T93" fmla="*/ 44 h 1388"/>
                <a:gd name="T94" fmla="*/ 112 w 1352"/>
                <a:gd name="T95" fmla="*/ 60 h 1388"/>
                <a:gd name="T96" fmla="*/ 170 w 1352"/>
                <a:gd name="T97" fmla="*/ 138 h 1388"/>
                <a:gd name="T98" fmla="*/ 214 w 1352"/>
                <a:gd name="T99" fmla="*/ 109 h 1388"/>
                <a:gd name="T100" fmla="*/ 229 w 1352"/>
                <a:gd name="T101" fmla="*/ 50 h 1388"/>
                <a:gd name="T102" fmla="*/ 248 w 1352"/>
                <a:gd name="T103" fmla="*/ 26 h 1388"/>
                <a:gd name="T104" fmla="*/ 289 w 1352"/>
                <a:gd name="T105" fmla="*/ 47 h 1388"/>
                <a:gd name="T106" fmla="*/ 266 w 1352"/>
                <a:gd name="T107" fmla="*/ 82 h 1388"/>
                <a:gd name="T108" fmla="*/ 240 w 1352"/>
                <a:gd name="T109" fmla="*/ 101 h 1388"/>
                <a:gd name="T110" fmla="*/ 276 w 1352"/>
                <a:gd name="T111" fmla="*/ 122 h 1388"/>
                <a:gd name="T112" fmla="*/ 280 w 1352"/>
                <a:gd name="T113" fmla="*/ 183 h 1388"/>
                <a:gd name="T114" fmla="*/ 300 w 1352"/>
                <a:gd name="T115" fmla="*/ 216 h 1388"/>
                <a:gd name="T116" fmla="*/ 338 w 1352"/>
                <a:gd name="T117" fmla="*/ 225 h 13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52"/>
                <a:gd name="T178" fmla="*/ 0 h 1388"/>
                <a:gd name="T179" fmla="*/ 1352 w 1352"/>
                <a:gd name="T180" fmla="*/ 1388 h 138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52" h="1388">
                  <a:moveTo>
                    <a:pt x="1262" y="1026"/>
                  </a:moveTo>
                  <a:lnTo>
                    <a:pt x="1230" y="998"/>
                  </a:lnTo>
                  <a:lnTo>
                    <a:pt x="1203" y="1026"/>
                  </a:lnTo>
                  <a:lnTo>
                    <a:pt x="1197" y="1028"/>
                  </a:lnTo>
                  <a:lnTo>
                    <a:pt x="1185" y="1032"/>
                  </a:lnTo>
                  <a:lnTo>
                    <a:pt x="1171" y="1039"/>
                  </a:lnTo>
                  <a:lnTo>
                    <a:pt x="1159" y="1045"/>
                  </a:lnTo>
                  <a:lnTo>
                    <a:pt x="1154" y="1049"/>
                  </a:lnTo>
                  <a:lnTo>
                    <a:pt x="1152" y="1055"/>
                  </a:lnTo>
                  <a:lnTo>
                    <a:pt x="1150" y="1067"/>
                  </a:lnTo>
                  <a:lnTo>
                    <a:pt x="1148" y="1081"/>
                  </a:lnTo>
                  <a:lnTo>
                    <a:pt x="1144" y="1093"/>
                  </a:lnTo>
                  <a:lnTo>
                    <a:pt x="1138" y="1098"/>
                  </a:lnTo>
                  <a:lnTo>
                    <a:pt x="1130" y="1102"/>
                  </a:lnTo>
                  <a:lnTo>
                    <a:pt x="1118" y="1106"/>
                  </a:lnTo>
                  <a:lnTo>
                    <a:pt x="1104" y="1114"/>
                  </a:lnTo>
                  <a:lnTo>
                    <a:pt x="1091" y="1118"/>
                  </a:lnTo>
                  <a:lnTo>
                    <a:pt x="1079" y="1122"/>
                  </a:lnTo>
                  <a:lnTo>
                    <a:pt x="1069" y="1120"/>
                  </a:lnTo>
                  <a:lnTo>
                    <a:pt x="1059" y="1114"/>
                  </a:lnTo>
                  <a:lnTo>
                    <a:pt x="1047" y="1112"/>
                  </a:lnTo>
                  <a:lnTo>
                    <a:pt x="1035" y="1112"/>
                  </a:lnTo>
                  <a:lnTo>
                    <a:pt x="1032" y="1112"/>
                  </a:lnTo>
                  <a:lnTo>
                    <a:pt x="1032" y="1116"/>
                  </a:lnTo>
                  <a:lnTo>
                    <a:pt x="1030" y="1124"/>
                  </a:lnTo>
                  <a:lnTo>
                    <a:pt x="1026" y="1136"/>
                  </a:lnTo>
                  <a:lnTo>
                    <a:pt x="1020" y="1144"/>
                  </a:lnTo>
                  <a:lnTo>
                    <a:pt x="1012" y="1148"/>
                  </a:lnTo>
                  <a:lnTo>
                    <a:pt x="1004" y="1146"/>
                  </a:lnTo>
                  <a:lnTo>
                    <a:pt x="992" y="1140"/>
                  </a:lnTo>
                  <a:lnTo>
                    <a:pt x="980" y="1130"/>
                  </a:lnTo>
                  <a:lnTo>
                    <a:pt x="969" y="1122"/>
                  </a:lnTo>
                  <a:lnTo>
                    <a:pt x="963" y="1116"/>
                  </a:lnTo>
                  <a:lnTo>
                    <a:pt x="959" y="1114"/>
                  </a:lnTo>
                  <a:lnTo>
                    <a:pt x="959" y="1116"/>
                  </a:lnTo>
                  <a:lnTo>
                    <a:pt x="959" y="1118"/>
                  </a:lnTo>
                  <a:lnTo>
                    <a:pt x="957" y="1124"/>
                  </a:lnTo>
                  <a:lnTo>
                    <a:pt x="955" y="1130"/>
                  </a:lnTo>
                  <a:lnTo>
                    <a:pt x="951" y="1134"/>
                  </a:lnTo>
                  <a:lnTo>
                    <a:pt x="949" y="1140"/>
                  </a:lnTo>
                  <a:lnTo>
                    <a:pt x="945" y="1142"/>
                  </a:lnTo>
                  <a:lnTo>
                    <a:pt x="939" y="1144"/>
                  </a:lnTo>
                  <a:lnTo>
                    <a:pt x="935" y="1142"/>
                  </a:lnTo>
                  <a:lnTo>
                    <a:pt x="931" y="1140"/>
                  </a:lnTo>
                  <a:lnTo>
                    <a:pt x="925" y="1136"/>
                  </a:lnTo>
                  <a:lnTo>
                    <a:pt x="921" y="1132"/>
                  </a:lnTo>
                  <a:lnTo>
                    <a:pt x="919" y="1128"/>
                  </a:lnTo>
                  <a:lnTo>
                    <a:pt x="917" y="1126"/>
                  </a:lnTo>
                  <a:lnTo>
                    <a:pt x="915" y="1122"/>
                  </a:lnTo>
                  <a:lnTo>
                    <a:pt x="913" y="1122"/>
                  </a:lnTo>
                  <a:lnTo>
                    <a:pt x="911" y="1126"/>
                  </a:lnTo>
                  <a:lnTo>
                    <a:pt x="906" y="1132"/>
                  </a:lnTo>
                  <a:lnTo>
                    <a:pt x="896" y="1144"/>
                  </a:lnTo>
                  <a:lnTo>
                    <a:pt x="886" y="1154"/>
                  </a:lnTo>
                  <a:lnTo>
                    <a:pt x="874" y="1159"/>
                  </a:lnTo>
                  <a:lnTo>
                    <a:pt x="864" y="1163"/>
                  </a:lnTo>
                  <a:lnTo>
                    <a:pt x="852" y="1159"/>
                  </a:lnTo>
                  <a:lnTo>
                    <a:pt x="839" y="1150"/>
                  </a:lnTo>
                  <a:lnTo>
                    <a:pt x="825" y="1138"/>
                  </a:lnTo>
                  <a:lnTo>
                    <a:pt x="809" y="1128"/>
                  </a:lnTo>
                  <a:lnTo>
                    <a:pt x="797" y="1122"/>
                  </a:lnTo>
                  <a:lnTo>
                    <a:pt x="787" y="1120"/>
                  </a:lnTo>
                  <a:lnTo>
                    <a:pt x="778" y="1130"/>
                  </a:lnTo>
                  <a:lnTo>
                    <a:pt x="766" y="1144"/>
                  </a:lnTo>
                  <a:lnTo>
                    <a:pt x="754" y="1159"/>
                  </a:lnTo>
                  <a:lnTo>
                    <a:pt x="742" y="1171"/>
                  </a:lnTo>
                  <a:lnTo>
                    <a:pt x="734" y="1179"/>
                  </a:lnTo>
                  <a:lnTo>
                    <a:pt x="724" y="1177"/>
                  </a:lnTo>
                  <a:lnTo>
                    <a:pt x="711" y="1175"/>
                  </a:lnTo>
                  <a:lnTo>
                    <a:pt x="695" y="1169"/>
                  </a:lnTo>
                  <a:lnTo>
                    <a:pt x="679" y="1165"/>
                  </a:lnTo>
                  <a:lnTo>
                    <a:pt x="667" y="1165"/>
                  </a:lnTo>
                  <a:lnTo>
                    <a:pt x="659" y="1167"/>
                  </a:lnTo>
                  <a:lnTo>
                    <a:pt x="650" y="1183"/>
                  </a:lnTo>
                  <a:lnTo>
                    <a:pt x="646" y="1209"/>
                  </a:lnTo>
                  <a:lnTo>
                    <a:pt x="648" y="1234"/>
                  </a:lnTo>
                  <a:lnTo>
                    <a:pt x="656" y="1254"/>
                  </a:lnTo>
                  <a:lnTo>
                    <a:pt x="665" y="1278"/>
                  </a:lnTo>
                  <a:lnTo>
                    <a:pt x="673" y="1299"/>
                  </a:lnTo>
                  <a:lnTo>
                    <a:pt x="675" y="1317"/>
                  </a:lnTo>
                  <a:lnTo>
                    <a:pt x="673" y="1331"/>
                  </a:lnTo>
                  <a:lnTo>
                    <a:pt x="673" y="1346"/>
                  </a:lnTo>
                  <a:lnTo>
                    <a:pt x="673" y="1362"/>
                  </a:lnTo>
                  <a:lnTo>
                    <a:pt x="667" y="1374"/>
                  </a:lnTo>
                  <a:lnTo>
                    <a:pt x="658" y="1382"/>
                  </a:lnTo>
                  <a:lnTo>
                    <a:pt x="638" y="1386"/>
                  </a:lnTo>
                  <a:lnTo>
                    <a:pt x="620" y="1388"/>
                  </a:lnTo>
                  <a:lnTo>
                    <a:pt x="604" y="1386"/>
                  </a:lnTo>
                  <a:lnTo>
                    <a:pt x="591" y="1380"/>
                  </a:lnTo>
                  <a:lnTo>
                    <a:pt x="581" y="1362"/>
                  </a:lnTo>
                  <a:lnTo>
                    <a:pt x="573" y="1343"/>
                  </a:lnTo>
                  <a:lnTo>
                    <a:pt x="571" y="1321"/>
                  </a:lnTo>
                  <a:lnTo>
                    <a:pt x="569" y="1309"/>
                  </a:lnTo>
                  <a:lnTo>
                    <a:pt x="567" y="1297"/>
                  </a:lnTo>
                  <a:lnTo>
                    <a:pt x="565" y="1287"/>
                  </a:lnTo>
                  <a:lnTo>
                    <a:pt x="559" y="1282"/>
                  </a:lnTo>
                  <a:lnTo>
                    <a:pt x="553" y="1283"/>
                  </a:lnTo>
                  <a:lnTo>
                    <a:pt x="545" y="1291"/>
                  </a:lnTo>
                  <a:lnTo>
                    <a:pt x="534" y="1303"/>
                  </a:lnTo>
                  <a:lnTo>
                    <a:pt x="518" y="1317"/>
                  </a:lnTo>
                  <a:lnTo>
                    <a:pt x="504" y="1331"/>
                  </a:lnTo>
                  <a:lnTo>
                    <a:pt x="488" y="1341"/>
                  </a:lnTo>
                  <a:lnTo>
                    <a:pt x="476" y="1343"/>
                  </a:lnTo>
                  <a:lnTo>
                    <a:pt x="465" y="1343"/>
                  </a:lnTo>
                  <a:lnTo>
                    <a:pt x="451" y="1343"/>
                  </a:lnTo>
                  <a:lnTo>
                    <a:pt x="437" y="1345"/>
                  </a:lnTo>
                  <a:lnTo>
                    <a:pt x="425" y="1343"/>
                  </a:lnTo>
                  <a:lnTo>
                    <a:pt x="415" y="1337"/>
                  </a:lnTo>
                  <a:lnTo>
                    <a:pt x="404" y="1323"/>
                  </a:lnTo>
                  <a:lnTo>
                    <a:pt x="394" y="1307"/>
                  </a:lnTo>
                  <a:lnTo>
                    <a:pt x="388" y="1287"/>
                  </a:lnTo>
                  <a:lnTo>
                    <a:pt x="386" y="1272"/>
                  </a:lnTo>
                  <a:lnTo>
                    <a:pt x="382" y="1256"/>
                  </a:lnTo>
                  <a:lnTo>
                    <a:pt x="378" y="1244"/>
                  </a:lnTo>
                  <a:lnTo>
                    <a:pt x="378" y="1240"/>
                  </a:lnTo>
                  <a:lnTo>
                    <a:pt x="372" y="1240"/>
                  </a:lnTo>
                  <a:lnTo>
                    <a:pt x="358" y="1240"/>
                  </a:lnTo>
                  <a:lnTo>
                    <a:pt x="341" y="1238"/>
                  </a:lnTo>
                  <a:lnTo>
                    <a:pt x="321" y="1236"/>
                  </a:lnTo>
                  <a:lnTo>
                    <a:pt x="303" y="1232"/>
                  </a:lnTo>
                  <a:lnTo>
                    <a:pt x="291" y="1224"/>
                  </a:lnTo>
                  <a:lnTo>
                    <a:pt x="282" y="1219"/>
                  </a:lnTo>
                  <a:lnTo>
                    <a:pt x="276" y="1213"/>
                  </a:lnTo>
                  <a:lnTo>
                    <a:pt x="270" y="1209"/>
                  </a:lnTo>
                  <a:lnTo>
                    <a:pt x="268" y="1201"/>
                  </a:lnTo>
                  <a:lnTo>
                    <a:pt x="268" y="1189"/>
                  </a:lnTo>
                  <a:lnTo>
                    <a:pt x="274" y="1171"/>
                  </a:lnTo>
                  <a:lnTo>
                    <a:pt x="280" y="1150"/>
                  </a:lnTo>
                  <a:lnTo>
                    <a:pt x="284" y="1134"/>
                  </a:lnTo>
                  <a:lnTo>
                    <a:pt x="285" y="1120"/>
                  </a:lnTo>
                  <a:lnTo>
                    <a:pt x="287" y="1110"/>
                  </a:lnTo>
                  <a:lnTo>
                    <a:pt x="291" y="1100"/>
                  </a:lnTo>
                  <a:lnTo>
                    <a:pt x="299" y="1087"/>
                  </a:lnTo>
                  <a:lnTo>
                    <a:pt x="309" y="1075"/>
                  </a:lnTo>
                  <a:lnTo>
                    <a:pt x="315" y="1065"/>
                  </a:lnTo>
                  <a:lnTo>
                    <a:pt x="311" y="1057"/>
                  </a:lnTo>
                  <a:lnTo>
                    <a:pt x="303" y="1053"/>
                  </a:lnTo>
                  <a:lnTo>
                    <a:pt x="289" y="1053"/>
                  </a:lnTo>
                  <a:lnTo>
                    <a:pt x="272" y="1053"/>
                  </a:lnTo>
                  <a:lnTo>
                    <a:pt x="254" y="1051"/>
                  </a:lnTo>
                  <a:lnTo>
                    <a:pt x="240" y="1047"/>
                  </a:lnTo>
                  <a:lnTo>
                    <a:pt x="230" y="1039"/>
                  </a:lnTo>
                  <a:lnTo>
                    <a:pt x="221" y="1020"/>
                  </a:lnTo>
                  <a:lnTo>
                    <a:pt x="217" y="1000"/>
                  </a:lnTo>
                  <a:lnTo>
                    <a:pt x="211" y="980"/>
                  </a:lnTo>
                  <a:lnTo>
                    <a:pt x="207" y="959"/>
                  </a:lnTo>
                  <a:lnTo>
                    <a:pt x="205" y="943"/>
                  </a:lnTo>
                  <a:lnTo>
                    <a:pt x="199" y="931"/>
                  </a:lnTo>
                  <a:lnTo>
                    <a:pt x="191" y="919"/>
                  </a:lnTo>
                  <a:lnTo>
                    <a:pt x="187" y="908"/>
                  </a:lnTo>
                  <a:lnTo>
                    <a:pt x="189" y="894"/>
                  </a:lnTo>
                  <a:lnTo>
                    <a:pt x="191" y="888"/>
                  </a:lnTo>
                  <a:lnTo>
                    <a:pt x="197" y="884"/>
                  </a:lnTo>
                  <a:lnTo>
                    <a:pt x="201" y="878"/>
                  </a:lnTo>
                  <a:lnTo>
                    <a:pt x="205" y="874"/>
                  </a:lnTo>
                  <a:lnTo>
                    <a:pt x="209" y="870"/>
                  </a:lnTo>
                  <a:lnTo>
                    <a:pt x="211" y="868"/>
                  </a:lnTo>
                  <a:lnTo>
                    <a:pt x="213" y="868"/>
                  </a:lnTo>
                  <a:lnTo>
                    <a:pt x="207" y="868"/>
                  </a:lnTo>
                  <a:lnTo>
                    <a:pt x="193" y="868"/>
                  </a:lnTo>
                  <a:lnTo>
                    <a:pt x="173" y="870"/>
                  </a:lnTo>
                  <a:lnTo>
                    <a:pt x="152" y="870"/>
                  </a:lnTo>
                  <a:lnTo>
                    <a:pt x="130" y="872"/>
                  </a:lnTo>
                  <a:lnTo>
                    <a:pt x="112" y="876"/>
                  </a:lnTo>
                  <a:lnTo>
                    <a:pt x="97" y="882"/>
                  </a:lnTo>
                  <a:lnTo>
                    <a:pt x="81" y="892"/>
                  </a:lnTo>
                  <a:lnTo>
                    <a:pt x="67" y="902"/>
                  </a:lnTo>
                  <a:lnTo>
                    <a:pt x="53" y="912"/>
                  </a:lnTo>
                  <a:lnTo>
                    <a:pt x="43" y="915"/>
                  </a:lnTo>
                  <a:lnTo>
                    <a:pt x="34" y="915"/>
                  </a:lnTo>
                  <a:lnTo>
                    <a:pt x="28" y="912"/>
                  </a:lnTo>
                  <a:lnTo>
                    <a:pt x="22" y="908"/>
                  </a:lnTo>
                  <a:lnTo>
                    <a:pt x="18" y="906"/>
                  </a:lnTo>
                  <a:lnTo>
                    <a:pt x="14" y="902"/>
                  </a:lnTo>
                  <a:lnTo>
                    <a:pt x="10" y="896"/>
                  </a:lnTo>
                  <a:lnTo>
                    <a:pt x="10" y="892"/>
                  </a:lnTo>
                  <a:lnTo>
                    <a:pt x="10" y="884"/>
                  </a:lnTo>
                  <a:lnTo>
                    <a:pt x="16" y="876"/>
                  </a:lnTo>
                  <a:lnTo>
                    <a:pt x="24" y="868"/>
                  </a:lnTo>
                  <a:lnTo>
                    <a:pt x="32" y="862"/>
                  </a:lnTo>
                  <a:lnTo>
                    <a:pt x="37" y="854"/>
                  </a:lnTo>
                  <a:lnTo>
                    <a:pt x="37" y="843"/>
                  </a:lnTo>
                  <a:lnTo>
                    <a:pt x="34" y="835"/>
                  </a:lnTo>
                  <a:lnTo>
                    <a:pt x="24" y="829"/>
                  </a:lnTo>
                  <a:lnTo>
                    <a:pt x="14" y="823"/>
                  </a:lnTo>
                  <a:lnTo>
                    <a:pt x="6" y="817"/>
                  </a:lnTo>
                  <a:lnTo>
                    <a:pt x="0" y="811"/>
                  </a:lnTo>
                  <a:lnTo>
                    <a:pt x="2" y="799"/>
                  </a:lnTo>
                  <a:lnTo>
                    <a:pt x="12" y="776"/>
                  </a:lnTo>
                  <a:lnTo>
                    <a:pt x="22" y="758"/>
                  </a:lnTo>
                  <a:lnTo>
                    <a:pt x="34" y="744"/>
                  </a:lnTo>
                  <a:lnTo>
                    <a:pt x="41" y="734"/>
                  </a:lnTo>
                  <a:lnTo>
                    <a:pt x="47" y="719"/>
                  </a:lnTo>
                  <a:lnTo>
                    <a:pt x="55" y="701"/>
                  </a:lnTo>
                  <a:lnTo>
                    <a:pt x="61" y="685"/>
                  </a:lnTo>
                  <a:lnTo>
                    <a:pt x="67" y="675"/>
                  </a:lnTo>
                  <a:lnTo>
                    <a:pt x="75" y="669"/>
                  </a:lnTo>
                  <a:lnTo>
                    <a:pt x="89" y="665"/>
                  </a:lnTo>
                  <a:lnTo>
                    <a:pt x="102" y="660"/>
                  </a:lnTo>
                  <a:lnTo>
                    <a:pt x="114" y="646"/>
                  </a:lnTo>
                  <a:lnTo>
                    <a:pt x="122" y="632"/>
                  </a:lnTo>
                  <a:lnTo>
                    <a:pt x="126" y="620"/>
                  </a:lnTo>
                  <a:lnTo>
                    <a:pt x="130" y="614"/>
                  </a:lnTo>
                  <a:lnTo>
                    <a:pt x="142" y="604"/>
                  </a:lnTo>
                  <a:lnTo>
                    <a:pt x="152" y="599"/>
                  </a:lnTo>
                  <a:lnTo>
                    <a:pt x="161" y="595"/>
                  </a:lnTo>
                  <a:lnTo>
                    <a:pt x="167" y="591"/>
                  </a:lnTo>
                  <a:lnTo>
                    <a:pt x="175" y="581"/>
                  </a:lnTo>
                  <a:lnTo>
                    <a:pt x="187" y="553"/>
                  </a:lnTo>
                  <a:lnTo>
                    <a:pt x="197" y="522"/>
                  </a:lnTo>
                  <a:lnTo>
                    <a:pt x="205" y="488"/>
                  </a:lnTo>
                  <a:lnTo>
                    <a:pt x="213" y="445"/>
                  </a:lnTo>
                  <a:lnTo>
                    <a:pt x="215" y="404"/>
                  </a:lnTo>
                  <a:lnTo>
                    <a:pt x="213" y="384"/>
                  </a:lnTo>
                  <a:lnTo>
                    <a:pt x="213" y="358"/>
                  </a:lnTo>
                  <a:lnTo>
                    <a:pt x="213" y="333"/>
                  </a:lnTo>
                  <a:lnTo>
                    <a:pt x="211" y="309"/>
                  </a:lnTo>
                  <a:lnTo>
                    <a:pt x="209" y="295"/>
                  </a:lnTo>
                  <a:lnTo>
                    <a:pt x="201" y="288"/>
                  </a:lnTo>
                  <a:lnTo>
                    <a:pt x="189" y="286"/>
                  </a:lnTo>
                  <a:lnTo>
                    <a:pt x="173" y="284"/>
                  </a:lnTo>
                  <a:lnTo>
                    <a:pt x="159" y="280"/>
                  </a:lnTo>
                  <a:lnTo>
                    <a:pt x="146" y="274"/>
                  </a:lnTo>
                  <a:lnTo>
                    <a:pt x="134" y="260"/>
                  </a:lnTo>
                  <a:lnTo>
                    <a:pt x="126" y="242"/>
                  </a:lnTo>
                  <a:lnTo>
                    <a:pt x="122" y="225"/>
                  </a:lnTo>
                  <a:lnTo>
                    <a:pt x="124" y="181"/>
                  </a:lnTo>
                  <a:lnTo>
                    <a:pt x="144" y="162"/>
                  </a:lnTo>
                  <a:lnTo>
                    <a:pt x="169" y="183"/>
                  </a:lnTo>
                  <a:lnTo>
                    <a:pt x="203" y="168"/>
                  </a:lnTo>
                  <a:lnTo>
                    <a:pt x="199" y="114"/>
                  </a:lnTo>
                  <a:lnTo>
                    <a:pt x="228" y="20"/>
                  </a:lnTo>
                  <a:lnTo>
                    <a:pt x="266" y="0"/>
                  </a:lnTo>
                  <a:lnTo>
                    <a:pt x="278" y="116"/>
                  </a:lnTo>
                  <a:lnTo>
                    <a:pt x="311" y="177"/>
                  </a:lnTo>
                  <a:lnTo>
                    <a:pt x="354" y="170"/>
                  </a:lnTo>
                  <a:lnTo>
                    <a:pt x="400" y="118"/>
                  </a:lnTo>
                  <a:lnTo>
                    <a:pt x="429" y="156"/>
                  </a:lnTo>
                  <a:lnTo>
                    <a:pt x="411" y="191"/>
                  </a:lnTo>
                  <a:lnTo>
                    <a:pt x="447" y="242"/>
                  </a:lnTo>
                  <a:lnTo>
                    <a:pt x="496" y="244"/>
                  </a:lnTo>
                  <a:lnTo>
                    <a:pt x="551" y="329"/>
                  </a:lnTo>
                  <a:lnTo>
                    <a:pt x="614" y="439"/>
                  </a:lnTo>
                  <a:lnTo>
                    <a:pt x="646" y="516"/>
                  </a:lnTo>
                  <a:lnTo>
                    <a:pt x="681" y="551"/>
                  </a:lnTo>
                  <a:lnTo>
                    <a:pt x="721" y="543"/>
                  </a:lnTo>
                  <a:lnTo>
                    <a:pt x="793" y="494"/>
                  </a:lnTo>
                  <a:lnTo>
                    <a:pt x="803" y="518"/>
                  </a:lnTo>
                  <a:lnTo>
                    <a:pt x="852" y="492"/>
                  </a:lnTo>
                  <a:lnTo>
                    <a:pt x="856" y="435"/>
                  </a:lnTo>
                  <a:lnTo>
                    <a:pt x="831" y="402"/>
                  </a:lnTo>
                  <a:lnTo>
                    <a:pt x="831" y="335"/>
                  </a:lnTo>
                  <a:lnTo>
                    <a:pt x="868" y="315"/>
                  </a:lnTo>
                  <a:lnTo>
                    <a:pt x="925" y="244"/>
                  </a:lnTo>
                  <a:lnTo>
                    <a:pt x="917" y="199"/>
                  </a:lnTo>
                  <a:lnTo>
                    <a:pt x="941" y="171"/>
                  </a:lnTo>
                  <a:lnTo>
                    <a:pt x="976" y="171"/>
                  </a:lnTo>
                  <a:lnTo>
                    <a:pt x="980" y="148"/>
                  </a:lnTo>
                  <a:lnTo>
                    <a:pt x="967" y="120"/>
                  </a:lnTo>
                  <a:lnTo>
                    <a:pt x="994" y="103"/>
                  </a:lnTo>
                  <a:lnTo>
                    <a:pt x="1043" y="108"/>
                  </a:lnTo>
                  <a:lnTo>
                    <a:pt x="1043" y="162"/>
                  </a:lnTo>
                  <a:lnTo>
                    <a:pt x="1065" y="232"/>
                  </a:lnTo>
                  <a:lnTo>
                    <a:pt x="1128" y="227"/>
                  </a:lnTo>
                  <a:lnTo>
                    <a:pt x="1154" y="189"/>
                  </a:lnTo>
                  <a:lnTo>
                    <a:pt x="1187" y="211"/>
                  </a:lnTo>
                  <a:lnTo>
                    <a:pt x="1193" y="252"/>
                  </a:lnTo>
                  <a:lnTo>
                    <a:pt x="1177" y="315"/>
                  </a:lnTo>
                  <a:lnTo>
                    <a:pt x="1126" y="329"/>
                  </a:lnTo>
                  <a:lnTo>
                    <a:pt x="1061" y="327"/>
                  </a:lnTo>
                  <a:lnTo>
                    <a:pt x="1047" y="311"/>
                  </a:lnTo>
                  <a:lnTo>
                    <a:pt x="1024" y="337"/>
                  </a:lnTo>
                  <a:lnTo>
                    <a:pt x="994" y="315"/>
                  </a:lnTo>
                  <a:lnTo>
                    <a:pt x="939" y="376"/>
                  </a:lnTo>
                  <a:lnTo>
                    <a:pt x="961" y="404"/>
                  </a:lnTo>
                  <a:lnTo>
                    <a:pt x="965" y="459"/>
                  </a:lnTo>
                  <a:lnTo>
                    <a:pt x="1006" y="471"/>
                  </a:lnTo>
                  <a:lnTo>
                    <a:pt x="1051" y="449"/>
                  </a:lnTo>
                  <a:lnTo>
                    <a:pt x="1069" y="445"/>
                  </a:lnTo>
                  <a:lnTo>
                    <a:pt x="1104" y="490"/>
                  </a:lnTo>
                  <a:lnTo>
                    <a:pt x="1075" y="561"/>
                  </a:lnTo>
                  <a:lnTo>
                    <a:pt x="1053" y="614"/>
                  </a:lnTo>
                  <a:lnTo>
                    <a:pt x="1075" y="658"/>
                  </a:lnTo>
                  <a:lnTo>
                    <a:pt x="1116" y="677"/>
                  </a:lnTo>
                  <a:lnTo>
                    <a:pt x="1118" y="732"/>
                  </a:lnTo>
                  <a:lnTo>
                    <a:pt x="1081" y="782"/>
                  </a:lnTo>
                  <a:lnTo>
                    <a:pt x="1112" y="837"/>
                  </a:lnTo>
                  <a:lnTo>
                    <a:pt x="1138" y="819"/>
                  </a:lnTo>
                  <a:lnTo>
                    <a:pt x="1187" y="823"/>
                  </a:lnTo>
                  <a:lnTo>
                    <a:pt x="1197" y="864"/>
                  </a:lnTo>
                  <a:lnTo>
                    <a:pt x="1228" y="884"/>
                  </a:lnTo>
                  <a:lnTo>
                    <a:pt x="1262" y="864"/>
                  </a:lnTo>
                  <a:lnTo>
                    <a:pt x="1293" y="888"/>
                  </a:lnTo>
                  <a:lnTo>
                    <a:pt x="1329" y="872"/>
                  </a:lnTo>
                  <a:lnTo>
                    <a:pt x="1352" y="900"/>
                  </a:lnTo>
                  <a:lnTo>
                    <a:pt x="1343" y="973"/>
                  </a:lnTo>
                  <a:lnTo>
                    <a:pt x="1291" y="986"/>
                  </a:lnTo>
                  <a:lnTo>
                    <a:pt x="1262" y="1026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72"/>
            <p:cNvSpPr>
              <a:spLocks/>
            </p:cNvSpPr>
            <p:nvPr/>
          </p:nvSpPr>
          <p:spPr bwMode="gray">
            <a:xfrm>
              <a:off x="2215" y="3052"/>
              <a:ext cx="676" cy="694"/>
            </a:xfrm>
            <a:custGeom>
              <a:avLst/>
              <a:gdLst>
                <a:gd name="T0" fmla="*/ 297 w 1352"/>
                <a:gd name="T1" fmla="*/ 258 h 1388"/>
                <a:gd name="T2" fmla="*/ 288 w 1352"/>
                <a:gd name="T3" fmla="*/ 267 h 1388"/>
                <a:gd name="T4" fmla="*/ 280 w 1352"/>
                <a:gd name="T5" fmla="*/ 277 h 1388"/>
                <a:gd name="T6" fmla="*/ 265 w 1352"/>
                <a:gd name="T7" fmla="*/ 279 h 1388"/>
                <a:gd name="T8" fmla="*/ 258 w 1352"/>
                <a:gd name="T9" fmla="*/ 281 h 1388"/>
                <a:gd name="T10" fmla="*/ 248 w 1352"/>
                <a:gd name="T11" fmla="*/ 285 h 1388"/>
                <a:gd name="T12" fmla="*/ 240 w 1352"/>
                <a:gd name="T13" fmla="*/ 279 h 1388"/>
                <a:gd name="T14" fmla="*/ 237 w 1352"/>
                <a:gd name="T15" fmla="*/ 285 h 1388"/>
                <a:gd name="T16" fmla="*/ 231 w 1352"/>
                <a:gd name="T17" fmla="*/ 284 h 1388"/>
                <a:gd name="T18" fmla="*/ 228 w 1352"/>
                <a:gd name="T19" fmla="*/ 281 h 1388"/>
                <a:gd name="T20" fmla="*/ 218 w 1352"/>
                <a:gd name="T21" fmla="*/ 290 h 1388"/>
                <a:gd name="T22" fmla="*/ 202 w 1352"/>
                <a:gd name="T23" fmla="*/ 282 h 1388"/>
                <a:gd name="T24" fmla="*/ 188 w 1352"/>
                <a:gd name="T25" fmla="*/ 290 h 1388"/>
                <a:gd name="T26" fmla="*/ 174 w 1352"/>
                <a:gd name="T27" fmla="*/ 293 h 1388"/>
                <a:gd name="T28" fmla="*/ 162 w 1352"/>
                <a:gd name="T29" fmla="*/ 303 h 1388"/>
                <a:gd name="T30" fmla="*/ 169 w 1352"/>
                <a:gd name="T31" fmla="*/ 330 h 1388"/>
                <a:gd name="T32" fmla="*/ 165 w 1352"/>
                <a:gd name="T33" fmla="*/ 346 h 1388"/>
                <a:gd name="T34" fmla="*/ 146 w 1352"/>
                <a:gd name="T35" fmla="*/ 341 h 1388"/>
                <a:gd name="T36" fmla="*/ 142 w 1352"/>
                <a:gd name="T37" fmla="*/ 322 h 1388"/>
                <a:gd name="T38" fmla="*/ 130 w 1352"/>
                <a:gd name="T39" fmla="*/ 330 h 1388"/>
                <a:gd name="T40" fmla="*/ 113 w 1352"/>
                <a:gd name="T41" fmla="*/ 336 h 1388"/>
                <a:gd name="T42" fmla="*/ 98 w 1352"/>
                <a:gd name="T43" fmla="*/ 327 h 1388"/>
                <a:gd name="T44" fmla="*/ 94 w 1352"/>
                <a:gd name="T45" fmla="*/ 310 h 1388"/>
                <a:gd name="T46" fmla="*/ 76 w 1352"/>
                <a:gd name="T47" fmla="*/ 308 h 1388"/>
                <a:gd name="T48" fmla="*/ 67 w 1352"/>
                <a:gd name="T49" fmla="*/ 301 h 1388"/>
                <a:gd name="T50" fmla="*/ 72 w 1352"/>
                <a:gd name="T51" fmla="*/ 280 h 1388"/>
                <a:gd name="T52" fmla="*/ 79 w 1352"/>
                <a:gd name="T53" fmla="*/ 267 h 1388"/>
                <a:gd name="T54" fmla="*/ 63 w 1352"/>
                <a:gd name="T55" fmla="*/ 263 h 1388"/>
                <a:gd name="T56" fmla="*/ 53 w 1352"/>
                <a:gd name="T57" fmla="*/ 245 h 1388"/>
                <a:gd name="T58" fmla="*/ 47 w 1352"/>
                <a:gd name="T59" fmla="*/ 227 h 1388"/>
                <a:gd name="T60" fmla="*/ 51 w 1352"/>
                <a:gd name="T61" fmla="*/ 218 h 1388"/>
                <a:gd name="T62" fmla="*/ 48 w 1352"/>
                <a:gd name="T63" fmla="*/ 217 h 1388"/>
                <a:gd name="T64" fmla="*/ 24 w 1352"/>
                <a:gd name="T65" fmla="*/ 220 h 1388"/>
                <a:gd name="T66" fmla="*/ 9 w 1352"/>
                <a:gd name="T67" fmla="*/ 229 h 1388"/>
                <a:gd name="T68" fmla="*/ 3 w 1352"/>
                <a:gd name="T69" fmla="*/ 224 h 1388"/>
                <a:gd name="T70" fmla="*/ 8 w 1352"/>
                <a:gd name="T71" fmla="*/ 215 h 1388"/>
                <a:gd name="T72" fmla="*/ 3 w 1352"/>
                <a:gd name="T73" fmla="*/ 206 h 1388"/>
                <a:gd name="T74" fmla="*/ 5 w 1352"/>
                <a:gd name="T75" fmla="*/ 189 h 1388"/>
                <a:gd name="T76" fmla="*/ 15 w 1352"/>
                <a:gd name="T77" fmla="*/ 172 h 1388"/>
                <a:gd name="T78" fmla="*/ 28 w 1352"/>
                <a:gd name="T79" fmla="*/ 162 h 1388"/>
                <a:gd name="T80" fmla="*/ 38 w 1352"/>
                <a:gd name="T81" fmla="*/ 150 h 1388"/>
                <a:gd name="T82" fmla="*/ 49 w 1352"/>
                <a:gd name="T83" fmla="*/ 131 h 1388"/>
                <a:gd name="T84" fmla="*/ 53 w 1352"/>
                <a:gd name="T85" fmla="*/ 89 h 1388"/>
                <a:gd name="T86" fmla="*/ 47 w 1352"/>
                <a:gd name="T87" fmla="*/ 72 h 1388"/>
                <a:gd name="T88" fmla="*/ 31 w 1352"/>
                <a:gd name="T89" fmla="*/ 60 h 1388"/>
                <a:gd name="T90" fmla="*/ 51 w 1352"/>
                <a:gd name="T91" fmla="*/ 42 h 1388"/>
                <a:gd name="T92" fmla="*/ 78 w 1352"/>
                <a:gd name="T93" fmla="*/ 44 h 1388"/>
                <a:gd name="T94" fmla="*/ 112 w 1352"/>
                <a:gd name="T95" fmla="*/ 60 h 1388"/>
                <a:gd name="T96" fmla="*/ 170 w 1352"/>
                <a:gd name="T97" fmla="*/ 138 h 1388"/>
                <a:gd name="T98" fmla="*/ 214 w 1352"/>
                <a:gd name="T99" fmla="*/ 109 h 1388"/>
                <a:gd name="T100" fmla="*/ 229 w 1352"/>
                <a:gd name="T101" fmla="*/ 50 h 1388"/>
                <a:gd name="T102" fmla="*/ 248 w 1352"/>
                <a:gd name="T103" fmla="*/ 26 h 1388"/>
                <a:gd name="T104" fmla="*/ 289 w 1352"/>
                <a:gd name="T105" fmla="*/ 47 h 1388"/>
                <a:gd name="T106" fmla="*/ 266 w 1352"/>
                <a:gd name="T107" fmla="*/ 82 h 1388"/>
                <a:gd name="T108" fmla="*/ 240 w 1352"/>
                <a:gd name="T109" fmla="*/ 101 h 1388"/>
                <a:gd name="T110" fmla="*/ 276 w 1352"/>
                <a:gd name="T111" fmla="*/ 122 h 1388"/>
                <a:gd name="T112" fmla="*/ 280 w 1352"/>
                <a:gd name="T113" fmla="*/ 183 h 1388"/>
                <a:gd name="T114" fmla="*/ 300 w 1352"/>
                <a:gd name="T115" fmla="*/ 216 h 1388"/>
                <a:gd name="T116" fmla="*/ 338 w 1352"/>
                <a:gd name="T117" fmla="*/ 225 h 13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52"/>
                <a:gd name="T178" fmla="*/ 0 h 1388"/>
                <a:gd name="T179" fmla="*/ 1352 w 1352"/>
                <a:gd name="T180" fmla="*/ 1388 h 138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52" h="1388">
                  <a:moveTo>
                    <a:pt x="1262" y="1026"/>
                  </a:moveTo>
                  <a:lnTo>
                    <a:pt x="1230" y="998"/>
                  </a:lnTo>
                  <a:lnTo>
                    <a:pt x="1203" y="1026"/>
                  </a:lnTo>
                  <a:lnTo>
                    <a:pt x="1197" y="1028"/>
                  </a:lnTo>
                  <a:lnTo>
                    <a:pt x="1185" y="1032"/>
                  </a:lnTo>
                  <a:lnTo>
                    <a:pt x="1171" y="1039"/>
                  </a:lnTo>
                  <a:lnTo>
                    <a:pt x="1159" y="1045"/>
                  </a:lnTo>
                  <a:lnTo>
                    <a:pt x="1154" y="1049"/>
                  </a:lnTo>
                  <a:lnTo>
                    <a:pt x="1152" y="1055"/>
                  </a:lnTo>
                  <a:lnTo>
                    <a:pt x="1150" y="1067"/>
                  </a:lnTo>
                  <a:lnTo>
                    <a:pt x="1148" y="1081"/>
                  </a:lnTo>
                  <a:lnTo>
                    <a:pt x="1144" y="1093"/>
                  </a:lnTo>
                  <a:lnTo>
                    <a:pt x="1138" y="1098"/>
                  </a:lnTo>
                  <a:lnTo>
                    <a:pt x="1130" y="1102"/>
                  </a:lnTo>
                  <a:lnTo>
                    <a:pt x="1118" y="1106"/>
                  </a:lnTo>
                  <a:lnTo>
                    <a:pt x="1104" y="1114"/>
                  </a:lnTo>
                  <a:lnTo>
                    <a:pt x="1091" y="1118"/>
                  </a:lnTo>
                  <a:lnTo>
                    <a:pt x="1079" y="1122"/>
                  </a:lnTo>
                  <a:lnTo>
                    <a:pt x="1069" y="1120"/>
                  </a:lnTo>
                  <a:lnTo>
                    <a:pt x="1059" y="1114"/>
                  </a:lnTo>
                  <a:lnTo>
                    <a:pt x="1047" y="1112"/>
                  </a:lnTo>
                  <a:lnTo>
                    <a:pt x="1035" y="1112"/>
                  </a:lnTo>
                  <a:lnTo>
                    <a:pt x="1032" y="1112"/>
                  </a:lnTo>
                  <a:lnTo>
                    <a:pt x="1032" y="1116"/>
                  </a:lnTo>
                  <a:lnTo>
                    <a:pt x="1030" y="1124"/>
                  </a:lnTo>
                  <a:lnTo>
                    <a:pt x="1026" y="1136"/>
                  </a:lnTo>
                  <a:lnTo>
                    <a:pt x="1020" y="1144"/>
                  </a:lnTo>
                  <a:lnTo>
                    <a:pt x="1012" y="1148"/>
                  </a:lnTo>
                  <a:lnTo>
                    <a:pt x="1004" y="1146"/>
                  </a:lnTo>
                  <a:lnTo>
                    <a:pt x="992" y="1140"/>
                  </a:lnTo>
                  <a:lnTo>
                    <a:pt x="980" y="1130"/>
                  </a:lnTo>
                  <a:lnTo>
                    <a:pt x="969" y="1122"/>
                  </a:lnTo>
                  <a:lnTo>
                    <a:pt x="963" y="1116"/>
                  </a:lnTo>
                  <a:lnTo>
                    <a:pt x="959" y="1114"/>
                  </a:lnTo>
                  <a:lnTo>
                    <a:pt x="959" y="1116"/>
                  </a:lnTo>
                  <a:lnTo>
                    <a:pt x="959" y="1118"/>
                  </a:lnTo>
                  <a:lnTo>
                    <a:pt x="957" y="1124"/>
                  </a:lnTo>
                  <a:lnTo>
                    <a:pt x="955" y="1130"/>
                  </a:lnTo>
                  <a:lnTo>
                    <a:pt x="951" y="1134"/>
                  </a:lnTo>
                  <a:lnTo>
                    <a:pt x="949" y="1140"/>
                  </a:lnTo>
                  <a:lnTo>
                    <a:pt x="945" y="1142"/>
                  </a:lnTo>
                  <a:lnTo>
                    <a:pt x="939" y="1144"/>
                  </a:lnTo>
                  <a:lnTo>
                    <a:pt x="935" y="1142"/>
                  </a:lnTo>
                  <a:lnTo>
                    <a:pt x="931" y="1140"/>
                  </a:lnTo>
                  <a:lnTo>
                    <a:pt x="925" y="1136"/>
                  </a:lnTo>
                  <a:lnTo>
                    <a:pt x="921" y="1132"/>
                  </a:lnTo>
                  <a:lnTo>
                    <a:pt x="919" y="1128"/>
                  </a:lnTo>
                  <a:lnTo>
                    <a:pt x="917" y="1126"/>
                  </a:lnTo>
                  <a:lnTo>
                    <a:pt x="915" y="1122"/>
                  </a:lnTo>
                  <a:lnTo>
                    <a:pt x="913" y="1122"/>
                  </a:lnTo>
                  <a:lnTo>
                    <a:pt x="911" y="1126"/>
                  </a:lnTo>
                  <a:lnTo>
                    <a:pt x="906" y="1132"/>
                  </a:lnTo>
                  <a:lnTo>
                    <a:pt x="896" y="1144"/>
                  </a:lnTo>
                  <a:lnTo>
                    <a:pt x="886" y="1154"/>
                  </a:lnTo>
                  <a:lnTo>
                    <a:pt x="874" y="1159"/>
                  </a:lnTo>
                  <a:lnTo>
                    <a:pt x="864" y="1163"/>
                  </a:lnTo>
                  <a:lnTo>
                    <a:pt x="852" y="1159"/>
                  </a:lnTo>
                  <a:lnTo>
                    <a:pt x="839" y="1150"/>
                  </a:lnTo>
                  <a:lnTo>
                    <a:pt x="825" y="1138"/>
                  </a:lnTo>
                  <a:lnTo>
                    <a:pt x="809" y="1128"/>
                  </a:lnTo>
                  <a:lnTo>
                    <a:pt x="797" y="1122"/>
                  </a:lnTo>
                  <a:lnTo>
                    <a:pt x="787" y="1120"/>
                  </a:lnTo>
                  <a:lnTo>
                    <a:pt x="778" y="1130"/>
                  </a:lnTo>
                  <a:lnTo>
                    <a:pt x="766" y="1144"/>
                  </a:lnTo>
                  <a:lnTo>
                    <a:pt x="754" y="1159"/>
                  </a:lnTo>
                  <a:lnTo>
                    <a:pt x="742" y="1171"/>
                  </a:lnTo>
                  <a:lnTo>
                    <a:pt x="734" y="1179"/>
                  </a:lnTo>
                  <a:lnTo>
                    <a:pt x="724" y="1177"/>
                  </a:lnTo>
                  <a:lnTo>
                    <a:pt x="711" y="1175"/>
                  </a:lnTo>
                  <a:lnTo>
                    <a:pt x="695" y="1169"/>
                  </a:lnTo>
                  <a:lnTo>
                    <a:pt x="679" y="1165"/>
                  </a:lnTo>
                  <a:lnTo>
                    <a:pt x="667" y="1165"/>
                  </a:lnTo>
                  <a:lnTo>
                    <a:pt x="659" y="1167"/>
                  </a:lnTo>
                  <a:lnTo>
                    <a:pt x="650" y="1183"/>
                  </a:lnTo>
                  <a:lnTo>
                    <a:pt x="646" y="1209"/>
                  </a:lnTo>
                  <a:lnTo>
                    <a:pt x="648" y="1234"/>
                  </a:lnTo>
                  <a:lnTo>
                    <a:pt x="656" y="1254"/>
                  </a:lnTo>
                  <a:lnTo>
                    <a:pt x="665" y="1278"/>
                  </a:lnTo>
                  <a:lnTo>
                    <a:pt x="673" y="1299"/>
                  </a:lnTo>
                  <a:lnTo>
                    <a:pt x="675" y="1317"/>
                  </a:lnTo>
                  <a:lnTo>
                    <a:pt x="673" y="1331"/>
                  </a:lnTo>
                  <a:lnTo>
                    <a:pt x="673" y="1346"/>
                  </a:lnTo>
                  <a:lnTo>
                    <a:pt x="673" y="1362"/>
                  </a:lnTo>
                  <a:lnTo>
                    <a:pt x="667" y="1374"/>
                  </a:lnTo>
                  <a:lnTo>
                    <a:pt x="658" y="1382"/>
                  </a:lnTo>
                  <a:lnTo>
                    <a:pt x="638" y="1386"/>
                  </a:lnTo>
                  <a:lnTo>
                    <a:pt x="620" y="1388"/>
                  </a:lnTo>
                  <a:lnTo>
                    <a:pt x="604" y="1386"/>
                  </a:lnTo>
                  <a:lnTo>
                    <a:pt x="591" y="1380"/>
                  </a:lnTo>
                  <a:lnTo>
                    <a:pt x="581" y="1362"/>
                  </a:lnTo>
                  <a:lnTo>
                    <a:pt x="573" y="1343"/>
                  </a:lnTo>
                  <a:lnTo>
                    <a:pt x="571" y="1321"/>
                  </a:lnTo>
                  <a:lnTo>
                    <a:pt x="569" y="1309"/>
                  </a:lnTo>
                  <a:lnTo>
                    <a:pt x="567" y="1297"/>
                  </a:lnTo>
                  <a:lnTo>
                    <a:pt x="565" y="1287"/>
                  </a:lnTo>
                  <a:lnTo>
                    <a:pt x="559" y="1282"/>
                  </a:lnTo>
                  <a:lnTo>
                    <a:pt x="553" y="1283"/>
                  </a:lnTo>
                  <a:lnTo>
                    <a:pt x="545" y="1291"/>
                  </a:lnTo>
                  <a:lnTo>
                    <a:pt x="534" y="1303"/>
                  </a:lnTo>
                  <a:lnTo>
                    <a:pt x="518" y="1317"/>
                  </a:lnTo>
                  <a:lnTo>
                    <a:pt x="504" y="1331"/>
                  </a:lnTo>
                  <a:lnTo>
                    <a:pt x="488" y="1341"/>
                  </a:lnTo>
                  <a:lnTo>
                    <a:pt x="476" y="1343"/>
                  </a:lnTo>
                  <a:lnTo>
                    <a:pt x="465" y="1343"/>
                  </a:lnTo>
                  <a:lnTo>
                    <a:pt x="451" y="1343"/>
                  </a:lnTo>
                  <a:lnTo>
                    <a:pt x="437" y="1345"/>
                  </a:lnTo>
                  <a:lnTo>
                    <a:pt x="425" y="1343"/>
                  </a:lnTo>
                  <a:lnTo>
                    <a:pt x="415" y="1337"/>
                  </a:lnTo>
                  <a:lnTo>
                    <a:pt x="404" y="1323"/>
                  </a:lnTo>
                  <a:lnTo>
                    <a:pt x="394" y="1307"/>
                  </a:lnTo>
                  <a:lnTo>
                    <a:pt x="388" y="1287"/>
                  </a:lnTo>
                  <a:lnTo>
                    <a:pt x="386" y="1272"/>
                  </a:lnTo>
                  <a:lnTo>
                    <a:pt x="382" y="1256"/>
                  </a:lnTo>
                  <a:lnTo>
                    <a:pt x="378" y="1244"/>
                  </a:lnTo>
                  <a:lnTo>
                    <a:pt x="378" y="1240"/>
                  </a:lnTo>
                  <a:lnTo>
                    <a:pt x="372" y="1240"/>
                  </a:lnTo>
                  <a:lnTo>
                    <a:pt x="358" y="1240"/>
                  </a:lnTo>
                  <a:lnTo>
                    <a:pt x="341" y="1238"/>
                  </a:lnTo>
                  <a:lnTo>
                    <a:pt x="321" y="1236"/>
                  </a:lnTo>
                  <a:lnTo>
                    <a:pt x="303" y="1232"/>
                  </a:lnTo>
                  <a:lnTo>
                    <a:pt x="291" y="1224"/>
                  </a:lnTo>
                  <a:lnTo>
                    <a:pt x="282" y="1219"/>
                  </a:lnTo>
                  <a:lnTo>
                    <a:pt x="276" y="1213"/>
                  </a:lnTo>
                  <a:lnTo>
                    <a:pt x="270" y="1209"/>
                  </a:lnTo>
                  <a:lnTo>
                    <a:pt x="268" y="1201"/>
                  </a:lnTo>
                  <a:lnTo>
                    <a:pt x="268" y="1189"/>
                  </a:lnTo>
                  <a:lnTo>
                    <a:pt x="274" y="1171"/>
                  </a:lnTo>
                  <a:lnTo>
                    <a:pt x="280" y="1150"/>
                  </a:lnTo>
                  <a:lnTo>
                    <a:pt x="284" y="1134"/>
                  </a:lnTo>
                  <a:lnTo>
                    <a:pt x="285" y="1120"/>
                  </a:lnTo>
                  <a:lnTo>
                    <a:pt x="287" y="1110"/>
                  </a:lnTo>
                  <a:lnTo>
                    <a:pt x="291" y="1100"/>
                  </a:lnTo>
                  <a:lnTo>
                    <a:pt x="299" y="1087"/>
                  </a:lnTo>
                  <a:lnTo>
                    <a:pt x="309" y="1075"/>
                  </a:lnTo>
                  <a:lnTo>
                    <a:pt x="315" y="1065"/>
                  </a:lnTo>
                  <a:lnTo>
                    <a:pt x="311" y="1057"/>
                  </a:lnTo>
                  <a:lnTo>
                    <a:pt x="303" y="1053"/>
                  </a:lnTo>
                  <a:lnTo>
                    <a:pt x="289" y="1053"/>
                  </a:lnTo>
                  <a:lnTo>
                    <a:pt x="272" y="1053"/>
                  </a:lnTo>
                  <a:lnTo>
                    <a:pt x="254" y="1051"/>
                  </a:lnTo>
                  <a:lnTo>
                    <a:pt x="240" y="1047"/>
                  </a:lnTo>
                  <a:lnTo>
                    <a:pt x="230" y="1039"/>
                  </a:lnTo>
                  <a:lnTo>
                    <a:pt x="221" y="1020"/>
                  </a:lnTo>
                  <a:lnTo>
                    <a:pt x="217" y="1000"/>
                  </a:lnTo>
                  <a:lnTo>
                    <a:pt x="211" y="980"/>
                  </a:lnTo>
                  <a:lnTo>
                    <a:pt x="207" y="959"/>
                  </a:lnTo>
                  <a:lnTo>
                    <a:pt x="205" y="943"/>
                  </a:lnTo>
                  <a:lnTo>
                    <a:pt x="199" y="931"/>
                  </a:lnTo>
                  <a:lnTo>
                    <a:pt x="191" y="919"/>
                  </a:lnTo>
                  <a:lnTo>
                    <a:pt x="187" y="908"/>
                  </a:lnTo>
                  <a:lnTo>
                    <a:pt x="189" y="894"/>
                  </a:lnTo>
                  <a:lnTo>
                    <a:pt x="191" y="888"/>
                  </a:lnTo>
                  <a:lnTo>
                    <a:pt x="197" y="884"/>
                  </a:lnTo>
                  <a:lnTo>
                    <a:pt x="201" y="878"/>
                  </a:lnTo>
                  <a:lnTo>
                    <a:pt x="205" y="874"/>
                  </a:lnTo>
                  <a:lnTo>
                    <a:pt x="209" y="870"/>
                  </a:lnTo>
                  <a:lnTo>
                    <a:pt x="211" y="868"/>
                  </a:lnTo>
                  <a:lnTo>
                    <a:pt x="213" y="868"/>
                  </a:lnTo>
                  <a:lnTo>
                    <a:pt x="207" y="868"/>
                  </a:lnTo>
                  <a:lnTo>
                    <a:pt x="193" y="868"/>
                  </a:lnTo>
                  <a:lnTo>
                    <a:pt x="173" y="870"/>
                  </a:lnTo>
                  <a:lnTo>
                    <a:pt x="152" y="870"/>
                  </a:lnTo>
                  <a:lnTo>
                    <a:pt x="130" y="872"/>
                  </a:lnTo>
                  <a:lnTo>
                    <a:pt x="112" y="876"/>
                  </a:lnTo>
                  <a:lnTo>
                    <a:pt x="97" y="882"/>
                  </a:lnTo>
                  <a:lnTo>
                    <a:pt x="81" y="892"/>
                  </a:lnTo>
                  <a:lnTo>
                    <a:pt x="67" y="902"/>
                  </a:lnTo>
                  <a:lnTo>
                    <a:pt x="53" y="912"/>
                  </a:lnTo>
                  <a:lnTo>
                    <a:pt x="43" y="915"/>
                  </a:lnTo>
                  <a:lnTo>
                    <a:pt x="34" y="915"/>
                  </a:lnTo>
                  <a:lnTo>
                    <a:pt x="28" y="912"/>
                  </a:lnTo>
                  <a:lnTo>
                    <a:pt x="22" y="908"/>
                  </a:lnTo>
                  <a:lnTo>
                    <a:pt x="18" y="906"/>
                  </a:lnTo>
                  <a:lnTo>
                    <a:pt x="14" y="902"/>
                  </a:lnTo>
                  <a:lnTo>
                    <a:pt x="10" y="896"/>
                  </a:lnTo>
                  <a:lnTo>
                    <a:pt x="10" y="892"/>
                  </a:lnTo>
                  <a:lnTo>
                    <a:pt x="10" y="884"/>
                  </a:lnTo>
                  <a:lnTo>
                    <a:pt x="16" y="876"/>
                  </a:lnTo>
                  <a:lnTo>
                    <a:pt x="24" y="868"/>
                  </a:lnTo>
                  <a:lnTo>
                    <a:pt x="32" y="862"/>
                  </a:lnTo>
                  <a:lnTo>
                    <a:pt x="37" y="854"/>
                  </a:lnTo>
                  <a:lnTo>
                    <a:pt x="37" y="843"/>
                  </a:lnTo>
                  <a:lnTo>
                    <a:pt x="34" y="835"/>
                  </a:lnTo>
                  <a:lnTo>
                    <a:pt x="24" y="829"/>
                  </a:lnTo>
                  <a:lnTo>
                    <a:pt x="14" y="823"/>
                  </a:lnTo>
                  <a:lnTo>
                    <a:pt x="6" y="817"/>
                  </a:lnTo>
                  <a:lnTo>
                    <a:pt x="0" y="811"/>
                  </a:lnTo>
                  <a:lnTo>
                    <a:pt x="2" y="799"/>
                  </a:lnTo>
                  <a:lnTo>
                    <a:pt x="12" y="776"/>
                  </a:lnTo>
                  <a:lnTo>
                    <a:pt x="22" y="758"/>
                  </a:lnTo>
                  <a:lnTo>
                    <a:pt x="34" y="744"/>
                  </a:lnTo>
                  <a:lnTo>
                    <a:pt x="41" y="734"/>
                  </a:lnTo>
                  <a:lnTo>
                    <a:pt x="47" y="719"/>
                  </a:lnTo>
                  <a:lnTo>
                    <a:pt x="55" y="701"/>
                  </a:lnTo>
                  <a:lnTo>
                    <a:pt x="61" y="685"/>
                  </a:lnTo>
                  <a:lnTo>
                    <a:pt x="67" y="675"/>
                  </a:lnTo>
                  <a:lnTo>
                    <a:pt x="75" y="669"/>
                  </a:lnTo>
                  <a:lnTo>
                    <a:pt x="89" y="665"/>
                  </a:lnTo>
                  <a:lnTo>
                    <a:pt x="102" y="660"/>
                  </a:lnTo>
                  <a:lnTo>
                    <a:pt x="114" y="646"/>
                  </a:lnTo>
                  <a:lnTo>
                    <a:pt x="122" y="632"/>
                  </a:lnTo>
                  <a:lnTo>
                    <a:pt x="126" y="620"/>
                  </a:lnTo>
                  <a:lnTo>
                    <a:pt x="130" y="614"/>
                  </a:lnTo>
                  <a:lnTo>
                    <a:pt x="142" y="604"/>
                  </a:lnTo>
                  <a:lnTo>
                    <a:pt x="152" y="599"/>
                  </a:lnTo>
                  <a:lnTo>
                    <a:pt x="161" y="595"/>
                  </a:lnTo>
                  <a:lnTo>
                    <a:pt x="167" y="591"/>
                  </a:lnTo>
                  <a:lnTo>
                    <a:pt x="175" y="581"/>
                  </a:lnTo>
                  <a:lnTo>
                    <a:pt x="187" y="553"/>
                  </a:lnTo>
                  <a:lnTo>
                    <a:pt x="197" y="522"/>
                  </a:lnTo>
                  <a:lnTo>
                    <a:pt x="205" y="488"/>
                  </a:lnTo>
                  <a:lnTo>
                    <a:pt x="213" y="445"/>
                  </a:lnTo>
                  <a:lnTo>
                    <a:pt x="215" y="404"/>
                  </a:lnTo>
                  <a:lnTo>
                    <a:pt x="213" y="384"/>
                  </a:lnTo>
                  <a:lnTo>
                    <a:pt x="213" y="358"/>
                  </a:lnTo>
                  <a:lnTo>
                    <a:pt x="213" y="333"/>
                  </a:lnTo>
                  <a:lnTo>
                    <a:pt x="211" y="309"/>
                  </a:lnTo>
                  <a:lnTo>
                    <a:pt x="209" y="295"/>
                  </a:lnTo>
                  <a:lnTo>
                    <a:pt x="201" y="288"/>
                  </a:lnTo>
                  <a:lnTo>
                    <a:pt x="189" y="286"/>
                  </a:lnTo>
                  <a:lnTo>
                    <a:pt x="173" y="284"/>
                  </a:lnTo>
                  <a:lnTo>
                    <a:pt x="159" y="280"/>
                  </a:lnTo>
                  <a:lnTo>
                    <a:pt x="146" y="274"/>
                  </a:lnTo>
                  <a:lnTo>
                    <a:pt x="134" y="260"/>
                  </a:lnTo>
                  <a:lnTo>
                    <a:pt x="126" y="242"/>
                  </a:lnTo>
                  <a:lnTo>
                    <a:pt x="122" y="225"/>
                  </a:lnTo>
                  <a:lnTo>
                    <a:pt x="124" y="181"/>
                  </a:lnTo>
                  <a:lnTo>
                    <a:pt x="144" y="162"/>
                  </a:lnTo>
                  <a:lnTo>
                    <a:pt x="169" y="183"/>
                  </a:lnTo>
                  <a:lnTo>
                    <a:pt x="203" y="168"/>
                  </a:lnTo>
                  <a:lnTo>
                    <a:pt x="199" y="114"/>
                  </a:lnTo>
                  <a:lnTo>
                    <a:pt x="228" y="20"/>
                  </a:lnTo>
                  <a:lnTo>
                    <a:pt x="266" y="0"/>
                  </a:lnTo>
                  <a:lnTo>
                    <a:pt x="278" y="116"/>
                  </a:lnTo>
                  <a:lnTo>
                    <a:pt x="311" y="177"/>
                  </a:lnTo>
                  <a:lnTo>
                    <a:pt x="354" y="170"/>
                  </a:lnTo>
                  <a:lnTo>
                    <a:pt x="400" y="118"/>
                  </a:lnTo>
                  <a:lnTo>
                    <a:pt x="429" y="156"/>
                  </a:lnTo>
                  <a:lnTo>
                    <a:pt x="411" y="191"/>
                  </a:lnTo>
                  <a:lnTo>
                    <a:pt x="447" y="242"/>
                  </a:lnTo>
                  <a:lnTo>
                    <a:pt x="496" y="244"/>
                  </a:lnTo>
                  <a:lnTo>
                    <a:pt x="551" y="329"/>
                  </a:lnTo>
                  <a:lnTo>
                    <a:pt x="614" y="439"/>
                  </a:lnTo>
                  <a:lnTo>
                    <a:pt x="646" y="516"/>
                  </a:lnTo>
                  <a:lnTo>
                    <a:pt x="681" y="551"/>
                  </a:lnTo>
                  <a:lnTo>
                    <a:pt x="721" y="543"/>
                  </a:lnTo>
                  <a:lnTo>
                    <a:pt x="793" y="494"/>
                  </a:lnTo>
                  <a:lnTo>
                    <a:pt x="803" y="518"/>
                  </a:lnTo>
                  <a:lnTo>
                    <a:pt x="852" y="492"/>
                  </a:lnTo>
                  <a:lnTo>
                    <a:pt x="856" y="435"/>
                  </a:lnTo>
                  <a:lnTo>
                    <a:pt x="831" y="402"/>
                  </a:lnTo>
                  <a:lnTo>
                    <a:pt x="831" y="335"/>
                  </a:lnTo>
                  <a:lnTo>
                    <a:pt x="868" y="315"/>
                  </a:lnTo>
                  <a:lnTo>
                    <a:pt x="925" y="244"/>
                  </a:lnTo>
                  <a:lnTo>
                    <a:pt x="917" y="199"/>
                  </a:lnTo>
                  <a:lnTo>
                    <a:pt x="941" y="171"/>
                  </a:lnTo>
                  <a:lnTo>
                    <a:pt x="976" y="171"/>
                  </a:lnTo>
                  <a:lnTo>
                    <a:pt x="980" y="148"/>
                  </a:lnTo>
                  <a:lnTo>
                    <a:pt x="967" y="120"/>
                  </a:lnTo>
                  <a:lnTo>
                    <a:pt x="994" y="103"/>
                  </a:lnTo>
                  <a:lnTo>
                    <a:pt x="1043" y="108"/>
                  </a:lnTo>
                  <a:lnTo>
                    <a:pt x="1043" y="162"/>
                  </a:lnTo>
                  <a:lnTo>
                    <a:pt x="1065" y="232"/>
                  </a:lnTo>
                  <a:lnTo>
                    <a:pt x="1128" y="227"/>
                  </a:lnTo>
                  <a:lnTo>
                    <a:pt x="1154" y="189"/>
                  </a:lnTo>
                  <a:lnTo>
                    <a:pt x="1187" y="211"/>
                  </a:lnTo>
                  <a:lnTo>
                    <a:pt x="1193" y="252"/>
                  </a:lnTo>
                  <a:lnTo>
                    <a:pt x="1177" y="315"/>
                  </a:lnTo>
                  <a:lnTo>
                    <a:pt x="1126" y="329"/>
                  </a:lnTo>
                  <a:lnTo>
                    <a:pt x="1061" y="327"/>
                  </a:lnTo>
                  <a:lnTo>
                    <a:pt x="1047" y="311"/>
                  </a:lnTo>
                  <a:lnTo>
                    <a:pt x="1024" y="337"/>
                  </a:lnTo>
                  <a:lnTo>
                    <a:pt x="994" y="315"/>
                  </a:lnTo>
                  <a:lnTo>
                    <a:pt x="939" y="376"/>
                  </a:lnTo>
                  <a:lnTo>
                    <a:pt x="961" y="404"/>
                  </a:lnTo>
                  <a:lnTo>
                    <a:pt x="965" y="459"/>
                  </a:lnTo>
                  <a:lnTo>
                    <a:pt x="1006" y="471"/>
                  </a:lnTo>
                  <a:lnTo>
                    <a:pt x="1051" y="449"/>
                  </a:lnTo>
                  <a:lnTo>
                    <a:pt x="1069" y="445"/>
                  </a:lnTo>
                  <a:lnTo>
                    <a:pt x="1104" y="490"/>
                  </a:lnTo>
                  <a:lnTo>
                    <a:pt x="1075" y="561"/>
                  </a:lnTo>
                  <a:lnTo>
                    <a:pt x="1053" y="614"/>
                  </a:lnTo>
                  <a:lnTo>
                    <a:pt x="1075" y="658"/>
                  </a:lnTo>
                  <a:lnTo>
                    <a:pt x="1116" y="677"/>
                  </a:lnTo>
                  <a:lnTo>
                    <a:pt x="1118" y="732"/>
                  </a:lnTo>
                  <a:lnTo>
                    <a:pt x="1081" y="782"/>
                  </a:lnTo>
                  <a:lnTo>
                    <a:pt x="1112" y="837"/>
                  </a:lnTo>
                  <a:lnTo>
                    <a:pt x="1138" y="819"/>
                  </a:lnTo>
                  <a:lnTo>
                    <a:pt x="1187" y="823"/>
                  </a:lnTo>
                  <a:lnTo>
                    <a:pt x="1197" y="864"/>
                  </a:lnTo>
                  <a:lnTo>
                    <a:pt x="1228" y="884"/>
                  </a:lnTo>
                  <a:lnTo>
                    <a:pt x="1262" y="864"/>
                  </a:lnTo>
                  <a:lnTo>
                    <a:pt x="1293" y="888"/>
                  </a:lnTo>
                  <a:lnTo>
                    <a:pt x="1329" y="872"/>
                  </a:lnTo>
                  <a:lnTo>
                    <a:pt x="1352" y="900"/>
                  </a:lnTo>
                  <a:lnTo>
                    <a:pt x="1343" y="973"/>
                  </a:lnTo>
                  <a:lnTo>
                    <a:pt x="1291" y="986"/>
                  </a:lnTo>
                  <a:lnTo>
                    <a:pt x="1262" y="1026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73"/>
            <p:cNvSpPr>
              <a:spLocks/>
            </p:cNvSpPr>
            <p:nvPr/>
          </p:nvSpPr>
          <p:spPr bwMode="gray">
            <a:xfrm>
              <a:off x="2755" y="3269"/>
              <a:ext cx="596" cy="432"/>
            </a:xfrm>
            <a:custGeom>
              <a:avLst/>
              <a:gdLst>
                <a:gd name="T0" fmla="*/ 209 w 1191"/>
                <a:gd name="T1" fmla="*/ 213 h 864"/>
                <a:gd name="T2" fmla="*/ 202 w 1191"/>
                <a:gd name="T3" fmla="*/ 215 h 864"/>
                <a:gd name="T4" fmla="*/ 195 w 1191"/>
                <a:gd name="T5" fmla="*/ 214 h 864"/>
                <a:gd name="T6" fmla="*/ 186 w 1191"/>
                <a:gd name="T7" fmla="*/ 210 h 864"/>
                <a:gd name="T8" fmla="*/ 180 w 1191"/>
                <a:gd name="T9" fmla="*/ 210 h 864"/>
                <a:gd name="T10" fmla="*/ 174 w 1191"/>
                <a:gd name="T11" fmla="*/ 203 h 864"/>
                <a:gd name="T12" fmla="*/ 169 w 1191"/>
                <a:gd name="T13" fmla="*/ 200 h 864"/>
                <a:gd name="T14" fmla="*/ 163 w 1191"/>
                <a:gd name="T15" fmla="*/ 210 h 864"/>
                <a:gd name="T16" fmla="*/ 155 w 1191"/>
                <a:gd name="T17" fmla="*/ 214 h 864"/>
                <a:gd name="T18" fmla="*/ 146 w 1191"/>
                <a:gd name="T19" fmla="*/ 216 h 864"/>
                <a:gd name="T20" fmla="*/ 140 w 1191"/>
                <a:gd name="T21" fmla="*/ 211 h 864"/>
                <a:gd name="T22" fmla="*/ 133 w 1191"/>
                <a:gd name="T23" fmla="*/ 213 h 864"/>
                <a:gd name="T24" fmla="*/ 123 w 1191"/>
                <a:gd name="T25" fmla="*/ 213 h 864"/>
                <a:gd name="T26" fmla="*/ 112 w 1191"/>
                <a:gd name="T27" fmla="*/ 206 h 864"/>
                <a:gd name="T28" fmla="*/ 101 w 1191"/>
                <a:gd name="T29" fmla="*/ 198 h 864"/>
                <a:gd name="T30" fmla="*/ 93 w 1191"/>
                <a:gd name="T31" fmla="*/ 189 h 864"/>
                <a:gd name="T32" fmla="*/ 88 w 1191"/>
                <a:gd name="T33" fmla="*/ 176 h 864"/>
                <a:gd name="T34" fmla="*/ 91 w 1191"/>
                <a:gd name="T35" fmla="*/ 171 h 864"/>
                <a:gd name="T36" fmla="*/ 94 w 1191"/>
                <a:gd name="T37" fmla="*/ 170 h 864"/>
                <a:gd name="T38" fmla="*/ 96 w 1191"/>
                <a:gd name="T39" fmla="*/ 167 h 864"/>
                <a:gd name="T40" fmla="*/ 87 w 1191"/>
                <a:gd name="T41" fmla="*/ 160 h 864"/>
                <a:gd name="T42" fmla="*/ 79 w 1191"/>
                <a:gd name="T43" fmla="*/ 161 h 864"/>
                <a:gd name="T44" fmla="*/ 74 w 1191"/>
                <a:gd name="T45" fmla="*/ 163 h 864"/>
                <a:gd name="T46" fmla="*/ 66 w 1191"/>
                <a:gd name="T47" fmla="*/ 158 h 864"/>
                <a:gd name="T48" fmla="*/ 60 w 1191"/>
                <a:gd name="T49" fmla="*/ 161 h 864"/>
                <a:gd name="T50" fmla="*/ 52 w 1191"/>
                <a:gd name="T51" fmla="*/ 156 h 864"/>
                <a:gd name="T52" fmla="*/ 46 w 1191"/>
                <a:gd name="T53" fmla="*/ 152 h 864"/>
                <a:gd name="T54" fmla="*/ 66 w 1191"/>
                <a:gd name="T55" fmla="*/ 135 h 864"/>
                <a:gd name="T56" fmla="*/ 53 w 1191"/>
                <a:gd name="T57" fmla="*/ 114 h 864"/>
                <a:gd name="T58" fmla="*/ 29 w 1191"/>
                <a:gd name="T59" fmla="*/ 108 h 864"/>
                <a:gd name="T60" fmla="*/ 8 w 1191"/>
                <a:gd name="T61" fmla="*/ 101 h 864"/>
                <a:gd name="T62" fmla="*/ 26 w 1191"/>
                <a:gd name="T63" fmla="*/ 74 h 864"/>
                <a:gd name="T64" fmla="*/ 63 w 1191"/>
                <a:gd name="T65" fmla="*/ 84 h 864"/>
                <a:gd name="T66" fmla="*/ 77 w 1191"/>
                <a:gd name="T67" fmla="*/ 70 h 864"/>
                <a:gd name="T68" fmla="*/ 100 w 1191"/>
                <a:gd name="T69" fmla="*/ 52 h 864"/>
                <a:gd name="T70" fmla="*/ 124 w 1191"/>
                <a:gd name="T71" fmla="*/ 56 h 864"/>
                <a:gd name="T72" fmla="*/ 144 w 1191"/>
                <a:gd name="T73" fmla="*/ 48 h 864"/>
                <a:gd name="T74" fmla="*/ 165 w 1191"/>
                <a:gd name="T75" fmla="*/ 40 h 864"/>
                <a:gd name="T76" fmla="*/ 182 w 1191"/>
                <a:gd name="T77" fmla="*/ 27 h 864"/>
                <a:gd name="T78" fmla="*/ 200 w 1191"/>
                <a:gd name="T79" fmla="*/ 19 h 864"/>
                <a:gd name="T80" fmla="*/ 217 w 1191"/>
                <a:gd name="T81" fmla="*/ 9 h 864"/>
                <a:gd name="T82" fmla="*/ 244 w 1191"/>
                <a:gd name="T83" fmla="*/ 5 h 864"/>
                <a:gd name="T84" fmla="*/ 260 w 1191"/>
                <a:gd name="T85" fmla="*/ 18 h 864"/>
                <a:gd name="T86" fmla="*/ 252 w 1191"/>
                <a:gd name="T87" fmla="*/ 54 h 864"/>
                <a:gd name="T88" fmla="*/ 274 w 1191"/>
                <a:gd name="T89" fmla="*/ 71 h 864"/>
                <a:gd name="T90" fmla="*/ 298 w 1191"/>
                <a:gd name="T91" fmla="*/ 81 h 864"/>
                <a:gd name="T92" fmla="*/ 282 w 1191"/>
                <a:gd name="T93" fmla="*/ 108 h 864"/>
                <a:gd name="T94" fmla="*/ 260 w 1191"/>
                <a:gd name="T95" fmla="*/ 161 h 864"/>
                <a:gd name="T96" fmla="*/ 248 w 1191"/>
                <a:gd name="T97" fmla="*/ 182 h 864"/>
                <a:gd name="T98" fmla="*/ 225 w 1191"/>
                <a:gd name="T99" fmla="*/ 197 h 8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1"/>
                <a:gd name="T151" fmla="*/ 0 h 864"/>
                <a:gd name="T152" fmla="*/ 1191 w 1191"/>
                <a:gd name="T153" fmla="*/ 864 h 8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1" h="864">
                  <a:moveTo>
                    <a:pt x="866" y="835"/>
                  </a:moveTo>
                  <a:lnTo>
                    <a:pt x="834" y="815"/>
                  </a:lnTo>
                  <a:lnTo>
                    <a:pt x="836" y="852"/>
                  </a:lnTo>
                  <a:lnTo>
                    <a:pt x="832" y="852"/>
                  </a:lnTo>
                  <a:lnTo>
                    <a:pt x="821" y="856"/>
                  </a:lnTo>
                  <a:lnTo>
                    <a:pt x="807" y="860"/>
                  </a:lnTo>
                  <a:lnTo>
                    <a:pt x="793" y="864"/>
                  </a:lnTo>
                  <a:lnTo>
                    <a:pt x="783" y="862"/>
                  </a:lnTo>
                  <a:lnTo>
                    <a:pt x="777" y="856"/>
                  </a:lnTo>
                  <a:lnTo>
                    <a:pt x="767" y="849"/>
                  </a:lnTo>
                  <a:lnTo>
                    <a:pt x="758" y="841"/>
                  </a:lnTo>
                  <a:lnTo>
                    <a:pt x="744" y="837"/>
                  </a:lnTo>
                  <a:lnTo>
                    <a:pt x="734" y="837"/>
                  </a:lnTo>
                  <a:lnTo>
                    <a:pt x="726" y="837"/>
                  </a:lnTo>
                  <a:lnTo>
                    <a:pt x="718" y="837"/>
                  </a:lnTo>
                  <a:lnTo>
                    <a:pt x="708" y="831"/>
                  </a:lnTo>
                  <a:lnTo>
                    <a:pt x="701" y="821"/>
                  </a:lnTo>
                  <a:lnTo>
                    <a:pt x="693" y="811"/>
                  </a:lnTo>
                  <a:lnTo>
                    <a:pt x="687" y="801"/>
                  </a:lnTo>
                  <a:lnTo>
                    <a:pt x="681" y="797"/>
                  </a:lnTo>
                  <a:lnTo>
                    <a:pt x="673" y="799"/>
                  </a:lnTo>
                  <a:lnTo>
                    <a:pt x="665" y="811"/>
                  </a:lnTo>
                  <a:lnTo>
                    <a:pt x="657" y="825"/>
                  </a:lnTo>
                  <a:lnTo>
                    <a:pt x="651" y="839"/>
                  </a:lnTo>
                  <a:lnTo>
                    <a:pt x="641" y="847"/>
                  </a:lnTo>
                  <a:lnTo>
                    <a:pt x="632" y="850"/>
                  </a:lnTo>
                  <a:lnTo>
                    <a:pt x="620" y="856"/>
                  </a:lnTo>
                  <a:lnTo>
                    <a:pt x="606" y="860"/>
                  </a:lnTo>
                  <a:lnTo>
                    <a:pt x="592" y="862"/>
                  </a:lnTo>
                  <a:lnTo>
                    <a:pt x="582" y="862"/>
                  </a:lnTo>
                  <a:lnTo>
                    <a:pt x="575" y="854"/>
                  </a:lnTo>
                  <a:lnTo>
                    <a:pt x="569" y="849"/>
                  </a:lnTo>
                  <a:lnTo>
                    <a:pt x="559" y="843"/>
                  </a:lnTo>
                  <a:lnTo>
                    <a:pt x="549" y="843"/>
                  </a:lnTo>
                  <a:lnTo>
                    <a:pt x="539" y="845"/>
                  </a:lnTo>
                  <a:lnTo>
                    <a:pt x="529" y="850"/>
                  </a:lnTo>
                  <a:lnTo>
                    <a:pt x="519" y="854"/>
                  </a:lnTo>
                  <a:lnTo>
                    <a:pt x="508" y="854"/>
                  </a:lnTo>
                  <a:lnTo>
                    <a:pt x="492" y="849"/>
                  </a:lnTo>
                  <a:lnTo>
                    <a:pt x="474" y="837"/>
                  </a:lnTo>
                  <a:lnTo>
                    <a:pt x="458" y="829"/>
                  </a:lnTo>
                  <a:lnTo>
                    <a:pt x="445" y="821"/>
                  </a:lnTo>
                  <a:lnTo>
                    <a:pt x="431" y="811"/>
                  </a:lnTo>
                  <a:lnTo>
                    <a:pt x="417" y="799"/>
                  </a:lnTo>
                  <a:lnTo>
                    <a:pt x="403" y="791"/>
                  </a:lnTo>
                  <a:lnTo>
                    <a:pt x="389" y="784"/>
                  </a:lnTo>
                  <a:lnTo>
                    <a:pt x="382" y="776"/>
                  </a:lnTo>
                  <a:lnTo>
                    <a:pt x="370" y="754"/>
                  </a:lnTo>
                  <a:lnTo>
                    <a:pt x="358" y="732"/>
                  </a:lnTo>
                  <a:lnTo>
                    <a:pt x="352" y="717"/>
                  </a:lnTo>
                  <a:lnTo>
                    <a:pt x="350" y="703"/>
                  </a:lnTo>
                  <a:lnTo>
                    <a:pt x="354" y="691"/>
                  </a:lnTo>
                  <a:lnTo>
                    <a:pt x="358" y="685"/>
                  </a:lnTo>
                  <a:lnTo>
                    <a:pt x="364" y="683"/>
                  </a:lnTo>
                  <a:lnTo>
                    <a:pt x="368" y="681"/>
                  </a:lnTo>
                  <a:lnTo>
                    <a:pt x="372" y="679"/>
                  </a:lnTo>
                  <a:lnTo>
                    <a:pt x="376" y="677"/>
                  </a:lnTo>
                  <a:lnTo>
                    <a:pt x="380" y="673"/>
                  </a:lnTo>
                  <a:lnTo>
                    <a:pt x="382" y="671"/>
                  </a:lnTo>
                  <a:lnTo>
                    <a:pt x="382" y="665"/>
                  </a:lnTo>
                  <a:lnTo>
                    <a:pt x="376" y="654"/>
                  </a:lnTo>
                  <a:lnTo>
                    <a:pt x="364" y="646"/>
                  </a:lnTo>
                  <a:lnTo>
                    <a:pt x="348" y="638"/>
                  </a:lnTo>
                  <a:lnTo>
                    <a:pt x="332" y="636"/>
                  </a:lnTo>
                  <a:lnTo>
                    <a:pt x="323" y="638"/>
                  </a:lnTo>
                  <a:lnTo>
                    <a:pt x="315" y="644"/>
                  </a:lnTo>
                  <a:lnTo>
                    <a:pt x="307" y="650"/>
                  </a:lnTo>
                  <a:lnTo>
                    <a:pt x="301" y="652"/>
                  </a:lnTo>
                  <a:lnTo>
                    <a:pt x="295" y="650"/>
                  </a:lnTo>
                  <a:lnTo>
                    <a:pt x="283" y="636"/>
                  </a:lnTo>
                  <a:lnTo>
                    <a:pt x="273" y="630"/>
                  </a:lnTo>
                  <a:lnTo>
                    <a:pt x="262" y="630"/>
                  </a:lnTo>
                  <a:lnTo>
                    <a:pt x="254" y="636"/>
                  </a:lnTo>
                  <a:lnTo>
                    <a:pt x="246" y="642"/>
                  </a:lnTo>
                  <a:lnTo>
                    <a:pt x="238" y="644"/>
                  </a:lnTo>
                  <a:lnTo>
                    <a:pt x="230" y="640"/>
                  </a:lnTo>
                  <a:lnTo>
                    <a:pt x="220" y="632"/>
                  </a:lnTo>
                  <a:lnTo>
                    <a:pt x="208" y="624"/>
                  </a:lnTo>
                  <a:lnTo>
                    <a:pt x="195" y="614"/>
                  </a:lnTo>
                  <a:lnTo>
                    <a:pt x="185" y="608"/>
                  </a:lnTo>
                  <a:lnTo>
                    <a:pt x="181" y="606"/>
                  </a:lnTo>
                  <a:lnTo>
                    <a:pt x="181" y="593"/>
                  </a:lnTo>
                  <a:lnTo>
                    <a:pt x="210" y="553"/>
                  </a:lnTo>
                  <a:lnTo>
                    <a:pt x="262" y="540"/>
                  </a:lnTo>
                  <a:lnTo>
                    <a:pt x="271" y="467"/>
                  </a:lnTo>
                  <a:lnTo>
                    <a:pt x="248" y="439"/>
                  </a:lnTo>
                  <a:lnTo>
                    <a:pt x="212" y="455"/>
                  </a:lnTo>
                  <a:lnTo>
                    <a:pt x="179" y="435"/>
                  </a:lnTo>
                  <a:lnTo>
                    <a:pt x="147" y="451"/>
                  </a:lnTo>
                  <a:lnTo>
                    <a:pt x="116" y="431"/>
                  </a:lnTo>
                  <a:lnTo>
                    <a:pt x="106" y="390"/>
                  </a:lnTo>
                  <a:lnTo>
                    <a:pt x="57" y="386"/>
                  </a:lnTo>
                  <a:lnTo>
                    <a:pt x="31" y="404"/>
                  </a:lnTo>
                  <a:lnTo>
                    <a:pt x="0" y="349"/>
                  </a:lnTo>
                  <a:lnTo>
                    <a:pt x="51" y="347"/>
                  </a:lnTo>
                  <a:lnTo>
                    <a:pt x="104" y="295"/>
                  </a:lnTo>
                  <a:lnTo>
                    <a:pt x="139" y="292"/>
                  </a:lnTo>
                  <a:lnTo>
                    <a:pt x="195" y="327"/>
                  </a:lnTo>
                  <a:lnTo>
                    <a:pt x="250" y="335"/>
                  </a:lnTo>
                  <a:lnTo>
                    <a:pt x="275" y="309"/>
                  </a:lnTo>
                  <a:lnTo>
                    <a:pt x="279" y="288"/>
                  </a:lnTo>
                  <a:lnTo>
                    <a:pt x="307" y="278"/>
                  </a:lnTo>
                  <a:lnTo>
                    <a:pt x="338" y="248"/>
                  </a:lnTo>
                  <a:lnTo>
                    <a:pt x="386" y="238"/>
                  </a:lnTo>
                  <a:lnTo>
                    <a:pt x="397" y="207"/>
                  </a:lnTo>
                  <a:lnTo>
                    <a:pt x="437" y="181"/>
                  </a:lnTo>
                  <a:lnTo>
                    <a:pt x="458" y="223"/>
                  </a:lnTo>
                  <a:lnTo>
                    <a:pt x="496" y="225"/>
                  </a:lnTo>
                  <a:lnTo>
                    <a:pt x="521" y="248"/>
                  </a:lnTo>
                  <a:lnTo>
                    <a:pt x="567" y="227"/>
                  </a:lnTo>
                  <a:lnTo>
                    <a:pt x="575" y="189"/>
                  </a:lnTo>
                  <a:lnTo>
                    <a:pt x="604" y="173"/>
                  </a:lnTo>
                  <a:lnTo>
                    <a:pt x="641" y="193"/>
                  </a:lnTo>
                  <a:lnTo>
                    <a:pt x="659" y="160"/>
                  </a:lnTo>
                  <a:lnTo>
                    <a:pt x="695" y="160"/>
                  </a:lnTo>
                  <a:lnTo>
                    <a:pt x="693" y="120"/>
                  </a:lnTo>
                  <a:lnTo>
                    <a:pt x="728" y="108"/>
                  </a:lnTo>
                  <a:lnTo>
                    <a:pt x="740" y="122"/>
                  </a:lnTo>
                  <a:lnTo>
                    <a:pt x="765" y="71"/>
                  </a:lnTo>
                  <a:lnTo>
                    <a:pt x="797" y="73"/>
                  </a:lnTo>
                  <a:lnTo>
                    <a:pt x="825" y="77"/>
                  </a:lnTo>
                  <a:lnTo>
                    <a:pt x="840" y="30"/>
                  </a:lnTo>
                  <a:lnTo>
                    <a:pt x="868" y="36"/>
                  </a:lnTo>
                  <a:lnTo>
                    <a:pt x="891" y="63"/>
                  </a:lnTo>
                  <a:lnTo>
                    <a:pt x="933" y="6"/>
                  </a:lnTo>
                  <a:lnTo>
                    <a:pt x="974" y="18"/>
                  </a:lnTo>
                  <a:lnTo>
                    <a:pt x="1006" y="0"/>
                  </a:lnTo>
                  <a:lnTo>
                    <a:pt x="1039" y="10"/>
                  </a:lnTo>
                  <a:lnTo>
                    <a:pt x="1039" y="69"/>
                  </a:lnTo>
                  <a:lnTo>
                    <a:pt x="1065" y="89"/>
                  </a:lnTo>
                  <a:lnTo>
                    <a:pt x="1059" y="154"/>
                  </a:lnTo>
                  <a:lnTo>
                    <a:pt x="1006" y="215"/>
                  </a:lnTo>
                  <a:lnTo>
                    <a:pt x="1080" y="209"/>
                  </a:lnTo>
                  <a:lnTo>
                    <a:pt x="1096" y="234"/>
                  </a:lnTo>
                  <a:lnTo>
                    <a:pt x="1096" y="284"/>
                  </a:lnTo>
                  <a:lnTo>
                    <a:pt x="1134" y="258"/>
                  </a:lnTo>
                  <a:lnTo>
                    <a:pt x="1169" y="258"/>
                  </a:lnTo>
                  <a:lnTo>
                    <a:pt x="1191" y="321"/>
                  </a:lnTo>
                  <a:lnTo>
                    <a:pt x="1163" y="351"/>
                  </a:lnTo>
                  <a:lnTo>
                    <a:pt x="1167" y="408"/>
                  </a:lnTo>
                  <a:lnTo>
                    <a:pt x="1128" y="431"/>
                  </a:lnTo>
                  <a:lnTo>
                    <a:pt x="1104" y="504"/>
                  </a:lnTo>
                  <a:lnTo>
                    <a:pt x="1110" y="579"/>
                  </a:lnTo>
                  <a:lnTo>
                    <a:pt x="1039" y="642"/>
                  </a:lnTo>
                  <a:lnTo>
                    <a:pt x="1013" y="654"/>
                  </a:lnTo>
                  <a:lnTo>
                    <a:pt x="1013" y="713"/>
                  </a:lnTo>
                  <a:lnTo>
                    <a:pt x="990" y="728"/>
                  </a:lnTo>
                  <a:lnTo>
                    <a:pt x="943" y="738"/>
                  </a:lnTo>
                  <a:lnTo>
                    <a:pt x="937" y="776"/>
                  </a:lnTo>
                  <a:lnTo>
                    <a:pt x="899" y="788"/>
                  </a:lnTo>
                  <a:lnTo>
                    <a:pt x="866" y="835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74"/>
            <p:cNvSpPr>
              <a:spLocks/>
            </p:cNvSpPr>
            <p:nvPr/>
          </p:nvSpPr>
          <p:spPr bwMode="gray">
            <a:xfrm>
              <a:off x="2755" y="3269"/>
              <a:ext cx="596" cy="432"/>
            </a:xfrm>
            <a:custGeom>
              <a:avLst/>
              <a:gdLst>
                <a:gd name="T0" fmla="*/ 209 w 1191"/>
                <a:gd name="T1" fmla="*/ 213 h 864"/>
                <a:gd name="T2" fmla="*/ 202 w 1191"/>
                <a:gd name="T3" fmla="*/ 215 h 864"/>
                <a:gd name="T4" fmla="*/ 195 w 1191"/>
                <a:gd name="T5" fmla="*/ 214 h 864"/>
                <a:gd name="T6" fmla="*/ 186 w 1191"/>
                <a:gd name="T7" fmla="*/ 210 h 864"/>
                <a:gd name="T8" fmla="*/ 180 w 1191"/>
                <a:gd name="T9" fmla="*/ 210 h 864"/>
                <a:gd name="T10" fmla="*/ 174 w 1191"/>
                <a:gd name="T11" fmla="*/ 203 h 864"/>
                <a:gd name="T12" fmla="*/ 169 w 1191"/>
                <a:gd name="T13" fmla="*/ 200 h 864"/>
                <a:gd name="T14" fmla="*/ 163 w 1191"/>
                <a:gd name="T15" fmla="*/ 210 h 864"/>
                <a:gd name="T16" fmla="*/ 155 w 1191"/>
                <a:gd name="T17" fmla="*/ 214 h 864"/>
                <a:gd name="T18" fmla="*/ 146 w 1191"/>
                <a:gd name="T19" fmla="*/ 216 h 864"/>
                <a:gd name="T20" fmla="*/ 140 w 1191"/>
                <a:gd name="T21" fmla="*/ 211 h 864"/>
                <a:gd name="T22" fmla="*/ 133 w 1191"/>
                <a:gd name="T23" fmla="*/ 213 h 864"/>
                <a:gd name="T24" fmla="*/ 123 w 1191"/>
                <a:gd name="T25" fmla="*/ 213 h 864"/>
                <a:gd name="T26" fmla="*/ 112 w 1191"/>
                <a:gd name="T27" fmla="*/ 206 h 864"/>
                <a:gd name="T28" fmla="*/ 101 w 1191"/>
                <a:gd name="T29" fmla="*/ 198 h 864"/>
                <a:gd name="T30" fmla="*/ 93 w 1191"/>
                <a:gd name="T31" fmla="*/ 189 h 864"/>
                <a:gd name="T32" fmla="*/ 88 w 1191"/>
                <a:gd name="T33" fmla="*/ 176 h 864"/>
                <a:gd name="T34" fmla="*/ 91 w 1191"/>
                <a:gd name="T35" fmla="*/ 171 h 864"/>
                <a:gd name="T36" fmla="*/ 94 w 1191"/>
                <a:gd name="T37" fmla="*/ 170 h 864"/>
                <a:gd name="T38" fmla="*/ 96 w 1191"/>
                <a:gd name="T39" fmla="*/ 167 h 864"/>
                <a:gd name="T40" fmla="*/ 87 w 1191"/>
                <a:gd name="T41" fmla="*/ 160 h 864"/>
                <a:gd name="T42" fmla="*/ 79 w 1191"/>
                <a:gd name="T43" fmla="*/ 161 h 864"/>
                <a:gd name="T44" fmla="*/ 74 w 1191"/>
                <a:gd name="T45" fmla="*/ 163 h 864"/>
                <a:gd name="T46" fmla="*/ 66 w 1191"/>
                <a:gd name="T47" fmla="*/ 158 h 864"/>
                <a:gd name="T48" fmla="*/ 60 w 1191"/>
                <a:gd name="T49" fmla="*/ 161 h 864"/>
                <a:gd name="T50" fmla="*/ 52 w 1191"/>
                <a:gd name="T51" fmla="*/ 156 h 864"/>
                <a:gd name="T52" fmla="*/ 46 w 1191"/>
                <a:gd name="T53" fmla="*/ 152 h 864"/>
                <a:gd name="T54" fmla="*/ 66 w 1191"/>
                <a:gd name="T55" fmla="*/ 135 h 864"/>
                <a:gd name="T56" fmla="*/ 53 w 1191"/>
                <a:gd name="T57" fmla="*/ 114 h 864"/>
                <a:gd name="T58" fmla="*/ 29 w 1191"/>
                <a:gd name="T59" fmla="*/ 108 h 864"/>
                <a:gd name="T60" fmla="*/ 8 w 1191"/>
                <a:gd name="T61" fmla="*/ 101 h 864"/>
                <a:gd name="T62" fmla="*/ 26 w 1191"/>
                <a:gd name="T63" fmla="*/ 74 h 864"/>
                <a:gd name="T64" fmla="*/ 63 w 1191"/>
                <a:gd name="T65" fmla="*/ 84 h 864"/>
                <a:gd name="T66" fmla="*/ 77 w 1191"/>
                <a:gd name="T67" fmla="*/ 70 h 864"/>
                <a:gd name="T68" fmla="*/ 100 w 1191"/>
                <a:gd name="T69" fmla="*/ 52 h 864"/>
                <a:gd name="T70" fmla="*/ 124 w 1191"/>
                <a:gd name="T71" fmla="*/ 56 h 864"/>
                <a:gd name="T72" fmla="*/ 144 w 1191"/>
                <a:gd name="T73" fmla="*/ 48 h 864"/>
                <a:gd name="T74" fmla="*/ 165 w 1191"/>
                <a:gd name="T75" fmla="*/ 40 h 864"/>
                <a:gd name="T76" fmla="*/ 182 w 1191"/>
                <a:gd name="T77" fmla="*/ 27 h 864"/>
                <a:gd name="T78" fmla="*/ 200 w 1191"/>
                <a:gd name="T79" fmla="*/ 19 h 864"/>
                <a:gd name="T80" fmla="*/ 217 w 1191"/>
                <a:gd name="T81" fmla="*/ 9 h 864"/>
                <a:gd name="T82" fmla="*/ 244 w 1191"/>
                <a:gd name="T83" fmla="*/ 5 h 864"/>
                <a:gd name="T84" fmla="*/ 260 w 1191"/>
                <a:gd name="T85" fmla="*/ 18 h 864"/>
                <a:gd name="T86" fmla="*/ 252 w 1191"/>
                <a:gd name="T87" fmla="*/ 54 h 864"/>
                <a:gd name="T88" fmla="*/ 274 w 1191"/>
                <a:gd name="T89" fmla="*/ 71 h 864"/>
                <a:gd name="T90" fmla="*/ 298 w 1191"/>
                <a:gd name="T91" fmla="*/ 81 h 864"/>
                <a:gd name="T92" fmla="*/ 282 w 1191"/>
                <a:gd name="T93" fmla="*/ 108 h 864"/>
                <a:gd name="T94" fmla="*/ 260 w 1191"/>
                <a:gd name="T95" fmla="*/ 161 h 864"/>
                <a:gd name="T96" fmla="*/ 248 w 1191"/>
                <a:gd name="T97" fmla="*/ 182 h 864"/>
                <a:gd name="T98" fmla="*/ 225 w 1191"/>
                <a:gd name="T99" fmla="*/ 197 h 8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1"/>
                <a:gd name="T151" fmla="*/ 0 h 864"/>
                <a:gd name="T152" fmla="*/ 1191 w 1191"/>
                <a:gd name="T153" fmla="*/ 864 h 8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1" h="864">
                  <a:moveTo>
                    <a:pt x="866" y="835"/>
                  </a:moveTo>
                  <a:lnTo>
                    <a:pt x="834" y="815"/>
                  </a:lnTo>
                  <a:lnTo>
                    <a:pt x="836" y="852"/>
                  </a:lnTo>
                  <a:lnTo>
                    <a:pt x="832" y="852"/>
                  </a:lnTo>
                  <a:lnTo>
                    <a:pt x="821" y="856"/>
                  </a:lnTo>
                  <a:lnTo>
                    <a:pt x="807" y="860"/>
                  </a:lnTo>
                  <a:lnTo>
                    <a:pt x="793" y="864"/>
                  </a:lnTo>
                  <a:lnTo>
                    <a:pt x="783" y="862"/>
                  </a:lnTo>
                  <a:lnTo>
                    <a:pt x="777" y="856"/>
                  </a:lnTo>
                  <a:lnTo>
                    <a:pt x="767" y="849"/>
                  </a:lnTo>
                  <a:lnTo>
                    <a:pt x="758" y="841"/>
                  </a:lnTo>
                  <a:lnTo>
                    <a:pt x="744" y="837"/>
                  </a:lnTo>
                  <a:lnTo>
                    <a:pt x="734" y="837"/>
                  </a:lnTo>
                  <a:lnTo>
                    <a:pt x="726" y="837"/>
                  </a:lnTo>
                  <a:lnTo>
                    <a:pt x="718" y="837"/>
                  </a:lnTo>
                  <a:lnTo>
                    <a:pt x="708" y="831"/>
                  </a:lnTo>
                  <a:lnTo>
                    <a:pt x="701" y="821"/>
                  </a:lnTo>
                  <a:lnTo>
                    <a:pt x="693" y="811"/>
                  </a:lnTo>
                  <a:lnTo>
                    <a:pt x="687" y="801"/>
                  </a:lnTo>
                  <a:lnTo>
                    <a:pt x="681" y="797"/>
                  </a:lnTo>
                  <a:lnTo>
                    <a:pt x="673" y="799"/>
                  </a:lnTo>
                  <a:lnTo>
                    <a:pt x="665" y="811"/>
                  </a:lnTo>
                  <a:lnTo>
                    <a:pt x="657" y="825"/>
                  </a:lnTo>
                  <a:lnTo>
                    <a:pt x="651" y="839"/>
                  </a:lnTo>
                  <a:lnTo>
                    <a:pt x="641" y="847"/>
                  </a:lnTo>
                  <a:lnTo>
                    <a:pt x="632" y="850"/>
                  </a:lnTo>
                  <a:lnTo>
                    <a:pt x="620" y="856"/>
                  </a:lnTo>
                  <a:lnTo>
                    <a:pt x="606" y="860"/>
                  </a:lnTo>
                  <a:lnTo>
                    <a:pt x="592" y="862"/>
                  </a:lnTo>
                  <a:lnTo>
                    <a:pt x="582" y="862"/>
                  </a:lnTo>
                  <a:lnTo>
                    <a:pt x="575" y="854"/>
                  </a:lnTo>
                  <a:lnTo>
                    <a:pt x="569" y="849"/>
                  </a:lnTo>
                  <a:lnTo>
                    <a:pt x="559" y="843"/>
                  </a:lnTo>
                  <a:lnTo>
                    <a:pt x="549" y="843"/>
                  </a:lnTo>
                  <a:lnTo>
                    <a:pt x="539" y="845"/>
                  </a:lnTo>
                  <a:lnTo>
                    <a:pt x="529" y="850"/>
                  </a:lnTo>
                  <a:lnTo>
                    <a:pt x="519" y="854"/>
                  </a:lnTo>
                  <a:lnTo>
                    <a:pt x="508" y="854"/>
                  </a:lnTo>
                  <a:lnTo>
                    <a:pt x="492" y="849"/>
                  </a:lnTo>
                  <a:lnTo>
                    <a:pt x="474" y="837"/>
                  </a:lnTo>
                  <a:lnTo>
                    <a:pt x="458" y="829"/>
                  </a:lnTo>
                  <a:lnTo>
                    <a:pt x="445" y="821"/>
                  </a:lnTo>
                  <a:lnTo>
                    <a:pt x="431" y="811"/>
                  </a:lnTo>
                  <a:lnTo>
                    <a:pt x="417" y="799"/>
                  </a:lnTo>
                  <a:lnTo>
                    <a:pt x="403" y="791"/>
                  </a:lnTo>
                  <a:lnTo>
                    <a:pt x="389" y="784"/>
                  </a:lnTo>
                  <a:lnTo>
                    <a:pt x="382" y="776"/>
                  </a:lnTo>
                  <a:lnTo>
                    <a:pt x="370" y="754"/>
                  </a:lnTo>
                  <a:lnTo>
                    <a:pt x="358" y="732"/>
                  </a:lnTo>
                  <a:lnTo>
                    <a:pt x="352" y="717"/>
                  </a:lnTo>
                  <a:lnTo>
                    <a:pt x="350" y="703"/>
                  </a:lnTo>
                  <a:lnTo>
                    <a:pt x="354" y="691"/>
                  </a:lnTo>
                  <a:lnTo>
                    <a:pt x="358" y="685"/>
                  </a:lnTo>
                  <a:lnTo>
                    <a:pt x="364" y="683"/>
                  </a:lnTo>
                  <a:lnTo>
                    <a:pt x="368" y="681"/>
                  </a:lnTo>
                  <a:lnTo>
                    <a:pt x="372" y="679"/>
                  </a:lnTo>
                  <a:lnTo>
                    <a:pt x="376" y="677"/>
                  </a:lnTo>
                  <a:lnTo>
                    <a:pt x="380" y="673"/>
                  </a:lnTo>
                  <a:lnTo>
                    <a:pt x="382" y="671"/>
                  </a:lnTo>
                  <a:lnTo>
                    <a:pt x="382" y="665"/>
                  </a:lnTo>
                  <a:lnTo>
                    <a:pt x="376" y="654"/>
                  </a:lnTo>
                  <a:lnTo>
                    <a:pt x="364" y="646"/>
                  </a:lnTo>
                  <a:lnTo>
                    <a:pt x="348" y="638"/>
                  </a:lnTo>
                  <a:lnTo>
                    <a:pt x="332" y="636"/>
                  </a:lnTo>
                  <a:lnTo>
                    <a:pt x="323" y="638"/>
                  </a:lnTo>
                  <a:lnTo>
                    <a:pt x="315" y="644"/>
                  </a:lnTo>
                  <a:lnTo>
                    <a:pt x="307" y="650"/>
                  </a:lnTo>
                  <a:lnTo>
                    <a:pt x="301" y="652"/>
                  </a:lnTo>
                  <a:lnTo>
                    <a:pt x="295" y="650"/>
                  </a:lnTo>
                  <a:lnTo>
                    <a:pt x="283" y="636"/>
                  </a:lnTo>
                  <a:lnTo>
                    <a:pt x="273" y="630"/>
                  </a:lnTo>
                  <a:lnTo>
                    <a:pt x="262" y="630"/>
                  </a:lnTo>
                  <a:lnTo>
                    <a:pt x="254" y="636"/>
                  </a:lnTo>
                  <a:lnTo>
                    <a:pt x="246" y="642"/>
                  </a:lnTo>
                  <a:lnTo>
                    <a:pt x="238" y="644"/>
                  </a:lnTo>
                  <a:lnTo>
                    <a:pt x="230" y="640"/>
                  </a:lnTo>
                  <a:lnTo>
                    <a:pt x="220" y="632"/>
                  </a:lnTo>
                  <a:lnTo>
                    <a:pt x="208" y="624"/>
                  </a:lnTo>
                  <a:lnTo>
                    <a:pt x="195" y="614"/>
                  </a:lnTo>
                  <a:lnTo>
                    <a:pt x="185" y="608"/>
                  </a:lnTo>
                  <a:lnTo>
                    <a:pt x="181" y="606"/>
                  </a:lnTo>
                  <a:lnTo>
                    <a:pt x="181" y="593"/>
                  </a:lnTo>
                  <a:lnTo>
                    <a:pt x="210" y="553"/>
                  </a:lnTo>
                  <a:lnTo>
                    <a:pt x="262" y="540"/>
                  </a:lnTo>
                  <a:lnTo>
                    <a:pt x="271" y="467"/>
                  </a:lnTo>
                  <a:lnTo>
                    <a:pt x="248" y="439"/>
                  </a:lnTo>
                  <a:lnTo>
                    <a:pt x="212" y="455"/>
                  </a:lnTo>
                  <a:lnTo>
                    <a:pt x="179" y="435"/>
                  </a:lnTo>
                  <a:lnTo>
                    <a:pt x="147" y="451"/>
                  </a:lnTo>
                  <a:lnTo>
                    <a:pt x="116" y="431"/>
                  </a:lnTo>
                  <a:lnTo>
                    <a:pt x="106" y="390"/>
                  </a:lnTo>
                  <a:lnTo>
                    <a:pt x="57" y="386"/>
                  </a:lnTo>
                  <a:lnTo>
                    <a:pt x="31" y="404"/>
                  </a:lnTo>
                  <a:lnTo>
                    <a:pt x="0" y="349"/>
                  </a:lnTo>
                  <a:lnTo>
                    <a:pt x="51" y="347"/>
                  </a:lnTo>
                  <a:lnTo>
                    <a:pt x="104" y="295"/>
                  </a:lnTo>
                  <a:lnTo>
                    <a:pt x="139" y="292"/>
                  </a:lnTo>
                  <a:lnTo>
                    <a:pt x="195" y="327"/>
                  </a:lnTo>
                  <a:lnTo>
                    <a:pt x="250" y="335"/>
                  </a:lnTo>
                  <a:lnTo>
                    <a:pt x="275" y="309"/>
                  </a:lnTo>
                  <a:lnTo>
                    <a:pt x="279" y="288"/>
                  </a:lnTo>
                  <a:lnTo>
                    <a:pt x="307" y="278"/>
                  </a:lnTo>
                  <a:lnTo>
                    <a:pt x="338" y="248"/>
                  </a:lnTo>
                  <a:lnTo>
                    <a:pt x="386" y="238"/>
                  </a:lnTo>
                  <a:lnTo>
                    <a:pt x="397" y="207"/>
                  </a:lnTo>
                  <a:lnTo>
                    <a:pt x="437" y="181"/>
                  </a:lnTo>
                  <a:lnTo>
                    <a:pt x="458" y="223"/>
                  </a:lnTo>
                  <a:lnTo>
                    <a:pt x="496" y="225"/>
                  </a:lnTo>
                  <a:lnTo>
                    <a:pt x="521" y="248"/>
                  </a:lnTo>
                  <a:lnTo>
                    <a:pt x="567" y="227"/>
                  </a:lnTo>
                  <a:lnTo>
                    <a:pt x="575" y="189"/>
                  </a:lnTo>
                  <a:lnTo>
                    <a:pt x="604" y="173"/>
                  </a:lnTo>
                  <a:lnTo>
                    <a:pt x="641" y="193"/>
                  </a:lnTo>
                  <a:lnTo>
                    <a:pt x="659" y="160"/>
                  </a:lnTo>
                  <a:lnTo>
                    <a:pt x="695" y="160"/>
                  </a:lnTo>
                  <a:lnTo>
                    <a:pt x="693" y="120"/>
                  </a:lnTo>
                  <a:lnTo>
                    <a:pt x="728" y="108"/>
                  </a:lnTo>
                  <a:lnTo>
                    <a:pt x="740" y="122"/>
                  </a:lnTo>
                  <a:lnTo>
                    <a:pt x="765" y="71"/>
                  </a:lnTo>
                  <a:lnTo>
                    <a:pt x="797" y="73"/>
                  </a:lnTo>
                  <a:lnTo>
                    <a:pt x="825" y="77"/>
                  </a:lnTo>
                  <a:lnTo>
                    <a:pt x="840" y="30"/>
                  </a:lnTo>
                  <a:lnTo>
                    <a:pt x="868" y="36"/>
                  </a:lnTo>
                  <a:lnTo>
                    <a:pt x="891" y="63"/>
                  </a:lnTo>
                  <a:lnTo>
                    <a:pt x="933" y="6"/>
                  </a:lnTo>
                  <a:lnTo>
                    <a:pt x="974" y="18"/>
                  </a:lnTo>
                  <a:lnTo>
                    <a:pt x="1006" y="0"/>
                  </a:lnTo>
                  <a:lnTo>
                    <a:pt x="1039" y="10"/>
                  </a:lnTo>
                  <a:lnTo>
                    <a:pt x="1039" y="69"/>
                  </a:lnTo>
                  <a:lnTo>
                    <a:pt x="1065" y="89"/>
                  </a:lnTo>
                  <a:lnTo>
                    <a:pt x="1059" y="154"/>
                  </a:lnTo>
                  <a:lnTo>
                    <a:pt x="1006" y="215"/>
                  </a:lnTo>
                  <a:lnTo>
                    <a:pt x="1080" y="209"/>
                  </a:lnTo>
                  <a:lnTo>
                    <a:pt x="1096" y="234"/>
                  </a:lnTo>
                  <a:lnTo>
                    <a:pt x="1096" y="284"/>
                  </a:lnTo>
                  <a:lnTo>
                    <a:pt x="1134" y="258"/>
                  </a:lnTo>
                  <a:lnTo>
                    <a:pt x="1169" y="258"/>
                  </a:lnTo>
                  <a:lnTo>
                    <a:pt x="1191" y="321"/>
                  </a:lnTo>
                  <a:lnTo>
                    <a:pt x="1163" y="351"/>
                  </a:lnTo>
                  <a:lnTo>
                    <a:pt x="1167" y="408"/>
                  </a:lnTo>
                  <a:lnTo>
                    <a:pt x="1128" y="431"/>
                  </a:lnTo>
                  <a:lnTo>
                    <a:pt x="1104" y="504"/>
                  </a:lnTo>
                  <a:lnTo>
                    <a:pt x="1110" y="579"/>
                  </a:lnTo>
                  <a:lnTo>
                    <a:pt x="1039" y="642"/>
                  </a:lnTo>
                  <a:lnTo>
                    <a:pt x="1013" y="654"/>
                  </a:lnTo>
                  <a:lnTo>
                    <a:pt x="1013" y="713"/>
                  </a:lnTo>
                  <a:lnTo>
                    <a:pt x="990" y="728"/>
                  </a:lnTo>
                  <a:lnTo>
                    <a:pt x="943" y="738"/>
                  </a:lnTo>
                  <a:lnTo>
                    <a:pt x="937" y="776"/>
                  </a:lnTo>
                  <a:lnTo>
                    <a:pt x="899" y="788"/>
                  </a:lnTo>
                  <a:lnTo>
                    <a:pt x="866" y="835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75"/>
            <p:cNvSpPr>
              <a:spLocks/>
            </p:cNvSpPr>
            <p:nvPr/>
          </p:nvSpPr>
          <p:spPr bwMode="gray">
            <a:xfrm>
              <a:off x="3116" y="3813"/>
              <a:ext cx="195" cy="172"/>
            </a:xfrm>
            <a:custGeom>
              <a:avLst/>
              <a:gdLst>
                <a:gd name="T0" fmla="*/ 20 w 392"/>
                <a:gd name="T1" fmla="*/ 19 h 344"/>
                <a:gd name="T2" fmla="*/ 17 w 392"/>
                <a:gd name="T3" fmla="*/ 21 h 344"/>
                <a:gd name="T4" fmla="*/ 11 w 392"/>
                <a:gd name="T5" fmla="*/ 27 h 344"/>
                <a:gd name="T6" fmla="*/ 5 w 392"/>
                <a:gd name="T7" fmla="*/ 35 h 344"/>
                <a:gd name="T8" fmla="*/ 1 w 392"/>
                <a:gd name="T9" fmla="*/ 40 h 344"/>
                <a:gd name="T10" fmla="*/ 0 w 392"/>
                <a:gd name="T11" fmla="*/ 50 h 344"/>
                <a:gd name="T12" fmla="*/ 1 w 392"/>
                <a:gd name="T13" fmla="*/ 63 h 344"/>
                <a:gd name="T14" fmla="*/ 5 w 392"/>
                <a:gd name="T15" fmla="*/ 72 h 344"/>
                <a:gd name="T16" fmla="*/ 12 w 392"/>
                <a:gd name="T17" fmla="*/ 78 h 344"/>
                <a:gd name="T18" fmla="*/ 22 w 392"/>
                <a:gd name="T19" fmla="*/ 80 h 344"/>
                <a:gd name="T20" fmla="*/ 28 w 392"/>
                <a:gd name="T21" fmla="*/ 80 h 344"/>
                <a:gd name="T22" fmla="*/ 33 w 392"/>
                <a:gd name="T23" fmla="*/ 81 h 344"/>
                <a:gd name="T24" fmla="*/ 41 w 392"/>
                <a:gd name="T25" fmla="*/ 86 h 344"/>
                <a:gd name="T26" fmla="*/ 46 w 392"/>
                <a:gd name="T27" fmla="*/ 85 h 344"/>
                <a:gd name="T28" fmla="*/ 49 w 392"/>
                <a:gd name="T29" fmla="*/ 80 h 344"/>
                <a:gd name="T30" fmla="*/ 53 w 392"/>
                <a:gd name="T31" fmla="*/ 74 h 344"/>
                <a:gd name="T32" fmla="*/ 59 w 392"/>
                <a:gd name="T33" fmla="*/ 73 h 344"/>
                <a:gd name="T34" fmla="*/ 64 w 392"/>
                <a:gd name="T35" fmla="*/ 69 h 344"/>
                <a:gd name="T36" fmla="*/ 69 w 392"/>
                <a:gd name="T37" fmla="*/ 63 h 344"/>
                <a:gd name="T38" fmla="*/ 76 w 392"/>
                <a:gd name="T39" fmla="*/ 59 h 344"/>
                <a:gd name="T40" fmla="*/ 79 w 392"/>
                <a:gd name="T41" fmla="*/ 52 h 344"/>
                <a:gd name="T42" fmla="*/ 80 w 392"/>
                <a:gd name="T43" fmla="*/ 43 h 344"/>
                <a:gd name="T44" fmla="*/ 85 w 392"/>
                <a:gd name="T45" fmla="*/ 28 h 344"/>
                <a:gd name="T46" fmla="*/ 90 w 392"/>
                <a:gd name="T47" fmla="*/ 21 h 344"/>
                <a:gd name="T48" fmla="*/ 94 w 392"/>
                <a:gd name="T49" fmla="*/ 19 h 344"/>
                <a:gd name="T50" fmla="*/ 97 w 392"/>
                <a:gd name="T51" fmla="*/ 15 h 344"/>
                <a:gd name="T52" fmla="*/ 97 w 392"/>
                <a:gd name="T53" fmla="*/ 9 h 344"/>
                <a:gd name="T54" fmla="*/ 95 w 392"/>
                <a:gd name="T55" fmla="*/ 3 h 344"/>
                <a:gd name="T56" fmla="*/ 88 w 392"/>
                <a:gd name="T57" fmla="*/ 1 h 344"/>
                <a:gd name="T58" fmla="*/ 75 w 392"/>
                <a:gd name="T59" fmla="*/ 1 h 344"/>
                <a:gd name="T60" fmla="*/ 64 w 392"/>
                <a:gd name="T61" fmla="*/ 3 h 344"/>
                <a:gd name="T62" fmla="*/ 55 w 392"/>
                <a:gd name="T63" fmla="*/ 5 h 344"/>
                <a:gd name="T64" fmla="*/ 45 w 392"/>
                <a:gd name="T65" fmla="*/ 7 h 344"/>
                <a:gd name="T66" fmla="*/ 38 w 392"/>
                <a:gd name="T67" fmla="*/ 8 h 344"/>
                <a:gd name="T68" fmla="*/ 33 w 392"/>
                <a:gd name="T69" fmla="*/ 11 h 344"/>
                <a:gd name="T70" fmla="*/ 28 w 392"/>
                <a:gd name="T71" fmla="*/ 12 h 344"/>
                <a:gd name="T72" fmla="*/ 23 w 392"/>
                <a:gd name="T73" fmla="*/ 12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92"/>
                <a:gd name="T112" fmla="*/ 0 h 344"/>
                <a:gd name="T113" fmla="*/ 392 w 392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92" h="344">
                  <a:moveTo>
                    <a:pt x="87" y="51"/>
                  </a:moveTo>
                  <a:lnTo>
                    <a:pt x="83" y="74"/>
                  </a:lnTo>
                  <a:lnTo>
                    <a:pt x="79" y="76"/>
                  </a:lnTo>
                  <a:lnTo>
                    <a:pt x="71" y="84"/>
                  </a:lnTo>
                  <a:lnTo>
                    <a:pt x="59" y="96"/>
                  </a:lnTo>
                  <a:lnTo>
                    <a:pt x="45" y="108"/>
                  </a:lnTo>
                  <a:lnTo>
                    <a:pt x="32" y="124"/>
                  </a:lnTo>
                  <a:lnTo>
                    <a:pt x="20" y="137"/>
                  </a:lnTo>
                  <a:lnTo>
                    <a:pt x="10" y="149"/>
                  </a:lnTo>
                  <a:lnTo>
                    <a:pt x="4" y="159"/>
                  </a:lnTo>
                  <a:lnTo>
                    <a:pt x="0" y="175"/>
                  </a:lnTo>
                  <a:lnTo>
                    <a:pt x="0" y="200"/>
                  </a:lnTo>
                  <a:lnTo>
                    <a:pt x="2" y="228"/>
                  </a:lnTo>
                  <a:lnTo>
                    <a:pt x="6" y="254"/>
                  </a:lnTo>
                  <a:lnTo>
                    <a:pt x="12" y="271"/>
                  </a:lnTo>
                  <a:lnTo>
                    <a:pt x="22" y="287"/>
                  </a:lnTo>
                  <a:lnTo>
                    <a:pt x="36" y="299"/>
                  </a:lnTo>
                  <a:lnTo>
                    <a:pt x="51" y="309"/>
                  </a:lnTo>
                  <a:lnTo>
                    <a:pt x="73" y="317"/>
                  </a:lnTo>
                  <a:lnTo>
                    <a:pt x="91" y="318"/>
                  </a:lnTo>
                  <a:lnTo>
                    <a:pt x="103" y="318"/>
                  </a:lnTo>
                  <a:lnTo>
                    <a:pt x="112" y="318"/>
                  </a:lnTo>
                  <a:lnTo>
                    <a:pt x="122" y="318"/>
                  </a:lnTo>
                  <a:lnTo>
                    <a:pt x="134" y="324"/>
                  </a:lnTo>
                  <a:lnTo>
                    <a:pt x="152" y="334"/>
                  </a:lnTo>
                  <a:lnTo>
                    <a:pt x="164" y="342"/>
                  </a:lnTo>
                  <a:lnTo>
                    <a:pt x="175" y="344"/>
                  </a:lnTo>
                  <a:lnTo>
                    <a:pt x="185" y="338"/>
                  </a:lnTo>
                  <a:lnTo>
                    <a:pt x="193" y="328"/>
                  </a:lnTo>
                  <a:lnTo>
                    <a:pt x="199" y="317"/>
                  </a:lnTo>
                  <a:lnTo>
                    <a:pt x="205" y="305"/>
                  </a:lnTo>
                  <a:lnTo>
                    <a:pt x="213" y="295"/>
                  </a:lnTo>
                  <a:lnTo>
                    <a:pt x="225" y="293"/>
                  </a:lnTo>
                  <a:lnTo>
                    <a:pt x="240" y="289"/>
                  </a:lnTo>
                  <a:lnTo>
                    <a:pt x="252" y="283"/>
                  </a:lnTo>
                  <a:lnTo>
                    <a:pt x="260" y="275"/>
                  </a:lnTo>
                  <a:lnTo>
                    <a:pt x="268" y="263"/>
                  </a:lnTo>
                  <a:lnTo>
                    <a:pt x="280" y="252"/>
                  </a:lnTo>
                  <a:lnTo>
                    <a:pt x="292" y="246"/>
                  </a:lnTo>
                  <a:lnTo>
                    <a:pt x="305" y="238"/>
                  </a:lnTo>
                  <a:lnTo>
                    <a:pt x="315" y="224"/>
                  </a:lnTo>
                  <a:lnTo>
                    <a:pt x="319" y="208"/>
                  </a:lnTo>
                  <a:lnTo>
                    <a:pt x="321" y="189"/>
                  </a:lnTo>
                  <a:lnTo>
                    <a:pt x="323" y="169"/>
                  </a:lnTo>
                  <a:lnTo>
                    <a:pt x="331" y="139"/>
                  </a:lnTo>
                  <a:lnTo>
                    <a:pt x="343" y="112"/>
                  </a:lnTo>
                  <a:lnTo>
                    <a:pt x="355" y="92"/>
                  </a:lnTo>
                  <a:lnTo>
                    <a:pt x="362" y="84"/>
                  </a:lnTo>
                  <a:lnTo>
                    <a:pt x="372" y="80"/>
                  </a:lnTo>
                  <a:lnTo>
                    <a:pt x="380" y="76"/>
                  </a:lnTo>
                  <a:lnTo>
                    <a:pt x="388" y="70"/>
                  </a:lnTo>
                  <a:lnTo>
                    <a:pt x="392" y="61"/>
                  </a:lnTo>
                  <a:lnTo>
                    <a:pt x="392" y="51"/>
                  </a:lnTo>
                  <a:lnTo>
                    <a:pt x="390" y="35"/>
                  </a:lnTo>
                  <a:lnTo>
                    <a:pt x="390" y="23"/>
                  </a:lnTo>
                  <a:lnTo>
                    <a:pt x="384" y="13"/>
                  </a:lnTo>
                  <a:lnTo>
                    <a:pt x="374" y="8"/>
                  </a:lnTo>
                  <a:lnTo>
                    <a:pt x="356" y="2"/>
                  </a:lnTo>
                  <a:lnTo>
                    <a:pt x="327" y="0"/>
                  </a:lnTo>
                  <a:lnTo>
                    <a:pt x="301" y="4"/>
                  </a:lnTo>
                  <a:lnTo>
                    <a:pt x="280" y="9"/>
                  </a:lnTo>
                  <a:lnTo>
                    <a:pt x="260" y="13"/>
                  </a:lnTo>
                  <a:lnTo>
                    <a:pt x="240" y="15"/>
                  </a:lnTo>
                  <a:lnTo>
                    <a:pt x="221" y="21"/>
                  </a:lnTo>
                  <a:lnTo>
                    <a:pt x="201" y="27"/>
                  </a:lnTo>
                  <a:lnTo>
                    <a:pt x="181" y="27"/>
                  </a:lnTo>
                  <a:lnTo>
                    <a:pt x="166" y="27"/>
                  </a:lnTo>
                  <a:lnTo>
                    <a:pt x="154" y="31"/>
                  </a:lnTo>
                  <a:lnTo>
                    <a:pt x="142" y="39"/>
                  </a:lnTo>
                  <a:lnTo>
                    <a:pt x="134" y="45"/>
                  </a:lnTo>
                  <a:lnTo>
                    <a:pt x="126" y="49"/>
                  </a:lnTo>
                  <a:lnTo>
                    <a:pt x="114" y="49"/>
                  </a:lnTo>
                  <a:lnTo>
                    <a:pt x="103" y="49"/>
                  </a:lnTo>
                  <a:lnTo>
                    <a:pt x="93" y="49"/>
                  </a:lnTo>
                  <a:lnTo>
                    <a:pt x="87" y="51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76"/>
            <p:cNvSpPr>
              <a:spLocks/>
            </p:cNvSpPr>
            <p:nvPr/>
          </p:nvSpPr>
          <p:spPr bwMode="gray">
            <a:xfrm>
              <a:off x="3116" y="3813"/>
              <a:ext cx="195" cy="172"/>
            </a:xfrm>
            <a:custGeom>
              <a:avLst/>
              <a:gdLst>
                <a:gd name="T0" fmla="*/ 20 w 392"/>
                <a:gd name="T1" fmla="*/ 19 h 344"/>
                <a:gd name="T2" fmla="*/ 17 w 392"/>
                <a:gd name="T3" fmla="*/ 21 h 344"/>
                <a:gd name="T4" fmla="*/ 11 w 392"/>
                <a:gd name="T5" fmla="*/ 27 h 344"/>
                <a:gd name="T6" fmla="*/ 5 w 392"/>
                <a:gd name="T7" fmla="*/ 35 h 344"/>
                <a:gd name="T8" fmla="*/ 1 w 392"/>
                <a:gd name="T9" fmla="*/ 40 h 344"/>
                <a:gd name="T10" fmla="*/ 0 w 392"/>
                <a:gd name="T11" fmla="*/ 50 h 344"/>
                <a:gd name="T12" fmla="*/ 1 w 392"/>
                <a:gd name="T13" fmla="*/ 63 h 344"/>
                <a:gd name="T14" fmla="*/ 5 w 392"/>
                <a:gd name="T15" fmla="*/ 72 h 344"/>
                <a:gd name="T16" fmla="*/ 12 w 392"/>
                <a:gd name="T17" fmla="*/ 78 h 344"/>
                <a:gd name="T18" fmla="*/ 22 w 392"/>
                <a:gd name="T19" fmla="*/ 80 h 344"/>
                <a:gd name="T20" fmla="*/ 28 w 392"/>
                <a:gd name="T21" fmla="*/ 80 h 344"/>
                <a:gd name="T22" fmla="*/ 33 w 392"/>
                <a:gd name="T23" fmla="*/ 81 h 344"/>
                <a:gd name="T24" fmla="*/ 41 w 392"/>
                <a:gd name="T25" fmla="*/ 86 h 344"/>
                <a:gd name="T26" fmla="*/ 46 w 392"/>
                <a:gd name="T27" fmla="*/ 85 h 344"/>
                <a:gd name="T28" fmla="*/ 49 w 392"/>
                <a:gd name="T29" fmla="*/ 80 h 344"/>
                <a:gd name="T30" fmla="*/ 53 w 392"/>
                <a:gd name="T31" fmla="*/ 74 h 344"/>
                <a:gd name="T32" fmla="*/ 59 w 392"/>
                <a:gd name="T33" fmla="*/ 73 h 344"/>
                <a:gd name="T34" fmla="*/ 64 w 392"/>
                <a:gd name="T35" fmla="*/ 69 h 344"/>
                <a:gd name="T36" fmla="*/ 69 w 392"/>
                <a:gd name="T37" fmla="*/ 63 h 344"/>
                <a:gd name="T38" fmla="*/ 76 w 392"/>
                <a:gd name="T39" fmla="*/ 59 h 344"/>
                <a:gd name="T40" fmla="*/ 79 w 392"/>
                <a:gd name="T41" fmla="*/ 52 h 344"/>
                <a:gd name="T42" fmla="*/ 80 w 392"/>
                <a:gd name="T43" fmla="*/ 43 h 344"/>
                <a:gd name="T44" fmla="*/ 85 w 392"/>
                <a:gd name="T45" fmla="*/ 28 h 344"/>
                <a:gd name="T46" fmla="*/ 90 w 392"/>
                <a:gd name="T47" fmla="*/ 21 h 344"/>
                <a:gd name="T48" fmla="*/ 94 w 392"/>
                <a:gd name="T49" fmla="*/ 19 h 344"/>
                <a:gd name="T50" fmla="*/ 97 w 392"/>
                <a:gd name="T51" fmla="*/ 15 h 344"/>
                <a:gd name="T52" fmla="*/ 97 w 392"/>
                <a:gd name="T53" fmla="*/ 9 h 344"/>
                <a:gd name="T54" fmla="*/ 95 w 392"/>
                <a:gd name="T55" fmla="*/ 3 h 344"/>
                <a:gd name="T56" fmla="*/ 88 w 392"/>
                <a:gd name="T57" fmla="*/ 1 h 344"/>
                <a:gd name="T58" fmla="*/ 75 w 392"/>
                <a:gd name="T59" fmla="*/ 1 h 344"/>
                <a:gd name="T60" fmla="*/ 64 w 392"/>
                <a:gd name="T61" fmla="*/ 3 h 344"/>
                <a:gd name="T62" fmla="*/ 55 w 392"/>
                <a:gd name="T63" fmla="*/ 5 h 344"/>
                <a:gd name="T64" fmla="*/ 45 w 392"/>
                <a:gd name="T65" fmla="*/ 7 h 344"/>
                <a:gd name="T66" fmla="*/ 38 w 392"/>
                <a:gd name="T67" fmla="*/ 8 h 344"/>
                <a:gd name="T68" fmla="*/ 33 w 392"/>
                <a:gd name="T69" fmla="*/ 11 h 344"/>
                <a:gd name="T70" fmla="*/ 28 w 392"/>
                <a:gd name="T71" fmla="*/ 12 h 344"/>
                <a:gd name="T72" fmla="*/ 23 w 392"/>
                <a:gd name="T73" fmla="*/ 12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92"/>
                <a:gd name="T112" fmla="*/ 0 h 344"/>
                <a:gd name="T113" fmla="*/ 392 w 392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92" h="344">
                  <a:moveTo>
                    <a:pt x="87" y="51"/>
                  </a:moveTo>
                  <a:lnTo>
                    <a:pt x="83" y="74"/>
                  </a:lnTo>
                  <a:lnTo>
                    <a:pt x="79" y="76"/>
                  </a:lnTo>
                  <a:lnTo>
                    <a:pt x="71" y="84"/>
                  </a:lnTo>
                  <a:lnTo>
                    <a:pt x="59" y="96"/>
                  </a:lnTo>
                  <a:lnTo>
                    <a:pt x="45" y="108"/>
                  </a:lnTo>
                  <a:lnTo>
                    <a:pt x="32" y="124"/>
                  </a:lnTo>
                  <a:lnTo>
                    <a:pt x="20" y="137"/>
                  </a:lnTo>
                  <a:lnTo>
                    <a:pt x="10" y="149"/>
                  </a:lnTo>
                  <a:lnTo>
                    <a:pt x="4" y="159"/>
                  </a:lnTo>
                  <a:lnTo>
                    <a:pt x="0" y="175"/>
                  </a:lnTo>
                  <a:lnTo>
                    <a:pt x="0" y="200"/>
                  </a:lnTo>
                  <a:lnTo>
                    <a:pt x="2" y="228"/>
                  </a:lnTo>
                  <a:lnTo>
                    <a:pt x="6" y="254"/>
                  </a:lnTo>
                  <a:lnTo>
                    <a:pt x="12" y="271"/>
                  </a:lnTo>
                  <a:lnTo>
                    <a:pt x="22" y="287"/>
                  </a:lnTo>
                  <a:lnTo>
                    <a:pt x="36" y="299"/>
                  </a:lnTo>
                  <a:lnTo>
                    <a:pt x="51" y="309"/>
                  </a:lnTo>
                  <a:lnTo>
                    <a:pt x="73" y="317"/>
                  </a:lnTo>
                  <a:lnTo>
                    <a:pt x="91" y="318"/>
                  </a:lnTo>
                  <a:lnTo>
                    <a:pt x="103" y="318"/>
                  </a:lnTo>
                  <a:lnTo>
                    <a:pt x="112" y="318"/>
                  </a:lnTo>
                  <a:lnTo>
                    <a:pt x="122" y="318"/>
                  </a:lnTo>
                  <a:lnTo>
                    <a:pt x="134" y="324"/>
                  </a:lnTo>
                  <a:lnTo>
                    <a:pt x="152" y="334"/>
                  </a:lnTo>
                  <a:lnTo>
                    <a:pt x="164" y="342"/>
                  </a:lnTo>
                  <a:lnTo>
                    <a:pt x="175" y="344"/>
                  </a:lnTo>
                  <a:lnTo>
                    <a:pt x="185" y="338"/>
                  </a:lnTo>
                  <a:lnTo>
                    <a:pt x="193" y="328"/>
                  </a:lnTo>
                  <a:lnTo>
                    <a:pt x="199" y="317"/>
                  </a:lnTo>
                  <a:lnTo>
                    <a:pt x="205" y="305"/>
                  </a:lnTo>
                  <a:lnTo>
                    <a:pt x="213" y="295"/>
                  </a:lnTo>
                  <a:lnTo>
                    <a:pt x="225" y="293"/>
                  </a:lnTo>
                  <a:lnTo>
                    <a:pt x="240" y="289"/>
                  </a:lnTo>
                  <a:lnTo>
                    <a:pt x="252" y="283"/>
                  </a:lnTo>
                  <a:lnTo>
                    <a:pt x="260" y="275"/>
                  </a:lnTo>
                  <a:lnTo>
                    <a:pt x="268" y="263"/>
                  </a:lnTo>
                  <a:lnTo>
                    <a:pt x="280" y="252"/>
                  </a:lnTo>
                  <a:lnTo>
                    <a:pt x="292" y="246"/>
                  </a:lnTo>
                  <a:lnTo>
                    <a:pt x="305" y="238"/>
                  </a:lnTo>
                  <a:lnTo>
                    <a:pt x="315" y="224"/>
                  </a:lnTo>
                  <a:lnTo>
                    <a:pt x="319" y="208"/>
                  </a:lnTo>
                  <a:lnTo>
                    <a:pt x="321" y="189"/>
                  </a:lnTo>
                  <a:lnTo>
                    <a:pt x="323" y="169"/>
                  </a:lnTo>
                  <a:lnTo>
                    <a:pt x="331" y="139"/>
                  </a:lnTo>
                  <a:lnTo>
                    <a:pt x="343" y="112"/>
                  </a:lnTo>
                  <a:lnTo>
                    <a:pt x="355" y="92"/>
                  </a:lnTo>
                  <a:lnTo>
                    <a:pt x="362" y="84"/>
                  </a:lnTo>
                  <a:lnTo>
                    <a:pt x="372" y="80"/>
                  </a:lnTo>
                  <a:lnTo>
                    <a:pt x="380" y="76"/>
                  </a:lnTo>
                  <a:lnTo>
                    <a:pt x="388" y="70"/>
                  </a:lnTo>
                  <a:lnTo>
                    <a:pt x="392" y="61"/>
                  </a:lnTo>
                  <a:lnTo>
                    <a:pt x="392" y="51"/>
                  </a:lnTo>
                  <a:lnTo>
                    <a:pt x="390" y="35"/>
                  </a:lnTo>
                  <a:lnTo>
                    <a:pt x="390" y="23"/>
                  </a:lnTo>
                  <a:lnTo>
                    <a:pt x="384" y="13"/>
                  </a:lnTo>
                  <a:lnTo>
                    <a:pt x="374" y="8"/>
                  </a:lnTo>
                  <a:lnTo>
                    <a:pt x="356" y="2"/>
                  </a:lnTo>
                  <a:lnTo>
                    <a:pt x="327" y="0"/>
                  </a:lnTo>
                  <a:lnTo>
                    <a:pt x="301" y="4"/>
                  </a:lnTo>
                  <a:lnTo>
                    <a:pt x="280" y="9"/>
                  </a:lnTo>
                  <a:lnTo>
                    <a:pt x="260" y="13"/>
                  </a:lnTo>
                  <a:lnTo>
                    <a:pt x="240" y="15"/>
                  </a:lnTo>
                  <a:lnTo>
                    <a:pt x="221" y="21"/>
                  </a:lnTo>
                  <a:lnTo>
                    <a:pt x="201" y="27"/>
                  </a:lnTo>
                  <a:lnTo>
                    <a:pt x="181" y="27"/>
                  </a:lnTo>
                  <a:lnTo>
                    <a:pt x="166" y="27"/>
                  </a:lnTo>
                  <a:lnTo>
                    <a:pt x="154" y="31"/>
                  </a:lnTo>
                  <a:lnTo>
                    <a:pt x="142" y="39"/>
                  </a:lnTo>
                  <a:lnTo>
                    <a:pt x="134" y="45"/>
                  </a:lnTo>
                  <a:lnTo>
                    <a:pt x="126" y="49"/>
                  </a:lnTo>
                  <a:lnTo>
                    <a:pt x="114" y="49"/>
                  </a:lnTo>
                  <a:lnTo>
                    <a:pt x="103" y="49"/>
                  </a:lnTo>
                  <a:lnTo>
                    <a:pt x="93" y="49"/>
                  </a:lnTo>
                  <a:lnTo>
                    <a:pt x="87" y="51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77"/>
            <p:cNvSpPr>
              <a:spLocks/>
            </p:cNvSpPr>
            <p:nvPr/>
          </p:nvSpPr>
          <p:spPr bwMode="gray">
            <a:xfrm>
              <a:off x="3188" y="3319"/>
              <a:ext cx="564" cy="480"/>
            </a:xfrm>
            <a:custGeom>
              <a:avLst/>
              <a:gdLst>
                <a:gd name="T0" fmla="*/ 279 w 1128"/>
                <a:gd name="T1" fmla="*/ 62 h 960"/>
                <a:gd name="T2" fmla="*/ 272 w 1128"/>
                <a:gd name="T3" fmla="*/ 67 h 960"/>
                <a:gd name="T4" fmla="*/ 266 w 1128"/>
                <a:gd name="T5" fmla="*/ 77 h 960"/>
                <a:gd name="T6" fmla="*/ 261 w 1128"/>
                <a:gd name="T7" fmla="*/ 87 h 960"/>
                <a:gd name="T8" fmla="*/ 254 w 1128"/>
                <a:gd name="T9" fmla="*/ 97 h 960"/>
                <a:gd name="T10" fmla="*/ 241 w 1128"/>
                <a:gd name="T11" fmla="*/ 103 h 960"/>
                <a:gd name="T12" fmla="*/ 230 w 1128"/>
                <a:gd name="T13" fmla="*/ 104 h 960"/>
                <a:gd name="T14" fmla="*/ 216 w 1128"/>
                <a:gd name="T15" fmla="*/ 103 h 960"/>
                <a:gd name="T16" fmla="*/ 203 w 1128"/>
                <a:gd name="T17" fmla="*/ 110 h 960"/>
                <a:gd name="T18" fmla="*/ 199 w 1128"/>
                <a:gd name="T19" fmla="*/ 115 h 960"/>
                <a:gd name="T20" fmla="*/ 198 w 1128"/>
                <a:gd name="T21" fmla="*/ 118 h 960"/>
                <a:gd name="T22" fmla="*/ 196 w 1128"/>
                <a:gd name="T23" fmla="*/ 119 h 960"/>
                <a:gd name="T24" fmla="*/ 190 w 1128"/>
                <a:gd name="T25" fmla="*/ 114 h 960"/>
                <a:gd name="T26" fmla="*/ 183 w 1128"/>
                <a:gd name="T27" fmla="*/ 118 h 960"/>
                <a:gd name="T28" fmla="*/ 177 w 1128"/>
                <a:gd name="T29" fmla="*/ 127 h 960"/>
                <a:gd name="T30" fmla="*/ 164 w 1128"/>
                <a:gd name="T31" fmla="*/ 127 h 960"/>
                <a:gd name="T32" fmla="*/ 155 w 1128"/>
                <a:gd name="T33" fmla="*/ 120 h 960"/>
                <a:gd name="T34" fmla="*/ 148 w 1128"/>
                <a:gd name="T35" fmla="*/ 111 h 960"/>
                <a:gd name="T36" fmla="*/ 143 w 1128"/>
                <a:gd name="T37" fmla="*/ 113 h 960"/>
                <a:gd name="T38" fmla="*/ 147 w 1128"/>
                <a:gd name="T39" fmla="*/ 122 h 960"/>
                <a:gd name="T40" fmla="*/ 154 w 1128"/>
                <a:gd name="T41" fmla="*/ 130 h 960"/>
                <a:gd name="T42" fmla="*/ 153 w 1128"/>
                <a:gd name="T43" fmla="*/ 140 h 960"/>
                <a:gd name="T44" fmla="*/ 140 w 1128"/>
                <a:gd name="T45" fmla="*/ 149 h 960"/>
                <a:gd name="T46" fmla="*/ 134 w 1128"/>
                <a:gd name="T47" fmla="*/ 149 h 960"/>
                <a:gd name="T48" fmla="*/ 132 w 1128"/>
                <a:gd name="T49" fmla="*/ 148 h 960"/>
                <a:gd name="T50" fmla="*/ 130 w 1128"/>
                <a:gd name="T51" fmla="*/ 148 h 960"/>
                <a:gd name="T52" fmla="*/ 126 w 1128"/>
                <a:gd name="T53" fmla="*/ 154 h 960"/>
                <a:gd name="T54" fmla="*/ 116 w 1128"/>
                <a:gd name="T55" fmla="*/ 163 h 960"/>
                <a:gd name="T56" fmla="*/ 110 w 1128"/>
                <a:gd name="T57" fmla="*/ 167 h 960"/>
                <a:gd name="T58" fmla="*/ 97 w 1128"/>
                <a:gd name="T59" fmla="*/ 168 h 960"/>
                <a:gd name="T60" fmla="*/ 87 w 1128"/>
                <a:gd name="T61" fmla="*/ 171 h 960"/>
                <a:gd name="T62" fmla="*/ 75 w 1128"/>
                <a:gd name="T63" fmla="*/ 179 h 960"/>
                <a:gd name="T64" fmla="*/ 56 w 1128"/>
                <a:gd name="T65" fmla="*/ 185 h 960"/>
                <a:gd name="T66" fmla="*/ 46 w 1128"/>
                <a:gd name="T67" fmla="*/ 186 h 960"/>
                <a:gd name="T68" fmla="*/ 38 w 1128"/>
                <a:gd name="T69" fmla="*/ 194 h 960"/>
                <a:gd name="T70" fmla="*/ 29 w 1128"/>
                <a:gd name="T71" fmla="*/ 199 h 960"/>
                <a:gd name="T72" fmla="*/ 23 w 1128"/>
                <a:gd name="T73" fmla="*/ 207 h 960"/>
                <a:gd name="T74" fmla="*/ 26 w 1128"/>
                <a:gd name="T75" fmla="*/ 214 h 960"/>
                <a:gd name="T76" fmla="*/ 35 w 1128"/>
                <a:gd name="T77" fmla="*/ 227 h 960"/>
                <a:gd name="T78" fmla="*/ 35 w 1128"/>
                <a:gd name="T79" fmla="*/ 235 h 960"/>
                <a:gd name="T80" fmla="*/ 24 w 1128"/>
                <a:gd name="T81" fmla="*/ 240 h 960"/>
                <a:gd name="T82" fmla="*/ 13 w 1128"/>
                <a:gd name="T83" fmla="*/ 235 h 960"/>
                <a:gd name="T84" fmla="*/ 4 w 1128"/>
                <a:gd name="T85" fmla="*/ 222 h 960"/>
                <a:gd name="T86" fmla="*/ 1 w 1128"/>
                <a:gd name="T87" fmla="*/ 210 h 960"/>
                <a:gd name="T88" fmla="*/ 1 w 1128"/>
                <a:gd name="T89" fmla="*/ 200 h 960"/>
                <a:gd name="T90" fmla="*/ 8 w 1128"/>
                <a:gd name="T91" fmla="*/ 189 h 960"/>
                <a:gd name="T92" fmla="*/ 0 w 1128"/>
                <a:gd name="T93" fmla="*/ 184 h 960"/>
                <a:gd name="T94" fmla="*/ 19 w 1128"/>
                <a:gd name="T95" fmla="*/ 160 h 960"/>
                <a:gd name="T96" fmla="*/ 37 w 1128"/>
                <a:gd name="T97" fmla="*/ 139 h 960"/>
                <a:gd name="T98" fmla="*/ 59 w 1128"/>
                <a:gd name="T99" fmla="*/ 101 h 960"/>
                <a:gd name="T100" fmla="*/ 74 w 1128"/>
                <a:gd name="T101" fmla="*/ 62 h 960"/>
                <a:gd name="T102" fmla="*/ 82 w 1128"/>
                <a:gd name="T103" fmla="*/ 36 h 960"/>
                <a:gd name="T104" fmla="*/ 121 w 1128"/>
                <a:gd name="T105" fmla="*/ 3 h 960"/>
                <a:gd name="T106" fmla="*/ 156 w 1128"/>
                <a:gd name="T107" fmla="*/ 8 h 960"/>
                <a:gd name="T108" fmla="*/ 170 w 1128"/>
                <a:gd name="T109" fmla="*/ 24 h 960"/>
                <a:gd name="T110" fmla="*/ 185 w 1128"/>
                <a:gd name="T111" fmla="*/ 32 h 960"/>
                <a:gd name="T112" fmla="*/ 224 w 1128"/>
                <a:gd name="T113" fmla="*/ 15 h 960"/>
                <a:gd name="T114" fmla="*/ 272 w 1128"/>
                <a:gd name="T115" fmla="*/ 41 h 9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28"/>
                <a:gd name="T175" fmla="*/ 0 h 960"/>
                <a:gd name="T176" fmla="*/ 1128 w 1128"/>
                <a:gd name="T177" fmla="*/ 960 h 9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28" h="960">
                  <a:moveTo>
                    <a:pt x="1128" y="246"/>
                  </a:moveTo>
                  <a:lnTo>
                    <a:pt x="1124" y="248"/>
                  </a:lnTo>
                  <a:lnTo>
                    <a:pt x="1116" y="250"/>
                  </a:lnTo>
                  <a:lnTo>
                    <a:pt x="1104" y="254"/>
                  </a:lnTo>
                  <a:lnTo>
                    <a:pt x="1094" y="259"/>
                  </a:lnTo>
                  <a:lnTo>
                    <a:pt x="1088" y="265"/>
                  </a:lnTo>
                  <a:lnTo>
                    <a:pt x="1083" y="275"/>
                  </a:lnTo>
                  <a:lnTo>
                    <a:pt x="1075" y="289"/>
                  </a:lnTo>
                  <a:lnTo>
                    <a:pt x="1063" y="305"/>
                  </a:lnTo>
                  <a:lnTo>
                    <a:pt x="1055" y="318"/>
                  </a:lnTo>
                  <a:lnTo>
                    <a:pt x="1047" y="332"/>
                  </a:lnTo>
                  <a:lnTo>
                    <a:pt x="1043" y="348"/>
                  </a:lnTo>
                  <a:lnTo>
                    <a:pt x="1037" y="362"/>
                  </a:lnTo>
                  <a:lnTo>
                    <a:pt x="1029" y="376"/>
                  </a:lnTo>
                  <a:lnTo>
                    <a:pt x="1016" y="387"/>
                  </a:lnTo>
                  <a:lnTo>
                    <a:pt x="1002" y="395"/>
                  </a:lnTo>
                  <a:lnTo>
                    <a:pt x="984" y="403"/>
                  </a:lnTo>
                  <a:lnTo>
                    <a:pt x="966" y="411"/>
                  </a:lnTo>
                  <a:lnTo>
                    <a:pt x="949" y="417"/>
                  </a:lnTo>
                  <a:lnTo>
                    <a:pt x="937" y="419"/>
                  </a:lnTo>
                  <a:lnTo>
                    <a:pt x="921" y="415"/>
                  </a:lnTo>
                  <a:lnTo>
                    <a:pt x="903" y="411"/>
                  </a:lnTo>
                  <a:lnTo>
                    <a:pt x="884" y="409"/>
                  </a:lnTo>
                  <a:lnTo>
                    <a:pt x="864" y="411"/>
                  </a:lnTo>
                  <a:lnTo>
                    <a:pt x="846" y="419"/>
                  </a:lnTo>
                  <a:lnTo>
                    <a:pt x="829" y="431"/>
                  </a:lnTo>
                  <a:lnTo>
                    <a:pt x="813" y="440"/>
                  </a:lnTo>
                  <a:lnTo>
                    <a:pt x="801" y="450"/>
                  </a:lnTo>
                  <a:lnTo>
                    <a:pt x="799" y="454"/>
                  </a:lnTo>
                  <a:lnTo>
                    <a:pt x="797" y="458"/>
                  </a:lnTo>
                  <a:lnTo>
                    <a:pt x="795" y="464"/>
                  </a:lnTo>
                  <a:lnTo>
                    <a:pt x="793" y="468"/>
                  </a:lnTo>
                  <a:lnTo>
                    <a:pt x="791" y="472"/>
                  </a:lnTo>
                  <a:lnTo>
                    <a:pt x="789" y="474"/>
                  </a:lnTo>
                  <a:lnTo>
                    <a:pt x="787" y="474"/>
                  </a:lnTo>
                  <a:lnTo>
                    <a:pt x="783" y="474"/>
                  </a:lnTo>
                  <a:lnTo>
                    <a:pt x="777" y="470"/>
                  </a:lnTo>
                  <a:lnTo>
                    <a:pt x="770" y="462"/>
                  </a:lnTo>
                  <a:lnTo>
                    <a:pt x="760" y="456"/>
                  </a:lnTo>
                  <a:lnTo>
                    <a:pt x="752" y="456"/>
                  </a:lnTo>
                  <a:lnTo>
                    <a:pt x="742" y="462"/>
                  </a:lnTo>
                  <a:lnTo>
                    <a:pt x="734" y="472"/>
                  </a:lnTo>
                  <a:lnTo>
                    <a:pt x="726" y="484"/>
                  </a:lnTo>
                  <a:lnTo>
                    <a:pt x="718" y="496"/>
                  </a:lnTo>
                  <a:lnTo>
                    <a:pt x="708" y="507"/>
                  </a:lnTo>
                  <a:lnTo>
                    <a:pt x="695" y="513"/>
                  </a:lnTo>
                  <a:lnTo>
                    <a:pt x="679" y="513"/>
                  </a:lnTo>
                  <a:lnTo>
                    <a:pt x="657" y="509"/>
                  </a:lnTo>
                  <a:lnTo>
                    <a:pt x="644" y="503"/>
                  </a:lnTo>
                  <a:lnTo>
                    <a:pt x="634" y="494"/>
                  </a:lnTo>
                  <a:lnTo>
                    <a:pt x="622" y="482"/>
                  </a:lnTo>
                  <a:lnTo>
                    <a:pt x="612" y="468"/>
                  </a:lnTo>
                  <a:lnTo>
                    <a:pt x="602" y="454"/>
                  </a:lnTo>
                  <a:lnTo>
                    <a:pt x="592" y="442"/>
                  </a:lnTo>
                  <a:lnTo>
                    <a:pt x="583" y="437"/>
                  </a:lnTo>
                  <a:lnTo>
                    <a:pt x="575" y="440"/>
                  </a:lnTo>
                  <a:lnTo>
                    <a:pt x="571" y="452"/>
                  </a:lnTo>
                  <a:lnTo>
                    <a:pt x="575" y="464"/>
                  </a:lnTo>
                  <a:lnTo>
                    <a:pt x="581" y="478"/>
                  </a:lnTo>
                  <a:lnTo>
                    <a:pt x="588" y="490"/>
                  </a:lnTo>
                  <a:lnTo>
                    <a:pt x="596" y="498"/>
                  </a:lnTo>
                  <a:lnTo>
                    <a:pt x="608" y="509"/>
                  </a:lnTo>
                  <a:lnTo>
                    <a:pt x="618" y="519"/>
                  </a:lnTo>
                  <a:lnTo>
                    <a:pt x="624" y="531"/>
                  </a:lnTo>
                  <a:lnTo>
                    <a:pt x="624" y="541"/>
                  </a:lnTo>
                  <a:lnTo>
                    <a:pt x="612" y="557"/>
                  </a:lnTo>
                  <a:lnTo>
                    <a:pt x="596" y="574"/>
                  </a:lnTo>
                  <a:lnTo>
                    <a:pt x="577" y="588"/>
                  </a:lnTo>
                  <a:lnTo>
                    <a:pt x="557" y="596"/>
                  </a:lnTo>
                  <a:lnTo>
                    <a:pt x="545" y="600"/>
                  </a:lnTo>
                  <a:lnTo>
                    <a:pt x="535" y="598"/>
                  </a:lnTo>
                  <a:lnTo>
                    <a:pt x="533" y="596"/>
                  </a:lnTo>
                  <a:lnTo>
                    <a:pt x="531" y="594"/>
                  </a:lnTo>
                  <a:lnTo>
                    <a:pt x="527" y="592"/>
                  </a:lnTo>
                  <a:lnTo>
                    <a:pt x="525" y="590"/>
                  </a:lnTo>
                  <a:lnTo>
                    <a:pt x="523" y="590"/>
                  </a:lnTo>
                  <a:lnTo>
                    <a:pt x="521" y="590"/>
                  </a:lnTo>
                  <a:lnTo>
                    <a:pt x="520" y="592"/>
                  </a:lnTo>
                  <a:lnTo>
                    <a:pt x="518" y="598"/>
                  </a:lnTo>
                  <a:lnTo>
                    <a:pt x="514" y="608"/>
                  </a:lnTo>
                  <a:lnTo>
                    <a:pt x="504" y="614"/>
                  </a:lnTo>
                  <a:lnTo>
                    <a:pt x="492" y="624"/>
                  </a:lnTo>
                  <a:lnTo>
                    <a:pt x="478" y="637"/>
                  </a:lnTo>
                  <a:lnTo>
                    <a:pt x="466" y="651"/>
                  </a:lnTo>
                  <a:lnTo>
                    <a:pt x="459" y="661"/>
                  </a:lnTo>
                  <a:lnTo>
                    <a:pt x="451" y="667"/>
                  </a:lnTo>
                  <a:lnTo>
                    <a:pt x="441" y="667"/>
                  </a:lnTo>
                  <a:lnTo>
                    <a:pt x="427" y="665"/>
                  </a:lnTo>
                  <a:lnTo>
                    <a:pt x="411" y="667"/>
                  </a:lnTo>
                  <a:lnTo>
                    <a:pt x="390" y="669"/>
                  </a:lnTo>
                  <a:lnTo>
                    <a:pt x="374" y="669"/>
                  </a:lnTo>
                  <a:lnTo>
                    <a:pt x="360" y="675"/>
                  </a:lnTo>
                  <a:lnTo>
                    <a:pt x="348" y="683"/>
                  </a:lnTo>
                  <a:lnTo>
                    <a:pt x="336" y="694"/>
                  </a:lnTo>
                  <a:lnTo>
                    <a:pt x="323" y="704"/>
                  </a:lnTo>
                  <a:lnTo>
                    <a:pt x="299" y="714"/>
                  </a:lnTo>
                  <a:lnTo>
                    <a:pt x="271" y="726"/>
                  </a:lnTo>
                  <a:lnTo>
                    <a:pt x="246" y="734"/>
                  </a:lnTo>
                  <a:lnTo>
                    <a:pt x="226" y="740"/>
                  </a:lnTo>
                  <a:lnTo>
                    <a:pt x="212" y="740"/>
                  </a:lnTo>
                  <a:lnTo>
                    <a:pt x="199" y="740"/>
                  </a:lnTo>
                  <a:lnTo>
                    <a:pt x="185" y="742"/>
                  </a:lnTo>
                  <a:lnTo>
                    <a:pt x="173" y="748"/>
                  </a:lnTo>
                  <a:lnTo>
                    <a:pt x="163" y="759"/>
                  </a:lnTo>
                  <a:lnTo>
                    <a:pt x="153" y="773"/>
                  </a:lnTo>
                  <a:lnTo>
                    <a:pt x="142" y="781"/>
                  </a:lnTo>
                  <a:lnTo>
                    <a:pt x="128" y="787"/>
                  </a:lnTo>
                  <a:lnTo>
                    <a:pt x="116" y="793"/>
                  </a:lnTo>
                  <a:lnTo>
                    <a:pt x="108" y="803"/>
                  </a:lnTo>
                  <a:lnTo>
                    <a:pt x="100" y="816"/>
                  </a:lnTo>
                  <a:lnTo>
                    <a:pt x="92" y="826"/>
                  </a:lnTo>
                  <a:lnTo>
                    <a:pt x="86" y="834"/>
                  </a:lnTo>
                  <a:lnTo>
                    <a:pt x="90" y="844"/>
                  </a:lnTo>
                  <a:lnTo>
                    <a:pt x="104" y="856"/>
                  </a:lnTo>
                  <a:lnTo>
                    <a:pt x="118" y="872"/>
                  </a:lnTo>
                  <a:lnTo>
                    <a:pt x="130" y="891"/>
                  </a:lnTo>
                  <a:lnTo>
                    <a:pt x="138" y="905"/>
                  </a:lnTo>
                  <a:lnTo>
                    <a:pt x="144" y="919"/>
                  </a:lnTo>
                  <a:lnTo>
                    <a:pt x="146" y="931"/>
                  </a:lnTo>
                  <a:lnTo>
                    <a:pt x="140" y="940"/>
                  </a:lnTo>
                  <a:lnTo>
                    <a:pt x="128" y="946"/>
                  </a:lnTo>
                  <a:lnTo>
                    <a:pt x="114" y="954"/>
                  </a:lnTo>
                  <a:lnTo>
                    <a:pt x="96" y="960"/>
                  </a:lnTo>
                  <a:lnTo>
                    <a:pt x="79" y="960"/>
                  </a:lnTo>
                  <a:lnTo>
                    <a:pt x="67" y="956"/>
                  </a:lnTo>
                  <a:lnTo>
                    <a:pt x="51" y="938"/>
                  </a:lnTo>
                  <a:lnTo>
                    <a:pt x="37" y="919"/>
                  </a:lnTo>
                  <a:lnTo>
                    <a:pt x="25" y="901"/>
                  </a:lnTo>
                  <a:lnTo>
                    <a:pt x="18" y="887"/>
                  </a:lnTo>
                  <a:lnTo>
                    <a:pt x="10" y="872"/>
                  </a:lnTo>
                  <a:lnTo>
                    <a:pt x="4" y="854"/>
                  </a:lnTo>
                  <a:lnTo>
                    <a:pt x="2" y="840"/>
                  </a:lnTo>
                  <a:lnTo>
                    <a:pt x="2" y="826"/>
                  </a:lnTo>
                  <a:lnTo>
                    <a:pt x="2" y="812"/>
                  </a:lnTo>
                  <a:lnTo>
                    <a:pt x="4" y="797"/>
                  </a:lnTo>
                  <a:lnTo>
                    <a:pt x="12" y="783"/>
                  </a:lnTo>
                  <a:lnTo>
                    <a:pt x="25" y="765"/>
                  </a:lnTo>
                  <a:lnTo>
                    <a:pt x="31" y="753"/>
                  </a:lnTo>
                  <a:lnTo>
                    <a:pt x="33" y="749"/>
                  </a:lnTo>
                  <a:lnTo>
                    <a:pt x="4" y="746"/>
                  </a:lnTo>
                  <a:lnTo>
                    <a:pt x="0" y="734"/>
                  </a:lnTo>
                  <a:lnTo>
                    <a:pt x="33" y="687"/>
                  </a:lnTo>
                  <a:lnTo>
                    <a:pt x="71" y="675"/>
                  </a:lnTo>
                  <a:lnTo>
                    <a:pt x="77" y="637"/>
                  </a:lnTo>
                  <a:lnTo>
                    <a:pt x="128" y="627"/>
                  </a:lnTo>
                  <a:lnTo>
                    <a:pt x="147" y="612"/>
                  </a:lnTo>
                  <a:lnTo>
                    <a:pt x="147" y="553"/>
                  </a:lnTo>
                  <a:lnTo>
                    <a:pt x="175" y="539"/>
                  </a:lnTo>
                  <a:lnTo>
                    <a:pt x="244" y="478"/>
                  </a:lnTo>
                  <a:lnTo>
                    <a:pt x="238" y="403"/>
                  </a:lnTo>
                  <a:lnTo>
                    <a:pt x="264" y="332"/>
                  </a:lnTo>
                  <a:lnTo>
                    <a:pt x="301" y="307"/>
                  </a:lnTo>
                  <a:lnTo>
                    <a:pt x="297" y="250"/>
                  </a:lnTo>
                  <a:lnTo>
                    <a:pt x="325" y="220"/>
                  </a:lnTo>
                  <a:lnTo>
                    <a:pt x="303" y="157"/>
                  </a:lnTo>
                  <a:lnTo>
                    <a:pt x="329" y="143"/>
                  </a:lnTo>
                  <a:lnTo>
                    <a:pt x="329" y="86"/>
                  </a:lnTo>
                  <a:lnTo>
                    <a:pt x="384" y="78"/>
                  </a:lnTo>
                  <a:lnTo>
                    <a:pt x="484" y="9"/>
                  </a:lnTo>
                  <a:lnTo>
                    <a:pt x="535" y="39"/>
                  </a:lnTo>
                  <a:lnTo>
                    <a:pt x="592" y="9"/>
                  </a:lnTo>
                  <a:lnTo>
                    <a:pt x="624" y="29"/>
                  </a:lnTo>
                  <a:lnTo>
                    <a:pt x="693" y="0"/>
                  </a:lnTo>
                  <a:lnTo>
                    <a:pt x="720" y="27"/>
                  </a:lnTo>
                  <a:lnTo>
                    <a:pt x="681" y="94"/>
                  </a:lnTo>
                  <a:lnTo>
                    <a:pt x="651" y="130"/>
                  </a:lnTo>
                  <a:lnTo>
                    <a:pt x="679" y="151"/>
                  </a:lnTo>
                  <a:lnTo>
                    <a:pt x="740" y="128"/>
                  </a:lnTo>
                  <a:lnTo>
                    <a:pt x="823" y="92"/>
                  </a:lnTo>
                  <a:lnTo>
                    <a:pt x="878" y="120"/>
                  </a:lnTo>
                  <a:lnTo>
                    <a:pt x="895" y="59"/>
                  </a:lnTo>
                  <a:lnTo>
                    <a:pt x="984" y="61"/>
                  </a:lnTo>
                  <a:lnTo>
                    <a:pt x="1053" y="96"/>
                  </a:lnTo>
                  <a:lnTo>
                    <a:pt x="1086" y="161"/>
                  </a:lnTo>
                  <a:lnTo>
                    <a:pt x="1110" y="216"/>
                  </a:lnTo>
                  <a:lnTo>
                    <a:pt x="1128" y="246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78"/>
            <p:cNvSpPr>
              <a:spLocks/>
            </p:cNvSpPr>
            <p:nvPr/>
          </p:nvSpPr>
          <p:spPr bwMode="gray">
            <a:xfrm>
              <a:off x="3188" y="3319"/>
              <a:ext cx="564" cy="480"/>
            </a:xfrm>
            <a:custGeom>
              <a:avLst/>
              <a:gdLst>
                <a:gd name="T0" fmla="*/ 279 w 1128"/>
                <a:gd name="T1" fmla="*/ 62 h 960"/>
                <a:gd name="T2" fmla="*/ 272 w 1128"/>
                <a:gd name="T3" fmla="*/ 67 h 960"/>
                <a:gd name="T4" fmla="*/ 266 w 1128"/>
                <a:gd name="T5" fmla="*/ 77 h 960"/>
                <a:gd name="T6" fmla="*/ 261 w 1128"/>
                <a:gd name="T7" fmla="*/ 87 h 960"/>
                <a:gd name="T8" fmla="*/ 254 w 1128"/>
                <a:gd name="T9" fmla="*/ 97 h 960"/>
                <a:gd name="T10" fmla="*/ 241 w 1128"/>
                <a:gd name="T11" fmla="*/ 103 h 960"/>
                <a:gd name="T12" fmla="*/ 230 w 1128"/>
                <a:gd name="T13" fmla="*/ 104 h 960"/>
                <a:gd name="T14" fmla="*/ 216 w 1128"/>
                <a:gd name="T15" fmla="*/ 103 h 960"/>
                <a:gd name="T16" fmla="*/ 203 w 1128"/>
                <a:gd name="T17" fmla="*/ 110 h 960"/>
                <a:gd name="T18" fmla="*/ 199 w 1128"/>
                <a:gd name="T19" fmla="*/ 115 h 960"/>
                <a:gd name="T20" fmla="*/ 198 w 1128"/>
                <a:gd name="T21" fmla="*/ 118 h 960"/>
                <a:gd name="T22" fmla="*/ 196 w 1128"/>
                <a:gd name="T23" fmla="*/ 119 h 960"/>
                <a:gd name="T24" fmla="*/ 190 w 1128"/>
                <a:gd name="T25" fmla="*/ 114 h 960"/>
                <a:gd name="T26" fmla="*/ 183 w 1128"/>
                <a:gd name="T27" fmla="*/ 118 h 960"/>
                <a:gd name="T28" fmla="*/ 177 w 1128"/>
                <a:gd name="T29" fmla="*/ 127 h 960"/>
                <a:gd name="T30" fmla="*/ 164 w 1128"/>
                <a:gd name="T31" fmla="*/ 127 h 960"/>
                <a:gd name="T32" fmla="*/ 155 w 1128"/>
                <a:gd name="T33" fmla="*/ 120 h 960"/>
                <a:gd name="T34" fmla="*/ 148 w 1128"/>
                <a:gd name="T35" fmla="*/ 111 h 960"/>
                <a:gd name="T36" fmla="*/ 143 w 1128"/>
                <a:gd name="T37" fmla="*/ 113 h 960"/>
                <a:gd name="T38" fmla="*/ 147 w 1128"/>
                <a:gd name="T39" fmla="*/ 122 h 960"/>
                <a:gd name="T40" fmla="*/ 154 w 1128"/>
                <a:gd name="T41" fmla="*/ 130 h 960"/>
                <a:gd name="T42" fmla="*/ 153 w 1128"/>
                <a:gd name="T43" fmla="*/ 140 h 960"/>
                <a:gd name="T44" fmla="*/ 140 w 1128"/>
                <a:gd name="T45" fmla="*/ 149 h 960"/>
                <a:gd name="T46" fmla="*/ 134 w 1128"/>
                <a:gd name="T47" fmla="*/ 149 h 960"/>
                <a:gd name="T48" fmla="*/ 132 w 1128"/>
                <a:gd name="T49" fmla="*/ 148 h 960"/>
                <a:gd name="T50" fmla="*/ 130 w 1128"/>
                <a:gd name="T51" fmla="*/ 148 h 960"/>
                <a:gd name="T52" fmla="*/ 126 w 1128"/>
                <a:gd name="T53" fmla="*/ 154 h 960"/>
                <a:gd name="T54" fmla="*/ 116 w 1128"/>
                <a:gd name="T55" fmla="*/ 163 h 960"/>
                <a:gd name="T56" fmla="*/ 110 w 1128"/>
                <a:gd name="T57" fmla="*/ 167 h 960"/>
                <a:gd name="T58" fmla="*/ 97 w 1128"/>
                <a:gd name="T59" fmla="*/ 168 h 960"/>
                <a:gd name="T60" fmla="*/ 87 w 1128"/>
                <a:gd name="T61" fmla="*/ 171 h 960"/>
                <a:gd name="T62" fmla="*/ 75 w 1128"/>
                <a:gd name="T63" fmla="*/ 179 h 960"/>
                <a:gd name="T64" fmla="*/ 56 w 1128"/>
                <a:gd name="T65" fmla="*/ 185 h 960"/>
                <a:gd name="T66" fmla="*/ 46 w 1128"/>
                <a:gd name="T67" fmla="*/ 186 h 960"/>
                <a:gd name="T68" fmla="*/ 38 w 1128"/>
                <a:gd name="T69" fmla="*/ 194 h 960"/>
                <a:gd name="T70" fmla="*/ 29 w 1128"/>
                <a:gd name="T71" fmla="*/ 199 h 960"/>
                <a:gd name="T72" fmla="*/ 23 w 1128"/>
                <a:gd name="T73" fmla="*/ 207 h 960"/>
                <a:gd name="T74" fmla="*/ 26 w 1128"/>
                <a:gd name="T75" fmla="*/ 214 h 960"/>
                <a:gd name="T76" fmla="*/ 35 w 1128"/>
                <a:gd name="T77" fmla="*/ 227 h 960"/>
                <a:gd name="T78" fmla="*/ 35 w 1128"/>
                <a:gd name="T79" fmla="*/ 235 h 960"/>
                <a:gd name="T80" fmla="*/ 24 w 1128"/>
                <a:gd name="T81" fmla="*/ 240 h 960"/>
                <a:gd name="T82" fmla="*/ 13 w 1128"/>
                <a:gd name="T83" fmla="*/ 235 h 960"/>
                <a:gd name="T84" fmla="*/ 4 w 1128"/>
                <a:gd name="T85" fmla="*/ 222 h 960"/>
                <a:gd name="T86" fmla="*/ 1 w 1128"/>
                <a:gd name="T87" fmla="*/ 210 h 960"/>
                <a:gd name="T88" fmla="*/ 1 w 1128"/>
                <a:gd name="T89" fmla="*/ 200 h 960"/>
                <a:gd name="T90" fmla="*/ 8 w 1128"/>
                <a:gd name="T91" fmla="*/ 189 h 960"/>
                <a:gd name="T92" fmla="*/ 0 w 1128"/>
                <a:gd name="T93" fmla="*/ 184 h 960"/>
                <a:gd name="T94" fmla="*/ 19 w 1128"/>
                <a:gd name="T95" fmla="*/ 160 h 960"/>
                <a:gd name="T96" fmla="*/ 37 w 1128"/>
                <a:gd name="T97" fmla="*/ 139 h 960"/>
                <a:gd name="T98" fmla="*/ 59 w 1128"/>
                <a:gd name="T99" fmla="*/ 101 h 960"/>
                <a:gd name="T100" fmla="*/ 74 w 1128"/>
                <a:gd name="T101" fmla="*/ 62 h 960"/>
                <a:gd name="T102" fmla="*/ 82 w 1128"/>
                <a:gd name="T103" fmla="*/ 36 h 960"/>
                <a:gd name="T104" fmla="*/ 121 w 1128"/>
                <a:gd name="T105" fmla="*/ 3 h 960"/>
                <a:gd name="T106" fmla="*/ 156 w 1128"/>
                <a:gd name="T107" fmla="*/ 8 h 960"/>
                <a:gd name="T108" fmla="*/ 170 w 1128"/>
                <a:gd name="T109" fmla="*/ 24 h 960"/>
                <a:gd name="T110" fmla="*/ 185 w 1128"/>
                <a:gd name="T111" fmla="*/ 32 h 960"/>
                <a:gd name="T112" fmla="*/ 224 w 1128"/>
                <a:gd name="T113" fmla="*/ 15 h 960"/>
                <a:gd name="T114" fmla="*/ 272 w 1128"/>
                <a:gd name="T115" fmla="*/ 41 h 9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28"/>
                <a:gd name="T175" fmla="*/ 0 h 960"/>
                <a:gd name="T176" fmla="*/ 1128 w 1128"/>
                <a:gd name="T177" fmla="*/ 960 h 9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28" h="960">
                  <a:moveTo>
                    <a:pt x="1128" y="246"/>
                  </a:moveTo>
                  <a:lnTo>
                    <a:pt x="1124" y="248"/>
                  </a:lnTo>
                  <a:lnTo>
                    <a:pt x="1116" y="250"/>
                  </a:lnTo>
                  <a:lnTo>
                    <a:pt x="1104" y="254"/>
                  </a:lnTo>
                  <a:lnTo>
                    <a:pt x="1094" y="259"/>
                  </a:lnTo>
                  <a:lnTo>
                    <a:pt x="1088" y="265"/>
                  </a:lnTo>
                  <a:lnTo>
                    <a:pt x="1083" y="275"/>
                  </a:lnTo>
                  <a:lnTo>
                    <a:pt x="1075" y="289"/>
                  </a:lnTo>
                  <a:lnTo>
                    <a:pt x="1063" y="305"/>
                  </a:lnTo>
                  <a:lnTo>
                    <a:pt x="1055" y="318"/>
                  </a:lnTo>
                  <a:lnTo>
                    <a:pt x="1047" y="332"/>
                  </a:lnTo>
                  <a:lnTo>
                    <a:pt x="1043" y="348"/>
                  </a:lnTo>
                  <a:lnTo>
                    <a:pt x="1037" y="362"/>
                  </a:lnTo>
                  <a:lnTo>
                    <a:pt x="1029" y="376"/>
                  </a:lnTo>
                  <a:lnTo>
                    <a:pt x="1016" y="387"/>
                  </a:lnTo>
                  <a:lnTo>
                    <a:pt x="1002" y="395"/>
                  </a:lnTo>
                  <a:lnTo>
                    <a:pt x="984" y="403"/>
                  </a:lnTo>
                  <a:lnTo>
                    <a:pt x="966" y="411"/>
                  </a:lnTo>
                  <a:lnTo>
                    <a:pt x="949" y="417"/>
                  </a:lnTo>
                  <a:lnTo>
                    <a:pt x="937" y="419"/>
                  </a:lnTo>
                  <a:lnTo>
                    <a:pt x="921" y="415"/>
                  </a:lnTo>
                  <a:lnTo>
                    <a:pt x="903" y="411"/>
                  </a:lnTo>
                  <a:lnTo>
                    <a:pt x="884" y="409"/>
                  </a:lnTo>
                  <a:lnTo>
                    <a:pt x="864" y="411"/>
                  </a:lnTo>
                  <a:lnTo>
                    <a:pt x="846" y="419"/>
                  </a:lnTo>
                  <a:lnTo>
                    <a:pt x="829" y="431"/>
                  </a:lnTo>
                  <a:lnTo>
                    <a:pt x="813" y="440"/>
                  </a:lnTo>
                  <a:lnTo>
                    <a:pt x="801" y="450"/>
                  </a:lnTo>
                  <a:lnTo>
                    <a:pt x="799" y="454"/>
                  </a:lnTo>
                  <a:lnTo>
                    <a:pt x="797" y="458"/>
                  </a:lnTo>
                  <a:lnTo>
                    <a:pt x="795" y="464"/>
                  </a:lnTo>
                  <a:lnTo>
                    <a:pt x="793" y="468"/>
                  </a:lnTo>
                  <a:lnTo>
                    <a:pt x="791" y="472"/>
                  </a:lnTo>
                  <a:lnTo>
                    <a:pt x="789" y="474"/>
                  </a:lnTo>
                  <a:lnTo>
                    <a:pt x="787" y="474"/>
                  </a:lnTo>
                  <a:lnTo>
                    <a:pt x="783" y="474"/>
                  </a:lnTo>
                  <a:lnTo>
                    <a:pt x="777" y="470"/>
                  </a:lnTo>
                  <a:lnTo>
                    <a:pt x="770" y="462"/>
                  </a:lnTo>
                  <a:lnTo>
                    <a:pt x="760" y="456"/>
                  </a:lnTo>
                  <a:lnTo>
                    <a:pt x="752" y="456"/>
                  </a:lnTo>
                  <a:lnTo>
                    <a:pt x="742" y="462"/>
                  </a:lnTo>
                  <a:lnTo>
                    <a:pt x="734" y="472"/>
                  </a:lnTo>
                  <a:lnTo>
                    <a:pt x="726" y="484"/>
                  </a:lnTo>
                  <a:lnTo>
                    <a:pt x="718" y="496"/>
                  </a:lnTo>
                  <a:lnTo>
                    <a:pt x="708" y="507"/>
                  </a:lnTo>
                  <a:lnTo>
                    <a:pt x="695" y="513"/>
                  </a:lnTo>
                  <a:lnTo>
                    <a:pt x="679" y="513"/>
                  </a:lnTo>
                  <a:lnTo>
                    <a:pt x="657" y="509"/>
                  </a:lnTo>
                  <a:lnTo>
                    <a:pt x="644" y="503"/>
                  </a:lnTo>
                  <a:lnTo>
                    <a:pt x="634" y="494"/>
                  </a:lnTo>
                  <a:lnTo>
                    <a:pt x="622" y="482"/>
                  </a:lnTo>
                  <a:lnTo>
                    <a:pt x="612" y="468"/>
                  </a:lnTo>
                  <a:lnTo>
                    <a:pt x="602" y="454"/>
                  </a:lnTo>
                  <a:lnTo>
                    <a:pt x="592" y="442"/>
                  </a:lnTo>
                  <a:lnTo>
                    <a:pt x="583" y="437"/>
                  </a:lnTo>
                  <a:lnTo>
                    <a:pt x="575" y="440"/>
                  </a:lnTo>
                  <a:lnTo>
                    <a:pt x="571" y="452"/>
                  </a:lnTo>
                  <a:lnTo>
                    <a:pt x="575" y="464"/>
                  </a:lnTo>
                  <a:lnTo>
                    <a:pt x="581" y="478"/>
                  </a:lnTo>
                  <a:lnTo>
                    <a:pt x="588" y="490"/>
                  </a:lnTo>
                  <a:lnTo>
                    <a:pt x="596" y="498"/>
                  </a:lnTo>
                  <a:lnTo>
                    <a:pt x="608" y="509"/>
                  </a:lnTo>
                  <a:lnTo>
                    <a:pt x="618" y="519"/>
                  </a:lnTo>
                  <a:lnTo>
                    <a:pt x="624" y="531"/>
                  </a:lnTo>
                  <a:lnTo>
                    <a:pt x="624" y="541"/>
                  </a:lnTo>
                  <a:lnTo>
                    <a:pt x="612" y="557"/>
                  </a:lnTo>
                  <a:lnTo>
                    <a:pt x="596" y="574"/>
                  </a:lnTo>
                  <a:lnTo>
                    <a:pt x="577" y="588"/>
                  </a:lnTo>
                  <a:lnTo>
                    <a:pt x="557" y="596"/>
                  </a:lnTo>
                  <a:lnTo>
                    <a:pt x="545" y="600"/>
                  </a:lnTo>
                  <a:lnTo>
                    <a:pt x="535" y="598"/>
                  </a:lnTo>
                  <a:lnTo>
                    <a:pt x="533" y="596"/>
                  </a:lnTo>
                  <a:lnTo>
                    <a:pt x="531" y="594"/>
                  </a:lnTo>
                  <a:lnTo>
                    <a:pt x="527" y="592"/>
                  </a:lnTo>
                  <a:lnTo>
                    <a:pt x="525" y="590"/>
                  </a:lnTo>
                  <a:lnTo>
                    <a:pt x="523" y="590"/>
                  </a:lnTo>
                  <a:lnTo>
                    <a:pt x="521" y="590"/>
                  </a:lnTo>
                  <a:lnTo>
                    <a:pt x="520" y="592"/>
                  </a:lnTo>
                  <a:lnTo>
                    <a:pt x="518" y="598"/>
                  </a:lnTo>
                  <a:lnTo>
                    <a:pt x="514" y="608"/>
                  </a:lnTo>
                  <a:lnTo>
                    <a:pt x="504" y="614"/>
                  </a:lnTo>
                  <a:lnTo>
                    <a:pt x="492" y="624"/>
                  </a:lnTo>
                  <a:lnTo>
                    <a:pt x="478" y="637"/>
                  </a:lnTo>
                  <a:lnTo>
                    <a:pt x="466" y="651"/>
                  </a:lnTo>
                  <a:lnTo>
                    <a:pt x="459" y="661"/>
                  </a:lnTo>
                  <a:lnTo>
                    <a:pt x="451" y="667"/>
                  </a:lnTo>
                  <a:lnTo>
                    <a:pt x="441" y="667"/>
                  </a:lnTo>
                  <a:lnTo>
                    <a:pt x="427" y="665"/>
                  </a:lnTo>
                  <a:lnTo>
                    <a:pt x="411" y="667"/>
                  </a:lnTo>
                  <a:lnTo>
                    <a:pt x="390" y="669"/>
                  </a:lnTo>
                  <a:lnTo>
                    <a:pt x="374" y="669"/>
                  </a:lnTo>
                  <a:lnTo>
                    <a:pt x="360" y="675"/>
                  </a:lnTo>
                  <a:lnTo>
                    <a:pt x="348" y="683"/>
                  </a:lnTo>
                  <a:lnTo>
                    <a:pt x="336" y="694"/>
                  </a:lnTo>
                  <a:lnTo>
                    <a:pt x="323" y="704"/>
                  </a:lnTo>
                  <a:lnTo>
                    <a:pt x="299" y="714"/>
                  </a:lnTo>
                  <a:lnTo>
                    <a:pt x="271" y="726"/>
                  </a:lnTo>
                  <a:lnTo>
                    <a:pt x="246" y="734"/>
                  </a:lnTo>
                  <a:lnTo>
                    <a:pt x="226" y="740"/>
                  </a:lnTo>
                  <a:lnTo>
                    <a:pt x="212" y="740"/>
                  </a:lnTo>
                  <a:lnTo>
                    <a:pt x="199" y="740"/>
                  </a:lnTo>
                  <a:lnTo>
                    <a:pt x="185" y="742"/>
                  </a:lnTo>
                  <a:lnTo>
                    <a:pt x="173" y="748"/>
                  </a:lnTo>
                  <a:lnTo>
                    <a:pt x="163" y="759"/>
                  </a:lnTo>
                  <a:lnTo>
                    <a:pt x="153" y="773"/>
                  </a:lnTo>
                  <a:lnTo>
                    <a:pt x="142" y="781"/>
                  </a:lnTo>
                  <a:lnTo>
                    <a:pt x="128" y="787"/>
                  </a:lnTo>
                  <a:lnTo>
                    <a:pt x="116" y="793"/>
                  </a:lnTo>
                  <a:lnTo>
                    <a:pt x="108" y="803"/>
                  </a:lnTo>
                  <a:lnTo>
                    <a:pt x="100" y="816"/>
                  </a:lnTo>
                  <a:lnTo>
                    <a:pt x="92" y="826"/>
                  </a:lnTo>
                  <a:lnTo>
                    <a:pt x="86" y="834"/>
                  </a:lnTo>
                  <a:lnTo>
                    <a:pt x="90" y="844"/>
                  </a:lnTo>
                  <a:lnTo>
                    <a:pt x="104" y="856"/>
                  </a:lnTo>
                  <a:lnTo>
                    <a:pt x="118" y="872"/>
                  </a:lnTo>
                  <a:lnTo>
                    <a:pt x="130" y="891"/>
                  </a:lnTo>
                  <a:lnTo>
                    <a:pt x="138" y="905"/>
                  </a:lnTo>
                  <a:lnTo>
                    <a:pt x="144" y="919"/>
                  </a:lnTo>
                  <a:lnTo>
                    <a:pt x="146" y="931"/>
                  </a:lnTo>
                  <a:lnTo>
                    <a:pt x="140" y="940"/>
                  </a:lnTo>
                  <a:lnTo>
                    <a:pt x="128" y="946"/>
                  </a:lnTo>
                  <a:lnTo>
                    <a:pt x="114" y="954"/>
                  </a:lnTo>
                  <a:lnTo>
                    <a:pt x="96" y="960"/>
                  </a:lnTo>
                  <a:lnTo>
                    <a:pt x="79" y="960"/>
                  </a:lnTo>
                  <a:lnTo>
                    <a:pt x="67" y="956"/>
                  </a:lnTo>
                  <a:lnTo>
                    <a:pt x="51" y="938"/>
                  </a:lnTo>
                  <a:lnTo>
                    <a:pt x="37" y="919"/>
                  </a:lnTo>
                  <a:lnTo>
                    <a:pt x="25" y="901"/>
                  </a:lnTo>
                  <a:lnTo>
                    <a:pt x="18" y="887"/>
                  </a:lnTo>
                  <a:lnTo>
                    <a:pt x="10" y="872"/>
                  </a:lnTo>
                  <a:lnTo>
                    <a:pt x="4" y="854"/>
                  </a:lnTo>
                  <a:lnTo>
                    <a:pt x="2" y="840"/>
                  </a:lnTo>
                  <a:lnTo>
                    <a:pt x="2" y="826"/>
                  </a:lnTo>
                  <a:lnTo>
                    <a:pt x="2" y="812"/>
                  </a:lnTo>
                  <a:lnTo>
                    <a:pt x="4" y="797"/>
                  </a:lnTo>
                  <a:lnTo>
                    <a:pt x="12" y="783"/>
                  </a:lnTo>
                  <a:lnTo>
                    <a:pt x="25" y="765"/>
                  </a:lnTo>
                  <a:lnTo>
                    <a:pt x="31" y="753"/>
                  </a:lnTo>
                  <a:lnTo>
                    <a:pt x="33" y="749"/>
                  </a:lnTo>
                  <a:lnTo>
                    <a:pt x="4" y="746"/>
                  </a:lnTo>
                  <a:lnTo>
                    <a:pt x="0" y="734"/>
                  </a:lnTo>
                  <a:lnTo>
                    <a:pt x="33" y="687"/>
                  </a:lnTo>
                  <a:lnTo>
                    <a:pt x="71" y="675"/>
                  </a:lnTo>
                  <a:lnTo>
                    <a:pt x="77" y="637"/>
                  </a:lnTo>
                  <a:lnTo>
                    <a:pt x="128" y="627"/>
                  </a:lnTo>
                  <a:lnTo>
                    <a:pt x="147" y="612"/>
                  </a:lnTo>
                  <a:lnTo>
                    <a:pt x="147" y="553"/>
                  </a:lnTo>
                  <a:lnTo>
                    <a:pt x="175" y="539"/>
                  </a:lnTo>
                  <a:lnTo>
                    <a:pt x="244" y="478"/>
                  </a:lnTo>
                  <a:lnTo>
                    <a:pt x="238" y="403"/>
                  </a:lnTo>
                  <a:lnTo>
                    <a:pt x="264" y="332"/>
                  </a:lnTo>
                  <a:lnTo>
                    <a:pt x="301" y="307"/>
                  </a:lnTo>
                  <a:lnTo>
                    <a:pt x="297" y="250"/>
                  </a:lnTo>
                  <a:lnTo>
                    <a:pt x="325" y="220"/>
                  </a:lnTo>
                  <a:lnTo>
                    <a:pt x="303" y="157"/>
                  </a:lnTo>
                  <a:lnTo>
                    <a:pt x="329" y="143"/>
                  </a:lnTo>
                  <a:lnTo>
                    <a:pt x="329" y="86"/>
                  </a:lnTo>
                  <a:lnTo>
                    <a:pt x="384" y="78"/>
                  </a:lnTo>
                  <a:lnTo>
                    <a:pt x="484" y="9"/>
                  </a:lnTo>
                  <a:lnTo>
                    <a:pt x="535" y="39"/>
                  </a:lnTo>
                  <a:lnTo>
                    <a:pt x="592" y="9"/>
                  </a:lnTo>
                  <a:lnTo>
                    <a:pt x="624" y="29"/>
                  </a:lnTo>
                  <a:lnTo>
                    <a:pt x="693" y="0"/>
                  </a:lnTo>
                  <a:lnTo>
                    <a:pt x="720" y="27"/>
                  </a:lnTo>
                  <a:lnTo>
                    <a:pt x="681" y="94"/>
                  </a:lnTo>
                  <a:lnTo>
                    <a:pt x="651" y="130"/>
                  </a:lnTo>
                  <a:lnTo>
                    <a:pt x="679" y="151"/>
                  </a:lnTo>
                  <a:lnTo>
                    <a:pt x="740" y="128"/>
                  </a:lnTo>
                  <a:lnTo>
                    <a:pt x="823" y="92"/>
                  </a:lnTo>
                  <a:lnTo>
                    <a:pt x="878" y="120"/>
                  </a:lnTo>
                  <a:lnTo>
                    <a:pt x="895" y="59"/>
                  </a:lnTo>
                  <a:lnTo>
                    <a:pt x="984" y="61"/>
                  </a:lnTo>
                  <a:lnTo>
                    <a:pt x="1053" y="96"/>
                  </a:lnTo>
                  <a:lnTo>
                    <a:pt x="1086" y="161"/>
                  </a:lnTo>
                  <a:lnTo>
                    <a:pt x="1110" y="216"/>
                  </a:lnTo>
                  <a:lnTo>
                    <a:pt x="1128" y="246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79"/>
            <p:cNvSpPr>
              <a:spLocks/>
            </p:cNvSpPr>
            <p:nvPr/>
          </p:nvSpPr>
          <p:spPr bwMode="gray">
            <a:xfrm>
              <a:off x="3636" y="3029"/>
              <a:ext cx="313" cy="413"/>
            </a:xfrm>
            <a:custGeom>
              <a:avLst/>
              <a:gdLst>
                <a:gd name="T0" fmla="*/ 156 w 626"/>
                <a:gd name="T1" fmla="*/ 31 h 825"/>
                <a:gd name="T2" fmla="*/ 154 w 626"/>
                <a:gd name="T3" fmla="*/ 37 h 825"/>
                <a:gd name="T4" fmla="*/ 152 w 626"/>
                <a:gd name="T5" fmla="*/ 44 h 825"/>
                <a:gd name="T6" fmla="*/ 146 w 626"/>
                <a:gd name="T7" fmla="*/ 52 h 825"/>
                <a:gd name="T8" fmla="*/ 138 w 626"/>
                <a:gd name="T9" fmla="*/ 57 h 825"/>
                <a:gd name="T10" fmla="*/ 131 w 626"/>
                <a:gd name="T11" fmla="*/ 61 h 825"/>
                <a:gd name="T12" fmla="*/ 130 w 626"/>
                <a:gd name="T13" fmla="*/ 62 h 825"/>
                <a:gd name="T14" fmla="*/ 132 w 626"/>
                <a:gd name="T15" fmla="*/ 68 h 825"/>
                <a:gd name="T16" fmla="*/ 135 w 626"/>
                <a:gd name="T17" fmla="*/ 75 h 825"/>
                <a:gd name="T18" fmla="*/ 136 w 626"/>
                <a:gd name="T19" fmla="*/ 81 h 825"/>
                <a:gd name="T20" fmla="*/ 136 w 626"/>
                <a:gd name="T21" fmla="*/ 89 h 825"/>
                <a:gd name="T22" fmla="*/ 137 w 626"/>
                <a:gd name="T23" fmla="*/ 95 h 825"/>
                <a:gd name="T24" fmla="*/ 138 w 626"/>
                <a:gd name="T25" fmla="*/ 104 h 825"/>
                <a:gd name="T26" fmla="*/ 131 w 626"/>
                <a:gd name="T27" fmla="*/ 112 h 825"/>
                <a:gd name="T28" fmla="*/ 122 w 626"/>
                <a:gd name="T29" fmla="*/ 120 h 825"/>
                <a:gd name="T30" fmla="*/ 117 w 626"/>
                <a:gd name="T31" fmla="*/ 131 h 825"/>
                <a:gd name="T32" fmla="*/ 115 w 626"/>
                <a:gd name="T33" fmla="*/ 142 h 825"/>
                <a:gd name="T34" fmla="*/ 110 w 626"/>
                <a:gd name="T35" fmla="*/ 151 h 825"/>
                <a:gd name="T36" fmla="*/ 103 w 626"/>
                <a:gd name="T37" fmla="*/ 156 h 825"/>
                <a:gd name="T38" fmla="*/ 94 w 626"/>
                <a:gd name="T39" fmla="*/ 158 h 825"/>
                <a:gd name="T40" fmla="*/ 86 w 626"/>
                <a:gd name="T41" fmla="*/ 161 h 825"/>
                <a:gd name="T42" fmla="*/ 85 w 626"/>
                <a:gd name="T43" fmla="*/ 165 h 825"/>
                <a:gd name="T44" fmla="*/ 89 w 626"/>
                <a:gd name="T45" fmla="*/ 171 h 825"/>
                <a:gd name="T46" fmla="*/ 90 w 626"/>
                <a:gd name="T47" fmla="*/ 176 h 825"/>
                <a:gd name="T48" fmla="*/ 86 w 626"/>
                <a:gd name="T49" fmla="*/ 182 h 825"/>
                <a:gd name="T50" fmla="*/ 80 w 626"/>
                <a:gd name="T51" fmla="*/ 189 h 825"/>
                <a:gd name="T52" fmla="*/ 76 w 626"/>
                <a:gd name="T53" fmla="*/ 193 h 825"/>
                <a:gd name="T54" fmla="*/ 69 w 626"/>
                <a:gd name="T55" fmla="*/ 199 h 825"/>
                <a:gd name="T56" fmla="*/ 61 w 626"/>
                <a:gd name="T57" fmla="*/ 204 h 825"/>
                <a:gd name="T58" fmla="*/ 58 w 626"/>
                <a:gd name="T59" fmla="*/ 207 h 825"/>
                <a:gd name="T60" fmla="*/ 48 w 626"/>
                <a:gd name="T61" fmla="*/ 185 h 825"/>
                <a:gd name="T62" fmla="*/ 22 w 626"/>
                <a:gd name="T63" fmla="*/ 161 h 825"/>
                <a:gd name="T64" fmla="*/ 0 w 626"/>
                <a:gd name="T65" fmla="*/ 146 h 825"/>
                <a:gd name="T66" fmla="*/ 15 w 626"/>
                <a:gd name="T67" fmla="*/ 107 h 825"/>
                <a:gd name="T68" fmla="*/ 20 w 626"/>
                <a:gd name="T69" fmla="*/ 88 h 825"/>
                <a:gd name="T70" fmla="*/ 18 w 626"/>
                <a:gd name="T71" fmla="*/ 67 h 825"/>
                <a:gd name="T72" fmla="*/ 34 w 626"/>
                <a:gd name="T73" fmla="*/ 43 h 825"/>
                <a:gd name="T74" fmla="*/ 42 w 626"/>
                <a:gd name="T75" fmla="*/ 24 h 825"/>
                <a:gd name="T76" fmla="*/ 63 w 626"/>
                <a:gd name="T77" fmla="*/ 17 h 825"/>
                <a:gd name="T78" fmla="*/ 75 w 626"/>
                <a:gd name="T79" fmla="*/ 1 h 825"/>
                <a:gd name="T80" fmla="*/ 92 w 626"/>
                <a:gd name="T81" fmla="*/ 14 h 825"/>
                <a:gd name="T82" fmla="*/ 114 w 626"/>
                <a:gd name="T83" fmla="*/ 32 h 825"/>
                <a:gd name="T84" fmla="*/ 135 w 626"/>
                <a:gd name="T85" fmla="*/ 32 h 825"/>
                <a:gd name="T86" fmla="*/ 151 w 626"/>
                <a:gd name="T87" fmla="*/ 25 h 8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6"/>
                <a:gd name="T133" fmla="*/ 0 h 825"/>
                <a:gd name="T134" fmla="*/ 626 w 626"/>
                <a:gd name="T135" fmla="*/ 825 h 82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6" h="825">
                  <a:moveTo>
                    <a:pt x="626" y="122"/>
                  </a:moveTo>
                  <a:lnTo>
                    <a:pt x="624" y="124"/>
                  </a:lnTo>
                  <a:lnTo>
                    <a:pt x="621" y="134"/>
                  </a:lnTo>
                  <a:lnTo>
                    <a:pt x="615" y="146"/>
                  </a:lnTo>
                  <a:lnTo>
                    <a:pt x="613" y="159"/>
                  </a:lnTo>
                  <a:lnTo>
                    <a:pt x="607" y="173"/>
                  </a:lnTo>
                  <a:lnTo>
                    <a:pt x="597" y="189"/>
                  </a:lnTo>
                  <a:lnTo>
                    <a:pt x="581" y="205"/>
                  </a:lnTo>
                  <a:lnTo>
                    <a:pt x="565" y="216"/>
                  </a:lnTo>
                  <a:lnTo>
                    <a:pt x="550" y="228"/>
                  </a:lnTo>
                  <a:lnTo>
                    <a:pt x="534" y="236"/>
                  </a:lnTo>
                  <a:lnTo>
                    <a:pt x="524" y="242"/>
                  </a:lnTo>
                  <a:lnTo>
                    <a:pt x="520" y="244"/>
                  </a:lnTo>
                  <a:lnTo>
                    <a:pt x="520" y="248"/>
                  </a:lnTo>
                  <a:lnTo>
                    <a:pt x="524" y="258"/>
                  </a:lnTo>
                  <a:lnTo>
                    <a:pt x="528" y="272"/>
                  </a:lnTo>
                  <a:lnTo>
                    <a:pt x="532" y="285"/>
                  </a:lnTo>
                  <a:lnTo>
                    <a:pt x="538" y="299"/>
                  </a:lnTo>
                  <a:lnTo>
                    <a:pt x="542" y="309"/>
                  </a:lnTo>
                  <a:lnTo>
                    <a:pt x="544" y="321"/>
                  </a:lnTo>
                  <a:lnTo>
                    <a:pt x="546" y="339"/>
                  </a:lnTo>
                  <a:lnTo>
                    <a:pt x="544" y="354"/>
                  </a:lnTo>
                  <a:lnTo>
                    <a:pt x="544" y="368"/>
                  </a:lnTo>
                  <a:lnTo>
                    <a:pt x="548" y="380"/>
                  </a:lnTo>
                  <a:lnTo>
                    <a:pt x="550" y="396"/>
                  </a:lnTo>
                  <a:lnTo>
                    <a:pt x="550" y="413"/>
                  </a:lnTo>
                  <a:lnTo>
                    <a:pt x="540" y="429"/>
                  </a:lnTo>
                  <a:lnTo>
                    <a:pt x="522" y="447"/>
                  </a:lnTo>
                  <a:lnTo>
                    <a:pt x="504" y="462"/>
                  </a:lnTo>
                  <a:lnTo>
                    <a:pt x="489" y="480"/>
                  </a:lnTo>
                  <a:lnTo>
                    <a:pt x="479" y="494"/>
                  </a:lnTo>
                  <a:lnTo>
                    <a:pt x="469" y="522"/>
                  </a:lnTo>
                  <a:lnTo>
                    <a:pt x="463" y="549"/>
                  </a:lnTo>
                  <a:lnTo>
                    <a:pt x="459" y="565"/>
                  </a:lnTo>
                  <a:lnTo>
                    <a:pt x="451" y="585"/>
                  </a:lnTo>
                  <a:lnTo>
                    <a:pt x="441" y="602"/>
                  </a:lnTo>
                  <a:lnTo>
                    <a:pt x="428" y="618"/>
                  </a:lnTo>
                  <a:lnTo>
                    <a:pt x="414" y="624"/>
                  </a:lnTo>
                  <a:lnTo>
                    <a:pt x="396" y="630"/>
                  </a:lnTo>
                  <a:lnTo>
                    <a:pt x="376" y="632"/>
                  </a:lnTo>
                  <a:lnTo>
                    <a:pt x="359" y="636"/>
                  </a:lnTo>
                  <a:lnTo>
                    <a:pt x="345" y="642"/>
                  </a:lnTo>
                  <a:lnTo>
                    <a:pt x="337" y="648"/>
                  </a:lnTo>
                  <a:lnTo>
                    <a:pt x="339" y="659"/>
                  </a:lnTo>
                  <a:lnTo>
                    <a:pt x="347" y="669"/>
                  </a:lnTo>
                  <a:lnTo>
                    <a:pt x="357" y="681"/>
                  </a:lnTo>
                  <a:lnTo>
                    <a:pt x="363" y="691"/>
                  </a:lnTo>
                  <a:lnTo>
                    <a:pt x="361" y="701"/>
                  </a:lnTo>
                  <a:lnTo>
                    <a:pt x="353" y="710"/>
                  </a:lnTo>
                  <a:lnTo>
                    <a:pt x="343" y="726"/>
                  </a:lnTo>
                  <a:lnTo>
                    <a:pt x="331" y="742"/>
                  </a:lnTo>
                  <a:lnTo>
                    <a:pt x="319" y="756"/>
                  </a:lnTo>
                  <a:lnTo>
                    <a:pt x="312" y="766"/>
                  </a:lnTo>
                  <a:lnTo>
                    <a:pt x="302" y="771"/>
                  </a:lnTo>
                  <a:lnTo>
                    <a:pt x="290" y="781"/>
                  </a:lnTo>
                  <a:lnTo>
                    <a:pt x="274" y="793"/>
                  </a:lnTo>
                  <a:lnTo>
                    <a:pt x="258" y="805"/>
                  </a:lnTo>
                  <a:lnTo>
                    <a:pt x="245" y="815"/>
                  </a:lnTo>
                  <a:lnTo>
                    <a:pt x="235" y="821"/>
                  </a:lnTo>
                  <a:lnTo>
                    <a:pt x="231" y="825"/>
                  </a:lnTo>
                  <a:lnTo>
                    <a:pt x="215" y="795"/>
                  </a:lnTo>
                  <a:lnTo>
                    <a:pt x="191" y="740"/>
                  </a:lnTo>
                  <a:lnTo>
                    <a:pt x="158" y="675"/>
                  </a:lnTo>
                  <a:lnTo>
                    <a:pt x="89" y="642"/>
                  </a:lnTo>
                  <a:lnTo>
                    <a:pt x="2" y="640"/>
                  </a:lnTo>
                  <a:lnTo>
                    <a:pt x="0" y="581"/>
                  </a:lnTo>
                  <a:lnTo>
                    <a:pt x="28" y="476"/>
                  </a:lnTo>
                  <a:lnTo>
                    <a:pt x="60" y="425"/>
                  </a:lnTo>
                  <a:lnTo>
                    <a:pt x="58" y="376"/>
                  </a:lnTo>
                  <a:lnTo>
                    <a:pt x="77" y="352"/>
                  </a:lnTo>
                  <a:lnTo>
                    <a:pt x="63" y="317"/>
                  </a:lnTo>
                  <a:lnTo>
                    <a:pt x="69" y="266"/>
                  </a:lnTo>
                  <a:lnTo>
                    <a:pt x="126" y="244"/>
                  </a:lnTo>
                  <a:lnTo>
                    <a:pt x="136" y="171"/>
                  </a:lnTo>
                  <a:lnTo>
                    <a:pt x="140" y="116"/>
                  </a:lnTo>
                  <a:lnTo>
                    <a:pt x="170" y="94"/>
                  </a:lnTo>
                  <a:lnTo>
                    <a:pt x="203" y="94"/>
                  </a:lnTo>
                  <a:lnTo>
                    <a:pt x="254" y="65"/>
                  </a:lnTo>
                  <a:lnTo>
                    <a:pt x="298" y="45"/>
                  </a:lnTo>
                  <a:lnTo>
                    <a:pt x="298" y="4"/>
                  </a:lnTo>
                  <a:lnTo>
                    <a:pt x="363" y="0"/>
                  </a:lnTo>
                  <a:lnTo>
                    <a:pt x="367" y="53"/>
                  </a:lnTo>
                  <a:lnTo>
                    <a:pt x="406" y="110"/>
                  </a:lnTo>
                  <a:lnTo>
                    <a:pt x="455" y="126"/>
                  </a:lnTo>
                  <a:lnTo>
                    <a:pt x="495" y="83"/>
                  </a:lnTo>
                  <a:lnTo>
                    <a:pt x="538" y="126"/>
                  </a:lnTo>
                  <a:lnTo>
                    <a:pt x="571" y="122"/>
                  </a:lnTo>
                  <a:lnTo>
                    <a:pt x="603" y="98"/>
                  </a:lnTo>
                  <a:lnTo>
                    <a:pt x="626" y="122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80"/>
            <p:cNvSpPr>
              <a:spLocks/>
            </p:cNvSpPr>
            <p:nvPr/>
          </p:nvSpPr>
          <p:spPr bwMode="gray">
            <a:xfrm>
              <a:off x="3636" y="3029"/>
              <a:ext cx="313" cy="413"/>
            </a:xfrm>
            <a:custGeom>
              <a:avLst/>
              <a:gdLst>
                <a:gd name="T0" fmla="*/ 156 w 626"/>
                <a:gd name="T1" fmla="*/ 31 h 825"/>
                <a:gd name="T2" fmla="*/ 154 w 626"/>
                <a:gd name="T3" fmla="*/ 37 h 825"/>
                <a:gd name="T4" fmla="*/ 152 w 626"/>
                <a:gd name="T5" fmla="*/ 44 h 825"/>
                <a:gd name="T6" fmla="*/ 146 w 626"/>
                <a:gd name="T7" fmla="*/ 52 h 825"/>
                <a:gd name="T8" fmla="*/ 138 w 626"/>
                <a:gd name="T9" fmla="*/ 57 h 825"/>
                <a:gd name="T10" fmla="*/ 131 w 626"/>
                <a:gd name="T11" fmla="*/ 61 h 825"/>
                <a:gd name="T12" fmla="*/ 130 w 626"/>
                <a:gd name="T13" fmla="*/ 62 h 825"/>
                <a:gd name="T14" fmla="*/ 132 w 626"/>
                <a:gd name="T15" fmla="*/ 68 h 825"/>
                <a:gd name="T16" fmla="*/ 135 w 626"/>
                <a:gd name="T17" fmla="*/ 75 h 825"/>
                <a:gd name="T18" fmla="*/ 136 w 626"/>
                <a:gd name="T19" fmla="*/ 81 h 825"/>
                <a:gd name="T20" fmla="*/ 136 w 626"/>
                <a:gd name="T21" fmla="*/ 89 h 825"/>
                <a:gd name="T22" fmla="*/ 137 w 626"/>
                <a:gd name="T23" fmla="*/ 95 h 825"/>
                <a:gd name="T24" fmla="*/ 138 w 626"/>
                <a:gd name="T25" fmla="*/ 104 h 825"/>
                <a:gd name="T26" fmla="*/ 131 w 626"/>
                <a:gd name="T27" fmla="*/ 112 h 825"/>
                <a:gd name="T28" fmla="*/ 122 w 626"/>
                <a:gd name="T29" fmla="*/ 120 h 825"/>
                <a:gd name="T30" fmla="*/ 117 w 626"/>
                <a:gd name="T31" fmla="*/ 131 h 825"/>
                <a:gd name="T32" fmla="*/ 115 w 626"/>
                <a:gd name="T33" fmla="*/ 142 h 825"/>
                <a:gd name="T34" fmla="*/ 110 w 626"/>
                <a:gd name="T35" fmla="*/ 151 h 825"/>
                <a:gd name="T36" fmla="*/ 103 w 626"/>
                <a:gd name="T37" fmla="*/ 156 h 825"/>
                <a:gd name="T38" fmla="*/ 94 w 626"/>
                <a:gd name="T39" fmla="*/ 158 h 825"/>
                <a:gd name="T40" fmla="*/ 86 w 626"/>
                <a:gd name="T41" fmla="*/ 161 h 825"/>
                <a:gd name="T42" fmla="*/ 85 w 626"/>
                <a:gd name="T43" fmla="*/ 165 h 825"/>
                <a:gd name="T44" fmla="*/ 89 w 626"/>
                <a:gd name="T45" fmla="*/ 171 h 825"/>
                <a:gd name="T46" fmla="*/ 90 w 626"/>
                <a:gd name="T47" fmla="*/ 176 h 825"/>
                <a:gd name="T48" fmla="*/ 86 w 626"/>
                <a:gd name="T49" fmla="*/ 182 h 825"/>
                <a:gd name="T50" fmla="*/ 80 w 626"/>
                <a:gd name="T51" fmla="*/ 189 h 825"/>
                <a:gd name="T52" fmla="*/ 76 w 626"/>
                <a:gd name="T53" fmla="*/ 193 h 825"/>
                <a:gd name="T54" fmla="*/ 69 w 626"/>
                <a:gd name="T55" fmla="*/ 199 h 825"/>
                <a:gd name="T56" fmla="*/ 61 w 626"/>
                <a:gd name="T57" fmla="*/ 204 h 825"/>
                <a:gd name="T58" fmla="*/ 58 w 626"/>
                <a:gd name="T59" fmla="*/ 207 h 825"/>
                <a:gd name="T60" fmla="*/ 48 w 626"/>
                <a:gd name="T61" fmla="*/ 185 h 825"/>
                <a:gd name="T62" fmla="*/ 22 w 626"/>
                <a:gd name="T63" fmla="*/ 161 h 825"/>
                <a:gd name="T64" fmla="*/ 0 w 626"/>
                <a:gd name="T65" fmla="*/ 146 h 825"/>
                <a:gd name="T66" fmla="*/ 15 w 626"/>
                <a:gd name="T67" fmla="*/ 107 h 825"/>
                <a:gd name="T68" fmla="*/ 20 w 626"/>
                <a:gd name="T69" fmla="*/ 88 h 825"/>
                <a:gd name="T70" fmla="*/ 18 w 626"/>
                <a:gd name="T71" fmla="*/ 67 h 825"/>
                <a:gd name="T72" fmla="*/ 34 w 626"/>
                <a:gd name="T73" fmla="*/ 43 h 825"/>
                <a:gd name="T74" fmla="*/ 42 w 626"/>
                <a:gd name="T75" fmla="*/ 24 h 825"/>
                <a:gd name="T76" fmla="*/ 63 w 626"/>
                <a:gd name="T77" fmla="*/ 17 h 825"/>
                <a:gd name="T78" fmla="*/ 75 w 626"/>
                <a:gd name="T79" fmla="*/ 1 h 825"/>
                <a:gd name="T80" fmla="*/ 92 w 626"/>
                <a:gd name="T81" fmla="*/ 14 h 825"/>
                <a:gd name="T82" fmla="*/ 114 w 626"/>
                <a:gd name="T83" fmla="*/ 32 h 825"/>
                <a:gd name="T84" fmla="*/ 135 w 626"/>
                <a:gd name="T85" fmla="*/ 32 h 825"/>
                <a:gd name="T86" fmla="*/ 151 w 626"/>
                <a:gd name="T87" fmla="*/ 25 h 8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6"/>
                <a:gd name="T133" fmla="*/ 0 h 825"/>
                <a:gd name="T134" fmla="*/ 626 w 626"/>
                <a:gd name="T135" fmla="*/ 825 h 82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6" h="825">
                  <a:moveTo>
                    <a:pt x="626" y="122"/>
                  </a:moveTo>
                  <a:lnTo>
                    <a:pt x="624" y="124"/>
                  </a:lnTo>
                  <a:lnTo>
                    <a:pt x="621" y="134"/>
                  </a:lnTo>
                  <a:lnTo>
                    <a:pt x="615" y="146"/>
                  </a:lnTo>
                  <a:lnTo>
                    <a:pt x="613" y="159"/>
                  </a:lnTo>
                  <a:lnTo>
                    <a:pt x="607" y="173"/>
                  </a:lnTo>
                  <a:lnTo>
                    <a:pt x="597" y="189"/>
                  </a:lnTo>
                  <a:lnTo>
                    <a:pt x="581" y="205"/>
                  </a:lnTo>
                  <a:lnTo>
                    <a:pt x="565" y="216"/>
                  </a:lnTo>
                  <a:lnTo>
                    <a:pt x="550" y="228"/>
                  </a:lnTo>
                  <a:lnTo>
                    <a:pt x="534" y="236"/>
                  </a:lnTo>
                  <a:lnTo>
                    <a:pt x="524" y="242"/>
                  </a:lnTo>
                  <a:lnTo>
                    <a:pt x="520" y="244"/>
                  </a:lnTo>
                  <a:lnTo>
                    <a:pt x="520" y="248"/>
                  </a:lnTo>
                  <a:lnTo>
                    <a:pt x="524" y="258"/>
                  </a:lnTo>
                  <a:lnTo>
                    <a:pt x="528" y="272"/>
                  </a:lnTo>
                  <a:lnTo>
                    <a:pt x="532" y="285"/>
                  </a:lnTo>
                  <a:lnTo>
                    <a:pt x="538" y="299"/>
                  </a:lnTo>
                  <a:lnTo>
                    <a:pt x="542" y="309"/>
                  </a:lnTo>
                  <a:lnTo>
                    <a:pt x="544" y="321"/>
                  </a:lnTo>
                  <a:lnTo>
                    <a:pt x="546" y="339"/>
                  </a:lnTo>
                  <a:lnTo>
                    <a:pt x="544" y="354"/>
                  </a:lnTo>
                  <a:lnTo>
                    <a:pt x="544" y="368"/>
                  </a:lnTo>
                  <a:lnTo>
                    <a:pt x="548" y="380"/>
                  </a:lnTo>
                  <a:lnTo>
                    <a:pt x="550" y="396"/>
                  </a:lnTo>
                  <a:lnTo>
                    <a:pt x="550" y="413"/>
                  </a:lnTo>
                  <a:lnTo>
                    <a:pt x="540" y="429"/>
                  </a:lnTo>
                  <a:lnTo>
                    <a:pt x="522" y="447"/>
                  </a:lnTo>
                  <a:lnTo>
                    <a:pt x="504" y="462"/>
                  </a:lnTo>
                  <a:lnTo>
                    <a:pt x="489" y="480"/>
                  </a:lnTo>
                  <a:lnTo>
                    <a:pt x="479" y="494"/>
                  </a:lnTo>
                  <a:lnTo>
                    <a:pt x="469" y="522"/>
                  </a:lnTo>
                  <a:lnTo>
                    <a:pt x="463" y="549"/>
                  </a:lnTo>
                  <a:lnTo>
                    <a:pt x="459" y="565"/>
                  </a:lnTo>
                  <a:lnTo>
                    <a:pt x="451" y="585"/>
                  </a:lnTo>
                  <a:lnTo>
                    <a:pt x="441" y="602"/>
                  </a:lnTo>
                  <a:lnTo>
                    <a:pt x="428" y="618"/>
                  </a:lnTo>
                  <a:lnTo>
                    <a:pt x="414" y="624"/>
                  </a:lnTo>
                  <a:lnTo>
                    <a:pt x="396" y="630"/>
                  </a:lnTo>
                  <a:lnTo>
                    <a:pt x="376" y="632"/>
                  </a:lnTo>
                  <a:lnTo>
                    <a:pt x="359" y="636"/>
                  </a:lnTo>
                  <a:lnTo>
                    <a:pt x="345" y="642"/>
                  </a:lnTo>
                  <a:lnTo>
                    <a:pt x="337" y="648"/>
                  </a:lnTo>
                  <a:lnTo>
                    <a:pt x="339" y="659"/>
                  </a:lnTo>
                  <a:lnTo>
                    <a:pt x="347" y="669"/>
                  </a:lnTo>
                  <a:lnTo>
                    <a:pt x="357" y="681"/>
                  </a:lnTo>
                  <a:lnTo>
                    <a:pt x="363" y="691"/>
                  </a:lnTo>
                  <a:lnTo>
                    <a:pt x="361" y="701"/>
                  </a:lnTo>
                  <a:lnTo>
                    <a:pt x="353" y="710"/>
                  </a:lnTo>
                  <a:lnTo>
                    <a:pt x="343" y="726"/>
                  </a:lnTo>
                  <a:lnTo>
                    <a:pt x="331" y="742"/>
                  </a:lnTo>
                  <a:lnTo>
                    <a:pt x="319" y="756"/>
                  </a:lnTo>
                  <a:lnTo>
                    <a:pt x="312" y="766"/>
                  </a:lnTo>
                  <a:lnTo>
                    <a:pt x="302" y="771"/>
                  </a:lnTo>
                  <a:lnTo>
                    <a:pt x="290" y="781"/>
                  </a:lnTo>
                  <a:lnTo>
                    <a:pt x="274" y="793"/>
                  </a:lnTo>
                  <a:lnTo>
                    <a:pt x="258" y="805"/>
                  </a:lnTo>
                  <a:lnTo>
                    <a:pt x="245" y="815"/>
                  </a:lnTo>
                  <a:lnTo>
                    <a:pt x="235" y="821"/>
                  </a:lnTo>
                  <a:lnTo>
                    <a:pt x="231" y="825"/>
                  </a:lnTo>
                  <a:lnTo>
                    <a:pt x="215" y="795"/>
                  </a:lnTo>
                  <a:lnTo>
                    <a:pt x="191" y="740"/>
                  </a:lnTo>
                  <a:lnTo>
                    <a:pt x="158" y="675"/>
                  </a:lnTo>
                  <a:lnTo>
                    <a:pt x="89" y="642"/>
                  </a:lnTo>
                  <a:lnTo>
                    <a:pt x="2" y="640"/>
                  </a:lnTo>
                  <a:lnTo>
                    <a:pt x="0" y="581"/>
                  </a:lnTo>
                  <a:lnTo>
                    <a:pt x="28" y="476"/>
                  </a:lnTo>
                  <a:lnTo>
                    <a:pt x="60" y="425"/>
                  </a:lnTo>
                  <a:lnTo>
                    <a:pt x="58" y="376"/>
                  </a:lnTo>
                  <a:lnTo>
                    <a:pt x="77" y="352"/>
                  </a:lnTo>
                  <a:lnTo>
                    <a:pt x="63" y="317"/>
                  </a:lnTo>
                  <a:lnTo>
                    <a:pt x="69" y="266"/>
                  </a:lnTo>
                  <a:lnTo>
                    <a:pt x="126" y="244"/>
                  </a:lnTo>
                  <a:lnTo>
                    <a:pt x="136" y="171"/>
                  </a:lnTo>
                  <a:lnTo>
                    <a:pt x="140" y="116"/>
                  </a:lnTo>
                  <a:lnTo>
                    <a:pt x="170" y="94"/>
                  </a:lnTo>
                  <a:lnTo>
                    <a:pt x="203" y="94"/>
                  </a:lnTo>
                  <a:lnTo>
                    <a:pt x="254" y="65"/>
                  </a:lnTo>
                  <a:lnTo>
                    <a:pt x="298" y="45"/>
                  </a:lnTo>
                  <a:lnTo>
                    <a:pt x="298" y="4"/>
                  </a:lnTo>
                  <a:lnTo>
                    <a:pt x="363" y="0"/>
                  </a:lnTo>
                  <a:lnTo>
                    <a:pt x="367" y="53"/>
                  </a:lnTo>
                  <a:lnTo>
                    <a:pt x="406" y="110"/>
                  </a:lnTo>
                  <a:lnTo>
                    <a:pt x="455" y="126"/>
                  </a:lnTo>
                  <a:lnTo>
                    <a:pt x="495" y="83"/>
                  </a:lnTo>
                  <a:lnTo>
                    <a:pt x="538" y="126"/>
                  </a:lnTo>
                  <a:lnTo>
                    <a:pt x="571" y="122"/>
                  </a:lnTo>
                  <a:lnTo>
                    <a:pt x="603" y="98"/>
                  </a:lnTo>
                  <a:lnTo>
                    <a:pt x="626" y="122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81"/>
            <p:cNvSpPr>
              <a:spLocks/>
            </p:cNvSpPr>
            <p:nvPr/>
          </p:nvSpPr>
          <p:spPr bwMode="gray">
            <a:xfrm>
              <a:off x="3746" y="2774"/>
              <a:ext cx="283" cy="318"/>
            </a:xfrm>
            <a:custGeom>
              <a:avLst/>
              <a:gdLst>
                <a:gd name="T0" fmla="*/ 109 w 565"/>
                <a:gd name="T1" fmla="*/ 11 h 638"/>
                <a:gd name="T2" fmla="*/ 106 w 565"/>
                <a:gd name="T3" fmla="*/ 11 h 638"/>
                <a:gd name="T4" fmla="*/ 103 w 565"/>
                <a:gd name="T5" fmla="*/ 14 h 638"/>
                <a:gd name="T6" fmla="*/ 100 w 565"/>
                <a:gd name="T7" fmla="*/ 21 h 638"/>
                <a:gd name="T8" fmla="*/ 99 w 565"/>
                <a:gd name="T9" fmla="*/ 28 h 638"/>
                <a:gd name="T10" fmla="*/ 96 w 565"/>
                <a:gd name="T11" fmla="*/ 31 h 638"/>
                <a:gd name="T12" fmla="*/ 90 w 565"/>
                <a:gd name="T13" fmla="*/ 29 h 638"/>
                <a:gd name="T14" fmla="*/ 84 w 565"/>
                <a:gd name="T15" fmla="*/ 26 h 638"/>
                <a:gd name="T16" fmla="*/ 80 w 565"/>
                <a:gd name="T17" fmla="*/ 26 h 638"/>
                <a:gd name="T18" fmla="*/ 82 w 565"/>
                <a:gd name="T19" fmla="*/ 32 h 638"/>
                <a:gd name="T20" fmla="*/ 87 w 565"/>
                <a:gd name="T21" fmla="*/ 36 h 638"/>
                <a:gd name="T22" fmla="*/ 93 w 565"/>
                <a:gd name="T23" fmla="*/ 38 h 638"/>
                <a:gd name="T24" fmla="*/ 101 w 565"/>
                <a:gd name="T25" fmla="*/ 35 h 638"/>
                <a:gd name="T26" fmla="*/ 104 w 565"/>
                <a:gd name="T27" fmla="*/ 31 h 638"/>
                <a:gd name="T28" fmla="*/ 106 w 565"/>
                <a:gd name="T29" fmla="*/ 25 h 638"/>
                <a:gd name="T30" fmla="*/ 110 w 565"/>
                <a:gd name="T31" fmla="*/ 24 h 638"/>
                <a:gd name="T32" fmla="*/ 117 w 565"/>
                <a:gd name="T33" fmla="*/ 30 h 638"/>
                <a:gd name="T34" fmla="*/ 126 w 565"/>
                <a:gd name="T35" fmla="*/ 34 h 638"/>
                <a:gd name="T36" fmla="*/ 131 w 565"/>
                <a:gd name="T37" fmla="*/ 36 h 638"/>
                <a:gd name="T38" fmla="*/ 138 w 565"/>
                <a:gd name="T39" fmla="*/ 38 h 638"/>
                <a:gd name="T40" fmla="*/ 142 w 565"/>
                <a:gd name="T41" fmla="*/ 44 h 638"/>
                <a:gd name="T42" fmla="*/ 139 w 565"/>
                <a:gd name="T43" fmla="*/ 51 h 638"/>
                <a:gd name="T44" fmla="*/ 133 w 565"/>
                <a:gd name="T45" fmla="*/ 58 h 638"/>
                <a:gd name="T46" fmla="*/ 130 w 565"/>
                <a:gd name="T47" fmla="*/ 60 h 638"/>
                <a:gd name="T48" fmla="*/ 134 w 565"/>
                <a:gd name="T49" fmla="*/ 60 h 638"/>
                <a:gd name="T50" fmla="*/ 139 w 565"/>
                <a:gd name="T51" fmla="*/ 60 h 638"/>
                <a:gd name="T52" fmla="*/ 141 w 565"/>
                <a:gd name="T53" fmla="*/ 63 h 638"/>
                <a:gd name="T54" fmla="*/ 136 w 565"/>
                <a:gd name="T55" fmla="*/ 67 h 638"/>
                <a:gd name="T56" fmla="*/ 129 w 565"/>
                <a:gd name="T57" fmla="*/ 71 h 638"/>
                <a:gd name="T58" fmla="*/ 126 w 565"/>
                <a:gd name="T59" fmla="*/ 73 h 638"/>
                <a:gd name="T60" fmla="*/ 129 w 565"/>
                <a:gd name="T61" fmla="*/ 73 h 638"/>
                <a:gd name="T62" fmla="*/ 135 w 565"/>
                <a:gd name="T63" fmla="*/ 78 h 638"/>
                <a:gd name="T64" fmla="*/ 136 w 565"/>
                <a:gd name="T65" fmla="*/ 88 h 638"/>
                <a:gd name="T66" fmla="*/ 138 w 565"/>
                <a:gd name="T67" fmla="*/ 98 h 638"/>
                <a:gd name="T68" fmla="*/ 141 w 565"/>
                <a:gd name="T69" fmla="*/ 104 h 638"/>
                <a:gd name="T70" fmla="*/ 141 w 565"/>
                <a:gd name="T71" fmla="*/ 108 h 638"/>
                <a:gd name="T72" fmla="*/ 136 w 565"/>
                <a:gd name="T73" fmla="*/ 112 h 638"/>
                <a:gd name="T74" fmla="*/ 129 w 565"/>
                <a:gd name="T75" fmla="*/ 111 h 638"/>
                <a:gd name="T76" fmla="*/ 123 w 565"/>
                <a:gd name="T77" fmla="*/ 110 h 638"/>
                <a:gd name="T78" fmla="*/ 119 w 565"/>
                <a:gd name="T79" fmla="*/ 116 h 638"/>
                <a:gd name="T80" fmla="*/ 118 w 565"/>
                <a:gd name="T81" fmla="*/ 122 h 638"/>
                <a:gd name="T82" fmla="*/ 116 w 565"/>
                <a:gd name="T83" fmla="*/ 129 h 638"/>
                <a:gd name="T84" fmla="*/ 113 w 565"/>
                <a:gd name="T85" fmla="*/ 136 h 638"/>
                <a:gd name="T86" fmla="*/ 112 w 565"/>
                <a:gd name="T87" fmla="*/ 146 h 638"/>
                <a:gd name="T88" fmla="*/ 112 w 565"/>
                <a:gd name="T89" fmla="*/ 150 h 638"/>
                <a:gd name="T90" fmla="*/ 102 w 565"/>
                <a:gd name="T91" fmla="*/ 158 h 638"/>
                <a:gd name="T92" fmla="*/ 88 w 565"/>
                <a:gd name="T93" fmla="*/ 158 h 638"/>
                <a:gd name="T94" fmla="*/ 69 w 565"/>
                <a:gd name="T95" fmla="*/ 148 h 638"/>
                <a:gd name="T96" fmla="*/ 47 w 565"/>
                <a:gd name="T97" fmla="*/ 155 h 638"/>
                <a:gd name="T98" fmla="*/ 35 w 565"/>
                <a:gd name="T99" fmla="*/ 128 h 638"/>
                <a:gd name="T100" fmla="*/ 20 w 565"/>
                <a:gd name="T101" fmla="*/ 113 h 638"/>
                <a:gd name="T102" fmla="*/ 5 w 565"/>
                <a:gd name="T103" fmla="*/ 83 h 638"/>
                <a:gd name="T104" fmla="*/ 27 w 565"/>
                <a:gd name="T105" fmla="*/ 49 h 638"/>
                <a:gd name="T106" fmla="*/ 42 w 565"/>
                <a:gd name="T107" fmla="*/ 36 h 638"/>
                <a:gd name="T108" fmla="*/ 46 w 565"/>
                <a:gd name="T109" fmla="*/ 12 h 638"/>
                <a:gd name="T110" fmla="*/ 56 w 565"/>
                <a:gd name="T111" fmla="*/ 0 h 638"/>
                <a:gd name="T112" fmla="*/ 76 w 565"/>
                <a:gd name="T113" fmla="*/ 7 h 638"/>
                <a:gd name="T114" fmla="*/ 96 w 565"/>
                <a:gd name="T115" fmla="*/ 1 h 638"/>
                <a:gd name="T116" fmla="*/ 109 w 565"/>
                <a:gd name="T117" fmla="*/ 11 h 6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5"/>
                <a:gd name="T178" fmla="*/ 0 h 638"/>
                <a:gd name="T179" fmla="*/ 565 w 565"/>
                <a:gd name="T180" fmla="*/ 638 h 63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5" h="638">
                  <a:moveTo>
                    <a:pt x="433" y="44"/>
                  </a:moveTo>
                  <a:lnTo>
                    <a:pt x="433" y="44"/>
                  </a:lnTo>
                  <a:lnTo>
                    <a:pt x="429" y="46"/>
                  </a:lnTo>
                  <a:lnTo>
                    <a:pt x="423" y="47"/>
                  </a:lnTo>
                  <a:lnTo>
                    <a:pt x="417" y="53"/>
                  </a:lnTo>
                  <a:lnTo>
                    <a:pt x="411" y="59"/>
                  </a:lnTo>
                  <a:lnTo>
                    <a:pt x="403" y="69"/>
                  </a:lnTo>
                  <a:lnTo>
                    <a:pt x="398" y="85"/>
                  </a:lnTo>
                  <a:lnTo>
                    <a:pt x="396" y="99"/>
                  </a:lnTo>
                  <a:lnTo>
                    <a:pt x="394" y="112"/>
                  </a:lnTo>
                  <a:lnTo>
                    <a:pt x="392" y="122"/>
                  </a:lnTo>
                  <a:lnTo>
                    <a:pt x="384" y="126"/>
                  </a:lnTo>
                  <a:lnTo>
                    <a:pt x="372" y="122"/>
                  </a:lnTo>
                  <a:lnTo>
                    <a:pt x="360" y="118"/>
                  </a:lnTo>
                  <a:lnTo>
                    <a:pt x="346" y="110"/>
                  </a:lnTo>
                  <a:lnTo>
                    <a:pt x="335" y="107"/>
                  </a:lnTo>
                  <a:lnTo>
                    <a:pt x="325" y="105"/>
                  </a:lnTo>
                  <a:lnTo>
                    <a:pt x="319" y="107"/>
                  </a:lnTo>
                  <a:lnTo>
                    <a:pt x="317" y="118"/>
                  </a:lnTo>
                  <a:lnTo>
                    <a:pt x="325" y="128"/>
                  </a:lnTo>
                  <a:lnTo>
                    <a:pt x="337" y="138"/>
                  </a:lnTo>
                  <a:lnTo>
                    <a:pt x="346" y="146"/>
                  </a:lnTo>
                  <a:lnTo>
                    <a:pt x="358" y="152"/>
                  </a:lnTo>
                  <a:lnTo>
                    <a:pt x="372" y="154"/>
                  </a:lnTo>
                  <a:lnTo>
                    <a:pt x="388" y="150"/>
                  </a:lnTo>
                  <a:lnTo>
                    <a:pt x="402" y="142"/>
                  </a:lnTo>
                  <a:lnTo>
                    <a:pt x="407" y="134"/>
                  </a:lnTo>
                  <a:lnTo>
                    <a:pt x="413" y="124"/>
                  </a:lnTo>
                  <a:lnTo>
                    <a:pt x="417" y="112"/>
                  </a:lnTo>
                  <a:lnTo>
                    <a:pt x="423" y="103"/>
                  </a:lnTo>
                  <a:lnTo>
                    <a:pt x="429" y="97"/>
                  </a:lnTo>
                  <a:lnTo>
                    <a:pt x="437" y="97"/>
                  </a:lnTo>
                  <a:lnTo>
                    <a:pt x="447" y="105"/>
                  </a:lnTo>
                  <a:lnTo>
                    <a:pt x="468" y="122"/>
                  </a:lnTo>
                  <a:lnTo>
                    <a:pt x="486" y="132"/>
                  </a:lnTo>
                  <a:lnTo>
                    <a:pt x="502" y="138"/>
                  </a:lnTo>
                  <a:lnTo>
                    <a:pt x="514" y="142"/>
                  </a:lnTo>
                  <a:lnTo>
                    <a:pt x="524" y="144"/>
                  </a:lnTo>
                  <a:lnTo>
                    <a:pt x="537" y="148"/>
                  </a:lnTo>
                  <a:lnTo>
                    <a:pt x="549" y="154"/>
                  </a:lnTo>
                  <a:lnTo>
                    <a:pt x="559" y="164"/>
                  </a:lnTo>
                  <a:lnTo>
                    <a:pt x="565" y="177"/>
                  </a:lnTo>
                  <a:lnTo>
                    <a:pt x="561" y="191"/>
                  </a:lnTo>
                  <a:lnTo>
                    <a:pt x="553" y="207"/>
                  </a:lnTo>
                  <a:lnTo>
                    <a:pt x="543" y="221"/>
                  </a:lnTo>
                  <a:lnTo>
                    <a:pt x="531" y="232"/>
                  </a:lnTo>
                  <a:lnTo>
                    <a:pt x="524" y="240"/>
                  </a:lnTo>
                  <a:lnTo>
                    <a:pt x="520" y="242"/>
                  </a:lnTo>
                  <a:lnTo>
                    <a:pt x="524" y="242"/>
                  </a:lnTo>
                  <a:lnTo>
                    <a:pt x="533" y="242"/>
                  </a:lnTo>
                  <a:lnTo>
                    <a:pt x="543" y="240"/>
                  </a:lnTo>
                  <a:lnTo>
                    <a:pt x="555" y="242"/>
                  </a:lnTo>
                  <a:lnTo>
                    <a:pt x="561" y="246"/>
                  </a:lnTo>
                  <a:lnTo>
                    <a:pt x="561" y="252"/>
                  </a:lnTo>
                  <a:lnTo>
                    <a:pt x="555" y="262"/>
                  </a:lnTo>
                  <a:lnTo>
                    <a:pt x="543" y="270"/>
                  </a:lnTo>
                  <a:lnTo>
                    <a:pt x="529" y="278"/>
                  </a:lnTo>
                  <a:lnTo>
                    <a:pt x="516" y="286"/>
                  </a:lnTo>
                  <a:lnTo>
                    <a:pt x="506" y="290"/>
                  </a:lnTo>
                  <a:lnTo>
                    <a:pt x="502" y="292"/>
                  </a:lnTo>
                  <a:lnTo>
                    <a:pt x="506" y="292"/>
                  </a:lnTo>
                  <a:lnTo>
                    <a:pt x="516" y="295"/>
                  </a:lnTo>
                  <a:lnTo>
                    <a:pt x="528" y="303"/>
                  </a:lnTo>
                  <a:lnTo>
                    <a:pt x="537" y="315"/>
                  </a:lnTo>
                  <a:lnTo>
                    <a:pt x="541" y="329"/>
                  </a:lnTo>
                  <a:lnTo>
                    <a:pt x="543" y="353"/>
                  </a:lnTo>
                  <a:lnTo>
                    <a:pt x="543" y="374"/>
                  </a:lnTo>
                  <a:lnTo>
                    <a:pt x="549" y="396"/>
                  </a:lnTo>
                  <a:lnTo>
                    <a:pt x="555" y="408"/>
                  </a:lnTo>
                  <a:lnTo>
                    <a:pt x="561" y="418"/>
                  </a:lnTo>
                  <a:lnTo>
                    <a:pt x="565" y="425"/>
                  </a:lnTo>
                  <a:lnTo>
                    <a:pt x="563" y="435"/>
                  </a:lnTo>
                  <a:lnTo>
                    <a:pt x="553" y="445"/>
                  </a:lnTo>
                  <a:lnTo>
                    <a:pt x="541" y="451"/>
                  </a:lnTo>
                  <a:lnTo>
                    <a:pt x="528" y="449"/>
                  </a:lnTo>
                  <a:lnTo>
                    <a:pt x="514" y="445"/>
                  </a:lnTo>
                  <a:lnTo>
                    <a:pt x="502" y="441"/>
                  </a:lnTo>
                  <a:lnTo>
                    <a:pt x="490" y="443"/>
                  </a:lnTo>
                  <a:lnTo>
                    <a:pt x="482" y="453"/>
                  </a:lnTo>
                  <a:lnTo>
                    <a:pt x="476" y="465"/>
                  </a:lnTo>
                  <a:lnTo>
                    <a:pt x="474" y="479"/>
                  </a:lnTo>
                  <a:lnTo>
                    <a:pt x="472" y="492"/>
                  </a:lnTo>
                  <a:lnTo>
                    <a:pt x="470" y="506"/>
                  </a:lnTo>
                  <a:lnTo>
                    <a:pt x="463" y="518"/>
                  </a:lnTo>
                  <a:lnTo>
                    <a:pt x="457" y="532"/>
                  </a:lnTo>
                  <a:lnTo>
                    <a:pt x="449" y="545"/>
                  </a:lnTo>
                  <a:lnTo>
                    <a:pt x="447" y="567"/>
                  </a:lnTo>
                  <a:lnTo>
                    <a:pt x="445" y="587"/>
                  </a:lnTo>
                  <a:lnTo>
                    <a:pt x="445" y="599"/>
                  </a:lnTo>
                  <a:lnTo>
                    <a:pt x="445" y="604"/>
                  </a:lnTo>
                  <a:lnTo>
                    <a:pt x="445" y="606"/>
                  </a:lnTo>
                  <a:lnTo>
                    <a:pt x="405" y="634"/>
                  </a:lnTo>
                  <a:lnTo>
                    <a:pt x="382" y="610"/>
                  </a:lnTo>
                  <a:lnTo>
                    <a:pt x="350" y="634"/>
                  </a:lnTo>
                  <a:lnTo>
                    <a:pt x="317" y="638"/>
                  </a:lnTo>
                  <a:lnTo>
                    <a:pt x="274" y="595"/>
                  </a:lnTo>
                  <a:lnTo>
                    <a:pt x="234" y="638"/>
                  </a:lnTo>
                  <a:lnTo>
                    <a:pt x="185" y="622"/>
                  </a:lnTo>
                  <a:lnTo>
                    <a:pt x="146" y="565"/>
                  </a:lnTo>
                  <a:lnTo>
                    <a:pt x="140" y="514"/>
                  </a:lnTo>
                  <a:lnTo>
                    <a:pt x="91" y="514"/>
                  </a:lnTo>
                  <a:lnTo>
                    <a:pt x="77" y="453"/>
                  </a:lnTo>
                  <a:lnTo>
                    <a:pt x="0" y="394"/>
                  </a:lnTo>
                  <a:lnTo>
                    <a:pt x="18" y="333"/>
                  </a:lnTo>
                  <a:lnTo>
                    <a:pt x="77" y="272"/>
                  </a:lnTo>
                  <a:lnTo>
                    <a:pt x="106" y="199"/>
                  </a:lnTo>
                  <a:lnTo>
                    <a:pt x="134" y="156"/>
                  </a:lnTo>
                  <a:lnTo>
                    <a:pt x="165" y="144"/>
                  </a:lnTo>
                  <a:lnTo>
                    <a:pt x="144" y="101"/>
                  </a:lnTo>
                  <a:lnTo>
                    <a:pt x="183" y="51"/>
                  </a:lnTo>
                  <a:lnTo>
                    <a:pt x="179" y="8"/>
                  </a:lnTo>
                  <a:lnTo>
                    <a:pt x="224" y="0"/>
                  </a:lnTo>
                  <a:lnTo>
                    <a:pt x="252" y="34"/>
                  </a:lnTo>
                  <a:lnTo>
                    <a:pt x="301" y="30"/>
                  </a:lnTo>
                  <a:lnTo>
                    <a:pt x="344" y="20"/>
                  </a:lnTo>
                  <a:lnTo>
                    <a:pt x="384" y="4"/>
                  </a:lnTo>
                  <a:lnTo>
                    <a:pt x="415" y="22"/>
                  </a:lnTo>
                  <a:lnTo>
                    <a:pt x="433" y="44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82"/>
            <p:cNvSpPr>
              <a:spLocks/>
            </p:cNvSpPr>
            <p:nvPr/>
          </p:nvSpPr>
          <p:spPr bwMode="gray">
            <a:xfrm>
              <a:off x="3746" y="2774"/>
              <a:ext cx="283" cy="318"/>
            </a:xfrm>
            <a:custGeom>
              <a:avLst/>
              <a:gdLst>
                <a:gd name="T0" fmla="*/ 109 w 565"/>
                <a:gd name="T1" fmla="*/ 11 h 638"/>
                <a:gd name="T2" fmla="*/ 106 w 565"/>
                <a:gd name="T3" fmla="*/ 11 h 638"/>
                <a:gd name="T4" fmla="*/ 103 w 565"/>
                <a:gd name="T5" fmla="*/ 14 h 638"/>
                <a:gd name="T6" fmla="*/ 100 w 565"/>
                <a:gd name="T7" fmla="*/ 21 h 638"/>
                <a:gd name="T8" fmla="*/ 99 w 565"/>
                <a:gd name="T9" fmla="*/ 28 h 638"/>
                <a:gd name="T10" fmla="*/ 96 w 565"/>
                <a:gd name="T11" fmla="*/ 31 h 638"/>
                <a:gd name="T12" fmla="*/ 90 w 565"/>
                <a:gd name="T13" fmla="*/ 29 h 638"/>
                <a:gd name="T14" fmla="*/ 84 w 565"/>
                <a:gd name="T15" fmla="*/ 26 h 638"/>
                <a:gd name="T16" fmla="*/ 80 w 565"/>
                <a:gd name="T17" fmla="*/ 26 h 638"/>
                <a:gd name="T18" fmla="*/ 82 w 565"/>
                <a:gd name="T19" fmla="*/ 32 h 638"/>
                <a:gd name="T20" fmla="*/ 87 w 565"/>
                <a:gd name="T21" fmla="*/ 36 h 638"/>
                <a:gd name="T22" fmla="*/ 93 w 565"/>
                <a:gd name="T23" fmla="*/ 38 h 638"/>
                <a:gd name="T24" fmla="*/ 101 w 565"/>
                <a:gd name="T25" fmla="*/ 35 h 638"/>
                <a:gd name="T26" fmla="*/ 104 w 565"/>
                <a:gd name="T27" fmla="*/ 31 h 638"/>
                <a:gd name="T28" fmla="*/ 106 w 565"/>
                <a:gd name="T29" fmla="*/ 25 h 638"/>
                <a:gd name="T30" fmla="*/ 110 w 565"/>
                <a:gd name="T31" fmla="*/ 24 h 638"/>
                <a:gd name="T32" fmla="*/ 117 w 565"/>
                <a:gd name="T33" fmla="*/ 30 h 638"/>
                <a:gd name="T34" fmla="*/ 126 w 565"/>
                <a:gd name="T35" fmla="*/ 34 h 638"/>
                <a:gd name="T36" fmla="*/ 131 w 565"/>
                <a:gd name="T37" fmla="*/ 36 h 638"/>
                <a:gd name="T38" fmla="*/ 138 w 565"/>
                <a:gd name="T39" fmla="*/ 38 h 638"/>
                <a:gd name="T40" fmla="*/ 142 w 565"/>
                <a:gd name="T41" fmla="*/ 44 h 638"/>
                <a:gd name="T42" fmla="*/ 139 w 565"/>
                <a:gd name="T43" fmla="*/ 51 h 638"/>
                <a:gd name="T44" fmla="*/ 133 w 565"/>
                <a:gd name="T45" fmla="*/ 58 h 638"/>
                <a:gd name="T46" fmla="*/ 130 w 565"/>
                <a:gd name="T47" fmla="*/ 60 h 638"/>
                <a:gd name="T48" fmla="*/ 134 w 565"/>
                <a:gd name="T49" fmla="*/ 60 h 638"/>
                <a:gd name="T50" fmla="*/ 139 w 565"/>
                <a:gd name="T51" fmla="*/ 60 h 638"/>
                <a:gd name="T52" fmla="*/ 141 w 565"/>
                <a:gd name="T53" fmla="*/ 63 h 638"/>
                <a:gd name="T54" fmla="*/ 136 w 565"/>
                <a:gd name="T55" fmla="*/ 67 h 638"/>
                <a:gd name="T56" fmla="*/ 129 w 565"/>
                <a:gd name="T57" fmla="*/ 71 h 638"/>
                <a:gd name="T58" fmla="*/ 126 w 565"/>
                <a:gd name="T59" fmla="*/ 73 h 638"/>
                <a:gd name="T60" fmla="*/ 129 w 565"/>
                <a:gd name="T61" fmla="*/ 73 h 638"/>
                <a:gd name="T62" fmla="*/ 135 w 565"/>
                <a:gd name="T63" fmla="*/ 78 h 638"/>
                <a:gd name="T64" fmla="*/ 136 w 565"/>
                <a:gd name="T65" fmla="*/ 88 h 638"/>
                <a:gd name="T66" fmla="*/ 138 w 565"/>
                <a:gd name="T67" fmla="*/ 98 h 638"/>
                <a:gd name="T68" fmla="*/ 141 w 565"/>
                <a:gd name="T69" fmla="*/ 104 h 638"/>
                <a:gd name="T70" fmla="*/ 141 w 565"/>
                <a:gd name="T71" fmla="*/ 108 h 638"/>
                <a:gd name="T72" fmla="*/ 136 w 565"/>
                <a:gd name="T73" fmla="*/ 112 h 638"/>
                <a:gd name="T74" fmla="*/ 129 w 565"/>
                <a:gd name="T75" fmla="*/ 111 h 638"/>
                <a:gd name="T76" fmla="*/ 123 w 565"/>
                <a:gd name="T77" fmla="*/ 110 h 638"/>
                <a:gd name="T78" fmla="*/ 119 w 565"/>
                <a:gd name="T79" fmla="*/ 116 h 638"/>
                <a:gd name="T80" fmla="*/ 118 w 565"/>
                <a:gd name="T81" fmla="*/ 122 h 638"/>
                <a:gd name="T82" fmla="*/ 116 w 565"/>
                <a:gd name="T83" fmla="*/ 129 h 638"/>
                <a:gd name="T84" fmla="*/ 113 w 565"/>
                <a:gd name="T85" fmla="*/ 136 h 638"/>
                <a:gd name="T86" fmla="*/ 112 w 565"/>
                <a:gd name="T87" fmla="*/ 146 h 638"/>
                <a:gd name="T88" fmla="*/ 112 w 565"/>
                <a:gd name="T89" fmla="*/ 150 h 638"/>
                <a:gd name="T90" fmla="*/ 102 w 565"/>
                <a:gd name="T91" fmla="*/ 158 h 638"/>
                <a:gd name="T92" fmla="*/ 88 w 565"/>
                <a:gd name="T93" fmla="*/ 158 h 638"/>
                <a:gd name="T94" fmla="*/ 69 w 565"/>
                <a:gd name="T95" fmla="*/ 148 h 638"/>
                <a:gd name="T96" fmla="*/ 47 w 565"/>
                <a:gd name="T97" fmla="*/ 155 h 638"/>
                <a:gd name="T98" fmla="*/ 35 w 565"/>
                <a:gd name="T99" fmla="*/ 128 h 638"/>
                <a:gd name="T100" fmla="*/ 20 w 565"/>
                <a:gd name="T101" fmla="*/ 113 h 638"/>
                <a:gd name="T102" fmla="*/ 5 w 565"/>
                <a:gd name="T103" fmla="*/ 83 h 638"/>
                <a:gd name="T104" fmla="*/ 27 w 565"/>
                <a:gd name="T105" fmla="*/ 49 h 638"/>
                <a:gd name="T106" fmla="*/ 42 w 565"/>
                <a:gd name="T107" fmla="*/ 36 h 638"/>
                <a:gd name="T108" fmla="*/ 46 w 565"/>
                <a:gd name="T109" fmla="*/ 12 h 638"/>
                <a:gd name="T110" fmla="*/ 56 w 565"/>
                <a:gd name="T111" fmla="*/ 0 h 638"/>
                <a:gd name="T112" fmla="*/ 76 w 565"/>
                <a:gd name="T113" fmla="*/ 7 h 638"/>
                <a:gd name="T114" fmla="*/ 96 w 565"/>
                <a:gd name="T115" fmla="*/ 1 h 638"/>
                <a:gd name="T116" fmla="*/ 109 w 565"/>
                <a:gd name="T117" fmla="*/ 11 h 6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5"/>
                <a:gd name="T178" fmla="*/ 0 h 638"/>
                <a:gd name="T179" fmla="*/ 565 w 565"/>
                <a:gd name="T180" fmla="*/ 638 h 63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5" h="638">
                  <a:moveTo>
                    <a:pt x="433" y="44"/>
                  </a:moveTo>
                  <a:lnTo>
                    <a:pt x="433" y="44"/>
                  </a:lnTo>
                  <a:lnTo>
                    <a:pt x="429" y="46"/>
                  </a:lnTo>
                  <a:lnTo>
                    <a:pt x="423" y="47"/>
                  </a:lnTo>
                  <a:lnTo>
                    <a:pt x="417" y="53"/>
                  </a:lnTo>
                  <a:lnTo>
                    <a:pt x="411" y="59"/>
                  </a:lnTo>
                  <a:lnTo>
                    <a:pt x="403" y="69"/>
                  </a:lnTo>
                  <a:lnTo>
                    <a:pt x="398" y="85"/>
                  </a:lnTo>
                  <a:lnTo>
                    <a:pt x="396" y="99"/>
                  </a:lnTo>
                  <a:lnTo>
                    <a:pt x="394" y="112"/>
                  </a:lnTo>
                  <a:lnTo>
                    <a:pt x="392" y="122"/>
                  </a:lnTo>
                  <a:lnTo>
                    <a:pt x="384" y="126"/>
                  </a:lnTo>
                  <a:lnTo>
                    <a:pt x="372" y="122"/>
                  </a:lnTo>
                  <a:lnTo>
                    <a:pt x="360" y="118"/>
                  </a:lnTo>
                  <a:lnTo>
                    <a:pt x="346" y="110"/>
                  </a:lnTo>
                  <a:lnTo>
                    <a:pt x="335" y="107"/>
                  </a:lnTo>
                  <a:lnTo>
                    <a:pt x="325" y="105"/>
                  </a:lnTo>
                  <a:lnTo>
                    <a:pt x="319" y="107"/>
                  </a:lnTo>
                  <a:lnTo>
                    <a:pt x="317" y="118"/>
                  </a:lnTo>
                  <a:lnTo>
                    <a:pt x="325" y="128"/>
                  </a:lnTo>
                  <a:lnTo>
                    <a:pt x="337" y="138"/>
                  </a:lnTo>
                  <a:lnTo>
                    <a:pt x="346" y="146"/>
                  </a:lnTo>
                  <a:lnTo>
                    <a:pt x="358" y="152"/>
                  </a:lnTo>
                  <a:lnTo>
                    <a:pt x="372" y="154"/>
                  </a:lnTo>
                  <a:lnTo>
                    <a:pt x="388" y="150"/>
                  </a:lnTo>
                  <a:lnTo>
                    <a:pt x="402" y="142"/>
                  </a:lnTo>
                  <a:lnTo>
                    <a:pt x="407" y="134"/>
                  </a:lnTo>
                  <a:lnTo>
                    <a:pt x="413" y="124"/>
                  </a:lnTo>
                  <a:lnTo>
                    <a:pt x="417" y="112"/>
                  </a:lnTo>
                  <a:lnTo>
                    <a:pt x="423" y="103"/>
                  </a:lnTo>
                  <a:lnTo>
                    <a:pt x="429" y="97"/>
                  </a:lnTo>
                  <a:lnTo>
                    <a:pt x="437" y="97"/>
                  </a:lnTo>
                  <a:lnTo>
                    <a:pt x="447" y="105"/>
                  </a:lnTo>
                  <a:lnTo>
                    <a:pt x="468" y="122"/>
                  </a:lnTo>
                  <a:lnTo>
                    <a:pt x="486" y="132"/>
                  </a:lnTo>
                  <a:lnTo>
                    <a:pt x="502" y="138"/>
                  </a:lnTo>
                  <a:lnTo>
                    <a:pt x="514" y="142"/>
                  </a:lnTo>
                  <a:lnTo>
                    <a:pt x="524" y="144"/>
                  </a:lnTo>
                  <a:lnTo>
                    <a:pt x="537" y="148"/>
                  </a:lnTo>
                  <a:lnTo>
                    <a:pt x="549" y="154"/>
                  </a:lnTo>
                  <a:lnTo>
                    <a:pt x="559" y="164"/>
                  </a:lnTo>
                  <a:lnTo>
                    <a:pt x="565" y="177"/>
                  </a:lnTo>
                  <a:lnTo>
                    <a:pt x="561" y="191"/>
                  </a:lnTo>
                  <a:lnTo>
                    <a:pt x="553" y="207"/>
                  </a:lnTo>
                  <a:lnTo>
                    <a:pt x="543" y="221"/>
                  </a:lnTo>
                  <a:lnTo>
                    <a:pt x="531" y="232"/>
                  </a:lnTo>
                  <a:lnTo>
                    <a:pt x="524" y="240"/>
                  </a:lnTo>
                  <a:lnTo>
                    <a:pt x="520" y="242"/>
                  </a:lnTo>
                  <a:lnTo>
                    <a:pt x="524" y="242"/>
                  </a:lnTo>
                  <a:lnTo>
                    <a:pt x="533" y="242"/>
                  </a:lnTo>
                  <a:lnTo>
                    <a:pt x="543" y="240"/>
                  </a:lnTo>
                  <a:lnTo>
                    <a:pt x="555" y="242"/>
                  </a:lnTo>
                  <a:lnTo>
                    <a:pt x="561" y="246"/>
                  </a:lnTo>
                  <a:lnTo>
                    <a:pt x="561" y="252"/>
                  </a:lnTo>
                  <a:lnTo>
                    <a:pt x="555" y="262"/>
                  </a:lnTo>
                  <a:lnTo>
                    <a:pt x="543" y="270"/>
                  </a:lnTo>
                  <a:lnTo>
                    <a:pt x="529" y="278"/>
                  </a:lnTo>
                  <a:lnTo>
                    <a:pt x="516" y="286"/>
                  </a:lnTo>
                  <a:lnTo>
                    <a:pt x="506" y="290"/>
                  </a:lnTo>
                  <a:lnTo>
                    <a:pt x="502" y="292"/>
                  </a:lnTo>
                  <a:lnTo>
                    <a:pt x="506" y="292"/>
                  </a:lnTo>
                  <a:lnTo>
                    <a:pt x="516" y="295"/>
                  </a:lnTo>
                  <a:lnTo>
                    <a:pt x="528" y="303"/>
                  </a:lnTo>
                  <a:lnTo>
                    <a:pt x="537" y="315"/>
                  </a:lnTo>
                  <a:lnTo>
                    <a:pt x="541" y="329"/>
                  </a:lnTo>
                  <a:lnTo>
                    <a:pt x="543" y="353"/>
                  </a:lnTo>
                  <a:lnTo>
                    <a:pt x="543" y="374"/>
                  </a:lnTo>
                  <a:lnTo>
                    <a:pt x="549" y="396"/>
                  </a:lnTo>
                  <a:lnTo>
                    <a:pt x="555" y="408"/>
                  </a:lnTo>
                  <a:lnTo>
                    <a:pt x="561" y="418"/>
                  </a:lnTo>
                  <a:lnTo>
                    <a:pt x="565" y="425"/>
                  </a:lnTo>
                  <a:lnTo>
                    <a:pt x="563" y="435"/>
                  </a:lnTo>
                  <a:lnTo>
                    <a:pt x="553" y="445"/>
                  </a:lnTo>
                  <a:lnTo>
                    <a:pt x="541" y="451"/>
                  </a:lnTo>
                  <a:lnTo>
                    <a:pt x="528" y="449"/>
                  </a:lnTo>
                  <a:lnTo>
                    <a:pt x="514" y="445"/>
                  </a:lnTo>
                  <a:lnTo>
                    <a:pt x="502" y="441"/>
                  </a:lnTo>
                  <a:lnTo>
                    <a:pt x="490" y="443"/>
                  </a:lnTo>
                  <a:lnTo>
                    <a:pt x="482" y="453"/>
                  </a:lnTo>
                  <a:lnTo>
                    <a:pt x="476" y="465"/>
                  </a:lnTo>
                  <a:lnTo>
                    <a:pt x="474" y="479"/>
                  </a:lnTo>
                  <a:lnTo>
                    <a:pt x="472" y="492"/>
                  </a:lnTo>
                  <a:lnTo>
                    <a:pt x="470" y="506"/>
                  </a:lnTo>
                  <a:lnTo>
                    <a:pt x="463" y="518"/>
                  </a:lnTo>
                  <a:lnTo>
                    <a:pt x="457" y="532"/>
                  </a:lnTo>
                  <a:lnTo>
                    <a:pt x="449" y="545"/>
                  </a:lnTo>
                  <a:lnTo>
                    <a:pt x="447" y="567"/>
                  </a:lnTo>
                  <a:lnTo>
                    <a:pt x="445" y="587"/>
                  </a:lnTo>
                  <a:lnTo>
                    <a:pt x="445" y="599"/>
                  </a:lnTo>
                  <a:lnTo>
                    <a:pt x="445" y="604"/>
                  </a:lnTo>
                  <a:lnTo>
                    <a:pt x="445" y="606"/>
                  </a:lnTo>
                  <a:lnTo>
                    <a:pt x="405" y="634"/>
                  </a:lnTo>
                  <a:lnTo>
                    <a:pt x="382" y="610"/>
                  </a:lnTo>
                  <a:lnTo>
                    <a:pt x="350" y="634"/>
                  </a:lnTo>
                  <a:lnTo>
                    <a:pt x="317" y="638"/>
                  </a:lnTo>
                  <a:lnTo>
                    <a:pt x="274" y="595"/>
                  </a:lnTo>
                  <a:lnTo>
                    <a:pt x="234" y="638"/>
                  </a:lnTo>
                  <a:lnTo>
                    <a:pt x="185" y="622"/>
                  </a:lnTo>
                  <a:lnTo>
                    <a:pt x="146" y="565"/>
                  </a:lnTo>
                  <a:lnTo>
                    <a:pt x="140" y="514"/>
                  </a:lnTo>
                  <a:lnTo>
                    <a:pt x="91" y="514"/>
                  </a:lnTo>
                  <a:lnTo>
                    <a:pt x="77" y="453"/>
                  </a:lnTo>
                  <a:lnTo>
                    <a:pt x="0" y="394"/>
                  </a:lnTo>
                  <a:lnTo>
                    <a:pt x="18" y="333"/>
                  </a:lnTo>
                  <a:lnTo>
                    <a:pt x="77" y="272"/>
                  </a:lnTo>
                  <a:lnTo>
                    <a:pt x="106" y="199"/>
                  </a:lnTo>
                  <a:lnTo>
                    <a:pt x="134" y="156"/>
                  </a:lnTo>
                  <a:lnTo>
                    <a:pt x="165" y="144"/>
                  </a:lnTo>
                  <a:lnTo>
                    <a:pt x="144" y="101"/>
                  </a:lnTo>
                  <a:lnTo>
                    <a:pt x="183" y="51"/>
                  </a:lnTo>
                  <a:lnTo>
                    <a:pt x="179" y="8"/>
                  </a:lnTo>
                  <a:lnTo>
                    <a:pt x="224" y="0"/>
                  </a:lnTo>
                  <a:lnTo>
                    <a:pt x="252" y="34"/>
                  </a:lnTo>
                  <a:lnTo>
                    <a:pt x="301" y="30"/>
                  </a:lnTo>
                  <a:lnTo>
                    <a:pt x="344" y="20"/>
                  </a:lnTo>
                  <a:lnTo>
                    <a:pt x="384" y="4"/>
                  </a:lnTo>
                  <a:lnTo>
                    <a:pt x="415" y="22"/>
                  </a:lnTo>
                  <a:lnTo>
                    <a:pt x="433" y="44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83"/>
            <p:cNvSpPr>
              <a:spLocks/>
            </p:cNvSpPr>
            <p:nvPr/>
          </p:nvSpPr>
          <p:spPr bwMode="gray">
            <a:xfrm>
              <a:off x="3622" y="2455"/>
              <a:ext cx="383" cy="340"/>
            </a:xfrm>
            <a:custGeom>
              <a:avLst/>
              <a:gdLst>
                <a:gd name="T0" fmla="*/ 67 w 766"/>
                <a:gd name="T1" fmla="*/ 11 h 681"/>
                <a:gd name="T2" fmla="*/ 71 w 766"/>
                <a:gd name="T3" fmla="*/ 13 h 681"/>
                <a:gd name="T4" fmla="*/ 79 w 766"/>
                <a:gd name="T5" fmla="*/ 17 h 681"/>
                <a:gd name="T6" fmla="*/ 85 w 766"/>
                <a:gd name="T7" fmla="*/ 22 h 681"/>
                <a:gd name="T8" fmla="*/ 96 w 766"/>
                <a:gd name="T9" fmla="*/ 25 h 681"/>
                <a:gd name="T10" fmla="*/ 105 w 766"/>
                <a:gd name="T11" fmla="*/ 28 h 681"/>
                <a:gd name="T12" fmla="*/ 110 w 766"/>
                <a:gd name="T13" fmla="*/ 34 h 681"/>
                <a:gd name="T14" fmla="*/ 114 w 766"/>
                <a:gd name="T15" fmla="*/ 41 h 681"/>
                <a:gd name="T16" fmla="*/ 120 w 766"/>
                <a:gd name="T17" fmla="*/ 51 h 681"/>
                <a:gd name="T18" fmla="*/ 126 w 766"/>
                <a:gd name="T19" fmla="*/ 59 h 681"/>
                <a:gd name="T20" fmla="*/ 133 w 766"/>
                <a:gd name="T21" fmla="*/ 69 h 681"/>
                <a:gd name="T22" fmla="*/ 138 w 766"/>
                <a:gd name="T23" fmla="*/ 79 h 681"/>
                <a:gd name="T24" fmla="*/ 138 w 766"/>
                <a:gd name="T25" fmla="*/ 85 h 681"/>
                <a:gd name="T26" fmla="*/ 141 w 766"/>
                <a:gd name="T27" fmla="*/ 92 h 681"/>
                <a:gd name="T28" fmla="*/ 152 w 766"/>
                <a:gd name="T29" fmla="*/ 96 h 681"/>
                <a:gd name="T30" fmla="*/ 162 w 766"/>
                <a:gd name="T31" fmla="*/ 99 h 681"/>
                <a:gd name="T32" fmla="*/ 168 w 766"/>
                <a:gd name="T33" fmla="*/ 106 h 681"/>
                <a:gd name="T34" fmla="*/ 174 w 766"/>
                <a:gd name="T35" fmla="*/ 112 h 681"/>
                <a:gd name="T36" fmla="*/ 179 w 766"/>
                <a:gd name="T37" fmla="*/ 116 h 681"/>
                <a:gd name="T38" fmla="*/ 183 w 766"/>
                <a:gd name="T39" fmla="*/ 121 h 681"/>
                <a:gd name="T40" fmla="*/ 181 w 766"/>
                <a:gd name="T41" fmla="*/ 124 h 681"/>
                <a:gd name="T42" fmla="*/ 173 w 766"/>
                <a:gd name="T43" fmla="*/ 125 h 681"/>
                <a:gd name="T44" fmla="*/ 161 w 766"/>
                <a:gd name="T45" fmla="*/ 124 h 681"/>
                <a:gd name="T46" fmla="*/ 153 w 766"/>
                <a:gd name="T47" fmla="*/ 124 h 681"/>
                <a:gd name="T48" fmla="*/ 153 w 766"/>
                <a:gd name="T49" fmla="*/ 124 h 681"/>
                <a:gd name="T50" fmla="*/ 158 w 766"/>
                <a:gd name="T51" fmla="*/ 126 h 681"/>
                <a:gd name="T52" fmla="*/ 165 w 766"/>
                <a:gd name="T53" fmla="*/ 130 h 681"/>
                <a:gd name="T54" fmla="*/ 168 w 766"/>
                <a:gd name="T55" fmla="*/ 134 h 681"/>
                <a:gd name="T56" fmla="*/ 177 w 766"/>
                <a:gd name="T57" fmla="*/ 139 h 681"/>
                <a:gd name="T58" fmla="*/ 184 w 766"/>
                <a:gd name="T59" fmla="*/ 144 h 681"/>
                <a:gd name="T60" fmla="*/ 189 w 766"/>
                <a:gd name="T61" fmla="*/ 150 h 681"/>
                <a:gd name="T62" fmla="*/ 192 w 766"/>
                <a:gd name="T63" fmla="*/ 155 h 681"/>
                <a:gd name="T64" fmla="*/ 190 w 766"/>
                <a:gd name="T65" fmla="*/ 157 h 681"/>
                <a:gd name="T66" fmla="*/ 183 w 766"/>
                <a:gd name="T67" fmla="*/ 161 h 681"/>
                <a:gd name="T68" fmla="*/ 177 w 766"/>
                <a:gd name="T69" fmla="*/ 164 h 681"/>
                <a:gd name="T70" fmla="*/ 175 w 766"/>
                <a:gd name="T71" fmla="*/ 166 h 681"/>
                <a:gd name="T72" fmla="*/ 173 w 766"/>
                <a:gd name="T73" fmla="*/ 168 h 681"/>
                <a:gd name="T74" fmla="*/ 171 w 766"/>
                <a:gd name="T75" fmla="*/ 169 h 681"/>
                <a:gd name="T76" fmla="*/ 170 w 766"/>
                <a:gd name="T77" fmla="*/ 170 h 681"/>
                <a:gd name="T78" fmla="*/ 158 w 766"/>
                <a:gd name="T79" fmla="*/ 160 h 681"/>
                <a:gd name="T80" fmla="*/ 125 w 766"/>
                <a:gd name="T81" fmla="*/ 167 h 681"/>
                <a:gd name="T82" fmla="*/ 108 w 766"/>
                <a:gd name="T83" fmla="*/ 161 h 681"/>
                <a:gd name="T84" fmla="*/ 89 w 766"/>
                <a:gd name="T85" fmla="*/ 158 h 681"/>
                <a:gd name="T86" fmla="*/ 75 w 766"/>
                <a:gd name="T87" fmla="*/ 148 h 681"/>
                <a:gd name="T88" fmla="*/ 57 w 766"/>
                <a:gd name="T89" fmla="*/ 128 h 681"/>
                <a:gd name="T90" fmla="*/ 49 w 766"/>
                <a:gd name="T91" fmla="*/ 101 h 681"/>
                <a:gd name="T92" fmla="*/ 36 w 766"/>
                <a:gd name="T93" fmla="*/ 67 h 681"/>
                <a:gd name="T94" fmla="*/ 21 w 766"/>
                <a:gd name="T95" fmla="*/ 64 h 681"/>
                <a:gd name="T96" fmla="*/ 0 w 766"/>
                <a:gd name="T97" fmla="*/ 55 h 681"/>
                <a:gd name="T98" fmla="*/ 18 w 766"/>
                <a:gd name="T99" fmla="*/ 31 h 681"/>
                <a:gd name="T100" fmla="*/ 30 w 766"/>
                <a:gd name="T101" fmla="*/ 25 h 681"/>
                <a:gd name="T102" fmla="*/ 51 w 766"/>
                <a:gd name="T103" fmla="*/ 19 h 681"/>
                <a:gd name="T104" fmla="*/ 66 w 766"/>
                <a:gd name="T105" fmla="*/ 0 h 6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66"/>
                <a:gd name="T160" fmla="*/ 0 h 681"/>
                <a:gd name="T161" fmla="*/ 766 w 766"/>
                <a:gd name="T162" fmla="*/ 681 h 68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66" h="681">
                  <a:moveTo>
                    <a:pt x="262" y="0"/>
                  </a:moveTo>
                  <a:lnTo>
                    <a:pt x="266" y="45"/>
                  </a:lnTo>
                  <a:lnTo>
                    <a:pt x="270" y="49"/>
                  </a:lnTo>
                  <a:lnTo>
                    <a:pt x="281" y="55"/>
                  </a:lnTo>
                  <a:lnTo>
                    <a:pt x="297" y="63"/>
                  </a:lnTo>
                  <a:lnTo>
                    <a:pt x="313" y="70"/>
                  </a:lnTo>
                  <a:lnTo>
                    <a:pt x="325" y="78"/>
                  </a:lnTo>
                  <a:lnTo>
                    <a:pt x="340" y="88"/>
                  </a:lnTo>
                  <a:lnTo>
                    <a:pt x="362" y="94"/>
                  </a:lnTo>
                  <a:lnTo>
                    <a:pt x="384" y="100"/>
                  </a:lnTo>
                  <a:lnTo>
                    <a:pt x="402" y="104"/>
                  </a:lnTo>
                  <a:lnTo>
                    <a:pt x="419" y="114"/>
                  </a:lnTo>
                  <a:lnTo>
                    <a:pt x="433" y="124"/>
                  </a:lnTo>
                  <a:lnTo>
                    <a:pt x="441" y="137"/>
                  </a:lnTo>
                  <a:lnTo>
                    <a:pt x="447" y="149"/>
                  </a:lnTo>
                  <a:lnTo>
                    <a:pt x="457" y="165"/>
                  </a:lnTo>
                  <a:lnTo>
                    <a:pt x="470" y="185"/>
                  </a:lnTo>
                  <a:lnTo>
                    <a:pt x="482" y="204"/>
                  </a:lnTo>
                  <a:lnTo>
                    <a:pt x="496" y="222"/>
                  </a:lnTo>
                  <a:lnTo>
                    <a:pt x="506" y="236"/>
                  </a:lnTo>
                  <a:lnTo>
                    <a:pt x="518" y="253"/>
                  </a:lnTo>
                  <a:lnTo>
                    <a:pt x="531" y="277"/>
                  </a:lnTo>
                  <a:lnTo>
                    <a:pt x="543" y="299"/>
                  </a:lnTo>
                  <a:lnTo>
                    <a:pt x="549" y="316"/>
                  </a:lnTo>
                  <a:lnTo>
                    <a:pt x="551" y="330"/>
                  </a:lnTo>
                  <a:lnTo>
                    <a:pt x="551" y="342"/>
                  </a:lnTo>
                  <a:lnTo>
                    <a:pt x="553" y="354"/>
                  </a:lnTo>
                  <a:lnTo>
                    <a:pt x="563" y="368"/>
                  </a:lnTo>
                  <a:lnTo>
                    <a:pt x="583" y="379"/>
                  </a:lnTo>
                  <a:lnTo>
                    <a:pt x="606" y="385"/>
                  </a:lnTo>
                  <a:lnTo>
                    <a:pt x="628" y="391"/>
                  </a:lnTo>
                  <a:lnTo>
                    <a:pt x="646" y="399"/>
                  </a:lnTo>
                  <a:lnTo>
                    <a:pt x="659" y="411"/>
                  </a:lnTo>
                  <a:lnTo>
                    <a:pt x="671" y="427"/>
                  </a:lnTo>
                  <a:lnTo>
                    <a:pt x="681" y="440"/>
                  </a:lnTo>
                  <a:lnTo>
                    <a:pt x="693" y="448"/>
                  </a:lnTo>
                  <a:lnTo>
                    <a:pt x="705" y="454"/>
                  </a:lnTo>
                  <a:lnTo>
                    <a:pt x="716" y="464"/>
                  </a:lnTo>
                  <a:lnTo>
                    <a:pt x="726" y="474"/>
                  </a:lnTo>
                  <a:lnTo>
                    <a:pt x="732" y="486"/>
                  </a:lnTo>
                  <a:lnTo>
                    <a:pt x="732" y="496"/>
                  </a:lnTo>
                  <a:lnTo>
                    <a:pt x="724" y="499"/>
                  </a:lnTo>
                  <a:lnTo>
                    <a:pt x="711" y="501"/>
                  </a:lnTo>
                  <a:lnTo>
                    <a:pt x="689" y="503"/>
                  </a:lnTo>
                  <a:lnTo>
                    <a:pt x="667" y="501"/>
                  </a:lnTo>
                  <a:lnTo>
                    <a:pt x="644" y="499"/>
                  </a:lnTo>
                  <a:lnTo>
                    <a:pt x="624" y="498"/>
                  </a:lnTo>
                  <a:lnTo>
                    <a:pt x="610" y="496"/>
                  </a:lnTo>
                  <a:lnTo>
                    <a:pt x="606" y="496"/>
                  </a:lnTo>
                  <a:lnTo>
                    <a:pt x="610" y="498"/>
                  </a:lnTo>
                  <a:lnTo>
                    <a:pt x="620" y="501"/>
                  </a:lnTo>
                  <a:lnTo>
                    <a:pt x="632" y="507"/>
                  </a:lnTo>
                  <a:lnTo>
                    <a:pt x="646" y="515"/>
                  </a:lnTo>
                  <a:lnTo>
                    <a:pt x="657" y="523"/>
                  </a:lnTo>
                  <a:lnTo>
                    <a:pt x="663" y="531"/>
                  </a:lnTo>
                  <a:lnTo>
                    <a:pt x="671" y="539"/>
                  </a:lnTo>
                  <a:lnTo>
                    <a:pt x="687" y="549"/>
                  </a:lnTo>
                  <a:lnTo>
                    <a:pt x="707" y="559"/>
                  </a:lnTo>
                  <a:lnTo>
                    <a:pt x="724" y="568"/>
                  </a:lnTo>
                  <a:lnTo>
                    <a:pt x="736" y="578"/>
                  </a:lnTo>
                  <a:lnTo>
                    <a:pt x="746" y="590"/>
                  </a:lnTo>
                  <a:lnTo>
                    <a:pt x="754" y="602"/>
                  </a:lnTo>
                  <a:lnTo>
                    <a:pt x="762" y="612"/>
                  </a:lnTo>
                  <a:lnTo>
                    <a:pt x="766" y="622"/>
                  </a:lnTo>
                  <a:lnTo>
                    <a:pt x="766" y="627"/>
                  </a:lnTo>
                  <a:lnTo>
                    <a:pt x="758" y="631"/>
                  </a:lnTo>
                  <a:lnTo>
                    <a:pt x="746" y="639"/>
                  </a:lnTo>
                  <a:lnTo>
                    <a:pt x="730" y="647"/>
                  </a:lnTo>
                  <a:lnTo>
                    <a:pt x="716" y="653"/>
                  </a:lnTo>
                  <a:lnTo>
                    <a:pt x="705" y="659"/>
                  </a:lnTo>
                  <a:lnTo>
                    <a:pt x="699" y="663"/>
                  </a:lnTo>
                  <a:lnTo>
                    <a:pt x="697" y="665"/>
                  </a:lnTo>
                  <a:lnTo>
                    <a:pt x="693" y="669"/>
                  </a:lnTo>
                  <a:lnTo>
                    <a:pt x="689" y="673"/>
                  </a:lnTo>
                  <a:lnTo>
                    <a:pt x="685" y="675"/>
                  </a:lnTo>
                  <a:lnTo>
                    <a:pt x="681" y="677"/>
                  </a:lnTo>
                  <a:lnTo>
                    <a:pt x="679" y="679"/>
                  </a:lnTo>
                  <a:lnTo>
                    <a:pt x="679" y="681"/>
                  </a:lnTo>
                  <a:lnTo>
                    <a:pt x="665" y="663"/>
                  </a:lnTo>
                  <a:lnTo>
                    <a:pt x="632" y="641"/>
                  </a:lnTo>
                  <a:lnTo>
                    <a:pt x="592" y="657"/>
                  </a:lnTo>
                  <a:lnTo>
                    <a:pt x="500" y="671"/>
                  </a:lnTo>
                  <a:lnTo>
                    <a:pt x="472" y="637"/>
                  </a:lnTo>
                  <a:lnTo>
                    <a:pt x="431" y="645"/>
                  </a:lnTo>
                  <a:lnTo>
                    <a:pt x="398" y="651"/>
                  </a:lnTo>
                  <a:lnTo>
                    <a:pt x="356" y="633"/>
                  </a:lnTo>
                  <a:lnTo>
                    <a:pt x="303" y="651"/>
                  </a:lnTo>
                  <a:lnTo>
                    <a:pt x="297" y="592"/>
                  </a:lnTo>
                  <a:lnTo>
                    <a:pt x="242" y="566"/>
                  </a:lnTo>
                  <a:lnTo>
                    <a:pt x="230" y="513"/>
                  </a:lnTo>
                  <a:lnTo>
                    <a:pt x="258" y="470"/>
                  </a:lnTo>
                  <a:lnTo>
                    <a:pt x="197" y="407"/>
                  </a:lnTo>
                  <a:lnTo>
                    <a:pt x="140" y="336"/>
                  </a:lnTo>
                  <a:lnTo>
                    <a:pt x="144" y="269"/>
                  </a:lnTo>
                  <a:lnTo>
                    <a:pt x="112" y="250"/>
                  </a:lnTo>
                  <a:lnTo>
                    <a:pt x="83" y="257"/>
                  </a:lnTo>
                  <a:lnTo>
                    <a:pt x="69" y="222"/>
                  </a:lnTo>
                  <a:lnTo>
                    <a:pt x="0" y="220"/>
                  </a:lnTo>
                  <a:lnTo>
                    <a:pt x="14" y="131"/>
                  </a:lnTo>
                  <a:lnTo>
                    <a:pt x="69" y="124"/>
                  </a:lnTo>
                  <a:lnTo>
                    <a:pt x="81" y="98"/>
                  </a:lnTo>
                  <a:lnTo>
                    <a:pt x="122" y="100"/>
                  </a:lnTo>
                  <a:lnTo>
                    <a:pt x="175" y="76"/>
                  </a:lnTo>
                  <a:lnTo>
                    <a:pt x="203" y="76"/>
                  </a:lnTo>
                  <a:lnTo>
                    <a:pt x="215" y="15"/>
                  </a:lnTo>
                  <a:lnTo>
                    <a:pt x="262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84"/>
            <p:cNvSpPr>
              <a:spLocks/>
            </p:cNvSpPr>
            <p:nvPr/>
          </p:nvSpPr>
          <p:spPr bwMode="gray">
            <a:xfrm>
              <a:off x="3622" y="2455"/>
              <a:ext cx="383" cy="340"/>
            </a:xfrm>
            <a:custGeom>
              <a:avLst/>
              <a:gdLst>
                <a:gd name="T0" fmla="*/ 67 w 766"/>
                <a:gd name="T1" fmla="*/ 11 h 681"/>
                <a:gd name="T2" fmla="*/ 71 w 766"/>
                <a:gd name="T3" fmla="*/ 13 h 681"/>
                <a:gd name="T4" fmla="*/ 79 w 766"/>
                <a:gd name="T5" fmla="*/ 17 h 681"/>
                <a:gd name="T6" fmla="*/ 85 w 766"/>
                <a:gd name="T7" fmla="*/ 22 h 681"/>
                <a:gd name="T8" fmla="*/ 96 w 766"/>
                <a:gd name="T9" fmla="*/ 25 h 681"/>
                <a:gd name="T10" fmla="*/ 105 w 766"/>
                <a:gd name="T11" fmla="*/ 28 h 681"/>
                <a:gd name="T12" fmla="*/ 110 w 766"/>
                <a:gd name="T13" fmla="*/ 34 h 681"/>
                <a:gd name="T14" fmla="*/ 114 w 766"/>
                <a:gd name="T15" fmla="*/ 41 h 681"/>
                <a:gd name="T16" fmla="*/ 120 w 766"/>
                <a:gd name="T17" fmla="*/ 51 h 681"/>
                <a:gd name="T18" fmla="*/ 126 w 766"/>
                <a:gd name="T19" fmla="*/ 59 h 681"/>
                <a:gd name="T20" fmla="*/ 133 w 766"/>
                <a:gd name="T21" fmla="*/ 69 h 681"/>
                <a:gd name="T22" fmla="*/ 138 w 766"/>
                <a:gd name="T23" fmla="*/ 79 h 681"/>
                <a:gd name="T24" fmla="*/ 138 w 766"/>
                <a:gd name="T25" fmla="*/ 85 h 681"/>
                <a:gd name="T26" fmla="*/ 141 w 766"/>
                <a:gd name="T27" fmla="*/ 92 h 681"/>
                <a:gd name="T28" fmla="*/ 152 w 766"/>
                <a:gd name="T29" fmla="*/ 96 h 681"/>
                <a:gd name="T30" fmla="*/ 162 w 766"/>
                <a:gd name="T31" fmla="*/ 99 h 681"/>
                <a:gd name="T32" fmla="*/ 168 w 766"/>
                <a:gd name="T33" fmla="*/ 106 h 681"/>
                <a:gd name="T34" fmla="*/ 174 w 766"/>
                <a:gd name="T35" fmla="*/ 112 h 681"/>
                <a:gd name="T36" fmla="*/ 179 w 766"/>
                <a:gd name="T37" fmla="*/ 116 h 681"/>
                <a:gd name="T38" fmla="*/ 183 w 766"/>
                <a:gd name="T39" fmla="*/ 121 h 681"/>
                <a:gd name="T40" fmla="*/ 181 w 766"/>
                <a:gd name="T41" fmla="*/ 124 h 681"/>
                <a:gd name="T42" fmla="*/ 173 w 766"/>
                <a:gd name="T43" fmla="*/ 125 h 681"/>
                <a:gd name="T44" fmla="*/ 161 w 766"/>
                <a:gd name="T45" fmla="*/ 124 h 681"/>
                <a:gd name="T46" fmla="*/ 153 w 766"/>
                <a:gd name="T47" fmla="*/ 124 h 681"/>
                <a:gd name="T48" fmla="*/ 153 w 766"/>
                <a:gd name="T49" fmla="*/ 124 h 681"/>
                <a:gd name="T50" fmla="*/ 158 w 766"/>
                <a:gd name="T51" fmla="*/ 126 h 681"/>
                <a:gd name="T52" fmla="*/ 165 w 766"/>
                <a:gd name="T53" fmla="*/ 130 h 681"/>
                <a:gd name="T54" fmla="*/ 168 w 766"/>
                <a:gd name="T55" fmla="*/ 134 h 681"/>
                <a:gd name="T56" fmla="*/ 177 w 766"/>
                <a:gd name="T57" fmla="*/ 139 h 681"/>
                <a:gd name="T58" fmla="*/ 184 w 766"/>
                <a:gd name="T59" fmla="*/ 144 h 681"/>
                <a:gd name="T60" fmla="*/ 189 w 766"/>
                <a:gd name="T61" fmla="*/ 150 h 681"/>
                <a:gd name="T62" fmla="*/ 192 w 766"/>
                <a:gd name="T63" fmla="*/ 155 h 681"/>
                <a:gd name="T64" fmla="*/ 190 w 766"/>
                <a:gd name="T65" fmla="*/ 157 h 681"/>
                <a:gd name="T66" fmla="*/ 183 w 766"/>
                <a:gd name="T67" fmla="*/ 161 h 681"/>
                <a:gd name="T68" fmla="*/ 177 w 766"/>
                <a:gd name="T69" fmla="*/ 164 h 681"/>
                <a:gd name="T70" fmla="*/ 175 w 766"/>
                <a:gd name="T71" fmla="*/ 166 h 681"/>
                <a:gd name="T72" fmla="*/ 173 w 766"/>
                <a:gd name="T73" fmla="*/ 168 h 681"/>
                <a:gd name="T74" fmla="*/ 171 w 766"/>
                <a:gd name="T75" fmla="*/ 169 h 681"/>
                <a:gd name="T76" fmla="*/ 170 w 766"/>
                <a:gd name="T77" fmla="*/ 170 h 681"/>
                <a:gd name="T78" fmla="*/ 158 w 766"/>
                <a:gd name="T79" fmla="*/ 160 h 681"/>
                <a:gd name="T80" fmla="*/ 125 w 766"/>
                <a:gd name="T81" fmla="*/ 167 h 681"/>
                <a:gd name="T82" fmla="*/ 108 w 766"/>
                <a:gd name="T83" fmla="*/ 161 h 681"/>
                <a:gd name="T84" fmla="*/ 89 w 766"/>
                <a:gd name="T85" fmla="*/ 158 h 681"/>
                <a:gd name="T86" fmla="*/ 75 w 766"/>
                <a:gd name="T87" fmla="*/ 148 h 681"/>
                <a:gd name="T88" fmla="*/ 57 w 766"/>
                <a:gd name="T89" fmla="*/ 128 h 681"/>
                <a:gd name="T90" fmla="*/ 49 w 766"/>
                <a:gd name="T91" fmla="*/ 101 h 681"/>
                <a:gd name="T92" fmla="*/ 36 w 766"/>
                <a:gd name="T93" fmla="*/ 67 h 681"/>
                <a:gd name="T94" fmla="*/ 21 w 766"/>
                <a:gd name="T95" fmla="*/ 64 h 681"/>
                <a:gd name="T96" fmla="*/ 0 w 766"/>
                <a:gd name="T97" fmla="*/ 55 h 681"/>
                <a:gd name="T98" fmla="*/ 18 w 766"/>
                <a:gd name="T99" fmla="*/ 31 h 681"/>
                <a:gd name="T100" fmla="*/ 30 w 766"/>
                <a:gd name="T101" fmla="*/ 25 h 681"/>
                <a:gd name="T102" fmla="*/ 51 w 766"/>
                <a:gd name="T103" fmla="*/ 19 h 681"/>
                <a:gd name="T104" fmla="*/ 66 w 766"/>
                <a:gd name="T105" fmla="*/ 0 h 6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66"/>
                <a:gd name="T160" fmla="*/ 0 h 681"/>
                <a:gd name="T161" fmla="*/ 766 w 766"/>
                <a:gd name="T162" fmla="*/ 681 h 68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66" h="681">
                  <a:moveTo>
                    <a:pt x="262" y="0"/>
                  </a:moveTo>
                  <a:lnTo>
                    <a:pt x="266" y="45"/>
                  </a:lnTo>
                  <a:lnTo>
                    <a:pt x="270" y="49"/>
                  </a:lnTo>
                  <a:lnTo>
                    <a:pt x="281" y="55"/>
                  </a:lnTo>
                  <a:lnTo>
                    <a:pt x="297" y="63"/>
                  </a:lnTo>
                  <a:lnTo>
                    <a:pt x="313" y="70"/>
                  </a:lnTo>
                  <a:lnTo>
                    <a:pt x="325" y="78"/>
                  </a:lnTo>
                  <a:lnTo>
                    <a:pt x="340" y="88"/>
                  </a:lnTo>
                  <a:lnTo>
                    <a:pt x="362" y="94"/>
                  </a:lnTo>
                  <a:lnTo>
                    <a:pt x="384" y="100"/>
                  </a:lnTo>
                  <a:lnTo>
                    <a:pt x="402" y="104"/>
                  </a:lnTo>
                  <a:lnTo>
                    <a:pt x="419" y="114"/>
                  </a:lnTo>
                  <a:lnTo>
                    <a:pt x="433" y="124"/>
                  </a:lnTo>
                  <a:lnTo>
                    <a:pt x="441" y="137"/>
                  </a:lnTo>
                  <a:lnTo>
                    <a:pt x="447" y="149"/>
                  </a:lnTo>
                  <a:lnTo>
                    <a:pt x="457" y="165"/>
                  </a:lnTo>
                  <a:lnTo>
                    <a:pt x="470" y="185"/>
                  </a:lnTo>
                  <a:lnTo>
                    <a:pt x="482" y="204"/>
                  </a:lnTo>
                  <a:lnTo>
                    <a:pt x="496" y="222"/>
                  </a:lnTo>
                  <a:lnTo>
                    <a:pt x="506" y="236"/>
                  </a:lnTo>
                  <a:lnTo>
                    <a:pt x="518" y="253"/>
                  </a:lnTo>
                  <a:lnTo>
                    <a:pt x="531" y="277"/>
                  </a:lnTo>
                  <a:lnTo>
                    <a:pt x="543" y="299"/>
                  </a:lnTo>
                  <a:lnTo>
                    <a:pt x="549" y="316"/>
                  </a:lnTo>
                  <a:lnTo>
                    <a:pt x="551" y="330"/>
                  </a:lnTo>
                  <a:lnTo>
                    <a:pt x="551" y="342"/>
                  </a:lnTo>
                  <a:lnTo>
                    <a:pt x="553" y="354"/>
                  </a:lnTo>
                  <a:lnTo>
                    <a:pt x="563" y="368"/>
                  </a:lnTo>
                  <a:lnTo>
                    <a:pt x="583" y="379"/>
                  </a:lnTo>
                  <a:lnTo>
                    <a:pt x="606" y="385"/>
                  </a:lnTo>
                  <a:lnTo>
                    <a:pt x="628" y="391"/>
                  </a:lnTo>
                  <a:lnTo>
                    <a:pt x="646" y="399"/>
                  </a:lnTo>
                  <a:lnTo>
                    <a:pt x="659" y="411"/>
                  </a:lnTo>
                  <a:lnTo>
                    <a:pt x="671" y="427"/>
                  </a:lnTo>
                  <a:lnTo>
                    <a:pt x="681" y="440"/>
                  </a:lnTo>
                  <a:lnTo>
                    <a:pt x="693" y="448"/>
                  </a:lnTo>
                  <a:lnTo>
                    <a:pt x="705" y="454"/>
                  </a:lnTo>
                  <a:lnTo>
                    <a:pt x="716" y="464"/>
                  </a:lnTo>
                  <a:lnTo>
                    <a:pt x="726" y="474"/>
                  </a:lnTo>
                  <a:lnTo>
                    <a:pt x="732" y="486"/>
                  </a:lnTo>
                  <a:lnTo>
                    <a:pt x="732" y="496"/>
                  </a:lnTo>
                  <a:lnTo>
                    <a:pt x="724" y="499"/>
                  </a:lnTo>
                  <a:lnTo>
                    <a:pt x="711" y="501"/>
                  </a:lnTo>
                  <a:lnTo>
                    <a:pt x="689" y="503"/>
                  </a:lnTo>
                  <a:lnTo>
                    <a:pt x="667" y="501"/>
                  </a:lnTo>
                  <a:lnTo>
                    <a:pt x="644" y="499"/>
                  </a:lnTo>
                  <a:lnTo>
                    <a:pt x="624" y="498"/>
                  </a:lnTo>
                  <a:lnTo>
                    <a:pt x="610" y="496"/>
                  </a:lnTo>
                  <a:lnTo>
                    <a:pt x="606" y="496"/>
                  </a:lnTo>
                  <a:lnTo>
                    <a:pt x="610" y="498"/>
                  </a:lnTo>
                  <a:lnTo>
                    <a:pt x="620" y="501"/>
                  </a:lnTo>
                  <a:lnTo>
                    <a:pt x="632" y="507"/>
                  </a:lnTo>
                  <a:lnTo>
                    <a:pt x="646" y="515"/>
                  </a:lnTo>
                  <a:lnTo>
                    <a:pt x="657" y="523"/>
                  </a:lnTo>
                  <a:lnTo>
                    <a:pt x="663" y="531"/>
                  </a:lnTo>
                  <a:lnTo>
                    <a:pt x="671" y="539"/>
                  </a:lnTo>
                  <a:lnTo>
                    <a:pt x="687" y="549"/>
                  </a:lnTo>
                  <a:lnTo>
                    <a:pt x="707" y="559"/>
                  </a:lnTo>
                  <a:lnTo>
                    <a:pt x="724" y="568"/>
                  </a:lnTo>
                  <a:lnTo>
                    <a:pt x="736" y="578"/>
                  </a:lnTo>
                  <a:lnTo>
                    <a:pt x="746" y="590"/>
                  </a:lnTo>
                  <a:lnTo>
                    <a:pt x="754" y="602"/>
                  </a:lnTo>
                  <a:lnTo>
                    <a:pt x="762" y="612"/>
                  </a:lnTo>
                  <a:lnTo>
                    <a:pt x="766" y="622"/>
                  </a:lnTo>
                  <a:lnTo>
                    <a:pt x="766" y="627"/>
                  </a:lnTo>
                  <a:lnTo>
                    <a:pt x="758" y="631"/>
                  </a:lnTo>
                  <a:lnTo>
                    <a:pt x="746" y="639"/>
                  </a:lnTo>
                  <a:lnTo>
                    <a:pt x="730" y="647"/>
                  </a:lnTo>
                  <a:lnTo>
                    <a:pt x="716" y="653"/>
                  </a:lnTo>
                  <a:lnTo>
                    <a:pt x="705" y="659"/>
                  </a:lnTo>
                  <a:lnTo>
                    <a:pt x="699" y="663"/>
                  </a:lnTo>
                  <a:lnTo>
                    <a:pt x="697" y="665"/>
                  </a:lnTo>
                  <a:lnTo>
                    <a:pt x="693" y="669"/>
                  </a:lnTo>
                  <a:lnTo>
                    <a:pt x="689" y="673"/>
                  </a:lnTo>
                  <a:lnTo>
                    <a:pt x="685" y="675"/>
                  </a:lnTo>
                  <a:lnTo>
                    <a:pt x="681" y="677"/>
                  </a:lnTo>
                  <a:lnTo>
                    <a:pt x="679" y="679"/>
                  </a:lnTo>
                  <a:lnTo>
                    <a:pt x="679" y="681"/>
                  </a:lnTo>
                  <a:lnTo>
                    <a:pt x="665" y="663"/>
                  </a:lnTo>
                  <a:lnTo>
                    <a:pt x="632" y="641"/>
                  </a:lnTo>
                  <a:lnTo>
                    <a:pt x="592" y="657"/>
                  </a:lnTo>
                  <a:lnTo>
                    <a:pt x="500" y="671"/>
                  </a:lnTo>
                  <a:lnTo>
                    <a:pt x="472" y="637"/>
                  </a:lnTo>
                  <a:lnTo>
                    <a:pt x="431" y="645"/>
                  </a:lnTo>
                  <a:lnTo>
                    <a:pt x="398" y="651"/>
                  </a:lnTo>
                  <a:lnTo>
                    <a:pt x="356" y="633"/>
                  </a:lnTo>
                  <a:lnTo>
                    <a:pt x="303" y="651"/>
                  </a:lnTo>
                  <a:lnTo>
                    <a:pt x="297" y="592"/>
                  </a:lnTo>
                  <a:lnTo>
                    <a:pt x="242" y="566"/>
                  </a:lnTo>
                  <a:lnTo>
                    <a:pt x="230" y="513"/>
                  </a:lnTo>
                  <a:lnTo>
                    <a:pt x="258" y="470"/>
                  </a:lnTo>
                  <a:lnTo>
                    <a:pt x="197" y="407"/>
                  </a:lnTo>
                  <a:lnTo>
                    <a:pt x="140" y="336"/>
                  </a:lnTo>
                  <a:lnTo>
                    <a:pt x="144" y="269"/>
                  </a:lnTo>
                  <a:lnTo>
                    <a:pt x="112" y="250"/>
                  </a:lnTo>
                  <a:lnTo>
                    <a:pt x="83" y="257"/>
                  </a:lnTo>
                  <a:lnTo>
                    <a:pt x="69" y="222"/>
                  </a:lnTo>
                  <a:lnTo>
                    <a:pt x="0" y="220"/>
                  </a:lnTo>
                  <a:lnTo>
                    <a:pt x="14" y="131"/>
                  </a:lnTo>
                  <a:lnTo>
                    <a:pt x="69" y="124"/>
                  </a:lnTo>
                  <a:lnTo>
                    <a:pt x="81" y="98"/>
                  </a:lnTo>
                  <a:lnTo>
                    <a:pt x="122" y="100"/>
                  </a:lnTo>
                  <a:lnTo>
                    <a:pt x="175" y="76"/>
                  </a:lnTo>
                  <a:lnTo>
                    <a:pt x="203" y="76"/>
                  </a:lnTo>
                  <a:lnTo>
                    <a:pt x="215" y="15"/>
                  </a:lnTo>
                  <a:lnTo>
                    <a:pt x="262" y="0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85"/>
            <p:cNvSpPr>
              <a:spLocks/>
            </p:cNvSpPr>
            <p:nvPr/>
          </p:nvSpPr>
          <p:spPr bwMode="gray">
            <a:xfrm>
              <a:off x="3848" y="2705"/>
              <a:ext cx="58" cy="77"/>
            </a:xfrm>
            <a:custGeom>
              <a:avLst/>
              <a:gdLst>
                <a:gd name="T0" fmla="*/ 0 w 116"/>
                <a:gd name="T1" fmla="*/ 0 h 156"/>
                <a:gd name="T2" fmla="*/ 1 w 116"/>
                <a:gd name="T3" fmla="*/ 1 h 156"/>
                <a:gd name="T4" fmla="*/ 2 w 116"/>
                <a:gd name="T5" fmla="*/ 4 h 156"/>
                <a:gd name="T6" fmla="*/ 4 w 116"/>
                <a:gd name="T7" fmla="*/ 8 h 156"/>
                <a:gd name="T8" fmla="*/ 5 w 116"/>
                <a:gd name="T9" fmla="*/ 13 h 156"/>
                <a:gd name="T10" fmla="*/ 6 w 116"/>
                <a:gd name="T11" fmla="*/ 16 h 156"/>
                <a:gd name="T12" fmla="*/ 6 w 116"/>
                <a:gd name="T13" fmla="*/ 20 h 156"/>
                <a:gd name="T14" fmla="*/ 8 w 116"/>
                <a:gd name="T15" fmla="*/ 25 h 156"/>
                <a:gd name="T16" fmla="*/ 11 w 116"/>
                <a:gd name="T17" fmla="*/ 30 h 156"/>
                <a:gd name="T18" fmla="*/ 12 w 116"/>
                <a:gd name="T19" fmla="*/ 33 h 156"/>
                <a:gd name="T20" fmla="*/ 13 w 116"/>
                <a:gd name="T21" fmla="*/ 35 h 156"/>
                <a:gd name="T22" fmla="*/ 15 w 116"/>
                <a:gd name="T23" fmla="*/ 36 h 156"/>
                <a:gd name="T24" fmla="*/ 18 w 116"/>
                <a:gd name="T25" fmla="*/ 38 h 156"/>
                <a:gd name="T26" fmla="*/ 21 w 116"/>
                <a:gd name="T27" fmla="*/ 38 h 156"/>
                <a:gd name="T28" fmla="*/ 24 w 116"/>
                <a:gd name="T29" fmla="*/ 38 h 156"/>
                <a:gd name="T30" fmla="*/ 27 w 116"/>
                <a:gd name="T31" fmla="*/ 37 h 156"/>
                <a:gd name="T32" fmla="*/ 29 w 116"/>
                <a:gd name="T33" fmla="*/ 34 h 156"/>
                <a:gd name="T34" fmla="*/ 29 w 116"/>
                <a:gd name="T35" fmla="*/ 30 h 156"/>
                <a:gd name="T36" fmla="*/ 27 w 116"/>
                <a:gd name="T37" fmla="*/ 26 h 156"/>
                <a:gd name="T38" fmla="*/ 24 w 116"/>
                <a:gd name="T39" fmla="*/ 22 h 156"/>
                <a:gd name="T40" fmla="*/ 19 w 116"/>
                <a:gd name="T41" fmla="*/ 19 h 156"/>
                <a:gd name="T42" fmla="*/ 15 w 116"/>
                <a:gd name="T43" fmla="*/ 16 h 156"/>
                <a:gd name="T44" fmla="*/ 11 w 116"/>
                <a:gd name="T45" fmla="*/ 13 h 156"/>
                <a:gd name="T46" fmla="*/ 10 w 116"/>
                <a:gd name="T47" fmla="*/ 11 h 156"/>
                <a:gd name="T48" fmla="*/ 8 w 116"/>
                <a:gd name="T49" fmla="*/ 8 h 156"/>
                <a:gd name="T50" fmla="*/ 6 w 116"/>
                <a:gd name="T51" fmla="*/ 5 h 156"/>
                <a:gd name="T52" fmla="*/ 3 w 116"/>
                <a:gd name="T53" fmla="*/ 3 h 156"/>
                <a:gd name="T54" fmla="*/ 1 w 116"/>
                <a:gd name="T55" fmla="*/ 1 h 156"/>
                <a:gd name="T56" fmla="*/ 0 w 116"/>
                <a:gd name="T57" fmla="*/ 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6"/>
                <a:gd name="T88" fmla="*/ 0 h 156"/>
                <a:gd name="T89" fmla="*/ 116 w 11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6" h="156">
                  <a:moveTo>
                    <a:pt x="0" y="0"/>
                  </a:moveTo>
                  <a:lnTo>
                    <a:pt x="2" y="6"/>
                  </a:lnTo>
                  <a:lnTo>
                    <a:pt x="8" y="18"/>
                  </a:lnTo>
                  <a:lnTo>
                    <a:pt x="13" y="34"/>
                  </a:lnTo>
                  <a:lnTo>
                    <a:pt x="19" y="52"/>
                  </a:lnTo>
                  <a:lnTo>
                    <a:pt x="21" y="65"/>
                  </a:lnTo>
                  <a:lnTo>
                    <a:pt x="23" y="83"/>
                  </a:lnTo>
                  <a:lnTo>
                    <a:pt x="31" y="103"/>
                  </a:lnTo>
                  <a:lnTo>
                    <a:pt x="41" y="121"/>
                  </a:lnTo>
                  <a:lnTo>
                    <a:pt x="47" y="136"/>
                  </a:lnTo>
                  <a:lnTo>
                    <a:pt x="49" y="142"/>
                  </a:lnTo>
                  <a:lnTo>
                    <a:pt x="59" y="148"/>
                  </a:lnTo>
                  <a:lnTo>
                    <a:pt x="69" y="154"/>
                  </a:lnTo>
                  <a:lnTo>
                    <a:pt x="82" y="156"/>
                  </a:lnTo>
                  <a:lnTo>
                    <a:pt x="94" y="156"/>
                  </a:lnTo>
                  <a:lnTo>
                    <a:pt x="106" y="150"/>
                  </a:lnTo>
                  <a:lnTo>
                    <a:pt x="114" y="138"/>
                  </a:lnTo>
                  <a:lnTo>
                    <a:pt x="116" y="123"/>
                  </a:lnTo>
                  <a:lnTo>
                    <a:pt x="108" y="107"/>
                  </a:lnTo>
                  <a:lnTo>
                    <a:pt x="94" y="91"/>
                  </a:lnTo>
                  <a:lnTo>
                    <a:pt x="76" y="77"/>
                  </a:lnTo>
                  <a:lnTo>
                    <a:pt x="59" y="65"/>
                  </a:lnTo>
                  <a:lnTo>
                    <a:pt x="43" y="54"/>
                  </a:lnTo>
                  <a:lnTo>
                    <a:pt x="37" y="46"/>
                  </a:lnTo>
                  <a:lnTo>
                    <a:pt x="31" y="34"/>
                  </a:lnTo>
                  <a:lnTo>
                    <a:pt x="21" y="22"/>
                  </a:lnTo>
                  <a:lnTo>
                    <a:pt x="12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86"/>
            <p:cNvSpPr>
              <a:spLocks/>
            </p:cNvSpPr>
            <p:nvPr/>
          </p:nvSpPr>
          <p:spPr bwMode="gray">
            <a:xfrm>
              <a:off x="3848" y="2705"/>
              <a:ext cx="58" cy="77"/>
            </a:xfrm>
            <a:custGeom>
              <a:avLst/>
              <a:gdLst>
                <a:gd name="T0" fmla="*/ 0 w 116"/>
                <a:gd name="T1" fmla="*/ 0 h 156"/>
                <a:gd name="T2" fmla="*/ 1 w 116"/>
                <a:gd name="T3" fmla="*/ 1 h 156"/>
                <a:gd name="T4" fmla="*/ 2 w 116"/>
                <a:gd name="T5" fmla="*/ 4 h 156"/>
                <a:gd name="T6" fmla="*/ 4 w 116"/>
                <a:gd name="T7" fmla="*/ 8 h 156"/>
                <a:gd name="T8" fmla="*/ 5 w 116"/>
                <a:gd name="T9" fmla="*/ 13 h 156"/>
                <a:gd name="T10" fmla="*/ 6 w 116"/>
                <a:gd name="T11" fmla="*/ 16 h 156"/>
                <a:gd name="T12" fmla="*/ 6 w 116"/>
                <a:gd name="T13" fmla="*/ 20 h 156"/>
                <a:gd name="T14" fmla="*/ 8 w 116"/>
                <a:gd name="T15" fmla="*/ 25 h 156"/>
                <a:gd name="T16" fmla="*/ 11 w 116"/>
                <a:gd name="T17" fmla="*/ 30 h 156"/>
                <a:gd name="T18" fmla="*/ 12 w 116"/>
                <a:gd name="T19" fmla="*/ 33 h 156"/>
                <a:gd name="T20" fmla="*/ 13 w 116"/>
                <a:gd name="T21" fmla="*/ 35 h 156"/>
                <a:gd name="T22" fmla="*/ 15 w 116"/>
                <a:gd name="T23" fmla="*/ 36 h 156"/>
                <a:gd name="T24" fmla="*/ 18 w 116"/>
                <a:gd name="T25" fmla="*/ 38 h 156"/>
                <a:gd name="T26" fmla="*/ 21 w 116"/>
                <a:gd name="T27" fmla="*/ 38 h 156"/>
                <a:gd name="T28" fmla="*/ 24 w 116"/>
                <a:gd name="T29" fmla="*/ 38 h 156"/>
                <a:gd name="T30" fmla="*/ 27 w 116"/>
                <a:gd name="T31" fmla="*/ 37 h 156"/>
                <a:gd name="T32" fmla="*/ 29 w 116"/>
                <a:gd name="T33" fmla="*/ 34 h 156"/>
                <a:gd name="T34" fmla="*/ 29 w 116"/>
                <a:gd name="T35" fmla="*/ 30 h 156"/>
                <a:gd name="T36" fmla="*/ 27 w 116"/>
                <a:gd name="T37" fmla="*/ 26 h 156"/>
                <a:gd name="T38" fmla="*/ 24 w 116"/>
                <a:gd name="T39" fmla="*/ 22 h 156"/>
                <a:gd name="T40" fmla="*/ 19 w 116"/>
                <a:gd name="T41" fmla="*/ 19 h 156"/>
                <a:gd name="T42" fmla="*/ 15 w 116"/>
                <a:gd name="T43" fmla="*/ 16 h 156"/>
                <a:gd name="T44" fmla="*/ 11 w 116"/>
                <a:gd name="T45" fmla="*/ 13 h 156"/>
                <a:gd name="T46" fmla="*/ 10 w 116"/>
                <a:gd name="T47" fmla="*/ 11 h 156"/>
                <a:gd name="T48" fmla="*/ 8 w 116"/>
                <a:gd name="T49" fmla="*/ 8 h 156"/>
                <a:gd name="T50" fmla="*/ 6 w 116"/>
                <a:gd name="T51" fmla="*/ 5 h 156"/>
                <a:gd name="T52" fmla="*/ 3 w 116"/>
                <a:gd name="T53" fmla="*/ 3 h 156"/>
                <a:gd name="T54" fmla="*/ 1 w 116"/>
                <a:gd name="T55" fmla="*/ 1 h 156"/>
                <a:gd name="T56" fmla="*/ 0 w 116"/>
                <a:gd name="T57" fmla="*/ 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6"/>
                <a:gd name="T88" fmla="*/ 0 h 156"/>
                <a:gd name="T89" fmla="*/ 116 w 11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6" h="156">
                  <a:moveTo>
                    <a:pt x="0" y="0"/>
                  </a:moveTo>
                  <a:lnTo>
                    <a:pt x="2" y="6"/>
                  </a:lnTo>
                  <a:lnTo>
                    <a:pt x="8" y="18"/>
                  </a:lnTo>
                  <a:lnTo>
                    <a:pt x="13" y="34"/>
                  </a:lnTo>
                  <a:lnTo>
                    <a:pt x="19" y="52"/>
                  </a:lnTo>
                  <a:lnTo>
                    <a:pt x="21" y="65"/>
                  </a:lnTo>
                  <a:lnTo>
                    <a:pt x="23" y="83"/>
                  </a:lnTo>
                  <a:lnTo>
                    <a:pt x="31" y="103"/>
                  </a:lnTo>
                  <a:lnTo>
                    <a:pt x="41" y="121"/>
                  </a:lnTo>
                  <a:lnTo>
                    <a:pt x="47" y="136"/>
                  </a:lnTo>
                  <a:lnTo>
                    <a:pt x="49" y="142"/>
                  </a:lnTo>
                  <a:lnTo>
                    <a:pt x="59" y="148"/>
                  </a:lnTo>
                  <a:lnTo>
                    <a:pt x="69" y="154"/>
                  </a:lnTo>
                  <a:lnTo>
                    <a:pt x="82" y="156"/>
                  </a:lnTo>
                  <a:lnTo>
                    <a:pt x="94" y="156"/>
                  </a:lnTo>
                  <a:lnTo>
                    <a:pt x="106" y="150"/>
                  </a:lnTo>
                  <a:lnTo>
                    <a:pt x="114" y="138"/>
                  </a:lnTo>
                  <a:lnTo>
                    <a:pt x="116" y="123"/>
                  </a:lnTo>
                  <a:lnTo>
                    <a:pt x="108" y="107"/>
                  </a:lnTo>
                  <a:lnTo>
                    <a:pt x="94" y="91"/>
                  </a:lnTo>
                  <a:lnTo>
                    <a:pt x="76" y="77"/>
                  </a:lnTo>
                  <a:lnTo>
                    <a:pt x="59" y="65"/>
                  </a:lnTo>
                  <a:lnTo>
                    <a:pt x="43" y="54"/>
                  </a:lnTo>
                  <a:lnTo>
                    <a:pt x="37" y="46"/>
                  </a:lnTo>
                  <a:lnTo>
                    <a:pt x="31" y="34"/>
                  </a:lnTo>
                  <a:lnTo>
                    <a:pt x="21" y="22"/>
                  </a:lnTo>
                  <a:lnTo>
                    <a:pt x="12" y="12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87"/>
            <p:cNvSpPr>
              <a:spLocks/>
            </p:cNvSpPr>
            <p:nvPr/>
          </p:nvSpPr>
          <p:spPr bwMode="gray">
            <a:xfrm>
              <a:off x="3714" y="2597"/>
              <a:ext cx="37" cy="32"/>
            </a:xfrm>
            <a:custGeom>
              <a:avLst/>
              <a:gdLst>
                <a:gd name="T0" fmla="*/ 0 w 75"/>
                <a:gd name="T1" fmla="*/ 12 h 63"/>
                <a:gd name="T2" fmla="*/ 8 w 75"/>
                <a:gd name="T3" fmla="*/ 0 h 63"/>
                <a:gd name="T4" fmla="*/ 18 w 75"/>
                <a:gd name="T5" fmla="*/ 4 h 63"/>
                <a:gd name="T6" fmla="*/ 18 w 75"/>
                <a:gd name="T7" fmla="*/ 13 h 63"/>
                <a:gd name="T8" fmla="*/ 8 w 75"/>
                <a:gd name="T9" fmla="*/ 16 h 63"/>
                <a:gd name="T10" fmla="*/ 0 w 75"/>
                <a:gd name="T11" fmla="*/ 12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63"/>
                <a:gd name="T20" fmla="*/ 75 w 75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63">
                  <a:moveTo>
                    <a:pt x="0" y="45"/>
                  </a:moveTo>
                  <a:lnTo>
                    <a:pt x="33" y="0"/>
                  </a:lnTo>
                  <a:lnTo>
                    <a:pt x="73" y="14"/>
                  </a:lnTo>
                  <a:lnTo>
                    <a:pt x="75" y="49"/>
                  </a:lnTo>
                  <a:lnTo>
                    <a:pt x="32" y="63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88"/>
            <p:cNvSpPr>
              <a:spLocks/>
            </p:cNvSpPr>
            <p:nvPr/>
          </p:nvSpPr>
          <p:spPr bwMode="gray">
            <a:xfrm>
              <a:off x="3714" y="2597"/>
              <a:ext cx="37" cy="32"/>
            </a:xfrm>
            <a:custGeom>
              <a:avLst/>
              <a:gdLst>
                <a:gd name="T0" fmla="*/ 0 w 75"/>
                <a:gd name="T1" fmla="*/ 12 h 63"/>
                <a:gd name="T2" fmla="*/ 8 w 75"/>
                <a:gd name="T3" fmla="*/ 0 h 63"/>
                <a:gd name="T4" fmla="*/ 18 w 75"/>
                <a:gd name="T5" fmla="*/ 4 h 63"/>
                <a:gd name="T6" fmla="*/ 18 w 75"/>
                <a:gd name="T7" fmla="*/ 13 h 63"/>
                <a:gd name="T8" fmla="*/ 8 w 75"/>
                <a:gd name="T9" fmla="*/ 16 h 63"/>
                <a:gd name="T10" fmla="*/ 0 w 75"/>
                <a:gd name="T11" fmla="*/ 12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63"/>
                <a:gd name="T20" fmla="*/ 75 w 75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63">
                  <a:moveTo>
                    <a:pt x="0" y="45"/>
                  </a:moveTo>
                  <a:lnTo>
                    <a:pt x="33" y="0"/>
                  </a:lnTo>
                  <a:lnTo>
                    <a:pt x="73" y="14"/>
                  </a:lnTo>
                  <a:lnTo>
                    <a:pt x="75" y="49"/>
                  </a:lnTo>
                  <a:lnTo>
                    <a:pt x="32" y="63"/>
                  </a:lnTo>
                  <a:lnTo>
                    <a:pt x="0" y="45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89"/>
            <p:cNvSpPr>
              <a:spLocks/>
            </p:cNvSpPr>
            <p:nvPr/>
          </p:nvSpPr>
          <p:spPr bwMode="gray">
            <a:xfrm>
              <a:off x="3768" y="2614"/>
              <a:ext cx="37" cy="52"/>
            </a:xfrm>
            <a:custGeom>
              <a:avLst/>
              <a:gdLst>
                <a:gd name="T0" fmla="*/ 0 w 73"/>
                <a:gd name="T1" fmla="*/ 10 h 105"/>
                <a:gd name="T2" fmla="*/ 9 w 73"/>
                <a:gd name="T3" fmla="*/ 0 h 105"/>
                <a:gd name="T4" fmla="*/ 16 w 73"/>
                <a:gd name="T5" fmla="*/ 12 h 105"/>
                <a:gd name="T6" fmla="*/ 19 w 73"/>
                <a:gd name="T7" fmla="*/ 26 h 105"/>
                <a:gd name="T8" fmla="*/ 9 w 73"/>
                <a:gd name="T9" fmla="*/ 19 h 105"/>
                <a:gd name="T10" fmla="*/ 0 w 73"/>
                <a:gd name="T11" fmla="*/ 1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105"/>
                <a:gd name="T20" fmla="*/ 73 w 73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105">
                  <a:moveTo>
                    <a:pt x="0" y="40"/>
                  </a:moveTo>
                  <a:lnTo>
                    <a:pt x="34" y="0"/>
                  </a:lnTo>
                  <a:lnTo>
                    <a:pt x="63" y="48"/>
                  </a:lnTo>
                  <a:lnTo>
                    <a:pt x="73" y="105"/>
                  </a:lnTo>
                  <a:lnTo>
                    <a:pt x="34" y="77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90"/>
            <p:cNvSpPr>
              <a:spLocks/>
            </p:cNvSpPr>
            <p:nvPr/>
          </p:nvSpPr>
          <p:spPr bwMode="gray">
            <a:xfrm>
              <a:off x="3768" y="2614"/>
              <a:ext cx="37" cy="52"/>
            </a:xfrm>
            <a:custGeom>
              <a:avLst/>
              <a:gdLst>
                <a:gd name="T0" fmla="*/ 0 w 73"/>
                <a:gd name="T1" fmla="*/ 10 h 105"/>
                <a:gd name="T2" fmla="*/ 9 w 73"/>
                <a:gd name="T3" fmla="*/ 0 h 105"/>
                <a:gd name="T4" fmla="*/ 16 w 73"/>
                <a:gd name="T5" fmla="*/ 12 h 105"/>
                <a:gd name="T6" fmla="*/ 19 w 73"/>
                <a:gd name="T7" fmla="*/ 26 h 105"/>
                <a:gd name="T8" fmla="*/ 9 w 73"/>
                <a:gd name="T9" fmla="*/ 19 h 105"/>
                <a:gd name="T10" fmla="*/ 0 w 73"/>
                <a:gd name="T11" fmla="*/ 1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105"/>
                <a:gd name="T20" fmla="*/ 73 w 73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105">
                  <a:moveTo>
                    <a:pt x="0" y="40"/>
                  </a:moveTo>
                  <a:lnTo>
                    <a:pt x="34" y="0"/>
                  </a:lnTo>
                  <a:lnTo>
                    <a:pt x="63" y="48"/>
                  </a:lnTo>
                  <a:lnTo>
                    <a:pt x="73" y="105"/>
                  </a:lnTo>
                  <a:lnTo>
                    <a:pt x="34" y="77"/>
                  </a:lnTo>
                  <a:lnTo>
                    <a:pt x="0" y="40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91"/>
            <p:cNvSpPr>
              <a:spLocks/>
            </p:cNvSpPr>
            <p:nvPr/>
          </p:nvSpPr>
          <p:spPr bwMode="gray">
            <a:xfrm>
              <a:off x="3451" y="2207"/>
              <a:ext cx="493" cy="331"/>
            </a:xfrm>
            <a:custGeom>
              <a:avLst/>
              <a:gdLst>
                <a:gd name="T0" fmla="*/ 81 w 987"/>
                <a:gd name="T1" fmla="*/ 0 h 663"/>
                <a:gd name="T2" fmla="*/ 88 w 987"/>
                <a:gd name="T3" fmla="*/ 3 h 663"/>
                <a:gd name="T4" fmla="*/ 96 w 987"/>
                <a:gd name="T5" fmla="*/ 5 h 663"/>
                <a:gd name="T6" fmla="*/ 103 w 987"/>
                <a:gd name="T7" fmla="*/ 2 h 663"/>
                <a:gd name="T8" fmla="*/ 111 w 987"/>
                <a:gd name="T9" fmla="*/ 0 h 663"/>
                <a:gd name="T10" fmla="*/ 119 w 987"/>
                <a:gd name="T11" fmla="*/ 5 h 663"/>
                <a:gd name="T12" fmla="*/ 125 w 987"/>
                <a:gd name="T13" fmla="*/ 15 h 663"/>
                <a:gd name="T14" fmla="*/ 126 w 987"/>
                <a:gd name="T15" fmla="*/ 24 h 663"/>
                <a:gd name="T16" fmla="*/ 128 w 987"/>
                <a:gd name="T17" fmla="*/ 32 h 663"/>
                <a:gd name="T18" fmla="*/ 133 w 987"/>
                <a:gd name="T19" fmla="*/ 37 h 663"/>
                <a:gd name="T20" fmla="*/ 141 w 987"/>
                <a:gd name="T21" fmla="*/ 39 h 663"/>
                <a:gd name="T22" fmla="*/ 149 w 987"/>
                <a:gd name="T23" fmla="*/ 38 h 663"/>
                <a:gd name="T24" fmla="*/ 154 w 987"/>
                <a:gd name="T25" fmla="*/ 33 h 663"/>
                <a:gd name="T26" fmla="*/ 160 w 987"/>
                <a:gd name="T27" fmla="*/ 24 h 663"/>
                <a:gd name="T28" fmla="*/ 167 w 987"/>
                <a:gd name="T29" fmla="*/ 15 h 663"/>
                <a:gd name="T30" fmla="*/ 175 w 987"/>
                <a:gd name="T31" fmla="*/ 6 h 663"/>
                <a:gd name="T32" fmla="*/ 184 w 987"/>
                <a:gd name="T33" fmla="*/ 2 h 663"/>
                <a:gd name="T34" fmla="*/ 191 w 987"/>
                <a:gd name="T35" fmla="*/ 4 h 663"/>
                <a:gd name="T36" fmla="*/ 200 w 987"/>
                <a:gd name="T37" fmla="*/ 9 h 663"/>
                <a:gd name="T38" fmla="*/ 212 w 987"/>
                <a:gd name="T39" fmla="*/ 11 h 663"/>
                <a:gd name="T40" fmla="*/ 224 w 987"/>
                <a:gd name="T41" fmla="*/ 9 h 663"/>
                <a:gd name="T42" fmla="*/ 234 w 987"/>
                <a:gd name="T43" fmla="*/ 7 h 663"/>
                <a:gd name="T44" fmla="*/ 241 w 987"/>
                <a:gd name="T45" fmla="*/ 5 h 663"/>
                <a:gd name="T46" fmla="*/ 246 w 987"/>
                <a:gd name="T47" fmla="*/ 5 h 663"/>
                <a:gd name="T48" fmla="*/ 246 w 987"/>
                <a:gd name="T49" fmla="*/ 12 h 663"/>
                <a:gd name="T50" fmla="*/ 245 w 987"/>
                <a:gd name="T51" fmla="*/ 23 h 663"/>
                <a:gd name="T52" fmla="*/ 243 w 987"/>
                <a:gd name="T53" fmla="*/ 31 h 663"/>
                <a:gd name="T54" fmla="*/ 237 w 987"/>
                <a:gd name="T55" fmla="*/ 32 h 663"/>
                <a:gd name="T56" fmla="*/ 231 w 987"/>
                <a:gd name="T57" fmla="*/ 31 h 663"/>
                <a:gd name="T58" fmla="*/ 225 w 987"/>
                <a:gd name="T59" fmla="*/ 32 h 663"/>
                <a:gd name="T60" fmla="*/ 216 w 987"/>
                <a:gd name="T61" fmla="*/ 41 h 663"/>
                <a:gd name="T62" fmla="*/ 205 w 987"/>
                <a:gd name="T63" fmla="*/ 49 h 663"/>
                <a:gd name="T64" fmla="*/ 198 w 987"/>
                <a:gd name="T65" fmla="*/ 51 h 663"/>
                <a:gd name="T66" fmla="*/ 191 w 987"/>
                <a:gd name="T67" fmla="*/ 52 h 663"/>
                <a:gd name="T68" fmla="*/ 189 w 987"/>
                <a:gd name="T69" fmla="*/ 55 h 663"/>
                <a:gd name="T70" fmla="*/ 191 w 987"/>
                <a:gd name="T71" fmla="*/ 63 h 663"/>
                <a:gd name="T72" fmla="*/ 190 w 987"/>
                <a:gd name="T73" fmla="*/ 72 h 663"/>
                <a:gd name="T74" fmla="*/ 185 w 987"/>
                <a:gd name="T75" fmla="*/ 77 h 663"/>
                <a:gd name="T76" fmla="*/ 177 w 987"/>
                <a:gd name="T77" fmla="*/ 79 h 663"/>
                <a:gd name="T78" fmla="*/ 171 w 987"/>
                <a:gd name="T79" fmla="*/ 79 h 663"/>
                <a:gd name="T80" fmla="*/ 170 w 987"/>
                <a:gd name="T81" fmla="*/ 84 h 663"/>
                <a:gd name="T82" fmla="*/ 170 w 987"/>
                <a:gd name="T83" fmla="*/ 93 h 663"/>
                <a:gd name="T84" fmla="*/ 168 w 987"/>
                <a:gd name="T85" fmla="*/ 101 h 663"/>
                <a:gd name="T86" fmla="*/ 163 w 987"/>
                <a:gd name="T87" fmla="*/ 106 h 663"/>
                <a:gd name="T88" fmla="*/ 157 w 987"/>
                <a:gd name="T89" fmla="*/ 111 h 663"/>
                <a:gd name="T90" fmla="*/ 155 w 987"/>
                <a:gd name="T91" fmla="*/ 118 h 663"/>
                <a:gd name="T92" fmla="*/ 152 w 987"/>
                <a:gd name="T93" fmla="*/ 123 h 663"/>
                <a:gd name="T94" fmla="*/ 139 w 987"/>
                <a:gd name="T95" fmla="*/ 127 h 663"/>
                <a:gd name="T96" fmla="*/ 129 w 987"/>
                <a:gd name="T97" fmla="*/ 143 h 663"/>
                <a:gd name="T98" fmla="*/ 106 w 987"/>
                <a:gd name="T99" fmla="*/ 148 h 663"/>
                <a:gd name="T100" fmla="*/ 89 w 987"/>
                <a:gd name="T101" fmla="*/ 156 h 663"/>
                <a:gd name="T102" fmla="*/ 66 w 987"/>
                <a:gd name="T103" fmla="*/ 144 h 663"/>
                <a:gd name="T104" fmla="*/ 52 w 987"/>
                <a:gd name="T105" fmla="*/ 160 h 663"/>
                <a:gd name="T106" fmla="*/ 13 w 987"/>
                <a:gd name="T107" fmla="*/ 152 h 663"/>
                <a:gd name="T108" fmla="*/ 0 w 987"/>
                <a:gd name="T109" fmla="*/ 140 h 663"/>
                <a:gd name="T110" fmla="*/ 14 w 987"/>
                <a:gd name="T111" fmla="*/ 98 h 663"/>
                <a:gd name="T112" fmla="*/ 8 w 987"/>
                <a:gd name="T113" fmla="*/ 78 h 663"/>
                <a:gd name="T114" fmla="*/ 26 w 987"/>
                <a:gd name="T115" fmla="*/ 45 h 663"/>
                <a:gd name="T116" fmla="*/ 50 w 987"/>
                <a:gd name="T117" fmla="*/ 22 h 663"/>
                <a:gd name="T118" fmla="*/ 80 w 987"/>
                <a:gd name="T119" fmla="*/ 0 h 66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87"/>
                <a:gd name="T181" fmla="*/ 0 h 663"/>
                <a:gd name="T182" fmla="*/ 987 w 987"/>
                <a:gd name="T183" fmla="*/ 663 h 66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87" h="663">
                  <a:moveTo>
                    <a:pt x="323" y="0"/>
                  </a:moveTo>
                  <a:lnTo>
                    <a:pt x="327" y="2"/>
                  </a:lnTo>
                  <a:lnTo>
                    <a:pt x="339" y="7"/>
                  </a:lnTo>
                  <a:lnTo>
                    <a:pt x="353" y="13"/>
                  </a:lnTo>
                  <a:lnTo>
                    <a:pt x="369" y="19"/>
                  </a:lnTo>
                  <a:lnTo>
                    <a:pt x="384" y="21"/>
                  </a:lnTo>
                  <a:lnTo>
                    <a:pt x="398" y="19"/>
                  </a:lnTo>
                  <a:lnTo>
                    <a:pt x="414" y="9"/>
                  </a:lnTo>
                  <a:lnTo>
                    <a:pt x="432" y="2"/>
                  </a:lnTo>
                  <a:lnTo>
                    <a:pt x="447" y="2"/>
                  </a:lnTo>
                  <a:lnTo>
                    <a:pt x="463" y="7"/>
                  </a:lnTo>
                  <a:lnTo>
                    <a:pt x="479" y="23"/>
                  </a:lnTo>
                  <a:lnTo>
                    <a:pt x="493" y="43"/>
                  </a:lnTo>
                  <a:lnTo>
                    <a:pt x="500" y="63"/>
                  </a:lnTo>
                  <a:lnTo>
                    <a:pt x="504" y="82"/>
                  </a:lnTo>
                  <a:lnTo>
                    <a:pt x="504" y="98"/>
                  </a:lnTo>
                  <a:lnTo>
                    <a:pt x="508" y="114"/>
                  </a:lnTo>
                  <a:lnTo>
                    <a:pt x="512" y="129"/>
                  </a:lnTo>
                  <a:lnTo>
                    <a:pt x="522" y="143"/>
                  </a:lnTo>
                  <a:lnTo>
                    <a:pt x="534" y="151"/>
                  </a:lnTo>
                  <a:lnTo>
                    <a:pt x="550" y="155"/>
                  </a:lnTo>
                  <a:lnTo>
                    <a:pt x="567" y="157"/>
                  </a:lnTo>
                  <a:lnTo>
                    <a:pt x="585" y="157"/>
                  </a:lnTo>
                  <a:lnTo>
                    <a:pt x="599" y="153"/>
                  </a:lnTo>
                  <a:lnTo>
                    <a:pt x="609" y="147"/>
                  </a:lnTo>
                  <a:lnTo>
                    <a:pt x="617" y="133"/>
                  </a:lnTo>
                  <a:lnTo>
                    <a:pt x="628" y="116"/>
                  </a:lnTo>
                  <a:lnTo>
                    <a:pt x="642" y="96"/>
                  </a:lnTo>
                  <a:lnTo>
                    <a:pt x="656" y="76"/>
                  </a:lnTo>
                  <a:lnTo>
                    <a:pt x="668" y="61"/>
                  </a:lnTo>
                  <a:lnTo>
                    <a:pt x="683" y="43"/>
                  </a:lnTo>
                  <a:lnTo>
                    <a:pt x="703" y="27"/>
                  </a:lnTo>
                  <a:lnTo>
                    <a:pt x="723" y="15"/>
                  </a:lnTo>
                  <a:lnTo>
                    <a:pt x="737" y="9"/>
                  </a:lnTo>
                  <a:lnTo>
                    <a:pt x="748" y="11"/>
                  </a:lnTo>
                  <a:lnTo>
                    <a:pt x="764" y="19"/>
                  </a:lnTo>
                  <a:lnTo>
                    <a:pt x="782" y="27"/>
                  </a:lnTo>
                  <a:lnTo>
                    <a:pt x="802" y="37"/>
                  </a:lnTo>
                  <a:lnTo>
                    <a:pt x="823" y="45"/>
                  </a:lnTo>
                  <a:lnTo>
                    <a:pt x="851" y="47"/>
                  </a:lnTo>
                  <a:lnTo>
                    <a:pt x="874" y="43"/>
                  </a:lnTo>
                  <a:lnTo>
                    <a:pt x="896" y="37"/>
                  </a:lnTo>
                  <a:lnTo>
                    <a:pt x="920" y="33"/>
                  </a:lnTo>
                  <a:lnTo>
                    <a:pt x="937" y="29"/>
                  </a:lnTo>
                  <a:lnTo>
                    <a:pt x="953" y="25"/>
                  </a:lnTo>
                  <a:lnTo>
                    <a:pt x="967" y="21"/>
                  </a:lnTo>
                  <a:lnTo>
                    <a:pt x="979" y="19"/>
                  </a:lnTo>
                  <a:lnTo>
                    <a:pt x="985" y="21"/>
                  </a:lnTo>
                  <a:lnTo>
                    <a:pt x="987" y="31"/>
                  </a:lnTo>
                  <a:lnTo>
                    <a:pt x="987" y="51"/>
                  </a:lnTo>
                  <a:lnTo>
                    <a:pt x="985" y="70"/>
                  </a:lnTo>
                  <a:lnTo>
                    <a:pt x="983" y="92"/>
                  </a:lnTo>
                  <a:lnTo>
                    <a:pt x="979" y="112"/>
                  </a:lnTo>
                  <a:lnTo>
                    <a:pt x="973" y="124"/>
                  </a:lnTo>
                  <a:lnTo>
                    <a:pt x="963" y="128"/>
                  </a:lnTo>
                  <a:lnTo>
                    <a:pt x="951" y="128"/>
                  </a:lnTo>
                  <a:lnTo>
                    <a:pt x="937" y="126"/>
                  </a:lnTo>
                  <a:lnTo>
                    <a:pt x="926" y="124"/>
                  </a:lnTo>
                  <a:lnTo>
                    <a:pt x="912" y="126"/>
                  </a:lnTo>
                  <a:lnTo>
                    <a:pt x="902" y="131"/>
                  </a:lnTo>
                  <a:lnTo>
                    <a:pt x="886" y="147"/>
                  </a:lnTo>
                  <a:lnTo>
                    <a:pt x="865" y="167"/>
                  </a:lnTo>
                  <a:lnTo>
                    <a:pt x="843" y="185"/>
                  </a:lnTo>
                  <a:lnTo>
                    <a:pt x="821" y="198"/>
                  </a:lnTo>
                  <a:lnTo>
                    <a:pt x="807" y="204"/>
                  </a:lnTo>
                  <a:lnTo>
                    <a:pt x="792" y="206"/>
                  </a:lnTo>
                  <a:lnTo>
                    <a:pt x="778" y="206"/>
                  </a:lnTo>
                  <a:lnTo>
                    <a:pt x="766" y="208"/>
                  </a:lnTo>
                  <a:lnTo>
                    <a:pt x="760" y="212"/>
                  </a:lnTo>
                  <a:lnTo>
                    <a:pt x="758" y="222"/>
                  </a:lnTo>
                  <a:lnTo>
                    <a:pt x="762" y="236"/>
                  </a:lnTo>
                  <a:lnTo>
                    <a:pt x="764" y="253"/>
                  </a:lnTo>
                  <a:lnTo>
                    <a:pt x="764" y="271"/>
                  </a:lnTo>
                  <a:lnTo>
                    <a:pt x="760" y="289"/>
                  </a:lnTo>
                  <a:lnTo>
                    <a:pt x="754" y="303"/>
                  </a:lnTo>
                  <a:lnTo>
                    <a:pt x="743" y="311"/>
                  </a:lnTo>
                  <a:lnTo>
                    <a:pt x="725" y="316"/>
                  </a:lnTo>
                  <a:lnTo>
                    <a:pt x="709" y="316"/>
                  </a:lnTo>
                  <a:lnTo>
                    <a:pt x="695" y="316"/>
                  </a:lnTo>
                  <a:lnTo>
                    <a:pt x="685" y="318"/>
                  </a:lnTo>
                  <a:lnTo>
                    <a:pt x="682" y="326"/>
                  </a:lnTo>
                  <a:lnTo>
                    <a:pt x="682" y="338"/>
                  </a:lnTo>
                  <a:lnTo>
                    <a:pt x="682" y="356"/>
                  </a:lnTo>
                  <a:lnTo>
                    <a:pt x="682" y="374"/>
                  </a:lnTo>
                  <a:lnTo>
                    <a:pt x="680" y="391"/>
                  </a:lnTo>
                  <a:lnTo>
                    <a:pt x="674" y="405"/>
                  </a:lnTo>
                  <a:lnTo>
                    <a:pt x="668" y="415"/>
                  </a:lnTo>
                  <a:lnTo>
                    <a:pt x="654" y="425"/>
                  </a:lnTo>
                  <a:lnTo>
                    <a:pt x="640" y="433"/>
                  </a:lnTo>
                  <a:lnTo>
                    <a:pt x="630" y="444"/>
                  </a:lnTo>
                  <a:lnTo>
                    <a:pt x="626" y="458"/>
                  </a:lnTo>
                  <a:lnTo>
                    <a:pt x="622" y="474"/>
                  </a:lnTo>
                  <a:lnTo>
                    <a:pt x="617" y="486"/>
                  </a:lnTo>
                  <a:lnTo>
                    <a:pt x="609" y="494"/>
                  </a:lnTo>
                  <a:lnTo>
                    <a:pt x="605" y="496"/>
                  </a:lnTo>
                  <a:lnTo>
                    <a:pt x="558" y="511"/>
                  </a:lnTo>
                  <a:lnTo>
                    <a:pt x="546" y="572"/>
                  </a:lnTo>
                  <a:lnTo>
                    <a:pt x="518" y="572"/>
                  </a:lnTo>
                  <a:lnTo>
                    <a:pt x="461" y="598"/>
                  </a:lnTo>
                  <a:lnTo>
                    <a:pt x="424" y="594"/>
                  </a:lnTo>
                  <a:lnTo>
                    <a:pt x="412" y="620"/>
                  </a:lnTo>
                  <a:lnTo>
                    <a:pt x="357" y="627"/>
                  </a:lnTo>
                  <a:lnTo>
                    <a:pt x="327" y="643"/>
                  </a:lnTo>
                  <a:lnTo>
                    <a:pt x="266" y="578"/>
                  </a:lnTo>
                  <a:lnTo>
                    <a:pt x="229" y="596"/>
                  </a:lnTo>
                  <a:lnTo>
                    <a:pt x="209" y="643"/>
                  </a:lnTo>
                  <a:lnTo>
                    <a:pt x="105" y="663"/>
                  </a:lnTo>
                  <a:lnTo>
                    <a:pt x="54" y="610"/>
                  </a:lnTo>
                  <a:lnTo>
                    <a:pt x="4" y="612"/>
                  </a:lnTo>
                  <a:lnTo>
                    <a:pt x="0" y="562"/>
                  </a:lnTo>
                  <a:lnTo>
                    <a:pt x="69" y="482"/>
                  </a:lnTo>
                  <a:lnTo>
                    <a:pt x="59" y="395"/>
                  </a:lnTo>
                  <a:lnTo>
                    <a:pt x="28" y="350"/>
                  </a:lnTo>
                  <a:lnTo>
                    <a:pt x="32" y="313"/>
                  </a:lnTo>
                  <a:lnTo>
                    <a:pt x="87" y="265"/>
                  </a:lnTo>
                  <a:lnTo>
                    <a:pt x="107" y="181"/>
                  </a:lnTo>
                  <a:lnTo>
                    <a:pt x="168" y="143"/>
                  </a:lnTo>
                  <a:lnTo>
                    <a:pt x="201" y="88"/>
                  </a:lnTo>
                  <a:lnTo>
                    <a:pt x="266" y="84"/>
                  </a:lnTo>
                  <a:lnTo>
                    <a:pt x="323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92"/>
            <p:cNvSpPr>
              <a:spLocks/>
            </p:cNvSpPr>
            <p:nvPr/>
          </p:nvSpPr>
          <p:spPr bwMode="gray">
            <a:xfrm>
              <a:off x="3451" y="2207"/>
              <a:ext cx="493" cy="331"/>
            </a:xfrm>
            <a:custGeom>
              <a:avLst/>
              <a:gdLst>
                <a:gd name="T0" fmla="*/ 81 w 987"/>
                <a:gd name="T1" fmla="*/ 0 h 663"/>
                <a:gd name="T2" fmla="*/ 88 w 987"/>
                <a:gd name="T3" fmla="*/ 3 h 663"/>
                <a:gd name="T4" fmla="*/ 96 w 987"/>
                <a:gd name="T5" fmla="*/ 5 h 663"/>
                <a:gd name="T6" fmla="*/ 103 w 987"/>
                <a:gd name="T7" fmla="*/ 2 h 663"/>
                <a:gd name="T8" fmla="*/ 111 w 987"/>
                <a:gd name="T9" fmla="*/ 0 h 663"/>
                <a:gd name="T10" fmla="*/ 119 w 987"/>
                <a:gd name="T11" fmla="*/ 5 h 663"/>
                <a:gd name="T12" fmla="*/ 125 w 987"/>
                <a:gd name="T13" fmla="*/ 15 h 663"/>
                <a:gd name="T14" fmla="*/ 126 w 987"/>
                <a:gd name="T15" fmla="*/ 24 h 663"/>
                <a:gd name="T16" fmla="*/ 128 w 987"/>
                <a:gd name="T17" fmla="*/ 32 h 663"/>
                <a:gd name="T18" fmla="*/ 133 w 987"/>
                <a:gd name="T19" fmla="*/ 37 h 663"/>
                <a:gd name="T20" fmla="*/ 141 w 987"/>
                <a:gd name="T21" fmla="*/ 39 h 663"/>
                <a:gd name="T22" fmla="*/ 149 w 987"/>
                <a:gd name="T23" fmla="*/ 38 h 663"/>
                <a:gd name="T24" fmla="*/ 154 w 987"/>
                <a:gd name="T25" fmla="*/ 33 h 663"/>
                <a:gd name="T26" fmla="*/ 160 w 987"/>
                <a:gd name="T27" fmla="*/ 24 h 663"/>
                <a:gd name="T28" fmla="*/ 167 w 987"/>
                <a:gd name="T29" fmla="*/ 15 h 663"/>
                <a:gd name="T30" fmla="*/ 175 w 987"/>
                <a:gd name="T31" fmla="*/ 6 h 663"/>
                <a:gd name="T32" fmla="*/ 184 w 987"/>
                <a:gd name="T33" fmla="*/ 2 h 663"/>
                <a:gd name="T34" fmla="*/ 191 w 987"/>
                <a:gd name="T35" fmla="*/ 4 h 663"/>
                <a:gd name="T36" fmla="*/ 200 w 987"/>
                <a:gd name="T37" fmla="*/ 9 h 663"/>
                <a:gd name="T38" fmla="*/ 212 w 987"/>
                <a:gd name="T39" fmla="*/ 11 h 663"/>
                <a:gd name="T40" fmla="*/ 224 w 987"/>
                <a:gd name="T41" fmla="*/ 9 h 663"/>
                <a:gd name="T42" fmla="*/ 234 w 987"/>
                <a:gd name="T43" fmla="*/ 7 h 663"/>
                <a:gd name="T44" fmla="*/ 241 w 987"/>
                <a:gd name="T45" fmla="*/ 5 h 663"/>
                <a:gd name="T46" fmla="*/ 246 w 987"/>
                <a:gd name="T47" fmla="*/ 5 h 663"/>
                <a:gd name="T48" fmla="*/ 246 w 987"/>
                <a:gd name="T49" fmla="*/ 12 h 663"/>
                <a:gd name="T50" fmla="*/ 245 w 987"/>
                <a:gd name="T51" fmla="*/ 23 h 663"/>
                <a:gd name="T52" fmla="*/ 243 w 987"/>
                <a:gd name="T53" fmla="*/ 31 h 663"/>
                <a:gd name="T54" fmla="*/ 237 w 987"/>
                <a:gd name="T55" fmla="*/ 32 h 663"/>
                <a:gd name="T56" fmla="*/ 231 w 987"/>
                <a:gd name="T57" fmla="*/ 31 h 663"/>
                <a:gd name="T58" fmla="*/ 225 w 987"/>
                <a:gd name="T59" fmla="*/ 32 h 663"/>
                <a:gd name="T60" fmla="*/ 216 w 987"/>
                <a:gd name="T61" fmla="*/ 41 h 663"/>
                <a:gd name="T62" fmla="*/ 205 w 987"/>
                <a:gd name="T63" fmla="*/ 49 h 663"/>
                <a:gd name="T64" fmla="*/ 198 w 987"/>
                <a:gd name="T65" fmla="*/ 51 h 663"/>
                <a:gd name="T66" fmla="*/ 191 w 987"/>
                <a:gd name="T67" fmla="*/ 52 h 663"/>
                <a:gd name="T68" fmla="*/ 189 w 987"/>
                <a:gd name="T69" fmla="*/ 55 h 663"/>
                <a:gd name="T70" fmla="*/ 191 w 987"/>
                <a:gd name="T71" fmla="*/ 63 h 663"/>
                <a:gd name="T72" fmla="*/ 190 w 987"/>
                <a:gd name="T73" fmla="*/ 72 h 663"/>
                <a:gd name="T74" fmla="*/ 185 w 987"/>
                <a:gd name="T75" fmla="*/ 77 h 663"/>
                <a:gd name="T76" fmla="*/ 177 w 987"/>
                <a:gd name="T77" fmla="*/ 79 h 663"/>
                <a:gd name="T78" fmla="*/ 171 w 987"/>
                <a:gd name="T79" fmla="*/ 79 h 663"/>
                <a:gd name="T80" fmla="*/ 170 w 987"/>
                <a:gd name="T81" fmla="*/ 84 h 663"/>
                <a:gd name="T82" fmla="*/ 170 w 987"/>
                <a:gd name="T83" fmla="*/ 93 h 663"/>
                <a:gd name="T84" fmla="*/ 168 w 987"/>
                <a:gd name="T85" fmla="*/ 101 h 663"/>
                <a:gd name="T86" fmla="*/ 163 w 987"/>
                <a:gd name="T87" fmla="*/ 106 h 663"/>
                <a:gd name="T88" fmla="*/ 157 w 987"/>
                <a:gd name="T89" fmla="*/ 111 h 663"/>
                <a:gd name="T90" fmla="*/ 155 w 987"/>
                <a:gd name="T91" fmla="*/ 118 h 663"/>
                <a:gd name="T92" fmla="*/ 152 w 987"/>
                <a:gd name="T93" fmla="*/ 123 h 663"/>
                <a:gd name="T94" fmla="*/ 139 w 987"/>
                <a:gd name="T95" fmla="*/ 127 h 663"/>
                <a:gd name="T96" fmla="*/ 129 w 987"/>
                <a:gd name="T97" fmla="*/ 143 h 663"/>
                <a:gd name="T98" fmla="*/ 106 w 987"/>
                <a:gd name="T99" fmla="*/ 148 h 663"/>
                <a:gd name="T100" fmla="*/ 89 w 987"/>
                <a:gd name="T101" fmla="*/ 156 h 663"/>
                <a:gd name="T102" fmla="*/ 66 w 987"/>
                <a:gd name="T103" fmla="*/ 144 h 663"/>
                <a:gd name="T104" fmla="*/ 52 w 987"/>
                <a:gd name="T105" fmla="*/ 160 h 663"/>
                <a:gd name="T106" fmla="*/ 13 w 987"/>
                <a:gd name="T107" fmla="*/ 152 h 663"/>
                <a:gd name="T108" fmla="*/ 0 w 987"/>
                <a:gd name="T109" fmla="*/ 140 h 663"/>
                <a:gd name="T110" fmla="*/ 14 w 987"/>
                <a:gd name="T111" fmla="*/ 98 h 663"/>
                <a:gd name="T112" fmla="*/ 8 w 987"/>
                <a:gd name="T113" fmla="*/ 78 h 663"/>
                <a:gd name="T114" fmla="*/ 26 w 987"/>
                <a:gd name="T115" fmla="*/ 45 h 663"/>
                <a:gd name="T116" fmla="*/ 50 w 987"/>
                <a:gd name="T117" fmla="*/ 22 h 663"/>
                <a:gd name="T118" fmla="*/ 80 w 987"/>
                <a:gd name="T119" fmla="*/ 0 h 66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87"/>
                <a:gd name="T181" fmla="*/ 0 h 663"/>
                <a:gd name="T182" fmla="*/ 987 w 987"/>
                <a:gd name="T183" fmla="*/ 663 h 66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87" h="663">
                  <a:moveTo>
                    <a:pt x="323" y="0"/>
                  </a:moveTo>
                  <a:lnTo>
                    <a:pt x="327" y="2"/>
                  </a:lnTo>
                  <a:lnTo>
                    <a:pt x="339" y="7"/>
                  </a:lnTo>
                  <a:lnTo>
                    <a:pt x="353" y="13"/>
                  </a:lnTo>
                  <a:lnTo>
                    <a:pt x="369" y="19"/>
                  </a:lnTo>
                  <a:lnTo>
                    <a:pt x="384" y="21"/>
                  </a:lnTo>
                  <a:lnTo>
                    <a:pt x="398" y="19"/>
                  </a:lnTo>
                  <a:lnTo>
                    <a:pt x="414" y="9"/>
                  </a:lnTo>
                  <a:lnTo>
                    <a:pt x="432" y="2"/>
                  </a:lnTo>
                  <a:lnTo>
                    <a:pt x="447" y="2"/>
                  </a:lnTo>
                  <a:lnTo>
                    <a:pt x="463" y="7"/>
                  </a:lnTo>
                  <a:lnTo>
                    <a:pt x="479" y="23"/>
                  </a:lnTo>
                  <a:lnTo>
                    <a:pt x="493" y="43"/>
                  </a:lnTo>
                  <a:lnTo>
                    <a:pt x="500" y="63"/>
                  </a:lnTo>
                  <a:lnTo>
                    <a:pt x="504" y="82"/>
                  </a:lnTo>
                  <a:lnTo>
                    <a:pt x="504" y="98"/>
                  </a:lnTo>
                  <a:lnTo>
                    <a:pt x="508" y="114"/>
                  </a:lnTo>
                  <a:lnTo>
                    <a:pt x="512" y="129"/>
                  </a:lnTo>
                  <a:lnTo>
                    <a:pt x="522" y="143"/>
                  </a:lnTo>
                  <a:lnTo>
                    <a:pt x="534" y="151"/>
                  </a:lnTo>
                  <a:lnTo>
                    <a:pt x="550" y="155"/>
                  </a:lnTo>
                  <a:lnTo>
                    <a:pt x="567" y="157"/>
                  </a:lnTo>
                  <a:lnTo>
                    <a:pt x="585" y="157"/>
                  </a:lnTo>
                  <a:lnTo>
                    <a:pt x="599" y="153"/>
                  </a:lnTo>
                  <a:lnTo>
                    <a:pt x="609" y="147"/>
                  </a:lnTo>
                  <a:lnTo>
                    <a:pt x="617" y="133"/>
                  </a:lnTo>
                  <a:lnTo>
                    <a:pt x="628" y="116"/>
                  </a:lnTo>
                  <a:lnTo>
                    <a:pt x="642" y="96"/>
                  </a:lnTo>
                  <a:lnTo>
                    <a:pt x="656" y="76"/>
                  </a:lnTo>
                  <a:lnTo>
                    <a:pt x="668" y="61"/>
                  </a:lnTo>
                  <a:lnTo>
                    <a:pt x="683" y="43"/>
                  </a:lnTo>
                  <a:lnTo>
                    <a:pt x="703" y="27"/>
                  </a:lnTo>
                  <a:lnTo>
                    <a:pt x="723" y="15"/>
                  </a:lnTo>
                  <a:lnTo>
                    <a:pt x="737" y="9"/>
                  </a:lnTo>
                  <a:lnTo>
                    <a:pt x="748" y="11"/>
                  </a:lnTo>
                  <a:lnTo>
                    <a:pt x="764" y="19"/>
                  </a:lnTo>
                  <a:lnTo>
                    <a:pt x="782" y="27"/>
                  </a:lnTo>
                  <a:lnTo>
                    <a:pt x="802" y="37"/>
                  </a:lnTo>
                  <a:lnTo>
                    <a:pt x="823" y="45"/>
                  </a:lnTo>
                  <a:lnTo>
                    <a:pt x="851" y="47"/>
                  </a:lnTo>
                  <a:lnTo>
                    <a:pt x="874" y="43"/>
                  </a:lnTo>
                  <a:lnTo>
                    <a:pt x="896" y="37"/>
                  </a:lnTo>
                  <a:lnTo>
                    <a:pt x="920" y="33"/>
                  </a:lnTo>
                  <a:lnTo>
                    <a:pt x="937" y="29"/>
                  </a:lnTo>
                  <a:lnTo>
                    <a:pt x="953" y="25"/>
                  </a:lnTo>
                  <a:lnTo>
                    <a:pt x="967" y="21"/>
                  </a:lnTo>
                  <a:lnTo>
                    <a:pt x="979" y="19"/>
                  </a:lnTo>
                  <a:lnTo>
                    <a:pt x="985" y="21"/>
                  </a:lnTo>
                  <a:lnTo>
                    <a:pt x="987" y="31"/>
                  </a:lnTo>
                  <a:lnTo>
                    <a:pt x="987" y="51"/>
                  </a:lnTo>
                  <a:lnTo>
                    <a:pt x="985" y="70"/>
                  </a:lnTo>
                  <a:lnTo>
                    <a:pt x="983" y="92"/>
                  </a:lnTo>
                  <a:lnTo>
                    <a:pt x="979" y="112"/>
                  </a:lnTo>
                  <a:lnTo>
                    <a:pt x="973" y="124"/>
                  </a:lnTo>
                  <a:lnTo>
                    <a:pt x="963" y="128"/>
                  </a:lnTo>
                  <a:lnTo>
                    <a:pt x="951" y="128"/>
                  </a:lnTo>
                  <a:lnTo>
                    <a:pt x="937" y="126"/>
                  </a:lnTo>
                  <a:lnTo>
                    <a:pt x="926" y="124"/>
                  </a:lnTo>
                  <a:lnTo>
                    <a:pt x="912" y="126"/>
                  </a:lnTo>
                  <a:lnTo>
                    <a:pt x="902" y="131"/>
                  </a:lnTo>
                  <a:lnTo>
                    <a:pt x="886" y="147"/>
                  </a:lnTo>
                  <a:lnTo>
                    <a:pt x="865" y="167"/>
                  </a:lnTo>
                  <a:lnTo>
                    <a:pt x="843" y="185"/>
                  </a:lnTo>
                  <a:lnTo>
                    <a:pt x="821" y="198"/>
                  </a:lnTo>
                  <a:lnTo>
                    <a:pt x="807" y="204"/>
                  </a:lnTo>
                  <a:lnTo>
                    <a:pt x="792" y="206"/>
                  </a:lnTo>
                  <a:lnTo>
                    <a:pt x="778" y="206"/>
                  </a:lnTo>
                  <a:lnTo>
                    <a:pt x="766" y="208"/>
                  </a:lnTo>
                  <a:lnTo>
                    <a:pt x="760" y="212"/>
                  </a:lnTo>
                  <a:lnTo>
                    <a:pt x="758" y="222"/>
                  </a:lnTo>
                  <a:lnTo>
                    <a:pt x="762" y="236"/>
                  </a:lnTo>
                  <a:lnTo>
                    <a:pt x="764" y="253"/>
                  </a:lnTo>
                  <a:lnTo>
                    <a:pt x="764" y="271"/>
                  </a:lnTo>
                  <a:lnTo>
                    <a:pt x="760" y="289"/>
                  </a:lnTo>
                  <a:lnTo>
                    <a:pt x="754" y="303"/>
                  </a:lnTo>
                  <a:lnTo>
                    <a:pt x="743" y="311"/>
                  </a:lnTo>
                  <a:lnTo>
                    <a:pt x="725" y="316"/>
                  </a:lnTo>
                  <a:lnTo>
                    <a:pt x="709" y="316"/>
                  </a:lnTo>
                  <a:lnTo>
                    <a:pt x="695" y="316"/>
                  </a:lnTo>
                  <a:lnTo>
                    <a:pt x="685" y="318"/>
                  </a:lnTo>
                  <a:lnTo>
                    <a:pt x="682" y="326"/>
                  </a:lnTo>
                  <a:lnTo>
                    <a:pt x="682" y="338"/>
                  </a:lnTo>
                  <a:lnTo>
                    <a:pt x="682" y="356"/>
                  </a:lnTo>
                  <a:lnTo>
                    <a:pt x="682" y="374"/>
                  </a:lnTo>
                  <a:lnTo>
                    <a:pt x="680" y="391"/>
                  </a:lnTo>
                  <a:lnTo>
                    <a:pt x="674" y="405"/>
                  </a:lnTo>
                  <a:lnTo>
                    <a:pt x="668" y="415"/>
                  </a:lnTo>
                  <a:lnTo>
                    <a:pt x="654" y="425"/>
                  </a:lnTo>
                  <a:lnTo>
                    <a:pt x="640" y="433"/>
                  </a:lnTo>
                  <a:lnTo>
                    <a:pt x="630" y="444"/>
                  </a:lnTo>
                  <a:lnTo>
                    <a:pt x="626" y="458"/>
                  </a:lnTo>
                  <a:lnTo>
                    <a:pt x="622" y="474"/>
                  </a:lnTo>
                  <a:lnTo>
                    <a:pt x="617" y="486"/>
                  </a:lnTo>
                  <a:lnTo>
                    <a:pt x="609" y="494"/>
                  </a:lnTo>
                  <a:lnTo>
                    <a:pt x="605" y="496"/>
                  </a:lnTo>
                  <a:lnTo>
                    <a:pt x="558" y="511"/>
                  </a:lnTo>
                  <a:lnTo>
                    <a:pt x="546" y="572"/>
                  </a:lnTo>
                  <a:lnTo>
                    <a:pt x="518" y="572"/>
                  </a:lnTo>
                  <a:lnTo>
                    <a:pt x="461" y="598"/>
                  </a:lnTo>
                  <a:lnTo>
                    <a:pt x="424" y="594"/>
                  </a:lnTo>
                  <a:lnTo>
                    <a:pt x="412" y="620"/>
                  </a:lnTo>
                  <a:lnTo>
                    <a:pt x="357" y="627"/>
                  </a:lnTo>
                  <a:lnTo>
                    <a:pt x="327" y="643"/>
                  </a:lnTo>
                  <a:lnTo>
                    <a:pt x="266" y="578"/>
                  </a:lnTo>
                  <a:lnTo>
                    <a:pt x="229" y="596"/>
                  </a:lnTo>
                  <a:lnTo>
                    <a:pt x="209" y="643"/>
                  </a:lnTo>
                  <a:lnTo>
                    <a:pt x="105" y="663"/>
                  </a:lnTo>
                  <a:lnTo>
                    <a:pt x="54" y="610"/>
                  </a:lnTo>
                  <a:lnTo>
                    <a:pt x="4" y="612"/>
                  </a:lnTo>
                  <a:lnTo>
                    <a:pt x="0" y="562"/>
                  </a:lnTo>
                  <a:lnTo>
                    <a:pt x="69" y="482"/>
                  </a:lnTo>
                  <a:lnTo>
                    <a:pt x="59" y="395"/>
                  </a:lnTo>
                  <a:lnTo>
                    <a:pt x="28" y="350"/>
                  </a:lnTo>
                  <a:lnTo>
                    <a:pt x="32" y="313"/>
                  </a:lnTo>
                  <a:lnTo>
                    <a:pt x="87" y="265"/>
                  </a:lnTo>
                  <a:lnTo>
                    <a:pt x="107" y="181"/>
                  </a:lnTo>
                  <a:lnTo>
                    <a:pt x="168" y="143"/>
                  </a:lnTo>
                  <a:lnTo>
                    <a:pt x="201" y="88"/>
                  </a:lnTo>
                  <a:lnTo>
                    <a:pt x="266" y="84"/>
                  </a:lnTo>
                  <a:lnTo>
                    <a:pt x="323" y="0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93"/>
            <p:cNvSpPr>
              <a:spLocks/>
            </p:cNvSpPr>
            <p:nvPr/>
          </p:nvSpPr>
          <p:spPr bwMode="gray">
            <a:xfrm>
              <a:off x="3322" y="1838"/>
              <a:ext cx="400" cy="580"/>
            </a:xfrm>
            <a:custGeom>
              <a:avLst/>
              <a:gdLst>
                <a:gd name="T0" fmla="*/ 199 w 799"/>
                <a:gd name="T1" fmla="*/ 103 h 1161"/>
                <a:gd name="T2" fmla="*/ 194 w 799"/>
                <a:gd name="T3" fmla="*/ 108 h 1161"/>
                <a:gd name="T4" fmla="*/ 187 w 799"/>
                <a:gd name="T5" fmla="*/ 114 h 1161"/>
                <a:gd name="T6" fmla="*/ 185 w 799"/>
                <a:gd name="T7" fmla="*/ 121 h 1161"/>
                <a:gd name="T8" fmla="*/ 185 w 799"/>
                <a:gd name="T9" fmla="*/ 129 h 1161"/>
                <a:gd name="T10" fmla="*/ 182 w 799"/>
                <a:gd name="T11" fmla="*/ 137 h 1161"/>
                <a:gd name="T12" fmla="*/ 171 w 799"/>
                <a:gd name="T13" fmla="*/ 142 h 1161"/>
                <a:gd name="T14" fmla="*/ 162 w 799"/>
                <a:gd name="T15" fmla="*/ 146 h 1161"/>
                <a:gd name="T16" fmla="*/ 156 w 799"/>
                <a:gd name="T17" fmla="*/ 146 h 1161"/>
                <a:gd name="T18" fmla="*/ 149 w 799"/>
                <a:gd name="T19" fmla="*/ 145 h 1161"/>
                <a:gd name="T20" fmla="*/ 145 w 799"/>
                <a:gd name="T21" fmla="*/ 144 h 1161"/>
                <a:gd name="T22" fmla="*/ 140 w 799"/>
                <a:gd name="T23" fmla="*/ 169 h 1161"/>
                <a:gd name="T24" fmla="*/ 145 w 799"/>
                <a:gd name="T25" fmla="*/ 184 h 1161"/>
                <a:gd name="T26" fmla="*/ 115 w 799"/>
                <a:gd name="T27" fmla="*/ 206 h 1161"/>
                <a:gd name="T28" fmla="*/ 92 w 799"/>
                <a:gd name="T29" fmla="*/ 229 h 1161"/>
                <a:gd name="T30" fmla="*/ 73 w 799"/>
                <a:gd name="T31" fmla="*/ 262 h 1161"/>
                <a:gd name="T32" fmla="*/ 79 w 799"/>
                <a:gd name="T33" fmla="*/ 283 h 1161"/>
                <a:gd name="T34" fmla="*/ 61 w 799"/>
                <a:gd name="T35" fmla="*/ 290 h 1161"/>
                <a:gd name="T36" fmla="*/ 20 w 799"/>
                <a:gd name="T37" fmla="*/ 284 h 1161"/>
                <a:gd name="T38" fmla="*/ 12 w 799"/>
                <a:gd name="T39" fmla="*/ 265 h 1161"/>
                <a:gd name="T40" fmla="*/ 17 w 799"/>
                <a:gd name="T41" fmla="*/ 247 h 1161"/>
                <a:gd name="T42" fmla="*/ 21 w 799"/>
                <a:gd name="T43" fmla="*/ 214 h 1161"/>
                <a:gd name="T44" fmla="*/ 3 w 799"/>
                <a:gd name="T45" fmla="*/ 187 h 1161"/>
                <a:gd name="T46" fmla="*/ 12 w 799"/>
                <a:gd name="T47" fmla="*/ 169 h 1161"/>
                <a:gd name="T48" fmla="*/ 29 w 799"/>
                <a:gd name="T49" fmla="*/ 148 h 1161"/>
                <a:gd name="T50" fmla="*/ 13 w 799"/>
                <a:gd name="T51" fmla="*/ 132 h 1161"/>
                <a:gd name="T52" fmla="*/ 24 w 799"/>
                <a:gd name="T53" fmla="*/ 116 h 1161"/>
                <a:gd name="T54" fmla="*/ 0 w 799"/>
                <a:gd name="T55" fmla="*/ 84 h 1161"/>
                <a:gd name="T56" fmla="*/ 1 w 799"/>
                <a:gd name="T57" fmla="*/ 68 h 1161"/>
                <a:gd name="T58" fmla="*/ 11 w 799"/>
                <a:gd name="T59" fmla="*/ 45 h 1161"/>
                <a:gd name="T60" fmla="*/ 29 w 799"/>
                <a:gd name="T61" fmla="*/ 36 h 1161"/>
                <a:gd name="T62" fmla="*/ 45 w 799"/>
                <a:gd name="T63" fmla="*/ 55 h 1161"/>
                <a:gd name="T64" fmla="*/ 68 w 799"/>
                <a:gd name="T65" fmla="*/ 41 h 1161"/>
                <a:gd name="T66" fmla="*/ 81 w 799"/>
                <a:gd name="T67" fmla="*/ 35 h 1161"/>
                <a:gd name="T68" fmla="*/ 88 w 799"/>
                <a:gd name="T69" fmla="*/ 14 h 1161"/>
                <a:gd name="T70" fmla="*/ 105 w 799"/>
                <a:gd name="T71" fmla="*/ 8 h 1161"/>
                <a:gd name="T72" fmla="*/ 116 w 799"/>
                <a:gd name="T73" fmla="*/ 4 h 1161"/>
                <a:gd name="T74" fmla="*/ 124 w 799"/>
                <a:gd name="T75" fmla="*/ 16 h 1161"/>
                <a:gd name="T76" fmla="*/ 128 w 799"/>
                <a:gd name="T77" fmla="*/ 21 h 1161"/>
                <a:gd name="T78" fmla="*/ 131 w 799"/>
                <a:gd name="T79" fmla="*/ 26 h 1161"/>
                <a:gd name="T80" fmla="*/ 132 w 799"/>
                <a:gd name="T81" fmla="*/ 28 h 1161"/>
                <a:gd name="T82" fmla="*/ 133 w 799"/>
                <a:gd name="T83" fmla="*/ 34 h 1161"/>
                <a:gd name="T84" fmla="*/ 135 w 799"/>
                <a:gd name="T85" fmla="*/ 40 h 1161"/>
                <a:gd name="T86" fmla="*/ 147 w 799"/>
                <a:gd name="T87" fmla="*/ 52 h 1161"/>
                <a:gd name="T88" fmla="*/ 166 w 799"/>
                <a:gd name="T89" fmla="*/ 58 h 1161"/>
                <a:gd name="T90" fmla="*/ 174 w 799"/>
                <a:gd name="T91" fmla="*/ 77 h 1161"/>
                <a:gd name="T92" fmla="*/ 194 w 799"/>
                <a:gd name="T93" fmla="*/ 97 h 11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9"/>
                <a:gd name="T142" fmla="*/ 0 h 1161"/>
                <a:gd name="T143" fmla="*/ 799 w 799"/>
                <a:gd name="T144" fmla="*/ 1161 h 116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9" h="1161">
                  <a:moveTo>
                    <a:pt x="799" y="413"/>
                  </a:moveTo>
                  <a:lnTo>
                    <a:pt x="795" y="415"/>
                  </a:lnTo>
                  <a:lnTo>
                    <a:pt x="785" y="423"/>
                  </a:lnTo>
                  <a:lnTo>
                    <a:pt x="773" y="433"/>
                  </a:lnTo>
                  <a:lnTo>
                    <a:pt x="759" y="444"/>
                  </a:lnTo>
                  <a:lnTo>
                    <a:pt x="748" y="458"/>
                  </a:lnTo>
                  <a:lnTo>
                    <a:pt x="740" y="468"/>
                  </a:lnTo>
                  <a:lnTo>
                    <a:pt x="738" y="484"/>
                  </a:lnTo>
                  <a:lnTo>
                    <a:pt x="738" y="499"/>
                  </a:lnTo>
                  <a:lnTo>
                    <a:pt x="738" y="517"/>
                  </a:lnTo>
                  <a:lnTo>
                    <a:pt x="734" y="535"/>
                  </a:lnTo>
                  <a:lnTo>
                    <a:pt x="726" y="549"/>
                  </a:lnTo>
                  <a:lnTo>
                    <a:pt x="706" y="560"/>
                  </a:lnTo>
                  <a:lnTo>
                    <a:pt x="683" y="570"/>
                  </a:lnTo>
                  <a:lnTo>
                    <a:pt x="661" y="578"/>
                  </a:lnTo>
                  <a:lnTo>
                    <a:pt x="645" y="584"/>
                  </a:lnTo>
                  <a:lnTo>
                    <a:pt x="635" y="588"/>
                  </a:lnTo>
                  <a:lnTo>
                    <a:pt x="622" y="586"/>
                  </a:lnTo>
                  <a:lnTo>
                    <a:pt x="608" y="584"/>
                  </a:lnTo>
                  <a:lnTo>
                    <a:pt x="594" y="580"/>
                  </a:lnTo>
                  <a:lnTo>
                    <a:pt x="584" y="576"/>
                  </a:lnTo>
                  <a:lnTo>
                    <a:pt x="580" y="576"/>
                  </a:lnTo>
                  <a:lnTo>
                    <a:pt x="561" y="618"/>
                  </a:lnTo>
                  <a:lnTo>
                    <a:pt x="557" y="679"/>
                  </a:lnTo>
                  <a:lnTo>
                    <a:pt x="568" y="718"/>
                  </a:lnTo>
                  <a:lnTo>
                    <a:pt x="580" y="738"/>
                  </a:lnTo>
                  <a:lnTo>
                    <a:pt x="523" y="822"/>
                  </a:lnTo>
                  <a:lnTo>
                    <a:pt x="458" y="826"/>
                  </a:lnTo>
                  <a:lnTo>
                    <a:pt x="425" y="881"/>
                  </a:lnTo>
                  <a:lnTo>
                    <a:pt x="368" y="919"/>
                  </a:lnTo>
                  <a:lnTo>
                    <a:pt x="344" y="1003"/>
                  </a:lnTo>
                  <a:lnTo>
                    <a:pt x="289" y="1051"/>
                  </a:lnTo>
                  <a:lnTo>
                    <a:pt x="285" y="1088"/>
                  </a:lnTo>
                  <a:lnTo>
                    <a:pt x="316" y="1133"/>
                  </a:lnTo>
                  <a:lnTo>
                    <a:pt x="318" y="1147"/>
                  </a:lnTo>
                  <a:lnTo>
                    <a:pt x="244" y="1161"/>
                  </a:lnTo>
                  <a:lnTo>
                    <a:pt x="139" y="1145"/>
                  </a:lnTo>
                  <a:lnTo>
                    <a:pt x="80" y="1137"/>
                  </a:lnTo>
                  <a:lnTo>
                    <a:pt x="41" y="1100"/>
                  </a:lnTo>
                  <a:lnTo>
                    <a:pt x="45" y="1060"/>
                  </a:lnTo>
                  <a:lnTo>
                    <a:pt x="72" y="1025"/>
                  </a:lnTo>
                  <a:lnTo>
                    <a:pt x="66" y="990"/>
                  </a:lnTo>
                  <a:lnTo>
                    <a:pt x="96" y="929"/>
                  </a:lnTo>
                  <a:lnTo>
                    <a:pt x="82" y="858"/>
                  </a:lnTo>
                  <a:lnTo>
                    <a:pt x="7" y="820"/>
                  </a:lnTo>
                  <a:lnTo>
                    <a:pt x="9" y="749"/>
                  </a:lnTo>
                  <a:lnTo>
                    <a:pt x="41" y="718"/>
                  </a:lnTo>
                  <a:lnTo>
                    <a:pt x="47" y="677"/>
                  </a:lnTo>
                  <a:lnTo>
                    <a:pt x="88" y="665"/>
                  </a:lnTo>
                  <a:lnTo>
                    <a:pt x="114" y="594"/>
                  </a:lnTo>
                  <a:lnTo>
                    <a:pt x="88" y="547"/>
                  </a:lnTo>
                  <a:lnTo>
                    <a:pt x="49" y="529"/>
                  </a:lnTo>
                  <a:lnTo>
                    <a:pt x="53" y="486"/>
                  </a:lnTo>
                  <a:lnTo>
                    <a:pt x="96" y="466"/>
                  </a:lnTo>
                  <a:lnTo>
                    <a:pt x="63" y="419"/>
                  </a:lnTo>
                  <a:lnTo>
                    <a:pt x="0" y="338"/>
                  </a:lnTo>
                  <a:lnTo>
                    <a:pt x="15" y="314"/>
                  </a:lnTo>
                  <a:lnTo>
                    <a:pt x="3" y="273"/>
                  </a:lnTo>
                  <a:lnTo>
                    <a:pt x="35" y="234"/>
                  </a:lnTo>
                  <a:lnTo>
                    <a:pt x="41" y="181"/>
                  </a:lnTo>
                  <a:lnTo>
                    <a:pt x="66" y="143"/>
                  </a:lnTo>
                  <a:lnTo>
                    <a:pt x="114" y="147"/>
                  </a:lnTo>
                  <a:lnTo>
                    <a:pt x="131" y="224"/>
                  </a:lnTo>
                  <a:lnTo>
                    <a:pt x="179" y="220"/>
                  </a:lnTo>
                  <a:lnTo>
                    <a:pt x="230" y="165"/>
                  </a:lnTo>
                  <a:lnTo>
                    <a:pt x="269" y="167"/>
                  </a:lnTo>
                  <a:lnTo>
                    <a:pt x="297" y="131"/>
                  </a:lnTo>
                  <a:lnTo>
                    <a:pt x="324" y="141"/>
                  </a:lnTo>
                  <a:lnTo>
                    <a:pt x="362" y="127"/>
                  </a:lnTo>
                  <a:lnTo>
                    <a:pt x="352" y="59"/>
                  </a:lnTo>
                  <a:lnTo>
                    <a:pt x="387" y="33"/>
                  </a:lnTo>
                  <a:lnTo>
                    <a:pt x="419" y="33"/>
                  </a:lnTo>
                  <a:lnTo>
                    <a:pt x="439" y="0"/>
                  </a:lnTo>
                  <a:lnTo>
                    <a:pt x="464" y="17"/>
                  </a:lnTo>
                  <a:lnTo>
                    <a:pt x="492" y="64"/>
                  </a:lnTo>
                  <a:lnTo>
                    <a:pt x="496" y="66"/>
                  </a:lnTo>
                  <a:lnTo>
                    <a:pt x="502" y="74"/>
                  </a:lnTo>
                  <a:lnTo>
                    <a:pt x="509" y="84"/>
                  </a:lnTo>
                  <a:lnTo>
                    <a:pt x="517" y="94"/>
                  </a:lnTo>
                  <a:lnTo>
                    <a:pt x="523" y="104"/>
                  </a:lnTo>
                  <a:lnTo>
                    <a:pt x="525" y="108"/>
                  </a:lnTo>
                  <a:lnTo>
                    <a:pt x="525" y="114"/>
                  </a:lnTo>
                  <a:lnTo>
                    <a:pt x="527" y="124"/>
                  </a:lnTo>
                  <a:lnTo>
                    <a:pt x="531" y="137"/>
                  </a:lnTo>
                  <a:lnTo>
                    <a:pt x="535" y="151"/>
                  </a:lnTo>
                  <a:lnTo>
                    <a:pt x="539" y="161"/>
                  </a:lnTo>
                  <a:lnTo>
                    <a:pt x="539" y="165"/>
                  </a:lnTo>
                  <a:lnTo>
                    <a:pt x="586" y="208"/>
                  </a:lnTo>
                  <a:lnTo>
                    <a:pt x="653" y="206"/>
                  </a:lnTo>
                  <a:lnTo>
                    <a:pt x="661" y="232"/>
                  </a:lnTo>
                  <a:lnTo>
                    <a:pt x="641" y="291"/>
                  </a:lnTo>
                  <a:lnTo>
                    <a:pt x="696" y="309"/>
                  </a:lnTo>
                  <a:lnTo>
                    <a:pt x="744" y="342"/>
                  </a:lnTo>
                  <a:lnTo>
                    <a:pt x="775" y="389"/>
                  </a:lnTo>
                  <a:lnTo>
                    <a:pt x="799" y="413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94"/>
            <p:cNvSpPr>
              <a:spLocks/>
            </p:cNvSpPr>
            <p:nvPr/>
          </p:nvSpPr>
          <p:spPr bwMode="gray">
            <a:xfrm>
              <a:off x="3322" y="1838"/>
              <a:ext cx="400" cy="580"/>
            </a:xfrm>
            <a:custGeom>
              <a:avLst/>
              <a:gdLst>
                <a:gd name="T0" fmla="*/ 199 w 799"/>
                <a:gd name="T1" fmla="*/ 103 h 1161"/>
                <a:gd name="T2" fmla="*/ 194 w 799"/>
                <a:gd name="T3" fmla="*/ 108 h 1161"/>
                <a:gd name="T4" fmla="*/ 187 w 799"/>
                <a:gd name="T5" fmla="*/ 114 h 1161"/>
                <a:gd name="T6" fmla="*/ 185 w 799"/>
                <a:gd name="T7" fmla="*/ 121 h 1161"/>
                <a:gd name="T8" fmla="*/ 185 w 799"/>
                <a:gd name="T9" fmla="*/ 129 h 1161"/>
                <a:gd name="T10" fmla="*/ 182 w 799"/>
                <a:gd name="T11" fmla="*/ 137 h 1161"/>
                <a:gd name="T12" fmla="*/ 171 w 799"/>
                <a:gd name="T13" fmla="*/ 142 h 1161"/>
                <a:gd name="T14" fmla="*/ 162 w 799"/>
                <a:gd name="T15" fmla="*/ 146 h 1161"/>
                <a:gd name="T16" fmla="*/ 156 w 799"/>
                <a:gd name="T17" fmla="*/ 146 h 1161"/>
                <a:gd name="T18" fmla="*/ 149 w 799"/>
                <a:gd name="T19" fmla="*/ 145 h 1161"/>
                <a:gd name="T20" fmla="*/ 145 w 799"/>
                <a:gd name="T21" fmla="*/ 144 h 1161"/>
                <a:gd name="T22" fmla="*/ 140 w 799"/>
                <a:gd name="T23" fmla="*/ 169 h 1161"/>
                <a:gd name="T24" fmla="*/ 145 w 799"/>
                <a:gd name="T25" fmla="*/ 184 h 1161"/>
                <a:gd name="T26" fmla="*/ 115 w 799"/>
                <a:gd name="T27" fmla="*/ 206 h 1161"/>
                <a:gd name="T28" fmla="*/ 92 w 799"/>
                <a:gd name="T29" fmla="*/ 229 h 1161"/>
                <a:gd name="T30" fmla="*/ 73 w 799"/>
                <a:gd name="T31" fmla="*/ 262 h 1161"/>
                <a:gd name="T32" fmla="*/ 79 w 799"/>
                <a:gd name="T33" fmla="*/ 283 h 1161"/>
                <a:gd name="T34" fmla="*/ 61 w 799"/>
                <a:gd name="T35" fmla="*/ 290 h 1161"/>
                <a:gd name="T36" fmla="*/ 20 w 799"/>
                <a:gd name="T37" fmla="*/ 284 h 1161"/>
                <a:gd name="T38" fmla="*/ 12 w 799"/>
                <a:gd name="T39" fmla="*/ 265 h 1161"/>
                <a:gd name="T40" fmla="*/ 17 w 799"/>
                <a:gd name="T41" fmla="*/ 247 h 1161"/>
                <a:gd name="T42" fmla="*/ 21 w 799"/>
                <a:gd name="T43" fmla="*/ 214 h 1161"/>
                <a:gd name="T44" fmla="*/ 3 w 799"/>
                <a:gd name="T45" fmla="*/ 187 h 1161"/>
                <a:gd name="T46" fmla="*/ 12 w 799"/>
                <a:gd name="T47" fmla="*/ 169 h 1161"/>
                <a:gd name="T48" fmla="*/ 29 w 799"/>
                <a:gd name="T49" fmla="*/ 148 h 1161"/>
                <a:gd name="T50" fmla="*/ 13 w 799"/>
                <a:gd name="T51" fmla="*/ 132 h 1161"/>
                <a:gd name="T52" fmla="*/ 24 w 799"/>
                <a:gd name="T53" fmla="*/ 116 h 1161"/>
                <a:gd name="T54" fmla="*/ 0 w 799"/>
                <a:gd name="T55" fmla="*/ 84 h 1161"/>
                <a:gd name="T56" fmla="*/ 1 w 799"/>
                <a:gd name="T57" fmla="*/ 68 h 1161"/>
                <a:gd name="T58" fmla="*/ 11 w 799"/>
                <a:gd name="T59" fmla="*/ 45 h 1161"/>
                <a:gd name="T60" fmla="*/ 29 w 799"/>
                <a:gd name="T61" fmla="*/ 36 h 1161"/>
                <a:gd name="T62" fmla="*/ 45 w 799"/>
                <a:gd name="T63" fmla="*/ 55 h 1161"/>
                <a:gd name="T64" fmla="*/ 68 w 799"/>
                <a:gd name="T65" fmla="*/ 41 h 1161"/>
                <a:gd name="T66" fmla="*/ 81 w 799"/>
                <a:gd name="T67" fmla="*/ 35 h 1161"/>
                <a:gd name="T68" fmla="*/ 88 w 799"/>
                <a:gd name="T69" fmla="*/ 14 h 1161"/>
                <a:gd name="T70" fmla="*/ 105 w 799"/>
                <a:gd name="T71" fmla="*/ 8 h 1161"/>
                <a:gd name="T72" fmla="*/ 116 w 799"/>
                <a:gd name="T73" fmla="*/ 4 h 1161"/>
                <a:gd name="T74" fmla="*/ 124 w 799"/>
                <a:gd name="T75" fmla="*/ 16 h 1161"/>
                <a:gd name="T76" fmla="*/ 128 w 799"/>
                <a:gd name="T77" fmla="*/ 21 h 1161"/>
                <a:gd name="T78" fmla="*/ 131 w 799"/>
                <a:gd name="T79" fmla="*/ 26 h 1161"/>
                <a:gd name="T80" fmla="*/ 132 w 799"/>
                <a:gd name="T81" fmla="*/ 28 h 1161"/>
                <a:gd name="T82" fmla="*/ 133 w 799"/>
                <a:gd name="T83" fmla="*/ 34 h 1161"/>
                <a:gd name="T84" fmla="*/ 135 w 799"/>
                <a:gd name="T85" fmla="*/ 40 h 1161"/>
                <a:gd name="T86" fmla="*/ 147 w 799"/>
                <a:gd name="T87" fmla="*/ 52 h 1161"/>
                <a:gd name="T88" fmla="*/ 166 w 799"/>
                <a:gd name="T89" fmla="*/ 58 h 1161"/>
                <a:gd name="T90" fmla="*/ 174 w 799"/>
                <a:gd name="T91" fmla="*/ 77 h 1161"/>
                <a:gd name="T92" fmla="*/ 194 w 799"/>
                <a:gd name="T93" fmla="*/ 97 h 11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9"/>
                <a:gd name="T142" fmla="*/ 0 h 1161"/>
                <a:gd name="T143" fmla="*/ 799 w 799"/>
                <a:gd name="T144" fmla="*/ 1161 h 116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9" h="1161">
                  <a:moveTo>
                    <a:pt x="799" y="413"/>
                  </a:moveTo>
                  <a:lnTo>
                    <a:pt x="795" y="415"/>
                  </a:lnTo>
                  <a:lnTo>
                    <a:pt x="785" y="423"/>
                  </a:lnTo>
                  <a:lnTo>
                    <a:pt x="773" y="433"/>
                  </a:lnTo>
                  <a:lnTo>
                    <a:pt x="759" y="444"/>
                  </a:lnTo>
                  <a:lnTo>
                    <a:pt x="748" y="458"/>
                  </a:lnTo>
                  <a:lnTo>
                    <a:pt x="740" y="468"/>
                  </a:lnTo>
                  <a:lnTo>
                    <a:pt x="738" y="484"/>
                  </a:lnTo>
                  <a:lnTo>
                    <a:pt x="738" y="499"/>
                  </a:lnTo>
                  <a:lnTo>
                    <a:pt x="738" y="517"/>
                  </a:lnTo>
                  <a:lnTo>
                    <a:pt x="734" y="535"/>
                  </a:lnTo>
                  <a:lnTo>
                    <a:pt x="726" y="549"/>
                  </a:lnTo>
                  <a:lnTo>
                    <a:pt x="706" y="560"/>
                  </a:lnTo>
                  <a:lnTo>
                    <a:pt x="683" y="570"/>
                  </a:lnTo>
                  <a:lnTo>
                    <a:pt x="661" y="578"/>
                  </a:lnTo>
                  <a:lnTo>
                    <a:pt x="645" y="584"/>
                  </a:lnTo>
                  <a:lnTo>
                    <a:pt x="635" y="588"/>
                  </a:lnTo>
                  <a:lnTo>
                    <a:pt x="622" y="586"/>
                  </a:lnTo>
                  <a:lnTo>
                    <a:pt x="608" y="584"/>
                  </a:lnTo>
                  <a:lnTo>
                    <a:pt x="594" y="580"/>
                  </a:lnTo>
                  <a:lnTo>
                    <a:pt x="584" y="576"/>
                  </a:lnTo>
                  <a:lnTo>
                    <a:pt x="580" y="576"/>
                  </a:lnTo>
                  <a:lnTo>
                    <a:pt x="561" y="618"/>
                  </a:lnTo>
                  <a:lnTo>
                    <a:pt x="557" y="679"/>
                  </a:lnTo>
                  <a:lnTo>
                    <a:pt x="568" y="718"/>
                  </a:lnTo>
                  <a:lnTo>
                    <a:pt x="580" y="738"/>
                  </a:lnTo>
                  <a:lnTo>
                    <a:pt x="523" y="822"/>
                  </a:lnTo>
                  <a:lnTo>
                    <a:pt x="458" y="826"/>
                  </a:lnTo>
                  <a:lnTo>
                    <a:pt x="425" y="881"/>
                  </a:lnTo>
                  <a:lnTo>
                    <a:pt x="368" y="919"/>
                  </a:lnTo>
                  <a:lnTo>
                    <a:pt x="344" y="1003"/>
                  </a:lnTo>
                  <a:lnTo>
                    <a:pt x="289" y="1051"/>
                  </a:lnTo>
                  <a:lnTo>
                    <a:pt x="285" y="1088"/>
                  </a:lnTo>
                  <a:lnTo>
                    <a:pt x="316" y="1133"/>
                  </a:lnTo>
                  <a:lnTo>
                    <a:pt x="318" y="1147"/>
                  </a:lnTo>
                  <a:lnTo>
                    <a:pt x="244" y="1161"/>
                  </a:lnTo>
                  <a:lnTo>
                    <a:pt x="139" y="1145"/>
                  </a:lnTo>
                  <a:lnTo>
                    <a:pt x="80" y="1137"/>
                  </a:lnTo>
                  <a:lnTo>
                    <a:pt x="41" y="1100"/>
                  </a:lnTo>
                  <a:lnTo>
                    <a:pt x="45" y="1060"/>
                  </a:lnTo>
                  <a:lnTo>
                    <a:pt x="72" y="1025"/>
                  </a:lnTo>
                  <a:lnTo>
                    <a:pt x="66" y="990"/>
                  </a:lnTo>
                  <a:lnTo>
                    <a:pt x="96" y="929"/>
                  </a:lnTo>
                  <a:lnTo>
                    <a:pt x="82" y="858"/>
                  </a:lnTo>
                  <a:lnTo>
                    <a:pt x="7" y="820"/>
                  </a:lnTo>
                  <a:lnTo>
                    <a:pt x="9" y="749"/>
                  </a:lnTo>
                  <a:lnTo>
                    <a:pt x="41" y="718"/>
                  </a:lnTo>
                  <a:lnTo>
                    <a:pt x="47" y="677"/>
                  </a:lnTo>
                  <a:lnTo>
                    <a:pt x="88" y="665"/>
                  </a:lnTo>
                  <a:lnTo>
                    <a:pt x="114" y="594"/>
                  </a:lnTo>
                  <a:lnTo>
                    <a:pt x="88" y="547"/>
                  </a:lnTo>
                  <a:lnTo>
                    <a:pt x="49" y="529"/>
                  </a:lnTo>
                  <a:lnTo>
                    <a:pt x="53" y="486"/>
                  </a:lnTo>
                  <a:lnTo>
                    <a:pt x="96" y="466"/>
                  </a:lnTo>
                  <a:lnTo>
                    <a:pt x="63" y="419"/>
                  </a:lnTo>
                  <a:lnTo>
                    <a:pt x="0" y="338"/>
                  </a:lnTo>
                  <a:lnTo>
                    <a:pt x="15" y="314"/>
                  </a:lnTo>
                  <a:lnTo>
                    <a:pt x="3" y="273"/>
                  </a:lnTo>
                  <a:lnTo>
                    <a:pt x="35" y="234"/>
                  </a:lnTo>
                  <a:lnTo>
                    <a:pt x="41" y="181"/>
                  </a:lnTo>
                  <a:lnTo>
                    <a:pt x="66" y="143"/>
                  </a:lnTo>
                  <a:lnTo>
                    <a:pt x="114" y="147"/>
                  </a:lnTo>
                  <a:lnTo>
                    <a:pt x="131" y="224"/>
                  </a:lnTo>
                  <a:lnTo>
                    <a:pt x="179" y="220"/>
                  </a:lnTo>
                  <a:lnTo>
                    <a:pt x="230" y="165"/>
                  </a:lnTo>
                  <a:lnTo>
                    <a:pt x="269" y="167"/>
                  </a:lnTo>
                  <a:lnTo>
                    <a:pt x="297" y="131"/>
                  </a:lnTo>
                  <a:lnTo>
                    <a:pt x="324" y="141"/>
                  </a:lnTo>
                  <a:lnTo>
                    <a:pt x="362" y="127"/>
                  </a:lnTo>
                  <a:lnTo>
                    <a:pt x="352" y="59"/>
                  </a:lnTo>
                  <a:lnTo>
                    <a:pt x="387" y="33"/>
                  </a:lnTo>
                  <a:lnTo>
                    <a:pt x="419" y="33"/>
                  </a:lnTo>
                  <a:lnTo>
                    <a:pt x="439" y="0"/>
                  </a:lnTo>
                  <a:lnTo>
                    <a:pt x="464" y="17"/>
                  </a:lnTo>
                  <a:lnTo>
                    <a:pt x="492" y="64"/>
                  </a:lnTo>
                  <a:lnTo>
                    <a:pt x="496" y="66"/>
                  </a:lnTo>
                  <a:lnTo>
                    <a:pt x="502" y="74"/>
                  </a:lnTo>
                  <a:lnTo>
                    <a:pt x="509" y="84"/>
                  </a:lnTo>
                  <a:lnTo>
                    <a:pt x="517" y="94"/>
                  </a:lnTo>
                  <a:lnTo>
                    <a:pt x="523" y="104"/>
                  </a:lnTo>
                  <a:lnTo>
                    <a:pt x="525" y="108"/>
                  </a:lnTo>
                  <a:lnTo>
                    <a:pt x="525" y="114"/>
                  </a:lnTo>
                  <a:lnTo>
                    <a:pt x="527" y="124"/>
                  </a:lnTo>
                  <a:lnTo>
                    <a:pt x="531" y="137"/>
                  </a:lnTo>
                  <a:lnTo>
                    <a:pt x="535" y="151"/>
                  </a:lnTo>
                  <a:lnTo>
                    <a:pt x="539" y="161"/>
                  </a:lnTo>
                  <a:lnTo>
                    <a:pt x="539" y="165"/>
                  </a:lnTo>
                  <a:lnTo>
                    <a:pt x="586" y="208"/>
                  </a:lnTo>
                  <a:lnTo>
                    <a:pt x="653" y="206"/>
                  </a:lnTo>
                  <a:lnTo>
                    <a:pt x="661" y="232"/>
                  </a:lnTo>
                  <a:lnTo>
                    <a:pt x="641" y="291"/>
                  </a:lnTo>
                  <a:lnTo>
                    <a:pt x="696" y="309"/>
                  </a:lnTo>
                  <a:lnTo>
                    <a:pt x="744" y="342"/>
                  </a:lnTo>
                  <a:lnTo>
                    <a:pt x="775" y="389"/>
                  </a:lnTo>
                  <a:lnTo>
                    <a:pt x="799" y="413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95"/>
            <p:cNvSpPr>
              <a:spLocks/>
            </p:cNvSpPr>
            <p:nvPr/>
          </p:nvSpPr>
          <p:spPr bwMode="gray">
            <a:xfrm>
              <a:off x="3440" y="1985"/>
              <a:ext cx="121" cy="140"/>
            </a:xfrm>
            <a:custGeom>
              <a:avLst/>
              <a:gdLst>
                <a:gd name="T0" fmla="*/ 44 w 242"/>
                <a:gd name="T1" fmla="*/ 62 h 279"/>
                <a:gd name="T2" fmla="*/ 35 w 242"/>
                <a:gd name="T3" fmla="*/ 63 h 279"/>
                <a:gd name="T4" fmla="*/ 29 w 242"/>
                <a:gd name="T5" fmla="*/ 70 h 279"/>
                <a:gd name="T6" fmla="*/ 11 w 242"/>
                <a:gd name="T7" fmla="*/ 69 h 279"/>
                <a:gd name="T8" fmla="*/ 1 w 242"/>
                <a:gd name="T9" fmla="*/ 63 h 279"/>
                <a:gd name="T10" fmla="*/ 0 w 242"/>
                <a:gd name="T11" fmla="*/ 45 h 279"/>
                <a:gd name="T12" fmla="*/ 6 w 242"/>
                <a:gd name="T13" fmla="*/ 40 h 279"/>
                <a:gd name="T14" fmla="*/ 11 w 242"/>
                <a:gd name="T15" fmla="*/ 30 h 279"/>
                <a:gd name="T16" fmla="*/ 5 w 242"/>
                <a:gd name="T17" fmla="*/ 27 h 279"/>
                <a:gd name="T18" fmla="*/ 7 w 242"/>
                <a:gd name="T19" fmla="*/ 22 h 279"/>
                <a:gd name="T20" fmla="*/ 14 w 242"/>
                <a:gd name="T21" fmla="*/ 20 h 279"/>
                <a:gd name="T22" fmla="*/ 21 w 242"/>
                <a:gd name="T23" fmla="*/ 10 h 279"/>
                <a:gd name="T24" fmla="*/ 27 w 242"/>
                <a:gd name="T25" fmla="*/ 3 h 279"/>
                <a:gd name="T26" fmla="*/ 33 w 242"/>
                <a:gd name="T27" fmla="*/ 0 h 279"/>
                <a:gd name="T28" fmla="*/ 44 w 242"/>
                <a:gd name="T29" fmla="*/ 13 h 279"/>
                <a:gd name="T30" fmla="*/ 54 w 242"/>
                <a:gd name="T31" fmla="*/ 13 h 279"/>
                <a:gd name="T32" fmla="*/ 58 w 242"/>
                <a:gd name="T33" fmla="*/ 25 h 279"/>
                <a:gd name="T34" fmla="*/ 61 w 242"/>
                <a:gd name="T35" fmla="*/ 35 h 279"/>
                <a:gd name="T36" fmla="*/ 54 w 242"/>
                <a:gd name="T37" fmla="*/ 41 h 279"/>
                <a:gd name="T38" fmla="*/ 54 w 242"/>
                <a:gd name="T39" fmla="*/ 54 h 279"/>
                <a:gd name="T40" fmla="*/ 44 w 242"/>
                <a:gd name="T41" fmla="*/ 62 h 2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2"/>
                <a:gd name="T64" fmla="*/ 0 h 279"/>
                <a:gd name="T65" fmla="*/ 242 w 242"/>
                <a:gd name="T66" fmla="*/ 279 h 2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2" h="279">
                  <a:moveTo>
                    <a:pt x="173" y="248"/>
                  </a:moveTo>
                  <a:lnTo>
                    <a:pt x="140" y="250"/>
                  </a:lnTo>
                  <a:lnTo>
                    <a:pt x="116" y="279"/>
                  </a:lnTo>
                  <a:lnTo>
                    <a:pt x="41" y="273"/>
                  </a:lnTo>
                  <a:lnTo>
                    <a:pt x="2" y="250"/>
                  </a:lnTo>
                  <a:lnTo>
                    <a:pt x="0" y="179"/>
                  </a:lnTo>
                  <a:lnTo>
                    <a:pt x="21" y="159"/>
                  </a:lnTo>
                  <a:lnTo>
                    <a:pt x="41" y="118"/>
                  </a:lnTo>
                  <a:lnTo>
                    <a:pt x="17" y="106"/>
                  </a:lnTo>
                  <a:lnTo>
                    <a:pt x="25" y="86"/>
                  </a:lnTo>
                  <a:lnTo>
                    <a:pt x="53" y="80"/>
                  </a:lnTo>
                  <a:lnTo>
                    <a:pt x="82" y="39"/>
                  </a:lnTo>
                  <a:lnTo>
                    <a:pt x="106" y="12"/>
                  </a:lnTo>
                  <a:lnTo>
                    <a:pt x="132" y="0"/>
                  </a:lnTo>
                  <a:lnTo>
                    <a:pt x="175" y="49"/>
                  </a:lnTo>
                  <a:lnTo>
                    <a:pt x="216" y="49"/>
                  </a:lnTo>
                  <a:lnTo>
                    <a:pt x="230" y="100"/>
                  </a:lnTo>
                  <a:lnTo>
                    <a:pt x="242" y="139"/>
                  </a:lnTo>
                  <a:lnTo>
                    <a:pt x="216" y="163"/>
                  </a:lnTo>
                  <a:lnTo>
                    <a:pt x="214" y="214"/>
                  </a:lnTo>
                  <a:lnTo>
                    <a:pt x="173" y="248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96"/>
            <p:cNvSpPr>
              <a:spLocks/>
            </p:cNvSpPr>
            <p:nvPr/>
          </p:nvSpPr>
          <p:spPr bwMode="gray">
            <a:xfrm>
              <a:off x="3440" y="1985"/>
              <a:ext cx="121" cy="140"/>
            </a:xfrm>
            <a:custGeom>
              <a:avLst/>
              <a:gdLst>
                <a:gd name="T0" fmla="*/ 44 w 242"/>
                <a:gd name="T1" fmla="*/ 62 h 279"/>
                <a:gd name="T2" fmla="*/ 35 w 242"/>
                <a:gd name="T3" fmla="*/ 63 h 279"/>
                <a:gd name="T4" fmla="*/ 29 w 242"/>
                <a:gd name="T5" fmla="*/ 70 h 279"/>
                <a:gd name="T6" fmla="*/ 11 w 242"/>
                <a:gd name="T7" fmla="*/ 69 h 279"/>
                <a:gd name="T8" fmla="*/ 1 w 242"/>
                <a:gd name="T9" fmla="*/ 63 h 279"/>
                <a:gd name="T10" fmla="*/ 0 w 242"/>
                <a:gd name="T11" fmla="*/ 45 h 279"/>
                <a:gd name="T12" fmla="*/ 6 w 242"/>
                <a:gd name="T13" fmla="*/ 40 h 279"/>
                <a:gd name="T14" fmla="*/ 11 w 242"/>
                <a:gd name="T15" fmla="*/ 30 h 279"/>
                <a:gd name="T16" fmla="*/ 5 w 242"/>
                <a:gd name="T17" fmla="*/ 27 h 279"/>
                <a:gd name="T18" fmla="*/ 7 w 242"/>
                <a:gd name="T19" fmla="*/ 22 h 279"/>
                <a:gd name="T20" fmla="*/ 14 w 242"/>
                <a:gd name="T21" fmla="*/ 20 h 279"/>
                <a:gd name="T22" fmla="*/ 21 w 242"/>
                <a:gd name="T23" fmla="*/ 10 h 279"/>
                <a:gd name="T24" fmla="*/ 27 w 242"/>
                <a:gd name="T25" fmla="*/ 3 h 279"/>
                <a:gd name="T26" fmla="*/ 33 w 242"/>
                <a:gd name="T27" fmla="*/ 0 h 279"/>
                <a:gd name="T28" fmla="*/ 44 w 242"/>
                <a:gd name="T29" fmla="*/ 13 h 279"/>
                <a:gd name="T30" fmla="*/ 54 w 242"/>
                <a:gd name="T31" fmla="*/ 13 h 279"/>
                <a:gd name="T32" fmla="*/ 58 w 242"/>
                <a:gd name="T33" fmla="*/ 25 h 279"/>
                <a:gd name="T34" fmla="*/ 61 w 242"/>
                <a:gd name="T35" fmla="*/ 35 h 279"/>
                <a:gd name="T36" fmla="*/ 54 w 242"/>
                <a:gd name="T37" fmla="*/ 41 h 279"/>
                <a:gd name="T38" fmla="*/ 54 w 242"/>
                <a:gd name="T39" fmla="*/ 54 h 279"/>
                <a:gd name="T40" fmla="*/ 44 w 242"/>
                <a:gd name="T41" fmla="*/ 62 h 2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2"/>
                <a:gd name="T64" fmla="*/ 0 h 279"/>
                <a:gd name="T65" fmla="*/ 242 w 242"/>
                <a:gd name="T66" fmla="*/ 279 h 2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2" h="279">
                  <a:moveTo>
                    <a:pt x="173" y="248"/>
                  </a:moveTo>
                  <a:lnTo>
                    <a:pt x="140" y="250"/>
                  </a:lnTo>
                  <a:lnTo>
                    <a:pt x="116" y="279"/>
                  </a:lnTo>
                  <a:lnTo>
                    <a:pt x="41" y="273"/>
                  </a:lnTo>
                  <a:lnTo>
                    <a:pt x="2" y="250"/>
                  </a:lnTo>
                  <a:lnTo>
                    <a:pt x="0" y="179"/>
                  </a:lnTo>
                  <a:lnTo>
                    <a:pt x="21" y="159"/>
                  </a:lnTo>
                  <a:lnTo>
                    <a:pt x="41" y="118"/>
                  </a:lnTo>
                  <a:lnTo>
                    <a:pt x="17" y="106"/>
                  </a:lnTo>
                  <a:lnTo>
                    <a:pt x="25" y="86"/>
                  </a:lnTo>
                  <a:lnTo>
                    <a:pt x="53" y="80"/>
                  </a:lnTo>
                  <a:lnTo>
                    <a:pt x="82" y="39"/>
                  </a:lnTo>
                  <a:lnTo>
                    <a:pt x="106" y="12"/>
                  </a:lnTo>
                  <a:lnTo>
                    <a:pt x="132" y="0"/>
                  </a:lnTo>
                  <a:lnTo>
                    <a:pt x="175" y="49"/>
                  </a:lnTo>
                  <a:lnTo>
                    <a:pt x="216" y="49"/>
                  </a:lnTo>
                  <a:lnTo>
                    <a:pt x="230" y="100"/>
                  </a:lnTo>
                  <a:lnTo>
                    <a:pt x="242" y="139"/>
                  </a:lnTo>
                  <a:lnTo>
                    <a:pt x="216" y="163"/>
                  </a:lnTo>
                  <a:lnTo>
                    <a:pt x="214" y="214"/>
                  </a:lnTo>
                  <a:lnTo>
                    <a:pt x="173" y="248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97"/>
            <p:cNvSpPr>
              <a:spLocks/>
            </p:cNvSpPr>
            <p:nvPr/>
          </p:nvSpPr>
          <p:spPr bwMode="gray">
            <a:xfrm>
              <a:off x="3527" y="2070"/>
              <a:ext cx="86" cy="115"/>
            </a:xfrm>
            <a:custGeom>
              <a:avLst/>
              <a:gdLst>
                <a:gd name="T0" fmla="*/ 2 w 171"/>
                <a:gd name="T1" fmla="*/ 36 h 230"/>
                <a:gd name="T2" fmla="*/ 1 w 171"/>
                <a:gd name="T3" fmla="*/ 47 h 230"/>
                <a:gd name="T4" fmla="*/ 8 w 171"/>
                <a:gd name="T5" fmla="*/ 56 h 230"/>
                <a:gd name="T6" fmla="*/ 24 w 171"/>
                <a:gd name="T7" fmla="*/ 58 h 230"/>
                <a:gd name="T8" fmla="*/ 37 w 171"/>
                <a:gd name="T9" fmla="*/ 54 h 230"/>
                <a:gd name="T10" fmla="*/ 38 w 171"/>
                <a:gd name="T11" fmla="*/ 39 h 230"/>
                <a:gd name="T12" fmla="*/ 43 w 171"/>
                <a:gd name="T13" fmla="*/ 27 h 230"/>
                <a:gd name="T14" fmla="*/ 41 w 171"/>
                <a:gd name="T15" fmla="*/ 20 h 230"/>
                <a:gd name="T16" fmla="*/ 35 w 171"/>
                <a:gd name="T17" fmla="*/ 15 h 230"/>
                <a:gd name="T18" fmla="*/ 25 w 171"/>
                <a:gd name="T19" fmla="*/ 9 h 230"/>
                <a:gd name="T20" fmla="*/ 25 w 171"/>
                <a:gd name="T21" fmla="*/ 1 h 230"/>
                <a:gd name="T22" fmla="*/ 12 w 171"/>
                <a:gd name="T23" fmla="*/ 0 h 230"/>
                <a:gd name="T24" fmla="*/ 11 w 171"/>
                <a:gd name="T25" fmla="*/ 12 h 230"/>
                <a:gd name="T26" fmla="*/ 0 w 171"/>
                <a:gd name="T27" fmla="*/ 20 h 230"/>
                <a:gd name="T28" fmla="*/ 2 w 171"/>
                <a:gd name="T29" fmla="*/ 36 h 2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1"/>
                <a:gd name="T46" fmla="*/ 0 h 230"/>
                <a:gd name="T47" fmla="*/ 171 w 171"/>
                <a:gd name="T48" fmla="*/ 230 h 2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1" h="230">
                  <a:moveTo>
                    <a:pt x="8" y="144"/>
                  </a:moveTo>
                  <a:lnTo>
                    <a:pt x="4" y="185"/>
                  </a:lnTo>
                  <a:lnTo>
                    <a:pt x="31" y="224"/>
                  </a:lnTo>
                  <a:lnTo>
                    <a:pt x="96" y="230"/>
                  </a:lnTo>
                  <a:lnTo>
                    <a:pt x="148" y="215"/>
                  </a:lnTo>
                  <a:lnTo>
                    <a:pt x="152" y="154"/>
                  </a:lnTo>
                  <a:lnTo>
                    <a:pt x="171" y="108"/>
                  </a:lnTo>
                  <a:lnTo>
                    <a:pt x="163" y="79"/>
                  </a:lnTo>
                  <a:lnTo>
                    <a:pt x="138" y="59"/>
                  </a:lnTo>
                  <a:lnTo>
                    <a:pt x="98" y="35"/>
                  </a:lnTo>
                  <a:lnTo>
                    <a:pt x="98" y="4"/>
                  </a:lnTo>
                  <a:lnTo>
                    <a:pt x="45" y="0"/>
                  </a:lnTo>
                  <a:lnTo>
                    <a:pt x="41" y="45"/>
                  </a:lnTo>
                  <a:lnTo>
                    <a:pt x="0" y="79"/>
                  </a:lnTo>
                  <a:lnTo>
                    <a:pt x="8" y="144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98"/>
            <p:cNvSpPr>
              <a:spLocks/>
            </p:cNvSpPr>
            <p:nvPr/>
          </p:nvSpPr>
          <p:spPr bwMode="gray">
            <a:xfrm>
              <a:off x="3527" y="2070"/>
              <a:ext cx="86" cy="115"/>
            </a:xfrm>
            <a:custGeom>
              <a:avLst/>
              <a:gdLst>
                <a:gd name="T0" fmla="*/ 2 w 171"/>
                <a:gd name="T1" fmla="*/ 36 h 230"/>
                <a:gd name="T2" fmla="*/ 1 w 171"/>
                <a:gd name="T3" fmla="*/ 47 h 230"/>
                <a:gd name="T4" fmla="*/ 8 w 171"/>
                <a:gd name="T5" fmla="*/ 56 h 230"/>
                <a:gd name="T6" fmla="*/ 24 w 171"/>
                <a:gd name="T7" fmla="*/ 58 h 230"/>
                <a:gd name="T8" fmla="*/ 37 w 171"/>
                <a:gd name="T9" fmla="*/ 54 h 230"/>
                <a:gd name="T10" fmla="*/ 38 w 171"/>
                <a:gd name="T11" fmla="*/ 39 h 230"/>
                <a:gd name="T12" fmla="*/ 43 w 171"/>
                <a:gd name="T13" fmla="*/ 27 h 230"/>
                <a:gd name="T14" fmla="*/ 41 w 171"/>
                <a:gd name="T15" fmla="*/ 20 h 230"/>
                <a:gd name="T16" fmla="*/ 35 w 171"/>
                <a:gd name="T17" fmla="*/ 15 h 230"/>
                <a:gd name="T18" fmla="*/ 25 w 171"/>
                <a:gd name="T19" fmla="*/ 9 h 230"/>
                <a:gd name="T20" fmla="*/ 25 w 171"/>
                <a:gd name="T21" fmla="*/ 1 h 230"/>
                <a:gd name="T22" fmla="*/ 12 w 171"/>
                <a:gd name="T23" fmla="*/ 0 h 230"/>
                <a:gd name="T24" fmla="*/ 11 w 171"/>
                <a:gd name="T25" fmla="*/ 12 h 230"/>
                <a:gd name="T26" fmla="*/ 0 w 171"/>
                <a:gd name="T27" fmla="*/ 20 h 230"/>
                <a:gd name="T28" fmla="*/ 2 w 171"/>
                <a:gd name="T29" fmla="*/ 36 h 2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1"/>
                <a:gd name="T46" fmla="*/ 0 h 230"/>
                <a:gd name="T47" fmla="*/ 171 w 171"/>
                <a:gd name="T48" fmla="*/ 230 h 2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1" h="230">
                  <a:moveTo>
                    <a:pt x="8" y="144"/>
                  </a:moveTo>
                  <a:lnTo>
                    <a:pt x="4" y="185"/>
                  </a:lnTo>
                  <a:lnTo>
                    <a:pt x="31" y="224"/>
                  </a:lnTo>
                  <a:lnTo>
                    <a:pt x="96" y="230"/>
                  </a:lnTo>
                  <a:lnTo>
                    <a:pt x="148" y="215"/>
                  </a:lnTo>
                  <a:lnTo>
                    <a:pt x="152" y="154"/>
                  </a:lnTo>
                  <a:lnTo>
                    <a:pt x="171" y="108"/>
                  </a:lnTo>
                  <a:lnTo>
                    <a:pt x="163" y="79"/>
                  </a:lnTo>
                  <a:lnTo>
                    <a:pt x="138" y="59"/>
                  </a:lnTo>
                  <a:lnTo>
                    <a:pt x="98" y="35"/>
                  </a:lnTo>
                  <a:lnTo>
                    <a:pt x="98" y="4"/>
                  </a:lnTo>
                  <a:lnTo>
                    <a:pt x="45" y="0"/>
                  </a:lnTo>
                  <a:lnTo>
                    <a:pt x="41" y="45"/>
                  </a:lnTo>
                  <a:lnTo>
                    <a:pt x="0" y="79"/>
                  </a:lnTo>
                  <a:lnTo>
                    <a:pt x="8" y="144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99"/>
            <p:cNvSpPr>
              <a:spLocks/>
            </p:cNvSpPr>
            <p:nvPr/>
          </p:nvSpPr>
          <p:spPr bwMode="gray">
            <a:xfrm>
              <a:off x="3643" y="1699"/>
              <a:ext cx="430" cy="429"/>
            </a:xfrm>
            <a:custGeom>
              <a:avLst/>
              <a:gdLst>
                <a:gd name="T0" fmla="*/ 182 w 860"/>
                <a:gd name="T1" fmla="*/ 145 h 858"/>
                <a:gd name="T2" fmla="*/ 179 w 860"/>
                <a:gd name="T3" fmla="*/ 149 h 858"/>
                <a:gd name="T4" fmla="*/ 174 w 860"/>
                <a:gd name="T5" fmla="*/ 152 h 858"/>
                <a:gd name="T6" fmla="*/ 166 w 860"/>
                <a:gd name="T7" fmla="*/ 154 h 858"/>
                <a:gd name="T8" fmla="*/ 156 w 860"/>
                <a:gd name="T9" fmla="*/ 157 h 858"/>
                <a:gd name="T10" fmla="*/ 149 w 860"/>
                <a:gd name="T11" fmla="*/ 163 h 858"/>
                <a:gd name="T12" fmla="*/ 140 w 860"/>
                <a:gd name="T13" fmla="*/ 170 h 858"/>
                <a:gd name="T14" fmla="*/ 133 w 860"/>
                <a:gd name="T15" fmla="*/ 176 h 858"/>
                <a:gd name="T16" fmla="*/ 129 w 860"/>
                <a:gd name="T17" fmla="*/ 180 h 858"/>
                <a:gd name="T18" fmla="*/ 123 w 860"/>
                <a:gd name="T19" fmla="*/ 186 h 858"/>
                <a:gd name="T20" fmla="*/ 119 w 860"/>
                <a:gd name="T21" fmla="*/ 194 h 858"/>
                <a:gd name="T22" fmla="*/ 113 w 860"/>
                <a:gd name="T23" fmla="*/ 201 h 858"/>
                <a:gd name="T24" fmla="*/ 107 w 860"/>
                <a:gd name="T25" fmla="*/ 204 h 858"/>
                <a:gd name="T26" fmla="*/ 103 w 860"/>
                <a:gd name="T27" fmla="*/ 208 h 858"/>
                <a:gd name="T28" fmla="*/ 95 w 860"/>
                <a:gd name="T29" fmla="*/ 213 h 858"/>
                <a:gd name="T30" fmla="*/ 89 w 860"/>
                <a:gd name="T31" fmla="*/ 215 h 858"/>
                <a:gd name="T32" fmla="*/ 88 w 860"/>
                <a:gd name="T33" fmla="*/ 210 h 858"/>
                <a:gd name="T34" fmla="*/ 92 w 860"/>
                <a:gd name="T35" fmla="*/ 204 h 858"/>
                <a:gd name="T36" fmla="*/ 98 w 860"/>
                <a:gd name="T37" fmla="*/ 198 h 858"/>
                <a:gd name="T38" fmla="*/ 103 w 860"/>
                <a:gd name="T39" fmla="*/ 191 h 858"/>
                <a:gd name="T40" fmla="*/ 101 w 860"/>
                <a:gd name="T41" fmla="*/ 187 h 858"/>
                <a:gd name="T42" fmla="*/ 95 w 860"/>
                <a:gd name="T43" fmla="*/ 184 h 858"/>
                <a:gd name="T44" fmla="*/ 91 w 860"/>
                <a:gd name="T45" fmla="*/ 179 h 858"/>
                <a:gd name="T46" fmla="*/ 93 w 860"/>
                <a:gd name="T47" fmla="*/ 170 h 858"/>
                <a:gd name="T48" fmla="*/ 100 w 860"/>
                <a:gd name="T49" fmla="*/ 159 h 858"/>
                <a:gd name="T50" fmla="*/ 107 w 860"/>
                <a:gd name="T51" fmla="*/ 148 h 858"/>
                <a:gd name="T52" fmla="*/ 110 w 860"/>
                <a:gd name="T53" fmla="*/ 140 h 858"/>
                <a:gd name="T54" fmla="*/ 110 w 860"/>
                <a:gd name="T55" fmla="*/ 135 h 858"/>
                <a:gd name="T56" fmla="*/ 105 w 860"/>
                <a:gd name="T57" fmla="*/ 129 h 858"/>
                <a:gd name="T58" fmla="*/ 99 w 860"/>
                <a:gd name="T59" fmla="*/ 123 h 858"/>
                <a:gd name="T60" fmla="*/ 94 w 860"/>
                <a:gd name="T61" fmla="*/ 122 h 858"/>
                <a:gd name="T62" fmla="*/ 87 w 860"/>
                <a:gd name="T63" fmla="*/ 123 h 858"/>
                <a:gd name="T64" fmla="*/ 78 w 860"/>
                <a:gd name="T65" fmla="*/ 123 h 858"/>
                <a:gd name="T66" fmla="*/ 74 w 860"/>
                <a:gd name="T67" fmla="*/ 124 h 858"/>
                <a:gd name="T68" fmla="*/ 70 w 860"/>
                <a:gd name="T69" fmla="*/ 134 h 858"/>
                <a:gd name="T70" fmla="*/ 66 w 860"/>
                <a:gd name="T71" fmla="*/ 145 h 858"/>
                <a:gd name="T72" fmla="*/ 60 w 860"/>
                <a:gd name="T73" fmla="*/ 152 h 858"/>
                <a:gd name="T74" fmla="*/ 53 w 860"/>
                <a:gd name="T75" fmla="*/ 163 h 858"/>
                <a:gd name="T76" fmla="*/ 46 w 860"/>
                <a:gd name="T77" fmla="*/ 169 h 858"/>
                <a:gd name="T78" fmla="*/ 41 w 860"/>
                <a:gd name="T79" fmla="*/ 172 h 858"/>
                <a:gd name="T80" fmla="*/ 34 w 860"/>
                <a:gd name="T81" fmla="*/ 167 h 858"/>
                <a:gd name="T82" fmla="*/ 14 w 860"/>
                <a:gd name="T83" fmla="*/ 147 h 858"/>
                <a:gd name="T84" fmla="*/ 5 w 860"/>
                <a:gd name="T85" fmla="*/ 127 h 858"/>
                <a:gd name="T86" fmla="*/ 7 w 860"/>
                <a:gd name="T87" fmla="*/ 101 h 858"/>
                <a:gd name="T88" fmla="*/ 3 w 860"/>
                <a:gd name="T89" fmla="*/ 79 h 858"/>
                <a:gd name="T90" fmla="*/ 21 w 860"/>
                <a:gd name="T91" fmla="*/ 80 h 858"/>
                <a:gd name="T92" fmla="*/ 43 w 860"/>
                <a:gd name="T93" fmla="*/ 78 h 858"/>
                <a:gd name="T94" fmla="*/ 69 w 860"/>
                <a:gd name="T95" fmla="*/ 53 h 858"/>
                <a:gd name="T96" fmla="*/ 94 w 860"/>
                <a:gd name="T97" fmla="*/ 44 h 858"/>
                <a:gd name="T98" fmla="*/ 108 w 860"/>
                <a:gd name="T99" fmla="*/ 37 h 858"/>
                <a:gd name="T100" fmla="*/ 131 w 860"/>
                <a:gd name="T101" fmla="*/ 12 h 858"/>
                <a:gd name="T102" fmla="*/ 149 w 860"/>
                <a:gd name="T103" fmla="*/ 6 h 858"/>
                <a:gd name="T104" fmla="*/ 182 w 860"/>
                <a:gd name="T105" fmla="*/ 30 h 858"/>
                <a:gd name="T106" fmla="*/ 194 w 860"/>
                <a:gd name="T107" fmla="*/ 60 h 858"/>
                <a:gd name="T108" fmla="*/ 215 w 860"/>
                <a:gd name="T109" fmla="*/ 101 h 858"/>
                <a:gd name="T110" fmla="*/ 183 w 860"/>
                <a:gd name="T111" fmla="*/ 134 h 85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60"/>
                <a:gd name="T169" fmla="*/ 0 h 858"/>
                <a:gd name="T170" fmla="*/ 860 w 860"/>
                <a:gd name="T171" fmla="*/ 858 h 85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60" h="858">
                  <a:moveTo>
                    <a:pt x="725" y="575"/>
                  </a:moveTo>
                  <a:lnTo>
                    <a:pt x="725" y="579"/>
                  </a:lnTo>
                  <a:lnTo>
                    <a:pt x="719" y="585"/>
                  </a:lnTo>
                  <a:lnTo>
                    <a:pt x="713" y="594"/>
                  </a:lnTo>
                  <a:lnTo>
                    <a:pt x="705" y="604"/>
                  </a:lnTo>
                  <a:lnTo>
                    <a:pt x="695" y="608"/>
                  </a:lnTo>
                  <a:lnTo>
                    <a:pt x="681" y="610"/>
                  </a:lnTo>
                  <a:lnTo>
                    <a:pt x="664" y="614"/>
                  </a:lnTo>
                  <a:lnTo>
                    <a:pt x="642" y="618"/>
                  </a:lnTo>
                  <a:lnTo>
                    <a:pt x="622" y="626"/>
                  </a:lnTo>
                  <a:lnTo>
                    <a:pt x="607" y="638"/>
                  </a:lnTo>
                  <a:lnTo>
                    <a:pt x="593" y="651"/>
                  </a:lnTo>
                  <a:lnTo>
                    <a:pt x="577" y="665"/>
                  </a:lnTo>
                  <a:lnTo>
                    <a:pt x="559" y="679"/>
                  </a:lnTo>
                  <a:lnTo>
                    <a:pt x="544" y="693"/>
                  </a:lnTo>
                  <a:lnTo>
                    <a:pt x="530" y="703"/>
                  </a:lnTo>
                  <a:lnTo>
                    <a:pt x="522" y="711"/>
                  </a:lnTo>
                  <a:lnTo>
                    <a:pt x="514" y="718"/>
                  </a:lnTo>
                  <a:lnTo>
                    <a:pt x="502" y="730"/>
                  </a:lnTo>
                  <a:lnTo>
                    <a:pt x="492" y="744"/>
                  </a:lnTo>
                  <a:lnTo>
                    <a:pt x="481" y="760"/>
                  </a:lnTo>
                  <a:lnTo>
                    <a:pt x="475" y="774"/>
                  </a:lnTo>
                  <a:lnTo>
                    <a:pt x="465" y="789"/>
                  </a:lnTo>
                  <a:lnTo>
                    <a:pt x="451" y="801"/>
                  </a:lnTo>
                  <a:lnTo>
                    <a:pt x="437" y="809"/>
                  </a:lnTo>
                  <a:lnTo>
                    <a:pt x="427" y="815"/>
                  </a:lnTo>
                  <a:lnTo>
                    <a:pt x="422" y="823"/>
                  </a:lnTo>
                  <a:lnTo>
                    <a:pt x="410" y="831"/>
                  </a:lnTo>
                  <a:lnTo>
                    <a:pt x="394" y="840"/>
                  </a:lnTo>
                  <a:lnTo>
                    <a:pt x="380" y="850"/>
                  </a:lnTo>
                  <a:lnTo>
                    <a:pt x="364" y="856"/>
                  </a:lnTo>
                  <a:lnTo>
                    <a:pt x="355" y="858"/>
                  </a:lnTo>
                  <a:lnTo>
                    <a:pt x="349" y="854"/>
                  </a:lnTo>
                  <a:lnTo>
                    <a:pt x="349" y="838"/>
                  </a:lnTo>
                  <a:lnTo>
                    <a:pt x="355" y="827"/>
                  </a:lnTo>
                  <a:lnTo>
                    <a:pt x="366" y="815"/>
                  </a:lnTo>
                  <a:lnTo>
                    <a:pt x="380" y="801"/>
                  </a:lnTo>
                  <a:lnTo>
                    <a:pt x="392" y="789"/>
                  </a:lnTo>
                  <a:lnTo>
                    <a:pt x="404" y="775"/>
                  </a:lnTo>
                  <a:lnTo>
                    <a:pt x="410" y="764"/>
                  </a:lnTo>
                  <a:lnTo>
                    <a:pt x="410" y="754"/>
                  </a:lnTo>
                  <a:lnTo>
                    <a:pt x="404" y="748"/>
                  </a:lnTo>
                  <a:lnTo>
                    <a:pt x="392" y="742"/>
                  </a:lnTo>
                  <a:lnTo>
                    <a:pt x="380" y="734"/>
                  </a:lnTo>
                  <a:lnTo>
                    <a:pt x="370" y="726"/>
                  </a:lnTo>
                  <a:lnTo>
                    <a:pt x="364" y="716"/>
                  </a:lnTo>
                  <a:lnTo>
                    <a:pt x="364" y="699"/>
                  </a:lnTo>
                  <a:lnTo>
                    <a:pt x="372" y="679"/>
                  </a:lnTo>
                  <a:lnTo>
                    <a:pt x="382" y="661"/>
                  </a:lnTo>
                  <a:lnTo>
                    <a:pt x="400" y="636"/>
                  </a:lnTo>
                  <a:lnTo>
                    <a:pt x="418" y="608"/>
                  </a:lnTo>
                  <a:lnTo>
                    <a:pt x="425" y="592"/>
                  </a:lnTo>
                  <a:lnTo>
                    <a:pt x="433" y="575"/>
                  </a:lnTo>
                  <a:lnTo>
                    <a:pt x="441" y="559"/>
                  </a:lnTo>
                  <a:lnTo>
                    <a:pt x="443" y="547"/>
                  </a:lnTo>
                  <a:lnTo>
                    <a:pt x="439" y="537"/>
                  </a:lnTo>
                  <a:lnTo>
                    <a:pt x="429" y="526"/>
                  </a:lnTo>
                  <a:lnTo>
                    <a:pt x="418" y="514"/>
                  </a:lnTo>
                  <a:lnTo>
                    <a:pt x="404" y="502"/>
                  </a:lnTo>
                  <a:lnTo>
                    <a:pt x="394" y="494"/>
                  </a:lnTo>
                  <a:lnTo>
                    <a:pt x="384" y="490"/>
                  </a:lnTo>
                  <a:lnTo>
                    <a:pt x="374" y="490"/>
                  </a:lnTo>
                  <a:lnTo>
                    <a:pt x="362" y="492"/>
                  </a:lnTo>
                  <a:lnTo>
                    <a:pt x="345" y="494"/>
                  </a:lnTo>
                  <a:lnTo>
                    <a:pt x="325" y="494"/>
                  </a:lnTo>
                  <a:lnTo>
                    <a:pt x="311" y="492"/>
                  </a:lnTo>
                  <a:lnTo>
                    <a:pt x="301" y="492"/>
                  </a:lnTo>
                  <a:lnTo>
                    <a:pt x="294" y="498"/>
                  </a:lnTo>
                  <a:lnTo>
                    <a:pt x="286" y="512"/>
                  </a:lnTo>
                  <a:lnTo>
                    <a:pt x="280" y="533"/>
                  </a:lnTo>
                  <a:lnTo>
                    <a:pt x="272" y="557"/>
                  </a:lnTo>
                  <a:lnTo>
                    <a:pt x="264" y="577"/>
                  </a:lnTo>
                  <a:lnTo>
                    <a:pt x="254" y="592"/>
                  </a:lnTo>
                  <a:lnTo>
                    <a:pt x="242" y="608"/>
                  </a:lnTo>
                  <a:lnTo>
                    <a:pt x="227" y="630"/>
                  </a:lnTo>
                  <a:lnTo>
                    <a:pt x="211" y="650"/>
                  </a:lnTo>
                  <a:lnTo>
                    <a:pt x="197" y="663"/>
                  </a:lnTo>
                  <a:lnTo>
                    <a:pt x="183" y="673"/>
                  </a:lnTo>
                  <a:lnTo>
                    <a:pt x="172" y="681"/>
                  </a:lnTo>
                  <a:lnTo>
                    <a:pt x="162" y="687"/>
                  </a:lnTo>
                  <a:lnTo>
                    <a:pt x="158" y="691"/>
                  </a:lnTo>
                  <a:lnTo>
                    <a:pt x="134" y="667"/>
                  </a:lnTo>
                  <a:lnTo>
                    <a:pt x="103" y="620"/>
                  </a:lnTo>
                  <a:lnTo>
                    <a:pt x="55" y="587"/>
                  </a:lnTo>
                  <a:lnTo>
                    <a:pt x="0" y="569"/>
                  </a:lnTo>
                  <a:lnTo>
                    <a:pt x="20" y="510"/>
                  </a:lnTo>
                  <a:lnTo>
                    <a:pt x="53" y="457"/>
                  </a:lnTo>
                  <a:lnTo>
                    <a:pt x="30" y="402"/>
                  </a:lnTo>
                  <a:lnTo>
                    <a:pt x="30" y="337"/>
                  </a:lnTo>
                  <a:lnTo>
                    <a:pt x="10" y="315"/>
                  </a:lnTo>
                  <a:lnTo>
                    <a:pt x="40" y="285"/>
                  </a:lnTo>
                  <a:lnTo>
                    <a:pt x="81" y="317"/>
                  </a:lnTo>
                  <a:lnTo>
                    <a:pt x="126" y="382"/>
                  </a:lnTo>
                  <a:lnTo>
                    <a:pt x="170" y="311"/>
                  </a:lnTo>
                  <a:lnTo>
                    <a:pt x="215" y="274"/>
                  </a:lnTo>
                  <a:lnTo>
                    <a:pt x="274" y="209"/>
                  </a:lnTo>
                  <a:lnTo>
                    <a:pt x="349" y="189"/>
                  </a:lnTo>
                  <a:lnTo>
                    <a:pt x="376" y="173"/>
                  </a:lnTo>
                  <a:lnTo>
                    <a:pt x="380" y="134"/>
                  </a:lnTo>
                  <a:lnTo>
                    <a:pt x="431" y="146"/>
                  </a:lnTo>
                  <a:lnTo>
                    <a:pt x="475" y="108"/>
                  </a:lnTo>
                  <a:lnTo>
                    <a:pt x="524" y="47"/>
                  </a:lnTo>
                  <a:lnTo>
                    <a:pt x="524" y="0"/>
                  </a:lnTo>
                  <a:lnTo>
                    <a:pt x="595" y="22"/>
                  </a:lnTo>
                  <a:lnTo>
                    <a:pt x="679" y="45"/>
                  </a:lnTo>
                  <a:lnTo>
                    <a:pt x="725" y="120"/>
                  </a:lnTo>
                  <a:lnTo>
                    <a:pt x="784" y="187"/>
                  </a:lnTo>
                  <a:lnTo>
                    <a:pt x="774" y="240"/>
                  </a:lnTo>
                  <a:lnTo>
                    <a:pt x="860" y="317"/>
                  </a:lnTo>
                  <a:lnTo>
                    <a:pt x="860" y="402"/>
                  </a:lnTo>
                  <a:lnTo>
                    <a:pt x="815" y="425"/>
                  </a:lnTo>
                  <a:lnTo>
                    <a:pt x="731" y="533"/>
                  </a:lnTo>
                  <a:lnTo>
                    <a:pt x="725" y="575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100"/>
            <p:cNvSpPr>
              <a:spLocks/>
            </p:cNvSpPr>
            <p:nvPr/>
          </p:nvSpPr>
          <p:spPr bwMode="gray">
            <a:xfrm>
              <a:off x="3643" y="1699"/>
              <a:ext cx="430" cy="429"/>
            </a:xfrm>
            <a:custGeom>
              <a:avLst/>
              <a:gdLst>
                <a:gd name="T0" fmla="*/ 182 w 860"/>
                <a:gd name="T1" fmla="*/ 145 h 858"/>
                <a:gd name="T2" fmla="*/ 179 w 860"/>
                <a:gd name="T3" fmla="*/ 149 h 858"/>
                <a:gd name="T4" fmla="*/ 174 w 860"/>
                <a:gd name="T5" fmla="*/ 152 h 858"/>
                <a:gd name="T6" fmla="*/ 166 w 860"/>
                <a:gd name="T7" fmla="*/ 154 h 858"/>
                <a:gd name="T8" fmla="*/ 156 w 860"/>
                <a:gd name="T9" fmla="*/ 157 h 858"/>
                <a:gd name="T10" fmla="*/ 149 w 860"/>
                <a:gd name="T11" fmla="*/ 163 h 858"/>
                <a:gd name="T12" fmla="*/ 140 w 860"/>
                <a:gd name="T13" fmla="*/ 170 h 858"/>
                <a:gd name="T14" fmla="*/ 133 w 860"/>
                <a:gd name="T15" fmla="*/ 176 h 858"/>
                <a:gd name="T16" fmla="*/ 129 w 860"/>
                <a:gd name="T17" fmla="*/ 180 h 858"/>
                <a:gd name="T18" fmla="*/ 123 w 860"/>
                <a:gd name="T19" fmla="*/ 186 h 858"/>
                <a:gd name="T20" fmla="*/ 119 w 860"/>
                <a:gd name="T21" fmla="*/ 194 h 858"/>
                <a:gd name="T22" fmla="*/ 113 w 860"/>
                <a:gd name="T23" fmla="*/ 201 h 858"/>
                <a:gd name="T24" fmla="*/ 107 w 860"/>
                <a:gd name="T25" fmla="*/ 204 h 858"/>
                <a:gd name="T26" fmla="*/ 103 w 860"/>
                <a:gd name="T27" fmla="*/ 208 h 858"/>
                <a:gd name="T28" fmla="*/ 95 w 860"/>
                <a:gd name="T29" fmla="*/ 213 h 858"/>
                <a:gd name="T30" fmla="*/ 89 w 860"/>
                <a:gd name="T31" fmla="*/ 215 h 858"/>
                <a:gd name="T32" fmla="*/ 88 w 860"/>
                <a:gd name="T33" fmla="*/ 210 h 858"/>
                <a:gd name="T34" fmla="*/ 92 w 860"/>
                <a:gd name="T35" fmla="*/ 204 h 858"/>
                <a:gd name="T36" fmla="*/ 98 w 860"/>
                <a:gd name="T37" fmla="*/ 198 h 858"/>
                <a:gd name="T38" fmla="*/ 103 w 860"/>
                <a:gd name="T39" fmla="*/ 191 h 858"/>
                <a:gd name="T40" fmla="*/ 101 w 860"/>
                <a:gd name="T41" fmla="*/ 187 h 858"/>
                <a:gd name="T42" fmla="*/ 95 w 860"/>
                <a:gd name="T43" fmla="*/ 184 h 858"/>
                <a:gd name="T44" fmla="*/ 91 w 860"/>
                <a:gd name="T45" fmla="*/ 179 h 858"/>
                <a:gd name="T46" fmla="*/ 93 w 860"/>
                <a:gd name="T47" fmla="*/ 170 h 858"/>
                <a:gd name="T48" fmla="*/ 100 w 860"/>
                <a:gd name="T49" fmla="*/ 159 h 858"/>
                <a:gd name="T50" fmla="*/ 107 w 860"/>
                <a:gd name="T51" fmla="*/ 148 h 858"/>
                <a:gd name="T52" fmla="*/ 110 w 860"/>
                <a:gd name="T53" fmla="*/ 140 h 858"/>
                <a:gd name="T54" fmla="*/ 110 w 860"/>
                <a:gd name="T55" fmla="*/ 135 h 858"/>
                <a:gd name="T56" fmla="*/ 105 w 860"/>
                <a:gd name="T57" fmla="*/ 129 h 858"/>
                <a:gd name="T58" fmla="*/ 99 w 860"/>
                <a:gd name="T59" fmla="*/ 123 h 858"/>
                <a:gd name="T60" fmla="*/ 94 w 860"/>
                <a:gd name="T61" fmla="*/ 122 h 858"/>
                <a:gd name="T62" fmla="*/ 87 w 860"/>
                <a:gd name="T63" fmla="*/ 123 h 858"/>
                <a:gd name="T64" fmla="*/ 78 w 860"/>
                <a:gd name="T65" fmla="*/ 123 h 858"/>
                <a:gd name="T66" fmla="*/ 74 w 860"/>
                <a:gd name="T67" fmla="*/ 124 h 858"/>
                <a:gd name="T68" fmla="*/ 70 w 860"/>
                <a:gd name="T69" fmla="*/ 134 h 858"/>
                <a:gd name="T70" fmla="*/ 66 w 860"/>
                <a:gd name="T71" fmla="*/ 145 h 858"/>
                <a:gd name="T72" fmla="*/ 60 w 860"/>
                <a:gd name="T73" fmla="*/ 152 h 858"/>
                <a:gd name="T74" fmla="*/ 53 w 860"/>
                <a:gd name="T75" fmla="*/ 163 h 858"/>
                <a:gd name="T76" fmla="*/ 46 w 860"/>
                <a:gd name="T77" fmla="*/ 169 h 858"/>
                <a:gd name="T78" fmla="*/ 41 w 860"/>
                <a:gd name="T79" fmla="*/ 172 h 858"/>
                <a:gd name="T80" fmla="*/ 34 w 860"/>
                <a:gd name="T81" fmla="*/ 167 h 858"/>
                <a:gd name="T82" fmla="*/ 14 w 860"/>
                <a:gd name="T83" fmla="*/ 147 h 858"/>
                <a:gd name="T84" fmla="*/ 5 w 860"/>
                <a:gd name="T85" fmla="*/ 127 h 858"/>
                <a:gd name="T86" fmla="*/ 7 w 860"/>
                <a:gd name="T87" fmla="*/ 101 h 858"/>
                <a:gd name="T88" fmla="*/ 3 w 860"/>
                <a:gd name="T89" fmla="*/ 79 h 858"/>
                <a:gd name="T90" fmla="*/ 21 w 860"/>
                <a:gd name="T91" fmla="*/ 80 h 858"/>
                <a:gd name="T92" fmla="*/ 43 w 860"/>
                <a:gd name="T93" fmla="*/ 78 h 858"/>
                <a:gd name="T94" fmla="*/ 69 w 860"/>
                <a:gd name="T95" fmla="*/ 53 h 858"/>
                <a:gd name="T96" fmla="*/ 94 w 860"/>
                <a:gd name="T97" fmla="*/ 44 h 858"/>
                <a:gd name="T98" fmla="*/ 108 w 860"/>
                <a:gd name="T99" fmla="*/ 37 h 858"/>
                <a:gd name="T100" fmla="*/ 131 w 860"/>
                <a:gd name="T101" fmla="*/ 12 h 858"/>
                <a:gd name="T102" fmla="*/ 149 w 860"/>
                <a:gd name="T103" fmla="*/ 6 h 858"/>
                <a:gd name="T104" fmla="*/ 182 w 860"/>
                <a:gd name="T105" fmla="*/ 30 h 858"/>
                <a:gd name="T106" fmla="*/ 194 w 860"/>
                <a:gd name="T107" fmla="*/ 60 h 858"/>
                <a:gd name="T108" fmla="*/ 215 w 860"/>
                <a:gd name="T109" fmla="*/ 101 h 858"/>
                <a:gd name="T110" fmla="*/ 183 w 860"/>
                <a:gd name="T111" fmla="*/ 134 h 85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60"/>
                <a:gd name="T169" fmla="*/ 0 h 858"/>
                <a:gd name="T170" fmla="*/ 860 w 860"/>
                <a:gd name="T171" fmla="*/ 858 h 85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60" h="858">
                  <a:moveTo>
                    <a:pt x="725" y="575"/>
                  </a:moveTo>
                  <a:lnTo>
                    <a:pt x="725" y="579"/>
                  </a:lnTo>
                  <a:lnTo>
                    <a:pt x="719" y="585"/>
                  </a:lnTo>
                  <a:lnTo>
                    <a:pt x="713" y="594"/>
                  </a:lnTo>
                  <a:lnTo>
                    <a:pt x="705" y="604"/>
                  </a:lnTo>
                  <a:lnTo>
                    <a:pt x="695" y="608"/>
                  </a:lnTo>
                  <a:lnTo>
                    <a:pt x="681" y="610"/>
                  </a:lnTo>
                  <a:lnTo>
                    <a:pt x="664" y="614"/>
                  </a:lnTo>
                  <a:lnTo>
                    <a:pt x="642" y="618"/>
                  </a:lnTo>
                  <a:lnTo>
                    <a:pt x="622" y="626"/>
                  </a:lnTo>
                  <a:lnTo>
                    <a:pt x="607" y="638"/>
                  </a:lnTo>
                  <a:lnTo>
                    <a:pt x="593" y="651"/>
                  </a:lnTo>
                  <a:lnTo>
                    <a:pt x="577" y="665"/>
                  </a:lnTo>
                  <a:lnTo>
                    <a:pt x="559" y="679"/>
                  </a:lnTo>
                  <a:lnTo>
                    <a:pt x="544" y="693"/>
                  </a:lnTo>
                  <a:lnTo>
                    <a:pt x="530" y="703"/>
                  </a:lnTo>
                  <a:lnTo>
                    <a:pt x="522" y="711"/>
                  </a:lnTo>
                  <a:lnTo>
                    <a:pt x="514" y="718"/>
                  </a:lnTo>
                  <a:lnTo>
                    <a:pt x="502" y="730"/>
                  </a:lnTo>
                  <a:lnTo>
                    <a:pt x="492" y="744"/>
                  </a:lnTo>
                  <a:lnTo>
                    <a:pt x="481" y="760"/>
                  </a:lnTo>
                  <a:lnTo>
                    <a:pt x="475" y="774"/>
                  </a:lnTo>
                  <a:lnTo>
                    <a:pt x="465" y="789"/>
                  </a:lnTo>
                  <a:lnTo>
                    <a:pt x="451" y="801"/>
                  </a:lnTo>
                  <a:lnTo>
                    <a:pt x="437" y="809"/>
                  </a:lnTo>
                  <a:lnTo>
                    <a:pt x="427" y="815"/>
                  </a:lnTo>
                  <a:lnTo>
                    <a:pt x="422" y="823"/>
                  </a:lnTo>
                  <a:lnTo>
                    <a:pt x="410" y="831"/>
                  </a:lnTo>
                  <a:lnTo>
                    <a:pt x="394" y="840"/>
                  </a:lnTo>
                  <a:lnTo>
                    <a:pt x="380" y="850"/>
                  </a:lnTo>
                  <a:lnTo>
                    <a:pt x="364" y="856"/>
                  </a:lnTo>
                  <a:lnTo>
                    <a:pt x="355" y="858"/>
                  </a:lnTo>
                  <a:lnTo>
                    <a:pt x="349" y="854"/>
                  </a:lnTo>
                  <a:lnTo>
                    <a:pt x="349" y="838"/>
                  </a:lnTo>
                  <a:lnTo>
                    <a:pt x="355" y="827"/>
                  </a:lnTo>
                  <a:lnTo>
                    <a:pt x="366" y="815"/>
                  </a:lnTo>
                  <a:lnTo>
                    <a:pt x="380" y="801"/>
                  </a:lnTo>
                  <a:lnTo>
                    <a:pt x="392" y="789"/>
                  </a:lnTo>
                  <a:lnTo>
                    <a:pt x="404" y="775"/>
                  </a:lnTo>
                  <a:lnTo>
                    <a:pt x="410" y="764"/>
                  </a:lnTo>
                  <a:lnTo>
                    <a:pt x="410" y="754"/>
                  </a:lnTo>
                  <a:lnTo>
                    <a:pt x="404" y="748"/>
                  </a:lnTo>
                  <a:lnTo>
                    <a:pt x="392" y="742"/>
                  </a:lnTo>
                  <a:lnTo>
                    <a:pt x="380" y="734"/>
                  </a:lnTo>
                  <a:lnTo>
                    <a:pt x="370" y="726"/>
                  </a:lnTo>
                  <a:lnTo>
                    <a:pt x="364" y="716"/>
                  </a:lnTo>
                  <a:lnTo>
                    <a:pt x="364" y="699"/>
                  </a:lnTo>
                  <a:lnTo>
                    <a:pt x="372" y="679"/>
                  </a:lnTo>
                  <a:lnTo>
                    <a:pt x="382" y="661"/>
                  </a:lnTo>
                  <a:lnTo>
                    <a:pt x="400" y="636"/>
                  </a:lnTo>
                  <a:lnTo>
                    <a:pt x="418" y="608"/>
                  </a:lnTo>
                  <a:lnTo>
                    <a:pt x="425" y="592"/>
                  </a:lnTo>
                  <a:lnTo>
                    <a:pt x="433" y="575"/>
                  </a:lnTo>
                  <a:lnTo>
                    <a:pt x="441" y="559"/>
                  </a:lnTo>
                  <a:lnTo>
                    <a:pt x="443" y="547"/>
                  </a:lnTo>
                  <a:lnTo>
                    <a:pt x="439" y="537"/>
                  </a:lnTo>
                  <a:lnTo>
                    <a:pt x="429" y="526"/>
                  </a:lnTo>
                  <a:lnTo>
                    <a:pt x="418" y="514"/>
                  </a:lnTo>
                  <a:lnTo>
                    <a:pt x="404" y="502"/>
                  </a:lnTo>
                  <a:lnTo>
                    <a:pt x="394" y="494"/>
                  </a:lnTo>
                  <a:lnTo>
                    <a:pt x="384" y="490"/>
                  </a:lnTo>
                  <a:lnTo>
                    <a:pt x="374" y="490"/>
                  </a:lnTo>
                  <a:lnTo>
                    <a:pt x="362" y="492"/>
                  </a:lnTo>
                  <a:lnTo>
                    <a:pt x="345" y="494"/>
                  </a:lnTo>
                  <a:lnTo>
                    <a:pt x="325" y="494"/>
                  </a:lnTo>
                  <a:lnTo>
                    <a:pt x="311" y="492"/>
                  </a:lnTo>
                  <a:lnTo>
                    <a:pt x="301" y="492"/>
                  </a:lnTo>
                  <a:lnTo>
                    <a:pt x="294" y="498"/>
                  </a:lnTo>
                  <a:lnTo>
                    <a:pt x="286" y="512"/>
                  </a:lnTo>
                  <a:lnTo>
                    <a:pt x="280" y="533"/>
                  </a:lnTo>
                  <a:lnTo>
                    <a:pt x="272" y="557"/>
                  </a:lnTo>
                  <a:lnTo>
                    <a:pt x="264" y="577"/>
                  </a:lnTo>
                  <a:lnTo>
                    <a:pt x="254" y="592"/>
                  </a:lnTo>
                  <a:lnTo>
                    <a:pt x="242" y="608"/>
                  </a:lnTo>
                  <a:lnTo>
                    <a:pt x="227" y="630"/>
                  </a:lnTo>
                  <a:lnTo>
                    <a:pt x="211" y="650"/>
                  </a:lnTo>
                  <a:lnTo>
                    <a:pt x="197" y="663"/>
                  </a:lnTo>
                  <a:lnTo>
                    <a:pt x="183" y="673"/>
                  </a:lnTo>
                  <a:lnTo>
                    <a:pt x="172" y="681"/>
                  </a:lnTo>
                  <a:lnTo>
                    <a:pt x="162" y="687"/>
                  </a:lnTo>
                  <a:lnTo>
                    <a:pt x="158" y="691"/>
                  </a:lnTo>
                  <a:lnTo>
                    <a:pt x="134" y="667"/>
                  </a:lnTo>
                  <a:lnTo>
                    <a:pt x="103" y="620"/>
                  </a:lnTo>
                  <a:lnTo>
                    <a:pt x="55" y="587"/>
                  </a:lnTo>
                  <a:lnTo>
                    <a:pt x="0" y="569"/>
                  </a:lnTo>
                  <a:lnTo>
                    <a:pt x="20" y="510"/>
                  </a:lnTo>
                  <a:lnTo>
                    <a:pt x="53" y="457"/>
                  </a:lnTo>
                  <a:lnTo>
                    <a:pt x="30" y="402"/>
                  </a:lnTo>
                  <a:lnTo>
                    <a:pt x="30" y="337"/>
                  </a:lnTo>
                  <a:lnTo>
                    <a:pt x="10" y="315"/>
                  </a:lnTo>
                  <a:lnTo>
                    <a:pt x="40" y="285"/>
                  </a:lnTo>
                  <a:lnTo>
                    <a:pt x="81" y="317"/>
                  </a:lnTo>
                  <a:lnTo>
                    <a:pt x="126" y="382"/>
                  </a:lnTo>
                  <a:lnTo>
                    <a:pt x="170" y="311"/>
                  </a:lnTo>
                  <a:lnTo>
                    <a:pt x="215" y="274"/>
                  </a:lnTo>
                  <a:lnTo>
                    <a:pt x="274" y="209"/>
                  </a:lnTo>
                  <a:lnTo>
                    <a:pt x="349" y="189"/>
                  </a:lnTo>
                  <a:lnTo>
                    <a:pt x="376" y="173"/>
                  </a:lnTo>
                  <a:lnTo>
                    <a:pt x="380" y="134"/>
                  </a:lnTo>
                  <a:lnTo>
                    <a:pt x="431" y="146"/>
                  </a:lnTo>
                  <a:lnTo>
                    <a:pt x="475" y="108"/>
                  </a:lnTo>
                  <a:lnTo>
                    <a:pt x="524" y="47"/>
                  </a:lnTo>
                  <a:lnTo>
                    <a:pt x="524" y="0"/>
                  </a:lnTo>
                  <a:lnTo>
                    <a:pt x="595" y="22"/>
                  </a:lnTo>
                  <a:lnTo>
                    <a:pt x="679" y="45"/>
                  </a:lnTo>
                  <a:lnTo>
                    <a:pt x="725" y="120"/>
                  </a:lnTo>
                  <a:lnTo>
                    <a:pt x="784" y="187"/>
                  </a:lnTo>
                  <a:lnTo>
                    <a:pt x="774" y="240"/>
                  </a:lnTo>
                  <a:lnTo>
                    <a:pt x="860" y="317"/>
                  </a:lnTo>
                  <a:lnTo>
                    <a:pt x="860" y="402"/>
                  </a:lnTo>
                  <a:lnTo>
                    <a:pt x="815" y="425"/>
                  </a:lnTo>
                  <a:lnTo>
                    <a:pt x="731" y="533"/>
                  </a:lnTo>
                  <a:lnTo>
                    <a:pt x="725" y="575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101"/>
            <p:cNvSpPr>
              <a:spLocks/>
            </p:cNvSpPr>
            <p:nvPr/>
          </p:nvSpPr>
          <p:spPr bwMode="gray">
            <a:xfrm>
              <a:off x="3738" y="1458"/>
              <a:ext cx="630" cy="431"/>
            </a:xfrm>
            <a:custGeom>
              <a:avLst/>
              <a:gdLst>
                <a:gd name="T0" fmla="*/ 315 w 1260"/>
                <a:gd name="T1" fmla="*/ 87 h 862"/>
                <a:gd name="T2" fmla="*/ 309 w 1260"/>
                <a:gd name="T3" fmla="*/ 91 h 862"/>
                <a:gd name="T4" fmla="*/ 299 w 1260"/>
                <a:gd name="T5" fmla="*/ 98 h 862"/>
                <a:gd name="T6" fmla="*/ 293 w 1260"/>
                <a:gd name="T7" fmla="*/ 101 h 862"/>
                <a:gd name="T8" fmla="*/ 287 w 1260"/>
                <a:gd name="T9" fmla="*/ 98 h 862"/>
                <a:gd name="T10" fmla="*/ 279 w 1260"/>
                <a:gd name="T11" fmla="*/ 94 h 862"/>
                <a:gd name="T12" fmla="*/ 277 w 1260"/>
                <a:gd name="T13" fmla="*/ 106 h 862"/>
                <a:gd name="T14" fmla="*/ 274 w 1260"/>
                <a:gd name="T15" fmla="*/ 119 h 862"/>
                <a:gd name="T16" fmla="*/ 265 w 1260"/>
                <a:gd name="T17" fmla="*/ 127 h 862"/>
                <a:gd name="T18" fmla="*/ 263 w 1260"/>
                <a:gd name="T19" fmla="*/ 136 h 862"/>
                <a:gd name="T20" fmla="*/ 254 w 1260"/>
                <a:gd name="T21" fmla="*/ 143 h 862"/>
                <a:gd name="T22" fmla="*/ 241 w 1260"/>
                <a:gd name="T23" fmla="*/ 147 h 862"/>
                <a:gd name="T24" fmla="*/ 233 w 1260"/>
                <a:gd name="T25" fmla="*/ 149 h 862"/>
                <a:gd name="T26" fmla="*/ 236 w 1260"/>
                <a:gd name="T27" fmla="*/ 157 h 862"/>
                <a:gd name="T28" fmla="*/ 244 w 1260"/>
                <a:gd name="T29" fmla="*/ 167 h 862"/>
                <a:gd name="T30" fmla="*/ 241 w 1260"/>
                <a:gd name="T31" fmla="*/ 175 h 862"/>
                <a:gd name="T32" fmla="*/ 226 w 1260"/>
                <a:gd name="T33" fmla="*/ 177 h 862"/>
                <a:gd name="T34" fmla="*/ 216 w 1260"/>
                <a:gd name="T35" fmla="*/ 177 h 862"/>
                <a:gd name="T36" fmla="*/ 207 w 1260"/>
                <a:gd name="T37" fmla="*/ 177 h 862"/>
                <a:gd name="T38" fmla="*/ 202 w 1260"/>
                <a:gd name="T39" fmla="*/ 172 h 862"/>
                <a:gd name="T40" fmla="*/ 196 w 1260"/>
                <a:gd name="T41" fmla="*/ 170 h 862"/>
                <a:gd name="T42" fmla="*/ 191 w 1260"/>
                <a:gd name="T43" fmla="*/ 183 h 862"/>
                <a:gd name="T44" fmla="*/ 185 w 1260"/>
                <a:gd name="T45" fmla="*/ 199 h 862"/>
                <a:gd name="T46" fmla="*/ 178 w 1260"/>
                <a:gd name="T47" fmla="*/ 213 h 862"/>
                <a:gd name="T48" fmla="*/ 169 w 1260"/>
                <a:gd name="T49" fmla="*/ 216 h 862"/>
                <a:gd name="T50" fmla="*/ 147 w 1260"/>
                <a:gd name="T51" fmla="*/ 181 h 862"/>
                <a:gd name="T52" fmla="*/ 122 w 1260"/>
                <a:gd name="T53" fmla="*/ 132 h 862"/>
                <a:gd name="T54" fmla="*/ 66 w 1260"/>
                <a:gd name="T55" fmla="*/ 99 h 862"/>
                <a:gd name="T56" fmla="*/ 28 w 1260"/>
                <a:gd name="T57" fmla="*/ 96 h 862"/>
                <a:gd name="T58" fmla="*/ 21 w 1260"/>
                <a:gd name="T59" fmla="*/ 55 h 862"/>
                <a:gd name="T60" fmla="*/ 6 w 1260"/>
                <a:gd name="T61" fmla="*/ 26 h 862"/>
                <a:gd name="T62" fmla="*/ 33 w 1260"/>
                <a:gd name="T63" fmla="*/ 29 h 862"/>
                <a:gd name="T64" fmla="*/ 64 w 1260"/>
                <a:gd name="T65" fmla="*/ 0 h 862"/>
                <a:gd name="T66" fmla="*/ 101 w 1260"/>
                <a:gd name="T67" fmla="*/ 27 h 862"/>
                <a:gd name="T68" fmla="*/ 133 w 1260"/>
                <a:gd name="T69" fmla="*/ 34 h 862"/>
                <a:gd name="T70" fmla="*/ 172 w 1260"/>
                <a:gd name="T71" fmla="*/ 48 h 862"/>
                <a:gd name="T72" fmla="*/ 206 w 1260"/>
                <a:gd name="T73" fmla="*/ 62 h 862"/>
                <a:gd name="T74" fmla="*/ 214 w 1260"/>
                <a:gd name="T75" fmla="*/ 42 h 862"/>
                <a:gd name="T76" fmla="*/ 217 w 1260"/>
                <a:gd name="T77" fmla="*/ 53 h 862"/>
                <a:gd name="T78" fmla="*/ 219 w 1260"/>
                <a:gd name="T79" fmla="*/ 58 h 862"/>
                <a:gd name="T80" fmla="*/ 227 w 1260"/>
                <a:gd name="T81" fmla="*/ 65 h 862"/>
                <a:gd name="T82" fmla="*/ 243 w 1260"/>
                <a:gd name="T83" fmla="*/ 80 h 862"/>
                <a:gd name="T84" fmla="*/ 265 w 1260"/>
                <a:gd name="T85" fmla="*/ 51 h 862"/>
                <a:gd name="T86" fmla="*/ 312 w 1260"/>
                <a:gd name="T87" fmla="*/ 62 h 8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60"/>
                <a:gd name="T133" fmla="*/ 0 h 862"/>
                <a:gd name="T134" fmla="*/ 1260 w 1260"/>
                <a:gd name="T135" fmla="*/ 862 h 8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60" h="862">
                  <a:moveTo>
                    <a:pt x="1246" y="248"/>
                  </a:moveTo>
                  <a:lnTo>
                    <a:pt x="1260" y="267"/>
                  </a:lnTo>
                  <a:lnTo>
                    <a:pt x="1258" y="348"/>
                  </a:lnTo>
                  <a:lnTo>
                    <a:pt x="1254" y="350"/>
                  </a:lnTo>
                  <a:lnTo>
                    <a:pt x="1246" y="356"/>
                  </a:lnTo>
                  <a:lnTo>
                    <a:pt x="1233" y="364"/>
                  </a:lnTo>
                  <a:lnTo>
                    <a:pt x="1219" y="374"/>
                  </a:lnTo>
                  <a:lnTo>
                    <a:pt x="1205" y="382"/>
                  </a:lnTo>
                  <a:lnTo>
                    <a:pt x="1195" y="390"/>
                  </a:lnTo>
                  <a:lnTo>
                    <a:pt x="1187" y="395"/>
                  </a:lnTo>
                  <a:lnTo>
                    <a:pt x="1179" y="399"/>
                  </a:lnTo>
                  <a:lnTo>
                    <a:pt x="1170" y="401"/>
                  </a:lnTo>
                  <a:lnTo>
                    <a:pt x="1160" y="401"/>
                  </a:lnTo>
                  <a:lnTo>
                    <a:pt x="1154" y="395"/>
                  </a:lnTo>
                  <a:lnTo>
                    <a:pt x="1146" y="390"/>
                  </a:lnTo>
                  <a:lnTo>
                    <a:pt x="1136" y="380"/>
                  </a:lnTo>
                  <a:lnTo>
                    <a:pt x="1124" y="376"/>
                  </a:lnTo>
                  <a:lnTo>
                    <a:pt x="1114" y="376"/>
                  </a:lnTo>
                  <a:lnTo>
                    <a:pt x="1110" y="384"/>
                  </a:lnTo>
                  <a:lnTo>
                    <a:pt x="1107" y="401"/>
                  </a:lnTo>
                  <a:lnTo>
                    <a:pt x="1105" y="423"/>
                  </a:lnTo>
                  <a:lnTo>
                    <a:pt x="1103" y="443"/>
                  </a:lnTo>
                  <a:lnTo>
                    <a:pt x="1101" y="460"/>
                  </a:lnTo>
                  <a:lnTo>
                    <a:pt x="1095" y="476"/>
                  </a:lnTo>
                  <a:lnTo>
                    <a:pt x="1085" y="490"/>
                  </a:lnTo>
                  <a:lnTo>
                    <a:pt x="1069" y="500"/>
                  </a:lnTo>
                  <a:lnTo>
                    <a:pt x="1059" y="508"/>
                  </a:lnTo>
                  <a:lnTo>
                    <a:pt x="1055" y="519"/>
                  </a:lnTo>
                  <a:lnTo>
                    <a:pt x="1053" y="531"/>
                  </a:lnTo>
                  <a:lnTo>
                    <a:pt x="1051" y="541"/>
                  </a:lnTo>
                  <a:lnTo>
                    <a:pt x="1045" y="551"/>
                  </a:lnTo>
                  <a:lnTo>
                    <a:pt x="1032" y="559"/>
                  </a:lnTo>
                  <a:lnTo>
                    <a:pt x="1016" y="569"/>
                  </a:lnTo>
                  <a:lnTo>
                    <a:pt x="996" y="576"/>
                  </a:lnTo>
                  <a:lnTo>
                    <a:pt x="979" y="584"/>
                  </a:lnTo>
                  <a:lnTo>
                    <a:pt x="965" y="588"/>
                  </a:lnTo>
                  <a:lnTo>
                    <a:pt x="951" y="590"/>
                  </a:lnTo>
                  <a:lnTo>
                    <a:pt x="941" y="592"/>
                  </a:lnTo>
                  <a:lnTo>
                    <a:pt x="933" y="596"/>
                  </a:lnTo>
                  <a:lnTo>
                    <a:pt x="929" y="604"/>
                  </a:lnTo>
                  <a:lnTo>
                    <a:pt x="933" y="614"/>
                  </a:lnTo>
                  <a:lnTo>
                    <a:pt x="943" y="628"/>
                  </a:lnTo>
                  <a:lnTo>
                    <a:pt x="955" y="641"/>
                  </a:lnTo>
                  <a:lnTo>
                    <a:pt x="967" y="651"/>
                  </a:lnTo>
                  <a:lnTo>
                    <a:pt x="977" y="665"/>
                  </a:lnTo>
                  <a:lnTo>
                    <a:pt x="981" y="677"/>
                  </a:lnTo>
                  <a:lnTo>
                    <a:pt x="975" y="691"/>
                  </a:lnTo>
                  <a:lnTo>
                    <a:pt x="963" y="699"/>
                  </a:lnTo>
                  <a:lnTo>
                    <a:pt x="943" y="702"/>
                  </a:lnTo>
                  <a:lnTo>
                    <a:pt x="923" y="704"/>
                  </a:lnTo>
                  <a:lnTo>
                    <a:pt x="906" y="706"/>
                  </a:lnTo>
                  <a:lnTo>
                    <a:pt x="892" y="708"/>
                  </a:lnTo>
                  <a:lnTo>
                    <a:pt x="880" y="708"/>
                  </a:lnTo>
                  <a:lnTo>
                    <a:pt x="864" y="708"/>
                  </a:lnTo>
                  <a:lnTo>
                    <a:pt x="847" y="706"/>
                  </a:lnTo>
                  <a:lnTo>
                    <a:pt x="833" y="706"/>
                  </a:lnTo>
                  <a:lnTo>
                    <a:pt x="827" y="706"/>
                  </a:lnTo>
                  <a:lnTo>
                    <a:pt x="825" y="702"/>
                  </a:lnTo>
                  <a:lnTo>
                    <a:pt x="819" y="697"/>
                  </a:lnTo>
                  <a:lnTo>
                    <a:pt x="809" y="687"/>
                  </a:lnTo>
                  <a:lnTo>
                    <a:pt x="799" y="679"/>
                  </a:lnTo>
                  <a:lnTo>
                    <a:pt x="792" y="675"/>
                  </a:lnTo>
                  <a:lnTo>
                    <a:pt x="786" y="679"/>
                  </a:lnTo>
                  <a:lnTo>
                    <a:pt x="780" y="691"/>
                  </a:lnTo>
                  <a:lnTo>
                    <a:pt x="774" y="708"/>
                  </a:lnTo>
                  <a:lnTo>
                    <a:pt x="766" y="732"/>
                  </a:lnTo>
                  <a:lnTo>
                    <a:pt x="756" y="756"/>
                  </a:lnTo>
                  <a:lnTo>
                    <a:pt x="748" y="777"/>
                  </a:lnTo>
                  <a:lnTo>
                    <a:pt x="742" y="795"/>
                  </a:lnTo>
                  <a:lnTo>
                    <a:pt x="733" y="821"/>
                  </a:lnTo>
                  <a:lnTo>
                    <a:pt x="723" y="838"/>
                  </a:lnTo>
                  <a:lnTo>
                    <a:pt x="711" y="850"/>
                  </a:lnTo>
                  <a:lnTo>
                    <a:pt x="699" y="854"/>
                  </a:lnTo>
                  <a:lnTo>
                    <a:pt x="687" y="858"/>
                  </a:lnTo>
                  <a:lnTo>
                    <a:pt x="677" y="862"/>
                  </a:lnTo>
                  <a:lnTo>
                    <a:pt x="671" y="862"/>
                  </a:lnTo>
                  <a:lnTo>
                    <a:pt x="671" y="799"/>
                  </a:lnTo>
                  <a:lnTo>
                    <a:pt x="585" y="722"/>
                  </a:lnTo>
                  <a:lnTo>
                    <a:pt x="595" y="669"/>
                  </a:lnTo>
                  <a:lnTo>
                    <a:pt x="536" y="602"/>
                  </a:lnTo>
                  <a:lnTo>
                    <a:pt x="490" y="527"/>
                  </a:lnTo>
                  <a:lnTo>
                    <a:pt x="335" y="482"/>
                  </a:lnTo>
                  <a:lnTo>
                    <a:pt x="297" y="460"/>
                  </a:lnTo>
                  <a:lnTo>
                    <a:pt x="262" y="393"/>
                  </a:lnTo>
                  <a:lnTo>
                    <a:pt x="223" y="327"/>
                  </a:lnTo>
                  <a:lnTo>
                    <a:pt x="144" y="388"/>
                  </a:lnTo>
                  <a:lnTo>
                    <a:pt x="114" y="382"/>
                  </a:lnTo>
                  <a:lnTo>
                    <a:pt x="112" y="352"/>
                  </a:lnTo>
                  <a:lnTo>
                    <a:pt x="77" y="303"/>
                  </a:lnTo>
                  <a:lnTo>
                    <a:pt x="83" y="220"/>
                  </a:lnTo>
                  <a:lnTo>
                    <a:pt x="42" y="165"/>
                  </a:lnTo>
                  <a:lnTo>
                    <a:pt x="0" y="157"/>
                  </a:lnTo>
                  <a:lnTo>
                    <a:pt x="24" y="102"/>
                  </a:lnTo>
                  <a:lnTo>
                    <a:pt x="67" y="116"/>
                  </a:lnTo>
                  <a:lnTo>
                    <a:pt x="83" y="96"/>
                  </a:lnTo>
                  <a:lnTo>
                    <a:pt x="132" y="118"/>
                  </a:lnTo>
                  <a:lnTo>
                    <a:pt x="124" y="53"/>
                  </a:lnTo>
                  <a:lnTo>
                    <a:pt x="160" y="23"/>
                  </a:lnTo>
                  <a:lnTo>
                    <a:pt x="256" y="0"/>
                  </a:lnTo>
                  <a:lnTo>
                    <a:pt x="280" y="63"/>
                  </a:lnTo>
                  <a:lnTo>
                    <a:pt x="343" y="132"/>
                  </a:lnTo>
                  <a:lnTo>
                    <a:pt x="406" y="110"/>
                  </a:lnTo>
                  <a:lnTo>
                    <a:pt x="453" y="114"/>
                  </a:lnTo>
                  <a:lnTo>
                    <a:pt x="488" y="81"/>
                  </a:lnTo>
                  <a:lnTo>
                    <a:pt x="530" y="134"/>
                  </a:lnTo>
                  <a:lnTo>
                    <a:pt x="650" y="110"/>
                  </a:lnTo>
                  <a:lnTo>
                    <a:pt x="673" y="142"/>
                  </a:lnTo>
                  <a:lnTo>
                    <a:pt x="689" y="191"/>
                  </a:lnTo>
                  <a:lnTo>
                    <a:pt x="742" y="177"/>
                  </a:lnTo>
                  <a:lnTo>
                    <a:pt x="790" y="250"/>
                  </a:lnTo>
                  <a:lnTo>
                    <a:pt x="823" y="248"/>
                  </a:lnTo>
                  <a:lnTo>
                    <a:pt x="813" y="167"/>
                  </a:lnTo>
                  <a:lnTo>
                    <a:pt x="853" y="161"/>
                  </a:lnTo>
                  <a:lnTo>
                    <a:pt x="855" y="167"/>
                  </a:lnTo>
                  <a:lnTo>
                    <a:pt x="858" y="179"/>
                  </a:lnTo>
                  <a:lnTo>
                    <a:pt x="864" y="195"/>
                  </a:lnTo>
                  <a:lnTo>
                    <a:pt x="868" y="212"/>
                  </a:lnTo>
                  <a:lnTo>
                    <a:pt x="872" y="224"/>
                  </a:lnTo>
                  <a:lnTo>
                    <a:pt x="874" y="232"/>
                  </a:lnTo>
                  <a:lnTo>
                    <a:pt x="878" y="234"/>
                  </a:lnTo>
                  <a:lnTo>
                    <a:pt x="886" y="242"/>
                  </a:lnTo>
                  <a:lnTo>
                    <a:pt x="896" y="250"/>
                  </a:lnTo>
                  <a:lnTo>
                    <a:pt x="908" y="258"/>
                  </a:lnTo>
                  <a:lnTo>
                    <a:pt x="916" y="262"/>
                  </a:lnTo>
                  <a:lnTo>
                    <a:pt x="920" y="266"/>
                  </a:lnTo>
                  <a:lnTo>
                    <a:pt x="971" y="319"/>
                  </a:lnTo>
                  <a:lnTo>
                    <a:pt x="994" y="293"/>
                  </a:lnTo>
                  <a:lnTo>
                    <a:pt x="1010" y="238"/>
                  </a:lnTo>
                  <a:lnTo>
                    <a:pt x="1059" y="201"/>
                  </a:lnTo>
                  <a:lnTo>
                    <a:pt x="1126" y="226"/>
                  </a:lnTo>
                  <a:lnTo>
                    <a:pt x="1203" y="252"/>
                  </a:lnTo>
                  <a:lnTo>
                    <a:pt x="1246" y="248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102"/>
            <p:cNvSpPr>
              <a:spLocks/>
            </p:cNvSpPr>
            <p:nvPr/>
          </p:nvSpPr>
          <p:spPr bwMode="gray">
            <a:xfrm>
              <a:off x="3738" y="1458"/>
              <a:ext cx="630" cy="431"/>
            </a:xfrm>
            <a:custGeom>
              <a:avLst/>
              <a:gdLst>
                <a:gd name="T0" fmla="*/ 315 w 1260"/>
                <a:gd name="T1" fmla="*/ 87 h 862"/>
                <a:gd name="T2" fmla="*/ 309 w 1260"/>
                <a:gd name="T3" fmla="*/ 91 h 862"/>
                <a:gd name="T4" fmla="*/ 299 w 1260"/>
                <a:gd name="T5" fmla="*/ 98 h 862"/>
                <a:gd name="T6" fmla="*/ 293 w 1260"/>
                <a:gd name="T7" fmla="*/ 101 h 862"/>
                <a:gd name="T8" fmla="*/ 287 w 1260"/>
                <a:gd name="T9" fmla="*/ 98 h 862"/>
                <a:gd name="T10" fmla="*/ 279 w 1260"/>
                <a:gd name="T11" fmla="*/ 94 h 862"/>
                <a:gd name="T12" fmla="*/ 277 w 1260"/>
                <a:gd name="T13" fmla="*/ 106 h 862"/>
                <a:gd name="T14" fmla="*/ 274 w 1260"/>
                <a:gd name="T15" fmla="*/ 119 h 862"/>
                <a:gd name="T16" fmla="*/ 265 w 1260"/>
                <a:gd name="T17" fmla="*/ 127 h 862"/>
                <a:gd name="T18" fmla="*/ 263 w 1260"/>
                <a:gd name="T19" fmla="*/ 136 h 862"/>
                <a:gd name="T20" fmla="*/ 254 w 1260"/>
                <a:gd name="T21" fmla="*/ 143 h 862"/>
                <a:gd name="T22" fmla="*/ 241 w 1260"/>
                <a:gd name="T23" fmla="*/ 147 h 862"/>
                <a:gd name="T24" fmla="*/ 233 w 1260"/>
                <a:gd name="T25" fmla="*/ 149 h 862"/>
                <a:gd name="T26" fmla="*/ 236 w 1260"/>
                <a:gd name="T27" fmla="*/ 157 h 862"/>
                <a:gd name="T28" fmla="*/ 244 w 1260"/>
                <a:gd name="T29" fmla="*/ 167 h 862"/>
                <a:gd name="T30" fmla="*/ 241 w 1260"/>
                <a:gd name="T31" fmla="*/ 175 h 862"/>
                <a:gd name="T32" fmla="*/ 226 w 1260"/>
                <a:gd name="T33" fmla="*/ 177 h 862"/>
                <a:gd name="T34" fmla="*/ 216 w 1260"/>
                <a:gd name="T35" fmla="*/ 177 h 862"/>
                <a:gd name="T36" fmla="*/ 207 w 1260"/>
                <a:gd name="T37" fmla="*/ 177 h 862"/>
                <a:gd name="T38" fmla="*/ 202 w 1260"/>
                <a:gd name="T39" fmla="*/ 172 h 862"/>
                <a:gd name="T40" fmla="*/ 196 w 1260"/>
                <a:gd name="T41" fmla="*/ 170 h 862"/>
                <a:gd name="T42" fmla="*/ 191 w 1260"/>
                <a:gd name="T43" fmla="*/ 183 h 862"/>
                <a:gd name="T44" fmla="*/ 185 w 1260"/>
                <a:gd name="T45" fmla="*/ 199 h 862"/>
                <a:gd name="T46" fmla="*/ 178 w 1260"/>
                <a:gd name="T47" fmla="*/ 213 h 862"/>
                <a:gd name="T48" fmla="*/ 169 w 1260"/>
                <a:gd name="T49" fmla="*/ 216 h 862"/>
                <a:gd name="T50" fmla="*/ 147 w 1260"/>
                <a:gd name="T51" fmla="*/ 181 h 862"/>
                <a:gd name="T52" fmla="*/ 122 w 1260"/>
                <a:gd name="T53" fmla="*/ 132 h 862"/>
                <a:gd name="T54" fmla="*/ 66 w 1260"/>
                <a:gd name="T55" fmla="*/ 99 h 862"/>
                <a:gd name="T56" fmla="*/ 28 w 1260"/>
                <a:gd name="T57" fmla="*/ 96 h 862"/>
                <a:gd name="T58" fmla="*/ 21 w 1260"/>
                <a:gd name="T59" fmla="*/ 55 h 862"/>
                <a:gd name="T60" fmla="*/ 6 w 1260"/>
                <a:gd name="T61" fmla="*/ 26 h 862"/>
                <a:gd name="T62" fmla="*/ 33 w 1260"/>
                <a:gd name="T63" fmla="*/ 29 h 862"/>
                <a:gd name="T64" fmla="*/ 64 w 1260"/>
                <a:gd name="T65" fmla="*/ 0 h 862"/>
                <a:gd name="T66" fmla="*/ 101 w 1260"/>
                <a:gd name="T67" fmla="*/ 27 h 862"/>
                <a:gd name="T68" fmla="*/ 133 w 1260"/>
                <a:gd name="T69" fmla="*/ 34 h 862"/>
                <a:gd name="T70" fmla="*/ 172 w 1260"/>
                <a:gd name="T71" fmla="*/ 48 h 862"/>
                <a:gd name="T72" fmla="*/ 206 w 1260"/>
                <a:gd name="T73" fmla="*/ 62 h 862"/>
                <a:gd name="T74" fmla="*/ 214 w 1260"/>
                <a:gd name="T75" fmla="*/ 42 h 862"/>
                <a:gd name="T76" fmla="*/ 217 w 1260"/>
                <a:gd name="T77" fmla="*/ 53 h 862"/>
                <a:gd name="T78" fmla="*/ 219 w 1260"/>
                <a:gd name="T79" fmla="*/ 58 h 862"/>
                <a:gd name="T80" fmla="*/ 227 w 1260"/>
                <a:gd name="T81" fmla="*/ 65 h 862"/>
                <a:gd name="T82" fmla="*/ 243 w 1260"/>
                <a:gd name="T83" fmla="*/ 80 h 862"/>
                <a:gd name="T84" fmla="*/ 265 w 1260"/>
                <a:gd name="T85" fmla="*/ 51 h 862"/>
                <a:gd name="T86" fmla="*/ 312 w 1260"/>
                <a:gd name="T87" fmla="*/ 62 h 8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60"/>
                <a:gd name="T133" fmla="*/ 0 h 862"/>
                <a:gd name="T134" fmla="*/ 1260 w 1260"/>
                <a:gd name="T135" fmla="*/ 862 h 8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60" h="862">
                  <a:moveTo>
                    <a:pt x="1246" y="248"/>
                  </a:moveTo>
                  <a:lnTo>
                    <a:pt x="1260" y="267"/>
                  </a:lnTo>
                  <a:lnTo>
                    <a:pt x="1258" y="348"/>
                  </a:lnTo>
                  <a:lnTo>
                    <a:pt x="1254" y="350"/>
                  </a:lnTo>
                  <a:lnTo>
                    <a:pt x="1246" y="356"/>
                  </a:lnTo>
                  <a:lnTo>
                    <a:pt x="1233" y="364"/>
                  </a:lnTo>
                  <a:lnTo>
                    <a:pt x="1219" y="374"/>
                  </a:lnTo>
                  <a:lnTo>
                    <a:pt x="1205" y="382"/>
                  </a:lnTo>
                  <a:lnTo>
                    <a:pt x="1195" y="390"/>
                  </a:lnTo>
                  <a:lnTo>
                    <a:pt x="1187" y="395"/>
                  </a:lnTo>
                  <a:lnTo>
                    <a:pt x="1179" y="399"/>
                  </a:lnTo>
                  <a:lnTo>
                    <a:pt x="1170" y="401"/>
                  </a:lnTo>
                  <a:lnTo>
                    <a:pt x="1160" y="401"/>
                  </a:lnTo>
                  <a:lnTo>
                    <a:pt x="1154" y="395"/>
                  </a:lnTo>
                  <a:lnTo>
                    <a:pt x="1146" y="390"/>
                  </a:lnTo>
                  <a:lnTo>
                    <a:pt x="1136" y="380"/>
                  </a:lnTo>
                  <a:lnTo>
                    <a:pt x="1124" y="376"/>
                  </a:lnTo>
                  <a:lnTo>
                    <a:pt x="1114" y="376"/>
                  </a:lnTo>
                  <a:lnTo>
                    <a:pt x="1110" y="384"/>
                  </a:lnTo>
                  <a:lnTo>
                    <a:pt x="1107" y="401"/>
                  </a:lnTo>
                  <a:lnTo>
                    <a:pt x="1105" y="423"/>
                  </a:lnTo>
                  <a:lnTo>
                    <a:pt x="1103" y="443"/>
                  </a:lnTo>
                  <a:lnTo>
                    <a:pt x="1101" y="460"/>
                  </a:lnTo>
                  <a:lnTo>
                    <a:pt x="1095" y="476"/>
                  </a:lnTo>
                  <a:lnTo>
                    <a:pt x="1085" y="490"/>
                  </a:lnTo>
                  <a:lnTo>
                    <a:pt x="1069" y="500"/>
                  </a:lnTo>
                  <a:lnTo>
                    <a:pt x="1059" y="508"/>
                  </a:lnTo>
                  <a:lnTo>
                    <a:pt x="1055" y="519"/>
                  </a:lnTo>
                  <a:lnTo>
                    <a:pt x="1053" y="531"/>
                  </a:lnTo>
                  <a:lnTo>
                    <a:pt x="1051" y="541"/>
                  </a:lnTo>
                  <a:lnTo>
                    <a:pt x="1045" y="551"/>
                  </a:lnTo>
                  <a:lnTo>
                    <a:pt x="1032" y="559"/>
                  </a:lnTo>
                  <a:lnTo>
                    <a:pt x="1016" y="569"/>
                  </a:lnTo>
                  <a:lnTo>
                    <a:pt x="996" y="576"/>
                  </a:lnTo>
                  <a:lnTo>
                    <a:pt x="979" y="584"/>
                  </a:lnTo>
                  <a:lnTo>
                    <a:pt x="965" y="588"/>
                  </a:lnTo>
                  <a:lnTo>
                    <a:pt x="951" y="590"/>
                  </a:lnTo>
                  <a:lnTo>
                    <a:pt x="941" y="592"/>
                  </a:lnTo>
                  <a:lnTo>
                    <a:pt x="933" y="596"/>
                  </a:lnTo>
                  <a:lnTo>
                    <a:pt x="929" y="604"/>
                  </a:lnTo>
                  <a:lnTo>
                    <a:pt x="933" y="614"/>
                  </a:lnTo>
                  <a:lnTo>
                    <a:pt x="943" y="628"/>
                  </a:lnTo>
                  <a:lnTo>
                    <a:pt x="955" y="641"/>
                  </a:lnTo>
                  <a:lnTo>
                    <a:pt x="967" y="651"/>
                  </a:lnTo>
                  <a:lnTo>
                    <a:pt x="977" y="665"/>
                  </a:lnTo>
                  <a:lnTo>
                    <a:pt x="981" y="677"/>
                  </a:lnTo>
                  <a:lnTo>
                    <a:pt x="975" y="691"/>
                  </a:lnTo>
                  <a:lnTo>
                    <a:pt x="963" y="699"/>
                  </a:lnTo>
                  <a:lnTo>
                    <a:pt x="943" y="702"/>
                  </a:lnTo>
                  <a:lnTo>
                    <a:pt x="923" y="704"/>
                  </a:lnTo>
                  <a:lnTo>
                    <a:pt x="906" y="706"/>
                  </a:lnTo>
                  <a:lnTo>
                    <a:pt x="892" y="708"/>
                  </a:lnTo>
                  <a:lnTo>
                    <a:pt x="880" y="708"/>
                  </a:lnTo>
                  <a:lnTo>
                    <a:pt x="864" y="708"/>
                  </a:lnTo>
                  <a:lnTo>
                    <a:pt x="847" y="706"/>
                  </a:lnTo>
                  <a:lnTo>
                    <a:pt x="833" y="706"/>
                  </a:lnTo>
                  <a:lnTo>
                    <a:pt x="827" y="706"/>
                  </a:lnTo>
                  <a:lnTo>
                    <a:pt x="825" y="702"/>
                  </a:lnTo>
                  <a:lnTo>
                    <a:pt x="819" y="697"/>
                  </a:lnTo>
                  <a:lnTo>
                    <a:pt x="809" y="687"/>
                  </a:lnTo>
                  <a:lnTo>
                    <a:pt x="799" y="679"/>
                  </a:lnTo>
                  <a:lnTo>
                    <a:pt x="792" y="675"/>
                  </a:lnTo>
                  <a:lnTo>
                    <a:pt x="786" y="679"/>
                  </a:lnTo>
                  <a:lnTo>
                    <a:pt x="780" y="691"/>
                  </a:lnTo>
                  <a:lnTo>
                    <a:pt x="774" y="708"/>
                  </a:lnTo>
                  <a:lnTo>
                    <a:pt x="766" y="732"/>
                  </a:lnTo>
                  <a:lnTo>
                    <a:pt x="756" y="756"/>
                  </a:lnTo>
                  <a:lnTo>
                    <a:pt x="748" y="777"/>
                  </a:lnTo>
                  <a:lnTo>
                    <a:pt x="742" y="795"/>
                  </a:lnTo>
                  <a:lnTo>
                    <a:pt x="733" y="821"/>
                  </a:lnTo>
                  <a:lnTo>
                    <a:pt x="723" y="838"/>
                  </a:lnTo>
                  <a:lnTo>
                    <a:pt x="711" y="850"/>
                  </a:lnTo>
                  <a:lnTo>
                    <a:pt x="699" y="854"/>
                  </a:lnTo>
                  <a:lnTo>
                    <a:pt x="687" y="858"/>
                  </a:lnTo>
                  <a:lnTo>
                    <a:pt x="677" y="862"/>
                  </a:lnTo>
                  <a:lnTo>
                    <a:pt x="671" y="862"/>
                  </a:lnTo>
                  <a:lnTo>
                    <a:pt x="671" y="799"/>
                  </a:lnTo>
                  <a:lnTo>
                    <a:pt x="585" y="722"/>
                  </a:lnTo>
                  <a:lnTo>
                    <a:pt x="595" y="669"/>
                  </a:lnTo>
                  <a:lnTo>
                    <a:pt x="536" y="602"/>
                  </a:lnTo>
                  <a:lnTo>
                    <a:pt x="490" y="527"/>
                  </a:lnTo>
                  <a:lnTo>
                    <a:pt x="335" y="482"/>
                  </a:lnTo>
                  <a:lnTo>
                    <a:pt x="297" y="460"/>
                  </a:lnTo>
                  <a:lnTo>
                    <a:pt x="262" y="393"/>
                  </a:lnTo>
                  <a:lnTo>
                    <a:pt x="223" y="327"/>
                  </a:lnTo>
                  <a:lnTo>
                    <a:pt x="144" y="388"/>
                  </a:lnTo>
                  <a:lnTo>
                    <a:pt x="114" y="382"/>
                  </a:lnTo>
                  <a:lnTo>
                    <a:pt x="112" y="352"/>
                  </a:lnTo>
                  <a:lnTo>
                    <a:pt x="77" y="303"/>
                  </a:lnTo>
                  <a:lnTo>
                    <a:pt x="83" y="220"/>
                  </a:lnTo>
                  <a:lnTo>
                    <a:pt x="42" y="165"/>
                  </a:lnTo>
                  <a:lnTo>
                    <a:pt x="0" y="157"/>
                  </a:lnTo>
                  <a:lnTo>
                    <a:pt x="24" y="102"/>
                  </a:lnTo>
                  <a:lnTo>
                    <a:pt x="67" y="116"/>
                  </a:lnTo>
                  <a:lnTo>
                    <a:pt x="83" y="96"/>
                  </a:lnTo>
                  <a:lnTo>
                    <a:pt x="132" y="118"/>
                  </a:lnTo>
                  <a:lnTo>
                    <a:pt x="124" y="53"/>
                  </a:lnTo>
                  <a:lnTo>
                    <a:pt x="160" y="23"/>
                  </a:lnTo>
                  <a:lnTo>
                    <a:pt x="256" y="0"/>
                  </a:lnTo>
                  <a:lnTo>
                    <a:pt x="280" y="63"/>
                  </a:lnTo>
                  <a:lnTo>
                    <a:pt x="343" y="132"/>
                  </a:lnTo>
                  <a:lnTo>
                    <a:pt x="406" y="110"/>
                  </a:lnTo>
                  <a:lnTo>
                    <a:pt x="453" y="114"/>
                  </a:lnTo>
                  <a:lnTo>
                    <a:pt x="488" y="81"/>
                  </a:lnTo>
                  <a:lnTo>
                    <a:pt x="530" y="134"/>
                  </a:lnTo>
                  <a:lnTo>
                    <a:pt x="650" y="110"/>
                  </a:lnTo>
                  <a:lnTo>
                    <a:pt x="673" y="142"/>
                  </a:lnTo>
                  <a:lnTo>
                    <a:pt x="689" y="191"/>
                  </a:lnTo>
                  <a:lnTo>
                    <a:pt x="742" y="177"/>
                  </a:lnTo>
                  <a:lnTo>
                    <a:pt x="790" y="250"/>
                  </a:lnTo>
                  <a:lnTo>
                    <a:pt x="823" y="248"/>
                  </a:lnTo>
                  <a:lnTo>
                    <a:pt x="813" y="167"/>
                  </a:lnTo>
                  <a:lnTo>
                    <a:pt x="853" y="161"/>
                  </a:lnTo>
                  <a:lnTo>
                    <a:pt x="855" y="167"/>
                  </a:lnTo>
                  <a:lnTo>
                    <a:pt x="858" y="179"/>
                  </a:lnTo>
                  <a:lnTo>
                    <a:pt x="864" y="195"/>
                  </a:lnTo>
                  <a:lnTo>
                    <a:pt x="868" y="212"/>
                  </a:lnTo>
                  <a:lnTo>
                    <a:pt x="872" y="224"/>
                  </a:lnTo>
                  <a:lnTo>
                    <a:pt x="874" y="232"/>
                  </a:lnTo>
                  <a:lnTo>
                    <a:pt x="878" y="234"/>
                  </a:lnTo>
                  <a:lnTo>
                    <a:pt x="886" y="242"/>
                  </a:lnTo>
                  <a:lnTo>
                    <a:pt x="896" y="250"/>
                  </a:lnTo>
                  <a:lnTo>
                    <a:pt x="908" y="258"/>
                  </a:lnTo>
                  <a:lnTo>
                    <a:pt x="916" y="262"/>
                  </a:lnTo>
                  <a:lnTo>
                    <a:pt x="920" y="266"/>
                  </a:lnTo>
                  <a:lnTo>
                    <a:pt x="971" y="319"/>
                  </a:lnTo>
                  <a:lnTo>
                    <a:pt x="994" y="293"/>
                  </a:lnTo>
                  <a:lnTo>
                    <a:pt x="1010" y="238"/>
                  </a:lnTo>
                  <a:lnTo>
                    <a:pt x="1059" y="201"/>
                  </a:lnTo>
                  <a:lnTo>
                    <a:pt x="1126" y="226"/>
                  </a:lnTo>
                  <a:lnTo>
                    <a:pt x="1203" y="252"/>
                  </a:lnTo>
                  <a:lnTo>
                    <a:pt x="1246" y="248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103"/>
            <p:cNvSpPr>
              <a:spLocks/>
            </p:cNvSpPr>
            <p:nvPr/>
          </p:nvSpPr>
          <p:spPr bwMode="gray">
            <a:xfrm>
              <a:off x="3599" y="839"/>
              <a:ext cx="861" cy="778"/>
            </a:xfrm>
            <a:custGeom>
              <a:avLst/>
              <a:gdLst>
                <a:gd name="T0" fmla="*/ 419 w 1722"/>
                <a:gd name="T1" fmla="*/ 147 h 1557"/>
                <a:gd name="T2" fmla="*/ 423 w 1722"/>
                <a:gd name="T3" fmla="*/ 159 h 1557"/>
                <a:gd name="T4" fmla="*/ 428 w 1722"/>
                <a:gd name="T5" fmla="*/ 173 h 1557"/>
                <a:gd name="T6" fmla="*/ 419 w 1722"/>
                <a:gd name="T7" fmla="*/ 185 h 1557"/>
                <a:gd name="T8" fmla="*/ 421 w 1722"/>
                <a:gd name="T9" fmla="*/ 196 h 1557"/>
                <a:gd name="T10" fmla="*/ 431 w 1722"/>
                <a:gd name="T11" fmla="*/ 209 h 1557"/>
                <a:gd name="T12" fmla="*/ 429 w 1722"/>
                <a:gd name="T13" fmla="*/ 233 h 1557"/>
                <a:gd name="T14" fmla="*/ 425 w 1722"/>
                <a:gd name="T15" fmla="*/ 256 h 1557"/>
                <a:gd name="T16" fmla="*/ 417 w 1722"/>
                <a:gd name="T17" fmla="*/ 278 h 1557"/>
                <a:gd name="T18" fmla="*/ 418 w 1722"/>
                <a:gd name="T19" fmla="*/ 290 h 1557"/>
                <a:gd name="T20" fmla="*/ 404 w 1722"/>
                <a:gd name="T21" fmla="*/ 293 h 1557"/>
                <a:gd name="T22" fmla="*/ 383 w 1722"/>
                <a:gd name="T23" fmla="*/ 292 h 1557"/>
                <a:gd name="T24" fmla="*/ 374 w 1722"/>
                <a:gd name="T25" fmla="*/ 295 h 1557"/>
                <a:gd name="T26" fmla="*/ 367 w 1722"/>
                <a:gd name="T27" fmla="*/ 309 h 1557"/>
                <a:gd name="T28" fmla="*/ 358 w 1722"/>
                <a:gd name="T29" fmla="*/ 318 h 1557"/>
                <a:gd name="T30" fmla="*/ 368 w 1722"/>
                <a:gd name="T31" fmla="*/ 333 h 1557"/>
                <a:gd name="T32" fmla="*/ 375 w 1722"/>
                <a:gd name="T33" fmla="*/ 350 h 1557"/>
                <a:gd name="T34" fmla="*/ 380 w 1722"/>
                <a:gd name="T35" fmla="*/ 367 h 1557"/>
                <a:gd name="T36" fmla="*/ 334 w 1722"/>
                <a:gd name="T37" fmla="*/ 359 h 1557"/>
                <a:gd name="T38" fmla="*/ 299 w 1722"/>
                <a:gd name="T39" fmla="*/ 376 h 1557"/>
                <a:gd name="T40" fmla="*/ 275 w 1722"/>
                <a:gd name="T41" fmla="*/ 371 h 1557"/>
                <a:gd name="T42" fmla="*/ 237 w 1722"/>
                <a:gd name="T43" fmla="*/ 345 h 1557"/>
                <a:gd name="T44" fmla="*/ 183 w 1722"/>
                <a:gd name="T45" fmla="*/ 338 h 1557"/>
                <a:gd name="T46" fmla="*/ 134 w 1722"/>
                <a:gd name="T47" fmla="*/ 309 h 1557"/>
                <a:gd name="T48" fmla="*/ 93 w 1722"/>
                <a:gd name="T49" fmla="*/ 288 h 1557"/>
                <a:gd name="T50" fmla="*/ 118 w 1722"/>
                <a:gd name="T51" fmla="*/ 211 h 1557"/>
                <a:gd name="T52" fmla="*/ 133 w 1722"/>
                <a:gd name="T53" fmla="*/ 147 h 1557"/>
                <a:gd name="T54" fmla="*/ 106 w 1722"/>
                <a:gd name="T55" fmla="*/ 89 h 1557"/>
                <a:gd name="T56" fmla="*/ 45 w 1722"/>
                <a:gd name="T57" fmla="*/ 63 h 1557"/>
                <a:gd name="T58" fmla="*/ 12 w 1722"/>
                <a:gd name="T59" fmla="*/ 35 h 1557"/>
                <a:gd name="T60" fmla="*/ 9 w 1722"/>
                <a:gd name="T61" fmla="*/ 18 h 1557"/>
                <a:gd name="T62" fmla="*/ 25 w 1722"/>
                <a:gd name="T63" fmla="*/ 11 h 1557"/>
                <a:gd name="T64" fmla="*/ 45 w 1722"/>
                <a:gd name="T65" fmla="*/ 4 h 1557"/>
                <a:gd name="T66" fmla="*/ 61 w 1722"/>
                <a:gd name="T67" fmla="*/ 1 h 1557"/>
                <a:gd name="T68" fmla="*/ 82 w 1722"/>
                <a:gd name="T69" fmla="*/ 11 h 1557"/>
                <a:gd name="T70" fmla="*/ 94 w 1722"/>
                <a:gd name="T71" fmla="*/ 8 h 1557"/>
                <a:gd name="T72" fmla="*/ 104 w 1722"/>
                <a:gd name="T73" fmla="*/ 6 h 1557"/>
                <a:gd name="T74" fmla="*/ 127 w 1722"/>
                <a:gd name="T75" fmla="*/ 24 h 1557"/>
                <a:gd name="T76" fmla="*/ 146 w 1722"/>
                <a:gd name="T77" fmla="*/ 46 h 1557"/>
                <a:gd name="T78" fmla="*/ 160 w 1722"/>
                <a:gd name="T79" fmla="*/ 69 h 1557"/>
                <a:gd name="T80" fmla="*/ 175 w 1722"/>
                <a:gd name="T81" fmla="*/ 92 h 1557"/>
                <a:gd name="T82" fmla="*/ 184 w 1722"/>
                <a:gd name="T83" fmla="*/ 101 h 1557"/>
                <a:gd name="T84" fmla="*/ 194 w 1722"/>
                <a:gd name="T85" fmla="*/ 123 h 1557"/>
                <a:gd name="T86" fmla="*/ 206 w 1722"/>
                <a:gd name="T87" fmla="*/ 138 h 1557"/>
                <a:gd name="T88" fmla="*/ 225 w 1722"/>
                <a:gd name="T89" fmla="*/ 141 h 1557"/>
                <a:gd name="T90" fmla="*/ 245 w 1722"/>
                <a:gd name="T91" fmla="*/ 137 h 1557"/>
                <a:gd name="T92" fmla="*/ 267 w 1722"/>
                <a:gd name="T93" fmla="*/ 143 h 1557"/>
                <a:gd name="T94" fmla="*/ 281 w 1722"/>
                <a:gd name="T95" fmla="*/ 152 h 1557"/>
                <a:gd name="T96" fmla="*/ 293 w 1722"/>
                <a:gd name="T97" fmla="*/ 154 h 1557"/>
                <a:gd name="T98" fmla="*/ 298 w 1722"/>
                <a:gd name="T99" fmla="*/ 154 h 1557"/>
                <a:gd name="T100" fmla="*/ 300 w 1722"/>
                <a:gd name="T101" fmla="*/ 160 h 1557"/>
                <a:gd name="T102" fmla="*/ 308 w 1722"/>
                <a:gd name="T103" fmla="*/ 175 h 1557"/>
                <a:gd name="T104" fmla="*/ 317 w 1722"/>
                <a:gd name="T105" fmla="*/ 191 h 1557"/>
                <a:gd name="T106" fmla="*/ 329 w 1722"/>
                <a:gd name="T107" fmla="*/ 197 h 1557"/>
                <a:gd name="T108" fmla="*/ 350 w 1722"/>
                <a:gd name="T109" fmla="*/ 191 h 1557"/>
                <a:gd name="T110" fmla="*/ 368 w 1722"/>
                <a:gd name="T111" fmla="*/ 175 h 1557"/>
                <a:gd name="T112" fmla="*/ 382 w 1722"/>
                <a:gd name="T113" fmla="*/ 160 h 1557"/>
                <a:gd name="T114" fmla="*/ 396 w 1722"/>
                <a:gd name="T115" fmla="*/ 148 h 1557"/>
                <a:gd name="T116" fmla="*/ 414 w 1722"/>
                <a:gd name="T117" fmla="*/ 140 h 15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2"/>
                <a:gd name="T178" fmla="*/ 0 h 1557"/>
                <a:gd name="T179" fmla="*/ 1722 w 1722"/>
                <a:gd name="T180" fmla="*/ 1557 h 15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2" h="1557">
                  <a:moveTo>
                    <a:pt x="1673" y="557"/>
                  </a:moveTo>
                  <a:lnTo>
                    <a:pt x="1673" y="561"/>
                  </a:lnTo>
                  <a:lnTo>
                    <a:pt x="1673" y="575"/>
                  </a:lnTo>
                  <a:lnTo>
                    <a:pt x="1675" y="590"/>
                  </a:lnTo>
                  <a:lnTo>
                    <a:pt x="1675" y="606"/>
                  </a:lnTo>
                  <a:lnTo>
                    <a:pt x="1675" y="618"/>
                  </a:lnTo>
                  <a:lnTo>
                    <a:pt x="1681" y="628"/>
                  </a:lnTo>
                  <a:lnTo>
                    <a:pt x="1691" y="639"/>
                  </a:lnTo>
                  <a:lnTo>
                    <a:pt x="1702" y="649"/>
                  </a:lnTo>
                  <a:lnTo>
                    <a:pt x="1712" y="661"/>
                  </a:lnTo>
                  <a:lnTo>
                    <a:pt x="1714" y="673"/>
                  </a:lnTo>
                  <a:lnTo>
                    <a:pt x="1710" y="693"/>
                  </a:lnTo>
                  <a:lnTo>
                    <a:pt x="1698" y="712"/>
                  </a:lnTo>
                  <a:lnTo>
                    <a:pt x="1687" y="728"/>
                  </a:lnTo>
                  <a:lnTo>
                    <a:pt x="1681" y="736"/>
                  </a:lnTo>
                  <a:lnTo>
                    <a:pt x="1673" y="742"/>
                  </a:lnTo>
                  <a:lnTo>
                    <a:pt x="1669" y="752"/>
                  </a:lnTo>
                  <a:lnTo>
                    <a:pt x="1667" y="762"/>
                  </a:lnTo>
                  <a:lnTo>
                    <a:pt x="1673" y="773"/>
                  </a:lnTo>
                  <a:lnTo>
                    <a:pt x="1683" y="787"/>
                  </a:lnTo>
                  <a:lnTo>
                    <a:pt x="1697" y="799"/>
                  </a:lnTo>
                  <a:lnTo>
                    <a:pt x="1708" y="811"/>
                  </a:lnTo>
                  <a:lnTo>
                    <a:pt x="1718" y="823"/>
                  </a:lnTo>
                  <a:lnTo>
                    <a:pt x="1722" y="836"/>
                  </a:lnTo>
                  <a:lnTo>
                    <a:pt x="1720" y="852"/>
                  </a:lnTo>
                  <a:lnTo>
                    <a:pt x="1720" y="876"/>
                  </a:lnTo>
                  <a:lnTo>
                    <a:pt x="1718" y="905"/>
                  </a:lnTo>
                  <a:lnTo>
                    <a:pt x="1716" y="935"/>
                  </a:lnTo>
                  <a:lnTo>
                    <a:pt x="1714" y="964"/>
                  </a:lnTo>
                  <a:lnTo>
                    <a:pt x="1712" y="988"/>
                  </a:lnTo>
                  <a:lnTo>
                    <a:pt x="1708" y="1002"/>
                  </a:lnTo>
                  <a:lnTo>
                    <a:pt x="1697" y="1025"/>
                  </a:lnTo>
                  <a:lnTo>
                    <a:pt x="1687" y="1051"/>
                  </a:lnTo>
                  <a:lnTo>
                    <a:pt x="1675" y="1074"/>
                  </a:lnTo>
                  <a:lnTo>
                    <a:pt x="1667" y="1096"/>
                  </a:lnTo>
                  <a:lnTo>
                    <a:pt x="1667" y="1114"/>
                  </a:lnTo>
                  <a:lnTo>
                    <a:pt x="1667" y="1130"/>
                  </a:lnTo>
                  <a:lnTo>
                    <a:pt x="1669" y="1139"/>
                  </a:lnTo>
                  <a:lnTo>
                    <a:pt x="1671" y="1151"/>
                  </a:lnTo>
                  <a:lnTo>
                    <a:pt x="1671" y="1163"/>
                  </a:lnTo>
                  <a:lnTo>
                    <a:pt x="1667" y="1171"/>
                  </a:lnTo>
                  <a:lnTo>
                    <a:pt x="1655" y="1175"/>
                  </a:lnTo>
                  <a:lnTo>
                    <a:pt x="1639" y="1175"/>
                  </a:lnTo>
                  <a:lnTo>
                    <a:pt x="1614" y="1175"/>
                  </a:lnTo>
                  <a:lnTo>
                    <a:pt x="1586" y="1175"/>
                  </a:lnTo>
                  <a:lnTo>
                    <a:pt x="1561" y="1173"/>
                  </a:lnTo>
                  <a:lnTo>
                    <a:pt x="1539" y="1171"/>
                  </a:lnTo>
                  <a:lnTo>
                    <a:pt x="1529" y="1169"/>
                  </a:lnTo>
                  <a:lnTo>
                    <a:pt x="1521" y="1169"/>
                  </a:lnTo>
                  <a:lnTo>
                    <a:pt x="1511" y="1171"/>
                  </a:lnTo>
                  <a:lnTo>
                    <a:pt x="1502" y="1177"/>
                  </a:lnTo>
                  <a:lnTo>
                    <a:pt x="1496" y="1183"/>
                  </a:lnTo>
                  <a:lnTo>
                    <a:pt x="1492" y="1193"/>
                  </a:lnTo>
                  <a:lnTo>
                    <a:pt x="1486" y="1206"/>
                  </a:lnTo>
                  <a:lnTo>
                    <a:pt x="1478" y="1222"/>
                  </a:lnTo>
                  <a:lnTo>
                    <a:pt x="1468" y="1238"/>
                  </a:lnTo>
                  <a:lnTo>
                    <a:pt x="1458" y="1246"/>
                  </a:lnTo>
                  <a:lnTo>
                    <a:pt x="1445" y="1254"/>
                  </a:lnTo>
                  <a:lnTo>
                    <a:pt x="1435" y="1261"/>
                  </a:lnTo>
                  <a:lnTo>
                    <a:pt x="1429" y="1273"/>
                  </a:lnTo>
                  <a:lnTo>
                    <a:pt x="1433" y="1285"/>
                  </a:lnTo>
                  <a:lnTo>
                    <a:pt x="1443" y="1297"/>
                  </a:lnTo>
                  <a:lnTo>
                    <a:pt x="1456" y="1313"/>
                  </a:lnTo>
                  <a:lnTo>
                    <a:pt x="1470" y="1332"/>
                  </a:lnTo>
                  <a:lnTo>
                    <a:pt x="1480" y="1350"/>
                  </a:lnTo>
                  <a:lnTo>
                    <a:pt x="1486" y="1364"/>
                  </a:lnTo>
                  <a:lnTo>
                    <a:pt x="1492" y="1381"/>
                  </a:lnTo>
                  <a:lnTo>
                    <a:pt x="1498" y="1401"/>
                  </a:lnTo>
                  <a:lnTo>
                    <a:pt x="1504" y="1423"/>
                  </a:lnTo>
                  <a:lnTo>
                    <a:pt x="1510" y="1441"/>
                  </a:lnTo>
                  <a:lnTo>
                    <a:pt x="1513" y="1454"/>
                  </a:lnTo>
                  <a:lnTo>
                    <a:pt x="1517" y="1470"/>
                  </a:lnTo>
                  <a:lnTo>
                    <a:pt x="1521" y="1482"/>
                  </a:lnTo>
                  <a:lnTo>
                    <a:pt x="1523" y="1486"/>
                  </a:lnTo>
                  <a:lnTo>
                    <a:pt x="1480" y="1490"/>
                  </a:lnTo>
                  <a:lnTo>
                    <a:pt x="1336" y="1439"/>
                  </a:lnTo>
                  <a:lnTo>
                    <a:pt x="1287" y="1476"/>
                  </a:lnTo>
                  <a:lnTo>
                    <a:pt x="1271" y="1531"/>
                  </a:lnTo>
                  <a:lnTo>
                    <a:pt x="1248" y="1557"/>
                  </a:lnTo>
                  <a:lnTo>
                    <a:pt x="1195" y="1504"/>
                  </a:lnTo>
                  <a:lnTo>
                    <a:pt x="1151" y="1472"/>
                  </a:lnTo>
                  <a:lnTo>
                    <a:pt x="1130" y="1399"/>
                  </a:lnTo>
                  <a:lnTo>
                    <a:pt x="1090" y="1405"/>
                  </a:lnTo>
                  <a:lnTo>
                    <a:pt x="1100" y="1486"/>
                  </a:lnTo>
                  <a:lnTo>
                    <a:pt x="1067" y="1488"/>
                  </a:lnTo>
                  <a:lnTo>
                    <a:pt x="1019" y="1415"/>
                  </a:lnTo>
                  <a:lnTo>
                    <a:pt x="966" y="1429"/>
                  </a:lnTo>
                  <a:lnTo>
                    <a:pt x="950" y="1380"/>
                  </a:lnTo>
                  <a:lnTo>
                    <a:pt x="927" y="1348"/>
                  </a:lnTo>
                  <a:lnTo>
                    <a:pt x="807" y="1372"/>
                  </a:lnTo>
                  <a:lnTo>
                    <a:pt x="765" y="1322"/>
                  </a:lnTo>
                  <a:lnTo>
                    <a:pt x="730" y="1352"/>
                  </a:lnTo>
                  <a:lnTo>
                    <a:pt x="683" y="1348"/>
                  </a:lnTo>
                  <a:lnTo>
                    <a:pt x="620" y="1370"/>
                  </a:lnTo>
                  <a:lnTo>
                    <a:pt x="557" y="1301"/>
                  </a:lnTo>
                  <a:lnTo>
                    <a:pt x="533" y="1238"/>
                  </a:lnTo>
                  <a:lnTo>
                    <a:pt x="437" y="1261"/>
                  </a:lnTo>
                  <a:lnTo>
                    <a:pt x="401" y="1291"/>
                  </a:lnTo>
                  <a:lnTo>
                    <a:pt x="413" y="1208"/>
                  </a:lnTo>
                  <a:lnTo>
                    <a:pt x="372" y="1153"/>
                  </a:lnTo>
                  <a:lnTo>
                    <a:pt x="317" y="1094"/>
                  </a:lnTo>
                  <a:lnTo>
                    <a:pt x="332" y="1047"/>
                  </a:lnTo>
                  <a:lnTo>
                    <a:pt x="415" y="956"/>
                  </a:lnTo>
                  <a:lnTo>
                    <a:pt x="472" y="844"/>
                  </a:lnTo>
                  <a:lnTo>
                    <a:pt x="521" y="791"/>
                  </a:lnTo>
                  <a:lnTo>
                    <a:pt x="529" y="722"/>
                  </a:lnTo>
                  <a:lnTo>
                    <a:pt x="563" y="708"/>
                  </a:lnTo>
                  <a:lnTo>
                    <a:pt x="531" y="590"/>
                  </a:lnTo>
                  <a:lnTo>
                    <a:pt x="561" y="480"/>
                  </a:lnTo>
                  <a:lnTo>
                    <a:pt x="580" y="376"/>
                  </a:lnTo>
                  <a:lnTo>
                    <a:pt x="468" y="297"/>
                  </a:lnTo>
                  <a:lnTo>
                    <a:pt x="421" y="358"/>
                  </a:lnTo>
                  <a:lnTo>
                    <a:pt x="313" y="393"/>
                  </a:lnTo>
                  <a:lnTo>
                    <a:pt x="210" y="393"/>
                  </a:lnTo>
                  <a:lnTo>
                    <a:pt x="183" y="321"/>
                  </a:lnTo>
                  <a:lnTo>
                    <a:pt x="179" y="254"/>
                  </a:lnTo>
                  <a:lnTo>
                    <a:pt x="112" y="226"/>
                  </a:lnTo>
                  <a:lnTo>
                    <a:pt x="88" y="273"/>
                  </a:lnTo>
                  <a:lnTo>
                    <a:pt x="0" y="222"/>
                  </a:lnTo>
                  <a:lnTo>
                    <a:pt x="45" y="140"/>
                  </a:lnTo>
                  <a:lnTo>
                    <a:pt x="6" y="90"/>
                  </a:lnTo>
                  <a:lnTo>
                    <a:pt x="10" y="88"/>
                  </a:lnTo>
                  <a:lnTo>
                    <a:pt x="19" y="83"/>
                  </a:lnTo>
                  <a:lnTo>
                    <a:pt x="33" y="75"/>
                  </a:lnTo>
                  <a:lnTo>
                    <a:pt x="51" y="65"/>
                  </a:lnTo>
                  <a:lnTo>
                    <a:pt x="69" y="57"/>
                  </a:lnTo>
                  <a:lnTo>
                    <a:pt x="84" y="49"/>
                  </a:lnTo>
                  <a:lnTo>
                    <a:pt x="98" y="45"/>
                  </a:lnTo>
                  <a:lnTo>
                    <a:pt x="112" y="41"/>
                  </a:lnTo>
                  <a:lnTo>
                    <a:pt x="134" y="35"/>
                  </a:lnTo>
                  <a:lnTo>
                    <a:pt x="155" y="25"/>
                  </a:lnTo>
                  <a:lnTo>
                    <a:pt x="179" y="18"/>
                  </a:lnTo>
                  <a:lnTo>
                    <a:pt x="197" y="8"/>
                  </a:lnTo>
                  <a:lnTo>
                    <a:pt x="208" y="4"/>
                  </a:lnTo>
                  <a:lnTo>
                    <a:pt x="224" y="0"/>
                  </a:lnTo>
                  <a:lnTo>
                    <a:pt x="244" y="4"/>
                  </a:lnTo>
                  <a:lnTo>
                    <a:pt x="267" y="14"/>
                  </a:lnTo>
                  <a:lnTo>
                    <a:pt x="293" y="25"/>
                  </a:lnTo>
                  <a:lnTo>
                    <a:pt x="313" y="39"/>
                  </a:lnTo>
                  <a:lnTo>
                    <a:pt x="328" y="47"/>
                  </a:lnTo>
                  <a:lnTo>
                    <a:pt x="344" y="51"/>
                  </a:lnTo>
                  <a:lnTo>
                    <a:pt x="358" y="49"/>
                  </a:lnTo>
                  <a:lnTo>
                    <a:pt x="366" y="43"/>
                  </a:lnTo>
                  <a:lnTo>
                    <a:pt x="374" y="35"/>
                  </a:lnTo>
                  <a:lnTo>
                    <a:pt x="380" y="27"/>
                  </a:lnTo>
                  <a:lnTo>
                    <a:pt x="387" y="21"/>
                  </a:lnTo>
                  <a:lnTo>
                    <a:pt x="397" y="21"/>
                  </a:lnTo>
                  <a:lnTo>
                    <a:pt x="413" y="25"/>
                  </a:lnTo>
                  <a:lnTo>
                    <a:pt x="447" y="39"/>
                  </a:lnTo>
                  <a:lnTo>
                    <a:pt x="472" y="53"/>
                  </a:lnTo>
                  <a:lnTo>
                    <a:pt x="492" y="73"/>
                  </a:lnTo>
                  <a:lnTo>
                    <a:pt x="510" y="96"/>
                  </a:lnTo>
                  <a:lnTo>
                    <a:pt x="531" y="118"/>
                  </a:lnTo>
                  <a:lnTo>
                    <a:pt x="551" y="142"/>
                  </a:lnTo>
                  <a:lnTo>
                    <a:pt x="567" y="163"/>
                  </a:lnTo>
                  <a:lnTo>
                    <a:pt x="582" y="187"/>
                  </a:lnTo>
                  <a:lnTo>
                    <a:pt x="598" y="212"/>
                  </a:lnTo>
                  <a:lnTo>
                    <a:pt x="610" y="232"/>
                  </a:lnTo>
                  <a:lnTo>
                    <a:pt x="622" y="256"/>
                  </a:lnTo>
                  <a:lnTo>
                    <a:pt x="637" y="279"/>
                  </a:lnTo>
                  <a:lnTo>
                    <a:pt x="655" y="303"/>
                  </a:lnTo>
                  <a:lnTo>
                    <a:pt x="673" y="325"/>
                  </a:lnTo>
                  <a:lnTo>
                    <a:pt x="689" y="348"/>
                  </a:lnTo>
                  <a:lnTo>
                    <a:pt x="698" y="368"/>
                  </a:lnTo>
                  <a:lnTo>
                    <a:pt x="704" y="378"/>
                  </a:lnTo>
                  <a:lnTo>
                    <a:pt x="714" y="386"/>
                  </a:lnTo>
                  <a:lnTo>
                    <a:pt x="726" y="393"/>
                  </a:lnTo>
                  <a:lnTo>
                    <a:pt x="736" y="405"/>
                  </a:lnTo>
                  <a:lnTo>
                    <a:pt x="742" y="417"/>
                  </a:lnTo>
                  <a:lnTo>
                    <a:pt x="750" y="445"/>
                  </a:lnTo>
                  <a:lnTo>
                    <a:pt x="761" y="470"/>
                  </a:lnTo>
                  <a:lnTo>
                    <a:pt x="773" y="492"/>
                  </a:lnTo>
                  <a:lnTo>
                    <a:pt x="783" y="508"/>
                  </a:lnTo>
                  <a:lnTo>
                    <a:pt x="795" y="527"/>
                  </a:lnTo>
                  <a:lnTo>
                    <a:pt x="809" y="543"/>
                  </a:lnTo>
                  <a:lnTo>
                    <a:pt x="824" y="555"/>
                  </a:lnTo>
                  <a:lnTo>
                    <a:pt x="840" y="561"/>
                  </a:lnTo>
                  <a:lnTo>
                    <a:pt x="862" y="567"/>
                  </a:lnTo>
                  <a:lnTo>
                    <a:pt x="882" y="569"/>
                  </a:lnTo>
                  <a:lnTo>
                    <a:pt x="901" y="565"/>
                  </a:lnTo>
                  <a:lnTo>
                    <a:pt x="919" y="559"/>
                  </a:lnTo>
                  <a:lnTo>
                    <a:pt x="941" y="553"/>
                  </a:lnTo>
                  <a:lnTo>
                    <a:pt x="960" y="549"/>
                  </a:lnTo>
                  <a:lnTo>
                    <a:pt x="982" y="551"/>
                  </a:lnTo>
                  <a:lnTo>
                    <a:pt x="1004" y="559"/>
                  </a:lnTo>
                  <a:lnTo>
                    <a:pt x="1029" y="563"/>
                  </a:lnTo>
                  <a:lnTo>
                    <a:pt x="1051" y="569"/>
                  </a:lnTo>
                  <a:lnTo>
                    <a:pt x="1065" y="575"/>
                  </a:lnTo>
                  <a:lnTo>
                    <a:pt x="1073" y="580"/>
                  </a:lnTo>
                  <a:lnTo>
                    <a:pt x="1086" y="588"/>
                  </a:lnTo>
                  <a:lnTo>
                    <a:pt x="1104" y="598"/>
                  </a:lnTo>
                  <a:lnTo>
                    <a:pt x="1122" y="608"/>
                  </a:lnTo>
                  <a:lnTo>
                    <a:pt x="1139" y="616"/>
                  </a:lnTo>
                  <a:lnTo>
                    <a:pt x="1155" y="620"/>
                  </a:lnTo>
                  <a:lnTo>
                    <a:pt x="1167" y="620"/>
                  </a:lnTo>
                  <a:lnTo>
                    <a:pt x="1171" y="618"/>
                  </a:lnTo>
                  <a:lnTo>
                    <a:pt x="1177" y="614"/>
                  </a:lnTo>
                  <a:lnTo>
                    <a:pt x="1181" y="614"/>
                  </a:lnTo>
                  <a:lnTo>
                    <a:pt x="1185" y="614"/>
                  </a:lnTo>
                  <a:lnTo>
                    <a:pt x="1189" y="616"/>
                  </a:lnTo>
                  <a:lnTo>
                    <a:pt x="1191" y="618"/>
                  </a:lnTo>
                  <a:lnTo>
                    <a:pt x="1193" y="624"/>
                  </a:lnTo>
                  <a:lnTo>
                    <a:pt x="1195" y="632"/>
                  </a:lnTo>
                  <a:lnTo>
                    <a:pt x="1197" y="641"/>
                  </a:lnTo>
                  <a:lnTo>
                    <a:pt x="1202" y="659"/>
                  </a:lnTo>
                  <a:lnTo>
                    <a:pt x="1212" y="675"/>
                  </a:lnTo>
                  <a:lnTo>
                    <a:pt x="1224" y="687"/>
                  </a:lnTo>
                  <a:lnTo>
                    <a:pt x="1232" y="701"/>
                  </a:lnTo>
                  <a:lnTo>
                    <a:pt x="1238" y="714"/>
                  </a:lnTo>
                  <a:lnTo>
                    <a:pt x="1244" y="734"/>
                  </a:lnTo>
                  <a:lnTo>
                    <a:pt x="1254" y="754"/>
                  </a:lnTo>
                  <a:lnTo>
                    <a:pt x="1265" y="767"/>
                  </a:lnTo>
                  <a:lnTo>
                    <a:pt x="1277" y="775"/>
                  </a:lnTo>
                  <a:lnTo>
                    <a:pt x="1289" y="779"/>
                  </a:lnTo>
                  <a:lnTo>
                    <a:pt x="1299" y="785"/>
                  </a:lnTo>
                  <a:lnTo>
                    <a:pt x="1313" y="789"/>
                  </a:lnTo>
                  <a:lnTo>
                    <a:pt x="1328" y="785"/>
                  </a:lnTo>
                  <a:lnTo>
                    <a:pt x="1348" y="777"/>
                  </a:lnTo>
                  <a:lnTo>
                    <a:pt x="1374" y="773"/>
                  </a:lnTo>
                  <a:lnTo>
                    <a:pt x="1399" y="767"/>
                  </a:lnTo>
                  <a:lnTo>
                    <a:pt x="1423" y="760"/>
                  </a:lnTo>
                  <a:lnTo>
                    <a:pt x="1447" y="742"/>
                  </a:lnTo>
                  <a:lnTo>
                    <a:pt x="1462" y="722"/>
                  </a:lnTo>
                  <a:lnTo>
                    <a:pt x="1472" y="701"/>
                  </a:lnTo>
                  <a:lnTo>
                    <a:pt x="1480" y="689"/>
                  </a:lnTo>
                  <a:lnTo>
                    <a:pt x="1494" y="675"/>
                  </a:lnTo>
                  <a:lnTo>
                    <a:pt x="1510" y="659"/>
                  </a:lnTo>
                  <a:lnTo>
                    <a:pt x="1527" y="643"/>
                  </a:lnTo>
                  <a:lnTo>
                    <a:pt x="1543" y="628"/>
                  </a:lnTo>
                  <a:lnTo>
                    <a:pt x="1557" y="616"/>
                  </a:lnTo>
                  <a:lnTo>
                    <a:pt x="1572" y="604"/>
                  </a:lnTo>
                  <a:lnTo>
                    <a:pt x="1584" y="594"/>
                  </a:lnTo>
                  <a:lnTo>
                    <a:pt x="1598" y="586"/>
                  </a:lnTo>
                  <a:lnTo>
                    <a:pt x="1614" y="577"/>
                  </a:lnTo>
                  <a:lnTo>
                    <a:pt x="1634" y="567"/>
                  </a:lnTo>
                  <a:lnTo>
                    <a:pt x="1653" y="561"/>
                  </a:lnTo>
                  <a:lnTo>
                    <a:pt x="1667" y="557"/>
                  </a:lnTo>
                  <a:lnTo>
                    <a:pt x="1673" y="557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104"/>
            <p:cNvSpPr>
              <a:spLocks/>
            </p:cNvSpPr>
            <p:nvPr/>
          </p:nvSpPr>
          <p:spPr bwMode="gray">
            <a:xfrm>
              <a:off x="3599" y="839"/>
              <a:ext cx="861" cy="778"/>
            </a:xfrm>
            <a:custGeom>
              <a:avLst/>
              <a:gdLst>
                <a:gd name="T0" fmla="*/ 419 w 1722"/>
                <a:gd name="T1" fmla="*/ 147 h 1557"/>
                <a:gd name="T2" fmla="*/ 423 w 1722"/>
                <a:gd name="T3" fmla="*/ 159 h 1557"/>
                <a:gd name="T4" fmla="*/ 428 w 1722"/>
                <a:gd name="T5" fmla="*/ 173 h 1557"/>
                <a:gd name="T6" fmla="*/ 419 w 1722"/>
                <a:gd name="T7" fmla="*/ 185 h 1557"/>
                <a:gd name="T8" fmla="*/ 421 w 1722"/>
                <a:gd name="T9" fmla="*/ 196 h 1557"/>
                <a:gd name="T10" fmla="*/ 431 w 1722"/>
                <a:gd name="T11" fmla="*/ 209 h 1557"/>
                <a:gd name="T12" fmla="*/ 429 w 1722"/>
                <a:gd name="T13" fmla="*/ 233 h 1557"/>
                <a:gd name="T14" fmla="*/ 425 w 1722"/>
                <a:gd name="T15" fmla="*/ 256 h 1557"/>
                <a:gd name="T16" fmla="*/ 417 w 1722"/>
                <a:gd name="T17" fmla="*/ 278 h 1557"/>
                <a:gd name="T18" fmla="*/ 418 w 1722"/>
                <a:gd name="T19" fmla="*/ 290 h 1557"/>
                <a:gd name="T20" fmla="*/ 404 w 1722"/>
                <a:gd name="T21" fmla="*/ 293 h 1557"/>
                <a:gd name="T22" fmla="*/ 383 w 1722"/>
                <a:gd name="T23" fmla="*/ 292 h 1557"/>
                <a:gd name="T24" fmla="*/ 374 w 1722"/>
                <a:gd name="T25" fmla="*/ 295 h 1557"/>
                <a:gd name="T26" fmla="*/ 367 w 1722"/>
                <a:gd name="T27" fmla="*/ 309 h 1557"/>
                <a:gd name="T28" fmla="*/ 358 w 1722"/>
                <a:gd name="T29" fmla="*/ 318 h 1557"/>
                <a:gd name="T30" fmla="*/ 368 w 1722"/>
                <a:gd name="T31" fmla="*/ 333 h 1557"/>
                <a:gd name="T32" fmla="*/ 375 w 1722"/>
                <a:gd name="T33" fmla="*/ 350 h 1557"/>
                <a:gd name="T34" fmla="*/ 380 w 1722"/>
                <a:gd name="T35" fmla="*/ 367 h 1557"/>
                <a:gd name="T36" fmla="*/ 334 w 1722"/>
                <a:gd name="T37" fmla="*/ 359 h 1557"/>
                <a:gd name="T38" fmla="*/ 299 w 1722"/>
                <a:gd name="T39" fmla="*/ 376 h 1557"/>
                <a:gd name="T40" fmla="*/ 275 w 1722"/>
                <a:gd name="T41" fmla="*/ 371 h 1557"/>
                <a:gd name="T42" fmla="*/ 237 w 1722"/>
                <a:gd name="T43" fmla="*/ 345 h 1557"/>
                <a:gd name="T44" fmla="*/ 183 w 1722"/>
                <a:gd name="T45" fmla="*/ 338 h 1557"/>
                <a:gd name="T46" fmla="*/ 134 w 1722"/>
                <a:gd name="T47" fmla="*/ 309 h 1557"/>
                <a:gd name="T48" fmla="*/ 93 w 1722"/>
                <a:gd name="T49" fmla="*/ 288 h 1557"/>
                <a:gd name="T50" fmla="*/ 118 w 1722"/>
                <a:gd name="T51" fmla="*/ 211 h 1557"/>
                <a:gd name="T52" fmla="*/ 133 w 1722"/>
                <a:gd name="T53" fmla="*/ 147 h 1557"/>
                <a:gd name="T54" fmla="*/ 106 w 1722"/>
                <a:gd name="T55" fmla="*/ 89 h 1557"/>
                <a:gd name="T56" fmla="*/ 45 w 1722"/>
                <a:gd name="T57" fmla="*/ 63 h 1557"/>
                <a:gd name="T58" fmla="*/ 12 w 1722"/>
                <a:gd name="T59" fmla="*/ 35 h 1557"/>
                <a:gd name="T60" fmla="*/ 9 w 1722"/>
                <a:gd name="T61" fmla="*/ 18 h 1557"/>
                <a:gd name="T62" fmla="*/ 25 w 1722"/>
                <a:gd name="T63" fmla="*/ 11 h 1557"/>
                <a:gd name="T64" fmla="*/ 45 w 1722"/>
                <a:gd name="T65" fmla="*/ 4 h 1557"/>
                <a:gd name="T66" fmla="*/ 61 w 1722"/>
                <a:gd name="T67" fmla="*/ 1 h 1557"/>
                <a:gd name="T68" fmla="*/ 82 w 1722"/>
                <a:gd name="T69" fmla="*/ 11 h 1557"/>
                <a:gd name="T70" fmla="*/ 94 w 1722"/>
                <a:gd name="T71" fmla="*/ 8 h 1557"/>
                <a:gd name="T72" fmla="*/ 104 w 1722"/>
                <a:gd name="T73" fmla="*/ 6 h 1557"/>
                <a:gd name="T74" fmla="*/ 127 w 1722"/>
                <a:gd name="T75" fmla="*/ 24 h 1557"/>
                <a:gd name="T76" fmla="*/ 146 w 1722"/>
                <a:gd name="T77" fmla="*/ 46 h 1557"/>
                <a:gd name="T78" fmla="*/ 160 w 1722"/>
                <a:gd name="T79" fmla="*/ 69 h 1557"/>
                <a:gd name="T80" fmla="*/ 175 w 1722"/>
                <a:gd name="T81" fmla="*/ 92 h 1557"/>
                <a:gd name="T82" fmla="*/ 184 w 1722"/>
                <a:gd name="T83" fmla="*/ 101 h 1557"/>
                <a:gd name="T84" fmla="*/ 194 w 1722"/>
                <a:gd name="T85" fmla="*/ 123 h 1557"/>
                <a:gd name="T86" fmla="*/ 206 w 1722"/>
                <a:gd name="T87" fmla="*/ 138 h 1557"/>
                <a:gd name="T88" fmla="*/ 225 w 1722"/>
                <a:gd name="T89" fmla="*/ 141 h 1557"/>
                <a:gd name="T90" fmla="*/ 245 w 1722"/>
                <a:gd name="T91" fmla="*/ 137 h 1557"/>
                <a:gd name="T92" fmla="*/ 267 w 1722"/>
                <a:gd name="T93" fmla="*/ 143 h 1557"/>
                <a:gd name="T94" fmla="*/ 281 w 1722"/>
                <a:gd name="T95" fmla="*/ 152 h 1557"/>
                <a:gd name="T96" fmla="*/ 293 w 1722"/>
                <a:gd name="T97" fmla="*/ 154 h 1557"/>
                <a:gd name="T98" fmla="*/ 298 w 1722"/>
                <a:gd name="T99" fmla="*/ 154 h 1557"/>
                <a:gd name="T100" fmla="*/ 300 w 1722"/>
                <a:gd name="T101" fmla="*/ 160 h 1557"/>
                <a:gd name="T102" fmla="*/ 308 w 1722"/>
                <a:gd name="T103" fmla="*/ 175 h 1557"/>
                <a:gd name="T104" fmla="*/ 317 w 1722"/>
                <a:gd name="T105" fmla="*/ 191 h 1557"/>
                <a:gd name="T106" fmla="*/ 329 w 1722"/>
                <a:gd name="T107" fmla="*/ 197 h 1557"/>
                <a:gd name="T108" fmla="*/ 350 w 1722"/>
                <a:gd name="T109" fmla="*/ 191 h 1557"/>
                <a:gd name="T110" fmla="*/ 368 w 1722"/>
                <a:gd name="T111" fmla="*/ 175 h 1557"/>
                <a:gd name="T112" fmla="*/ 382 w 1722"/>
                <a:gd name="T113" fmla="*/ 160 h 1557"/>
                <a:gd name="T114" fmla="*/ 396 w 1722"/>
                <a:gd name="T115" fmla="*/ 148 h 1557"/>
                <a:gd name="T116" fmla="*/ 414 w 1722"/>
                <a:gd name="T117" fmla="*/ 140 h 15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2"/>
                <a:gd name="T178" fmla="*/ 0 h 1557"/>
                <a:gd name="T179" fmla="*/ 1722 w 1722"/>
                <a:gd name="T180" fmla="*/ 1557 h 15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2" h="1557">
                  <a:moveTo>
                    <a:pt x="1673" y="557"/>
                  </a:moveTo>
                  <a:lnTo>
                    <a:pt x="1673" y="561"/>
                  </a:lnTo>
                  <a:lnTo>
                    <a:pt x="1673" y="575"/>
                  </a:lnTo>
                  <a:lnTo>
                    <a:pt x="1675" y="590"/>
                  </a:lnTo>
                  <a:lnTo>
                    <a:pt x="1675" y="606"/>
                  </a:lnTo>
                  <a:lnTo>
                    <a:pt x="1675" y="618"/>
                  </a:lnTo>
                  <a:lnTo>
                    <a:pt x="1681" y="628"/>
                  </a:lnTo>
                  <a:lnTo>
                    <a:pt x="1691" y="639"/>
                  </a:lnTo>
                  <a:lnTo>
                    <a:pt x="1702" y="649"/>
                  </a:lnTo>
                  <a:lnTo>
                    <a:pt x="1712" y="661"/>
                  </a:lnTo>
                  <a:lnTo>
                    <a:pt x="1714" y="673"/>
                  </a:lnTo>
                  <a:lnTo>
                    <a:pt x="1710" y="693"/>
                  </a:lnTo>
                  <a:lnTo>
                    <a:pt x="1698" y="712"/>
                  </a:lnTo>
                  <a:lnTo>
                    <a:pt x="1687" y="728"/>
                  </a:lnTo>
                  <a:lnTo>
                    <a:pt x="1681" y="736"/>
                  </a:lnTo>
                  <a:lnTo>
                    <a:pt x="1673" y="742"/>
                  </a:lnTo>
                  <a:lnTo>
                    <a:pt x="1669" y="752"/>
                  </a:lnTo>
                  <a:lnTo>
                    <a:pt x="1667" y="762"/>
                  </a:lnTo>
                  <a:lnTo>
                    <a:pt x="1673" y="773"/>
                  </a:lnTo>
                  <a:lnTo>
                    <a:pt x="1683" y="787"/>
                  </a:lnTo>
                  <a:lnTo>
                    <a:pt x="1697" y="799"/>
                  </a:lnTo>
                  <a:lnTo>
                    <a:pt x="1708" y="811"/>
                  </a:lnTo>
                  <a:lnTo>
                    <a:pt x="1718" y="823"/>
                  </a:lnTo>
                  <a:lnTo>
                    <a:pt x="1722" y="836"/>
                  </a:lnTo>
                  <a:lnTo>
                    <a:pt x="1720" y="852"/>
                  </a:lnTo>
                  <a:lnTo>
                    <a:pt x="1720" y="876"/>
                  </a:lnTo>
                  <a:lnTo>
                    <a:pt x="1718" y="905"/>
                  </a:lnTo>
                  <a:lnTo>
                    <a:pt x="1716" y="935"/>
                  </a:lnTo>
                  <a:lnTo>
                    <a:pt x="1714" y="964"/>
                  </a:lnTo>
                  <a:lnTo>
                    <a:pt x="1712" y="988"/>
                  </a:lnTo>
                  <a:lnTo>
                    <a:pt x="1708" y="1002"/>
                  </a:lnTo>
                  <a:lnTo>
                    <a:pt x="1697" y="1025"/>
                  </a:lnTo>
                  <a:lnTo>
                    <a:pt x="1687" y="1051"/>
                  </a:lnTo>
                  <a:lnTo>
                    <a:pt x="1675" y="1074"/>
                  </a:lnTo>
                  <a:lnTo>
                    <a:pt x="1667" y="1096"/>
                  </a:lnTo>
                  <a:lnTo>
                    <a:pt x="1667" y="1114"/>
                  </a:lnTo>
                  <a:lnTo>
                    <a:pt x="1667" y="1130"/>
                  </a:lnTo>
                  <a:lnTo>
                    <a:pt x="1669" y="1139"/>
                  </a:lnTo>
                  <a:lnTo>
                    <a:pt x="1671" y="1151"/>
                  </a:lnTo>
                  <a:lnTo>
                    <a:pt x="1671" y="1163"/>
                  </a:lnTo>
                  <a:lnTo>
                    <a:pt x="1667" y="1171"/>
                  </a:lnTo>
                  <a:lnTo>
                    <a:pt x="1655" y="1175"/>
                  </a:lnTo>
                  <a:lnTo>
                    <a:pt x="1639" y="1175"/>
                  </a:lnTo>
                  <a:lnTo>
                    <a:pt x="1614" y="1175"/>
                  </a:lnTo>
                  <a:lnTo>
                    <a:pt x="1586" y="1175"/>
                  </a:lnTo>
                  <a:lnTo>
                    <a:pt x="1561" y="1173"/>
                  </a:lnTo>
                  <a:lnTo>
                    <a:pt x="1539" y="1171"/>
                  </a:lnTo>
                  <a:lnTo>
                    <a:pt x="1529" y="1169"/>
                  </a:lnTo>
                  <a:lnTo>
                    <a:pt x="1521" y="1169"/>
                  </a:lnTo>
                  <a:lnTo>
                    <a:pt x="1511" y="1171"/>
                  </a:lnTo>
                  <a:lnTo>
                    <a:pt x="1502" y="1177"/>
                  </a:lnTo>
                  <a:lnTo>
                    <a:pt x="1496" y="1183"/>
                  </a:lnTo>
                  <a:lnTo>
                    <a:pt x="1492" y="1193"/>
                  </a:lnTo>
                  <a:lnTo>
                    <a:pt x="1486" y="1206"/>
                  </a:lnTo>
                  <a:lnTo>
                    <a:pt x="1478" y="1222"/>
                  </a:lnTo>
                  <a:lnTo>
                    <a:pt x="1468" y="1238"/>
                  </a:lnTo>
                  <a:lnTo>
                    <a:pt x="1458" y="1246"/>
                  </a:lnTo>
                  <a:lnTo>
                    <a:pt x="1445" y="1254"/>
                  </a:lnTo>
                  <a:lnTo>
                    <a:pt x="1435" y="1261"/>
                  </a:lnTo>
                  <a:lnTo>
                    <a:pt x="1429" y="1273"/>
                  </a:lnTo>
                  <a:lnTo>
                    <a:pt x="1433" y="1285"/>
                  </a:lnTo>
                  <a:lnTo>
                    <a:pt x="1443" y="1297"/>
                  </a:lnTo>
                  <a:lnTo>
                    <a:pt x="1456" y="1313"/>
                  </a:lnTo>
                  <a:lnTo>
                    <a:pt x="1470" y="1332"/>
                  </a:lnTo>
                  <a:lnTo>
                    <a:pt x="1480" y="1350"/>
                  </a:lnTo>
                  <a:lnTo>
                    <a:pt x="1486" y="1364"/>
                  </a:lnTo>
                  <a:lnTo>
                    <a:pt x="1492" y="1381"/>
                  </a:lnTo>
                  <a:lnTo>
                    <a:pt x="1498" y="1401"/>
                  </a:lnTo>
                  <a:lnTo>
                    <a:pt x="1504" y="1423"/>
                  </a:lnTo>
                  <a:lnTo>
                    <a:pt x="1510" y="1441"/>
                  </a:lnTo>
                  <a:lnTo>
                    <a:pt x="1513" y="1454"/>
                  </a:lnTo>
                  <a:lnTo>
                    <a:pt x="1517" y="1470"/>
                  </a:lnTo>
                  <a:lnTo>
                    <a:pt x="1521" y="1482"/>
                  </a:lnTo>
                  <a:lnTo>
                    <a:pt x="1523" y="1486"/>
                  </a:lnTo>
                  <a:lnTo>
                    <a:pt x="1480" y="1490"/>
                  </a:lnTo>
                  <a:lnTo>
                    <a:pt x="1336" y="1439"/>
                  </a:lnTo>
                  <a:lnTo>
                    <a:pt x="1287" y="1476"/>
                  </a:lnTo>
                  <a:lnTo>
                    <a:pt x="1271" y="1531"/>
                  </a:lnTo>
                  <a:lnTo>
                    <a:pt x="1248" y="1557"/>
                  </a:lnTo>
                  <a:lnTo>
                    <a:pt x="1195" y="1504"/>
                  </a:lnTo>
                  <a:lnTo>
                    <a:pt x="1151" y="1472"/>
                  </a:lnTo>
                  <a:lnTo>
                    <a:pt x="1130" y="1399"/>
                  </a:lnTo>
                  <a:lnTo>
                    <a:pt x="1090" y="1405"/>
                  </a:lnTo>
                  <a:lnTo>
                    <a:pt x="1100" y="1486"/>
                  </a:lnTo>
                  <a:lnTo>
                    <a:pt x="1067" y="1488"/>
                  </a:lnTo>
                  <a:lnTo>
                    <a:pt x="1019" y="1415"/>
                  </a:lnTo>
                  <a:lnTo>
                    <a:pt x="966" y="1429"/>
                  </a:lnTo>
                  <a:lnTo>
                    <a:pt x="950" y="1380"/>
                  </a:lnTo>
                  <a:lnTo>
                    <a:pt x="927" y="1348"/>
                  </a:lnTo>
                  <a:lnTo>
                    <a:pt x="807" y="1372"/>
                  </a:lnTo>
                  <a:lnTo>
                    <a:pt x="765" y="1322"/>
                  </a:lnTo>
                  <a:lnTo>
                    <a:pt x="730" y="1352"/>
                  </a:lnTo>
                  <a:lnTo>
                    <a:pt x="683" y="1348"/>
                  </a:lnTo>
                  <a:lnTo>
                    <a:pt x="620" y="1370"/>
                  </a:lnTo>
                  <a:lnTo>
                    <a:pt x="557" y="1301"/>
                  </a:lnTo>
                  <a:lnTo>
                    <a:pt x="533" y="1238"/>
                  </a:lnTo>
                  <a:lnTo>
                    <a:pt x="437" y="1261"/>
                  </a:lnTo>
                  <a:lnTo>
                    <a:pt x="401" y="1291"/>
                  </a:lnTo>
                  <a:lnTo>
                    <a:pt x="413" y="1208"/>
                  </a:lnTo>
                  <a:lnTo>
                    <a:pt x="372" y="1153"/>
                  </a:lnTo>
                  <a:lnTo>
                    <a:pt x="317" y="1094"/>
                  </a:lnTo>
                  <a:lnTo>
                    <a:pt x="332" y="1047"/>
                  </a:lnTo>
                  <a:lnTo>
                    <a:pt x="415" y="956"/>
                  </a:lnTo>
                  <a:lnTo>
                    <a:pt x="472" y="844"/>
                  </a:lnTo>
                  <a:lnTo>
                    <a:pt x="521" y="791"/>
                  </a:lnTo>
                  <a:lnTo>
                    <a:pt x="529" y="722"/>
                  </a:lnTo>
                  <a:lnTo>
                    <a:pt x="563" y="708"/>
                  </a:lnTo>
                  <a:lnTo>
                    <a:pt x="531" y="590"/>
                  </a:lnTo>
                  <a:lnTo>
                    <a:pt x="561" y="480"/>
                  </a:lnTo>
                  <a:lnTo>
                    <a:pt x="580" y="376"/>
                  </a:lnTo>
                  <a:lnTo>
                    <a:pt x="468" y="297"/>
                  </a:lnTo>
                  <a:lnTo>
                    <a:pt x="421" y="358"/>
                  </a:lnTo>
                  <a:lnTo>
                    <a:pt x="313" y="393"/>
                  </a:lnTo>
                  <a:lnTo>
                    <a:pt x="210" y="393"/>
                  </a:lnTo>
                  <a:lnTo>
                    <a:pt x="183" y="321"/>
                  </a:lnTo>
                  <a:lnTo>
                    <a:pt x="179" y="254"/>
                  </a:lnTo>
                  <a:lnTo>
                    <a:pt x="112" y="226"/>
                  </a:lnTo>
                  <a:lnTo>
                    <a:pt x="88" y="273"/>
                  </a:lnTo>
                  <a:lnTo>
                    <a:pt x="0" y="222"/>
                  </a:lnTo>
                  <a:lnTo>
                    <a:pt x="45" y="140"/>
                  </a:lnTo>
                  <a:lnTo>
                    <a:pt x="6" y="90"/>
                  </a:lnTo>
                  <a:lnTo>
                    <a:pt x="10" y="88"/>
                  </a:lnTo>
                  <a:lnTo>
                    <a:pt x="19" y="83"/>
                  </a:lnTo>
                  <a:lnTo>
                    <a:pt x="33" y="75"/>
                  </a:lnTo>
                  <a:lnTo>
                    <a:pt x="51" y="65"/>
                  </a:lnTo>
                  <a:lnTo>
                    <a:pt x="69" y="57"/>
                  </a:lnTo>
                  <a:lnTo>
                    <a:pt x="84" y="49"/>
                  </a:lnTo>
                  <a:lnTo>
                    <a:pt x="98" y="45"/>
                  </a:lnTo>
                  <a:lnTo>
                    <a:pt x="112" y="41"/>
                  </a:lnTo>
                  <a:lnTo>
                    <a:pt x="134" y="35"/>
                  </a:lnTo>
                  <a:lnTo>
                    <a:pt x="155" y="25"/>
                  </a:lnTo>
                  <a:lnTo>
                    <a:pt x="179" y="18"/>
                  </a:lnTo>
                  <a:lnTo>
                    <a:pt x="197" y="8"/>
                  </a:lnTo>
                  <a:lnTo>
                    <a:pt x="208" y="4"/>
                  </a:lnTo>
                  <a:lnTo>
                    <a:pt x="224" y="0"/>
                  </a:lnTo>
                  <a:lnTo>
                    <a:pt x="244" y="4"/>
                  </a:lnTo>
                  <a:lnTo>
                    <a:pt x="267" y="14"/>
                  </a:lnTo>
                  <a:lnTo>
                    <a:pt x="293" y="25"/>
                  </a:lnTo>
                  <a:lnTo>
                    <a:pt x="313" y="39"/>
                  </a:lnTo>
                  <a:lnTo>
                    <a:pt x="328" y="47"/>
                  </a:lnTo>
                  <a:lnTo>
                    <a:pt x="344" y="51"/>
                  </a:lnTo>
                  <a:lnTo>
                    <a:pt x="358" y="49"/>
                  </a:lnTo>
                  <a:lnTo>
                    <a:pt x="366" y="43"/>
                  </a:lnTo>
                  <a:lnTo>
                    <a:pt x="374" y="35"/>
                  </a:lnTo>
                  <a:lnTo>
                    <a:pt x="380" y="27"/>
                  </a:lnTo>
                  <a:lnTo>
                    <a:pt x="387" y="21"/>
                  </a:lnTo>
                  <a:lnTo>
                    <a:pt x="397" y="21"/>
                  </a:lnTo>
                  <a:lnTo>
                    <a:pt x="413" y="25"/>
                  </a:lnTo>
                  <a:lnTo>
                    <a:pt x="447" y="39"/>
                  </a:lnTo>
                  <a:lnTo>
                    <a:pt x="472" y="53"/>
                  </a:lnTo>
                  <a:lnTo>
                    <a:pt x="492" y="73"/>
                  </a:lnTo>
                  <a:lnTo>
                    <a:pt x="510" y="96"/>
                  </a:lnTo>
                  <a:lnTo>
                    <a:pt x="531" y="118"/>
                  </a:lnTo>
                  <a:lnTo>
                    <a:pt x="551" y="142"/>
                  </a:lnTo>
                  <a:lnTo>
                    <a:pt x="567" y="163"/>
                  </a:lnTo>
                  <a:lnTo>
                    <a:pt x="582" y="187"/>
                  </a:lnTo>
                  <a:lnTo>
                    <a:pt x="598" y="212"/>
                  </a:lnTo>
                  <a:lnTo>
                    <a:pt x="610" y="232"/>
                  </a:lnTo>
                  <a:lnTo>
                    <a:pt x="622" y="256"/>
                  </a:lnTo>
                  <a:lnTo>
                    <a:pt x="637" y="279"/>
                  </a:lnTo>
                  <a:lnTo>
                    <a:pt x="655" y="303"/>
                  </a:lnTo>
                  <a:lnTo>
                    <a:pt x="673" y="325"/>
                  </a:lnTo>
                  <a:lnTo>
                    <a:pt x="689" y="348"/>
                  </a:lnTo>
                  <a:lnTo>
                    <a:pt x="698" y="368"/>
                  </a:lnTo>
                  <a:lnTo>
                    <a:pt x="704" y="378"/>
                  </a:lnTo>
                  <a:lnTo>
                    <a:pt x="714" y="386"/>
                  </a:lnTo>
                  <a:lnTo>
                    <a:pt x="726" y="393"/>
                  </a:lnTo>
                  <a:lnTo>
                    <a:pt x="736" y="405"/>
                  </a:lnTo>
                  <a:lnTo>
                    <a:pt x="742" y="417"/>
                  </a:lnTo>
                  <a:lnTo>
                    <a:pt x="750" y="445"/>
                  </a:lnTo>
                  <a:lnTo>
                    <a:pt x="761" y="470"/>
                  </a:lnTo>
                  <a:lnTo>
                    <a:pt x="773" y="492"/>
                  </a:lnTo>
                  <a:lnTo>
                    <a:pt x="783" y="508"/>
                  </a:lnTo>
                  <a:lnTo>
                    <a:pt x="795" y="527"/>
                  </a:lnTo>
                  <a:lnTo>
                    <a:pt x="809" y="543"/>
                  </a:lnTo>
                  <a:lnTo>
                    <a:pt x="824" y="555"/>
                  </a:lnTo>
                  <a:lnTo>
                    <a:pt x="840" y="561"/>
                  </a:lnTo>
                  <a:lnTo>
                    <a:pt x="862" y="567"/>
                  </a:lnTo>
                  <a:lnTo>
                    <a:pt x="882" y="569"/>
                  </a:lnTo>
                  <a:lnTo>
                    <a:pt x="901" y="565"/>
                  </a:lnTo>
                  <a:lnTo>
                    <a:pt x="919" y="559"/>
                  </a:lnTo>
                  <a:lnTo>
                    <a:pt x="941" y="553"/>
                  </a:lnTo>
                  <a:lnTo>
                    <a:pt x="960" y="549"/>
                  </a:lnTo>
                  <a:lnTo>
                    <a:pt x="982" y="551"/>
                  </a:lnTo>
                  <a:lnTo>
                    <a:pt x="1004" y="559"/>
                  </a:lnTo>
                  <a:lnTo>
                    <a:pt x="1029" y="563"/>
                  </a:lnTo>
                  <a:lnTo>
                    <a:pt x="1051" y="569"/>
                  </a:lnTo>
                  <a:lnTo>
                    <a:pt x="1065" y="575"/>
                  </a:lnTo>
                  <a:lnTo>
                    <a:pt x="1073" y="580"/>
                  </a:lnTo>
                  <a:lnTo>
                    <a:pt x="1086" y="588"/>
                  </a:lnTo>
                  <a:lnTo>
                    <a:pt x="1104" y="598"/>
                  </a:lnTo>
                  <a:lnTo>
                    <a:pt x="1122" y="608"/>
                  </a:lnTo>
                  <a:lnTo>
                    <a:pt x="1139" y="616"/>
                  </a:lnTo>
                  <a:lnTo>
                    <a:pt x="1155" y="620"/>
                  </a:lnTo>
                  <a:lnTo>
                    <a:pt x="1167" y="620"/>
                  </a:lnTo>
                  <a:lnTo>
                    <a:pt x="1171" y="618"/>
                  </a:lnTo>
                  <a:lnTo>
                    <a:pt x="1177" y="614"/>
                  </a:lnTo>
                  <a:lnTo>
                    <a:pt x="1181" y="614"/>
                  </a:lnTo>
                  <a:lnTo>
                    <a:pt x="1185" y="614"/>
                  </a:lnTo>
                  <a:lnTo>
                    <a:pt x="1189" y="616"/>
                  </a:lnTo>
                  <a:lnTo>
                    <a:pt x="1191" y="618"/>
                  </a:lnTo>
                  <a:lnTo>
                    <a:pt x="1193" y="624"/>
                  </a:lnTo>
                  <a:lnTo>
                    <a:pt x="1195" y="632"/>
                  </a:lnTo>
                  <a:lnTo>
                    <a:pt x="1197" y="641"/>
                  </a:lnTo>
                  <a:lnTo>
                    <a:pt x="1202" y="659"/>
                  </a:lnTo>
                  <a:lnTo>
                    <a:pt x="1212" y="675"/>
                  </a:lnTo>
                  <a:lnTo>
                    <a:pt x="1224" y="687"/>
                  </a:lnTo>
                  <a:lnTo>
                    <a:pt x="1232" y="701"/>
                  </a:lnTo>
                  <a:lnTo>
                    <a:pt x="1238" y="714"/>
                  </a:lnTo>
                  <a:lnTo>
                    <a:pt x="1244" y="734"/>
                  </a:lnTo>
                  <a:lnTo>
                    <a:pt x="1254" y="754"/>
                  </a:lnTo>
                  <a:lnTo>
                    <a:pt x="1265" y="767"/>
                  </a:lnTo>
                  <a:lnTo>
                    <a:pt x="1277" y="775"/>
                  </a:lnTo>
                  <a:lnTo>
                    <a:pt x="1289" y="779"/>
                  </a:lnTo>
                  <a:lnTo>
                    <a:pt x="1299" y="785"/>
                  </a:lnTo>
                  <a:lnTo>
                    <a:pt x="1313" y="789"/>
                  </a:lnTo>
                  <a:lnTo>
                    <a:pt x="1328" y="785"/>
                  </a:lnTo>
                  <a:lnTo>
                    <a:pt x="1348" y="777"/>
                  </a:lnTo>
                  <a:lnTo>
                    <a:pt x="1374" y="773"/>
                  </a:lnTo>
                  <a:lnTo>
                    <a:pt x="1399" y="767"/>
                  </a:lnTo>
                  <a:lnTo>
                    <a:pt x="1423" y="760"/>
                  </a:lnTo>
                  <a:lnTo>
                    <a:pt x="1447" y="742"/>
                  </a:lnTo>
                  <a:lnTo>
                    <a:pt x="1462" y="722"/>
                  </a:lnTo>
                  <a:lnTo>
                    <a:pt x="1472" y="701"/>
                  </a:lnTo>
                  <a:lnTo>
                    <a:pt x="1480" y="689"/>
                  </a:lnTo>
                  <a:lnTo>
                    <a:pt x="1494" y="675"/>
                  </a:lnTo>
                  <a:lnTo>
                    <a:pt x="1510" y="659"/>
                  </a:lnTo>
                  <a:lnTo>
                    <a:pt x="1527" y="643"/>
                  </a:lnTo>
                  <a:lnTo>
                    <a:pt x="1543" y="628"/>
                  </a:lnTo>
                  <a:lnTo>
                    <a:pt x="1557" y="616"/>
                  </a:lnTo>
                  <a:lnTo>
                    <a:pt x="1572" y="604"/>
                  </a:lnTo>
                  <a:lnTo>
                    <a:pt x="1584" y="594"/>
                  </a:lnTo>
                  <a:lnTo>
                    <a:pt x="1598" y="586"/>
                  </a:lnTo>
                  <a:lnTo>
                    <a:pt x="1614" y="577"/>
                  </a:lnTo>
                  <a:lnTo>
                    <a:pt x="1634" y="567"/>
                  </a:lnTo>
                  <a:lnTo>
                    <a:pt x="1653" y="561"/>
                  </a:lnTo>
                  <a:lnTo>
                    <a:pt x="1667" y="557"/>
                  </a:lnTo>
                  <a:lnTo>
                    <a:pt x="1673" y="557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105"/>
            <p:cNvSpPr>
              <a:spLocks/>
            </p:cNvSpPr>
            <p:nvPr/>
          </p:nvSpPr>
          <p:spPr bwMode="gray">
            <a:xfrm>
              <a:off x="2264" y="884"/>
              <a:ext cx="1641" cy="1473"/>
            </a:xfrm>
            <a:custGeom>
              <a:avLst/>
              <a:gdLst>
                <a:gd name="T0" fmla="*/ 651 w 3282"/>
                <a:gd name="T1" fmla="*/ 10 h 2947"/>
                <a:gd name="T2" fmla="*/ 669 w 3282"/>
                <a:gd name="T3" fmla="*/ 0 h 2947"/>
                <a:gd name="T4" fmla="*/ 720 w 3282"/>
                <a:gd name="T5" fmla="*/ 75 h 2947"/>
                <a:gd name="T6" fmla="*/ 808 w 3282"/>
                <a:gd name="T7" fmla="*/ 154 h 2947"/>
                <a:gd name="T8" fmla="*/ 761 w 3282"/>
                <a:gd name="T9" fmla="*/ 265 h 2947"/>
                <a:gd name="T10" fmla="*/ 737 w 3282"/>
                <a:gd name="T11" fmla="*/ 326 h 2947"/>
                <a:gd name="T12" fmla="*/ 793 w 3282"/>
                <a:gd name="T13" fmla="*/ 368 h 2947"/>
                <a:gd name="T14" fmla="*/ 785 w 3282"/>
                <a:gd name="T15" fmla="*/ 441 h 2947"/>
                <a:gd name="T16" fmla="*/ 710 w 3282"/>
                <a:gd name="T17" fmla="*/ 486 h 2947"/>
                <a:gd name="T18" fmla="*/ 693 w 3282"/>
                <a:gd name="T19" fmla="*/ 529 h 2947"/>
                <a:gd name="T20" fmla="*/ 634 w 3282"/>
                <a:gd name="T21" fmla="*/ 485 h 2947"/>
                <a:gd name="T22" fmla="*/ 587 w 3282"/>
                <a:gd name="T23" fmla="*/ 518 h 2947"/>
                <a:gd name="T24" fmla="*/ 530 w 3282"/>
                <a:gd name="T25" fmla="*/ 545 h 2947"/>
                <a:gd name="T26" fmla="*/ 470 w 3282"/>
                <a:gd name="T27" fmla="*/ 631 h 2947"/>
                <a:gd name="T28" fmla="*/ 376 w 3282"/>
                <a:gd name="T29" fmla="*/ 713 h 2947"/>
                <a:gd name="T30" fmla="*/ 309 w 3282"/>
                <a:gd name="T31" fmla="*/ 676 h 2947"/>
                <a:gd name="T32" fmla="*/ 235 w 3282"/>
                <a:gd name="T33" fmla="*/ 736 h 2947"/>
                <a:gd name="T34" fmla="*/ 189 w 3282"/>
                <a:gd name="T35" fmla="*/ 655 h 2947"/>
                <a:gd name="T36" fmla="*/ 88 w 3282"/>
                <a:gd name="T37" fmla="*/ 617 h 2947"/>
                <a:gd name="T38" fmla="*/ 9 w 3282"/>
                <a:gd name="T39" fmla="*/ 583 h 2947"/>
                <a:gd name="T40" fmla="*/ 20 w 3282"/>
                <a:gd name="T41" fmla="*/ 515 h 2947"/>
                <a:gd name="T42" fmla="*/ 70 w 3282"/>
                <a:gd name="T43" fmla="*/ 522 h 2947"/>
                <a:gd name="T44" fmla="*/ 103 w 3282"/>
                <a:gd name="T45" fmla="*/ 518 h 2947"/>
                <a:gd name="T46" fmla="*/ 144 w 3282"/>
                <a:gd name="T47" fmla="*/ 526 h 2947"/>
                <a:gd name="T48" fmla="*/ 178 w 3282"/>
                <a:gd name="T49" fmla="*/ 545 h 2947"/>
                <a:gd name="T50" fmla="*/ 223 w 3282"/>
                <a:gd name="T51" fmla="*/ 550 h 2947"/>
                <a:gd name="T52" fmla="*/ 246 w 3282"/>
                <a:gd name="T53" fmla="*/ 558 h 2947"/>
                <a:gd name="T54" fmla="*/ 291 w 3282"/>
                <a:gd name="T55" fmla="*/ 532 h 2947"/>
                <a:gd name="T56" fmla="*/ 341 w 3282"/>
                <a:gd name="T57" fmla="*/ 519 h 2947"/>
                <a:gd name="T58" fmla="*/ 375 w 3282"/>
                <a:gd name="T59" fmla="*/ 517 h 2947"/>
                <a:gd name="T60" fmla="*/ 398 w 3282"/>
                <a:gd name="T61" fmla="*/ 506 h 2947"/>
                <a:gd name="T62" fmla="*/ 420 w 3282"/>
                <a:gd name="T63" fmla="*/ 485 h 2947"/>
                <a:gd name="T64" fmla="*/ 443 w 3282"/>
                <a:gd name="T65" fmla="*/ 466 h 2947"/>
                <a:gd name="T66" fmla="*/ 459 w 3282"/>
                <a:gd name="T67" fmla="*/ 452 h 2947"/>
                <a:gd name="T68" fmla="*/ 443 w 3282"/>
                <a:gd name="T69" fmla="*/ 419 h 2947"/>
                <a:gd name="T70" fmla="*/ 466 w 3282"/>
                <a:gd name="T71" fmla="*/ 396 h 2947"/>
                <a:gd name="T72" fmla="*/ 505 w 3282"/>
                <a:gd name="T73" fmla="*/ 403 h 2947"/>
                <a:gd name="T74" fmla="*/ 530 w 3282"/>
                <a:gd name="T75" fmla="*/ 375 h 2947"/>
                <a:gd name="T76" fmla="*/ 561 w 3282"/>
                <a:gd name="T77" fmla="*/ 369 h 2947"/>
                <a:gd name="T78" fmla="*/ 579 w 3282"/>
                <a:gd name="T79" fmla="*/ 341 h 2947"/>
                <a:gd name="T80" fmla="*/ 607 w 3282"/>
                <a:gd name="T81" fmla="*/ 315 h 2947"/>
                <a:gd name="T82" fmla="*/ 634 w 3282"/>
                <a:gd name="T83" fmla="*/ 298 h 2947"/>
                <a:gd name="T84" fmla="*/ 672 w 3282"/>
                <a:gd name="T85" fmla="*/ 300 h 2947"/>
                <a:gd name="T86" fmla="*/ 671 w 3282"/>
                <a:gd name="T87" fmla="*/ 277 h 2947"/>
                <a:gd name="T88" fmla="*/ 631 w 3282"/>
                <a:gd name="T89" fmla="*/ 249 h 2947"/>
                <a:gd name="T90" fmla="*/ 607 w 3282"/>
                <a:gd name="T91" fmla="*/ 260 h 2947"/>
                <a:gd name="T92" fmla="*/ 576 w 3282"/>
                <a:gd name="T93" fmla="*/ 258 h 2947"/>
                <a:gd name="T94" fmla="*/ 553 w 3282"/>
                <a:gd name="T95" fmla="*/ 268 h 2947"/>
                <a:gd name="T96" fmla="*/ 549 w 3282"/>
                <a:gd name="T97" fmla="*/ 245 h 2947"/>
                <a:gd name="T98" fmla="*/ 560 w 3282"/>
                <a:gd name="T99" fmla="*/ 195 h 2947"/>
                <a:gd name="T100" fmla="*/ 583 w 3282"/>
                <a:gd name="T101" fmla="*/ 179 h 2947"/>
                <a:gd name="T102" fmla="*/ 611 w 3282"/>
                <a:gd name="T103" fmla="*/ 168 h 2947"/>
                <a:gd name="T104" fmla="*/ 635 w 3282"/>
                <a:gd name="T105" fmla="*/ 152 h 2947"/>
                <a:gd name="T106" fmla="*/ 636 w 3282"/>
                <a:gd name="T107" fmla="*/ 124 h 2947"/>
                <a:gd name="T108" fmla="*/ 647 w 3282"/>
                <a:gd name="T109" fmla="*/ 84 h 2947"/>
                <a:gd name="T110" fmla="*/ 659 w 3282"/>
                <a:gd name="T111" fmla="*/ 61 h 2947"/>
                <a:gd name="T112" fmla="*/ 652 w 3282"/>
                <a:gd name="T113" fmla="*/ 37 h 2947"/>
                <a:gd name="T114" fmla="*/ 637 w 3282"/>
                <a:gd name="T115" fmla="*/ 31 h 294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82"/>
                <a:gd name="T175" fmla="*/ 0 h 2947"/>
                <a:gd name="T176" fmla="*/ 3282 w 3282"/>
                <a:gd name="T177" fmla="*/ 2947 h 294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82" h="2947">
                  <a:moveTo>
                    <a:pt x="2552" y="115"/>
                  </a:moveTo>
                  <a:lnTo>
                    <a:pt x="2554" y="111"/>
                  </a:lnTo>
                  <a:lnTo>
                    <a:pt x="2559" y="101"/>
                  </a:lnTo>
                  <a:lnTo>
                    <a:pt x="2569" y="87"/>
                  </a:lnTo>
                  <a:lnTo>
                    <a:pt x="2579" y="73"/>
                  </a:lnTo>
                  <a:lnTo>
                    <a:pt x="2589" y="55"/>
                  </a:lnTo>
                  <a:lnTo>
                    <a:pt x="2601" y="42"/>
                  </a:lnTo>
                  <a:lnTo>
                    <a:pt x="2609" y="28"/>
                  </a:lnTo>
                  <a:lnTo>
                    <a:pt x="2617" y="20"/>
                  </a:lnTo>
                  <a:lnTo>
                    <a:pt x="2628" y="12"/>
                  </a:lnTo>
                  <a:lnTo>
                    <a:pt x="2642" y="6"/>
                  </a:lnTo>
                  <a:lnTo>
                    <a:pt x="2658" y="2"/>
                  </a:lnTo>
                  <a:lnTo>
                    <a:pt x="2670" y="0"/>
                  </a:lnTo>
                  <a:lnTo>
                    <a:pt x="2676" y="0"/>
                  </a:lnTo>
                  <a:lnTo>
                    <a:pt x="2715" y="50"/>
                  </a:lnTo>
                  <a:lnTo>
                    <a:pt x="2670" y="132"/>
                  </a:lnTo>
                  <a:lnTo>
                    <a:pt x="2758" y="183"/>
                  </a:lnTo>
                  <a:lnTo>
                    <a:pt x="2782" y="142"/>
                  </a:lnTo>
                  <a:lnTo>
                    <a:pt x="2849" y="164"/>
                  </a:lnTo>
                  <a:lnTo>
                    <a:pt x="2853" y="231"/>
                  </a:lnTo>
                  <a:lnTo>
                    <a:pt x="2880" y="303"/>
                  </a:lnTo>
                  <a:lnTo>
                    <a:pt x="2983" y="303"/>
                  </a:lnTo>
                  <a:lnTo>
                    <a:pt x="3091" y="268"/>
                  </a:lnTo>
                  <a:lnTo>
                    <a:pt x="3138" y="207"/>
                  </a:lnTo>
                  <a:lnTo>
                    <a:pt x="3250" y="286"/>
                  </a:lnTo>
                  <a:lnTo>
                    <a:pt x="3231" y="386"/>
                  </a:lnTo>
                  <a:lnTo>
                    <a:pt x="3201" y="500"/>
                  </a:lnTo>
                  <a:lnTo>
                    <a:pt x="3231" y="616"/>
                  </a:lnTo>
                  <a:lnTo>
                    <a:pt x="3199" y="632"/>
                  </a:lnTo>
                  <a:lnTo>
                    <a:pt x="3191" y="701"/>
                  </a:lnTo>
                  <a:lnTo>
                    <a:pt x="3140" y="756"/>
                  </a:lnTo>
                  <a:lnTo>
                    <a:pt x="3085" y="866"/>
                  </a:lnTo>
                  <a:lnTo>
                    <a:pt x="3002" y="957"/>
                  </a:lnTo>
                  <a:lnTo>
                    <a:pt x="2987" y="1004"/>
                  </a:lnTo>
                  <a:lnTo>
                    <a:pt x="3042" y="1063"/>
                  </a:lnTo>
                  <a:lnTo>
                    <a:pt x="3083" y="1120"/>
                  </a:lnTo>
                  <a:lnTo>
                    <a:pt x="3071" y="1201"/>
                  </a:lnTo>
                  <a:lnTo>
                    <a:pt x="3079" y="1266"/>
                  </a:lnTo>
                  <a:lnTo>
                    <a:pt x="3030" y="1244"/>
                  </a:lnTo>
                  <a:lnTo>
                    <a:pt x="3014" y="1264"/>
                  </a:lnTo>
                  <a:lnTo>
                    <a:pt x="2971" y="1250"/>
                  </a:lnTo>
                  <a:lnTo>
                    <a:pt x="2947" y="1305"/>
                  </a:lnTo>
                  <a:lnTo>
                    <a:pt x="2989" y="1313"/>
                  </a:lnTo>
                  <a:lnTo>
                    <a:pt x="3030" y="1368"/>
                  </a:lnTo>
                  <a:lnTo>
                    <a:pt x="3024" y="1451"/>
                  </a:lnTo>
                  <a:lnTo>
                    <a:pt x="3059" y="1500"/>
                  </a:lnTo>
                  <a:lnTo>
                    <a:pt x="3061" y="1530"/>
                  </a:lnTo>
                  <a:lnTo>
                    <a:pt x="3091" y="1536"/>
                  </a:lnTo>
                  <a:lnTo>
                    <a:pt x="3170" y="1475"/>
                  </a:lnTo>
                  <a:lnTo>
                    <a:pt x="3209" y="1541"/>
                  </a:lnTo>
                  <a:lnTo>
                    <a:pt x="3244" y="1608"/>
                  </a:lnTo>
                  <a:lnTo>
                    <a:pt x="3282" y="1630"/>
                  </a:lnTo>
                  <a:lnTo>
                    <a:pt x="3282" y="1677"/>
                  </a:lnTo>
                  <a:lnTo>
                    <a:pt x="3239" y="1728"/>
                  </a:lnTo>
                  <a:lnTo>
                    <a:pt x="3189" y="1776"/>
                  </a:lnTo>
                  <a:lnTo>
                    <a:pt x="3138" y="1766"/>
                  </a:lnTo>
                  <a:lnTo>
                    <a:pt x="3134" y="1803"/>
                  </a:lnTo>
                  <a:lnTo>
                    <a:pt x="3101" y="1819"/>
                  </a:lnTo>
                  <a:lnTo>
                    <a:pt x="3032" y="1839"/>
                  </a:lnTo>
                  <a:lnTo>
                    <a:pt x="2981" y="1898"/>
                  </a:lnTo>
                  <a:lnTo>
                    <a:pt x="2928" y="1941"/>
                  </a:lnTo>
                  <a:lnTo>
                    <a:pt x="2884" y="2012"/>
                  </a:lnTo>
                  <a:lnTo>
                    <a:pt x="2839" y="1947"/>
                  </a:lnTo>
                  <a:lnTo>
                    <a:pt x="2798" y="1917"/>
                  </a:lnTo>
                  <a:lnTo>
                    <a:pt x="2768" y="1945"/>
                  </a:lnTo>
                  <a:lnTo>
                    <a:pt x="2788" y="1967"/>
                  </a:lnTo>
                  <a:lnTo>
                    <a:pt x="2788" y="2032"/>
                  </a:lnTo>
                  <a:lnTo>
                    <a:pt x="2811" y="2087"/>
                  </a:lnTo>
                  <a:lnTo>
                    <a:pt x="2778" y="2140"/>
                  </a:lnTo>
                  <a:lnTo>
                    <a:pt x="2770" y="2118"/>
                  </a:lnTo>
                  <a:lnTo>
                    <a:pt x="2703" y="2116"/>
                  </a:lnTo>
                  <a:lnTo>
                    <a:pt x="2656" y="2073"/>
                  </a:lnTo>
                  <a:lnTo>
                    <a:pt x="2640" y="2012"/>
                  </a:lnTo>
                  <a:lnTo>
                    <a:pt x="2607" y="1971"/>
                  </a:lnTo>
                  <a:lnTo>
                    <a:pt x="2581" y="1925"/>
                  </a:lnTo>
                  <a:lnTo>
                    <a:pt x="2556" y="1911"/>
                  </a:lnTo>
                  <a:lnTo>
                    <a:pt x="2536" y="1941"/>
                  </a:lnTo>
                  <a:lnTo>
                    <a:pt x="2506" y="1943"/>
                  </a:lnTo>
                  <a:lnTo>
                    <a:pt x="2469" y="1967"/>
                  </a:lnTo>
                  <a:lnTo>
                    <a:pt x="2479" y="2035"/>
                  </a:lnTo>
                  <a:lnTo>
                    <a:pt x="2441" y="2049"/>
                  </a:lnTo>
                  <a:lnTo>
                    <a:pt x="2414" y="2039"/>
                  </a:lnTo>
                  <a:lnTo>
                    <a:pt x="2386" y="2075"/>
                  </a:lnTo>
                  <a:lnTo>
                    <a:pt x="2347" y="2073"/>
                  </a:lnTo>
                  <a:lnTo>
                    <a:pt x="2296" y="2128"/>
                  </a:lnTo>
                  <a:lnTo>
                    <a:pt x="2248" y="2132"/>
                  </a:lnTo>
                  <a:lnTo>
                    <a:pt x="2231" y="2055"/>
                  </a:lnTo>
                  <a:lnTo>
                    <a:pt x="2183" y="2051"/>
                  </a:lnTo>
                  <a:lnTo>
                    <a:pt x="2158" y="2093"/>
                  </a:lnTo>
                  <a:lnTo>
                    <a:pt x="2152" y="2142"/>
                  </a:lnTo>
                  <a:lnTo>
                    <a:pt x="2120" y="2181"/>
                  </a:lnTo>
                  <a:lnTo>
                    <a:pt x="2132" y="2222"/>
                  </a:lnTo>
                  <a:lnTo>
                    <a:pt x="2117" y="2246"/>
                  </a:lnTo>
                  <a:lnTo>
                    <a:pt x="2185" y="2333"/>
                  </a:lnTo>
                  <a:lnTo>
                    <a:pt x="2075" y="2376"/>
                  </a:lnTo>
                  <a:lnTo>
                    <a:pt x="2014" y="2376"/>
                  </a:lnTo>
                  <a:lnTo>
                    <a:pt x="1928" y="2407"/>
                  </a:lnTo>
                  <a:lnTo>
                    <a:pt x="1880" y="2526"/>
                  </a:lnTo>
                  <a:lnTo>
                    <a:pt x="1802" y="2555"/>
                  </a:lnTo>
                  <a:lnTo>
                    <a:pt x="1766" y="2539"/>
                  </a:lnTo>
                  <a:lnTo>
                    <a:pt x="1731" y="2598"/>
                  </a:lnTo>
                  <a:lnTo>
                    <a:pt x="1674" y="2579"/>
                  </a:lnTo>
                  <a:lnTo>
                    <a:pt x="1621" y="2638"/>
                  </a:lnTo>
                  <a:lnTo>
                    <a:pt x="1601" y="2718"/>
                  </a:lnTo>
                  <a:lnTo>
                    <a:pt x="1502" y="2852"/>
                  </a:lnTo>
                  <a:lnTo>
                    <a:pt x="1459" y="2888"/>
                  </a:lnTo>
                  <a:lnTo>
                    <a:pt x="1430" y="2860"/>
                  </a:lnTo>
                  <a:lnTo>
                    <a:pt x="1339" y="2876"/>
                  </a:lnTo>
                  <a:lnTo>
                    <a:pt x="1298" y="2823"/>
                  </a:lnTo>
                  <a:lnTo>
                    <a:pt x="1239" y="2821"/>
                  </a:lnTo>
                  <a:lnTo>
                    <a:pt x="1195" y="2781"/>
                  </a:lnTo>
                  <a:lnTo>
                    <a:pt x="1233" y="2707"/>
                  </a:lnTo>
                  <a:lnTo>
                    <a:pt x="1248" y="2659"/>
                  </a:lnTo>
                  <a:lnTo>
                    <a:pt x="1215" y="2612"/>
                  </a:lnTo>
                  <a:lnTo>
                    <a:pt x="1150" y="2630"/>
                  </a:lnTo>
                  <a:lnTo>
                    <a:pt x="1115" y="2709"/>
                  </a:lnTo>
                  <a:lnTo>
                    <a:pt x="1101" y="2846"/>
                  </a:lnTo>
                  <a:lnTo>
                    <a:pt x="1052" y="2901"/>
                  </a:lnTo>
                  <a:lnTo>
                    <a:pt x="939" y="2947"/>
                  </a:lnTo>
                  <a:lnTo>
                    <a:pt x="869" y="2941"/>
                  </a:lnTo>
                  <a:lnTo>
                    <a:pt x="810" y="2886"/>
                  </a:lnTo>
                  <a:lnTo>
                    <a:pt x="817" y="2795"/>
                  </a:lnTo>
                  <a:lnTo>
                    <a:pt x="874" y="2764"/>
                  </a:lnTo>
                  <a:lnTo>
                    <a:pt x="874" y="2657"/>
                  </a:lnTo>
                  <a:lnTo>
                    <a:pt x="829" y="2618"/>
                  </a:lnTo>
                  <a:lnTo>
                    <a:pt x="754" y="2620"/>
                  </a:lnTo>
                  <a:lnTo>
                    <a:pt x="658" y="2714"/>
                  </a:lnTo>
                  <a:lnTo>
                    <a:pt x="524" y="2714"/>
                  </a:lnTo>
                  <a:lnTo>
                    <a:pt x="441" y="2671"/>
                  </a:lnTo>
                  <a:lnTo>
                    <a:pt x="445" y="2610"/>
                  </a:lnTo>
                  <a:lnTo>
                    <a:pt x="378" y="2606"/>
                  </a:lnTo>
                  <a:lnTo>
                    <a:pt x="302" y="2539"/>
                  </a:lnTo>
                  <a:lnTo>
                    <a:pt x="351" y="2470"/>
                  </a:lnTo>
                  <a:lnTo>
                    <a:pt x="396" y="2457"/>
                  </a:lnTo>
                  <a:lnTo>
                    <a:pt x="376" y="2390"/>
                  </a:lnTo>
                  <a:lnTo>
                    <a:pt x="296" y="2362"/>
                  </a:lnTo>
                  <a:lnTo>
                    <a:pt x="203" y="2374"/>
                  </a:lnTo>
                  <a:lnTo>
                    <a:pt x="156" y="2429"/>
                  </a:lnTo>
                  <a:lnTo>
                    <a:pt x="111" y="2423"/>
                  </a:lnTo>
                  <a:lnTo>
                    <a:pt x="34" y="2333"/>
                  </a:lnTo>
                  <a:lnTo>
                    <a:pt x="0" y="2236"/>
                  </a:lnTo>
                  <a:lnTo>
                    <a:pt x="18" y="2179"/>
                  </a:lnTo>
                  <a:lnTo>
                    <a:pt x="10" y="2055"/>
                  </a:lnTo>
                  <a:lnTo>
                    <a:pt x="14" y="2057"/>
                  </a:lnTo>
                  <a:lnTo>
                    <a:pt x="30" y="2057"/>
                  </a:lnTo>
                  <a:lnTo>
                    <a:pt x="52" y="2059"/>
                  </a:lnTo>
                  <a:lnTo>
                    <a:pt x="79" y="2063"/>
                  </a:lnTo>
                  <a:lnTo>
                    <a:pt x="109" y="2065"/>
                  </a:lnTo>
                  <a:lnTo>
                    <a:pt x="138" y="2069"/>
                  </a:lnTo>
                  <a:lnTo>
                    <a:pt x="166" y="2073"/>
                  </a:lnTo>
                  <a:lnTo>
                    <a:pt x="189" y="2077"/>
                  </a:lnTo>
                  <a:lnTo>
                    <a:pt x="207" y="2081"/>
                  </a:lnTo>
                  <a:lnTo>
                    <a:pt x="243" y="2089"/>
                  </a:lnTo>
                  <a:lnTo>
                    <a:pt x="278" y="2089"/>
                  </a:lnTo>
                  <a:lnTo>
                    <a:pt x="308" y="2081"/>
                  </a:lnTo>
                  <a:lnTo>
                    <a:pt x="323" y="2075"/>
                  </a:lnTo>
                  <a:lnTo>
                    <a:pt x="337" y="2069"/>
                  </a:lnTo>
                  <a:lnTo>
                    <a:pt x="351" y="2067"/>
                  </a:lnTo>
                  <a:lnTo>
                    <a:pt x="367" y="2065"/>
                  </a:lnTo>
                  <a:lnTo>
                    <a:pt x="386" y="2069"/>
                  </a:lnTo>
                  <a:lnTo>
                    <a:pt x="412" y="2075"/>
                  </a:lnTo>
                  <a:lnTo>
                    <a:pt x="441" y="2079"/>
                  </a:lnTo>
                  <a:lnTo>
                    <a:pt x="473" y="2083"/>
                  </a:lnTo>
                  <a:lnTo>
                    <a:pt x="498" y="2087"/>
                  </a:lnTo>
                  <a:lnTo>
                    <a:pt x="518" y="2087"/>
                  </a:lnTo>
                  <a:lnTo>
                    <a:pt x="542" y="2089"/>
                  </a:lnTo>
                  <a:lnTo>
                    <a:pt x="560" y="2095"/>
                  </a:lnTo>
                  <a:lnTo>
                    <a:pt x="575" y="2104"/>
                  </a:lnTo>
                  <a:lnTo>
                    <a:pt x="589" y="2118"/>
                  </a:lnTo>
                  <a:lnTo>
                    <a:pt x="607" y="2134"/>
                  </a:lnTo>
                  <a:lnTo>
                    <a:pt x="626" y="2148"/>
                  </a:lnTo>
                  <a:lnTo>
                    <a:pt x="646" y="2156"/>
                  </a:lnTo>
                  <a:lnTo>
                    <a:pt x="666" y="2163"/>
                  </a:lnTo>
                  <a:lnTo>
                    <a:pt x="685" y="2173"/>
                  </a:lnTo>
                  <a:lnTo>
                    <a:pt x="709" y="2183"/>
                  </a:lnTo>
                  <a:lnTo>
                    <a:pt x="739" y="2193"/>
                  </a:lnTo>
                  <a:lnTo>
                    <a:pt x="762" y="2197"/>
                  </a:lnTo>
                  <a:lnTo>
                    <a:pt x="792" y="2199"/>
                  </a:lnTo>
                  <a:lnTo>
                    <a:pt x="821" y="2201"/>
                  </a:lnTo>
                  <a:lnTo>
                    <a:pt x="851" y="2201"/>
                  </a:lnTo>
                  <a:lnTo>
                    <a:pt x="874" y="2201"/>
                  </a:lnTo>
                  <a:lnTo>
                    <a:pt x="892" y="2203"/>
                  </a:lnTo>
                  <a:lnTo>
                    <a:pt x="904" y="2207"/>
                  </a:lnTo>
                  <a:lnTo>
                    <a:pt x="914" y="2215"/>
                  </a:lnTo>
                  <a:lnTo>
                    <a:pt x="924" y="2224"/>
                  </a:lnTo>
                  <a:lnTo>
                    <a:pt x="935" y="2232"/>
                  </a:lnTo>
                  <a:lnTo>
                    <a:pt x="947" y="2236"/>
                  </a:lnTo>
                  <a:lnTo>
                    <a:pt x="965" y="2238"/>
                  </a:lnTo>
                  <a:lnTo>
                    <a:pt x="985" y="2234"/>
                  </a:lnTo>
                  <a:lnTo>
                    <a:pt x="1002" y="2224"/>
                  </a:lnTo>
                  <a:lnTo>
                    <a:pt x="1024" y="2207"/>
                  </a:lnTo>
                  <a:lnTo>
                    <a:pt x="1048" y="2187"/>
                  </a:lnTo>
                  <a:lnTo>
                    <a:pt x="1073" y="2171"/>
                  </a:lnTo>
                  <a:lnTo>
                    <a:pt x="1103" y="2157"/>
                  </a:lnTo>
                  <a:lnTo>
                    <a:pt x="1134" y="2144"/>
                  </a:lnTo>
                  <a:lnTo>
                    <a:pt x="1164" y="2130"/>
                  </a:lnTo>
                  <a:lnTo>
                    <a:pt x="1199" y="2114"/>
                  </a:lnTo>
                  <a:lnTo>
                    <a:pt x="1241" y="2098"/>
                  </a:lnTo>
                  <a:lnTo>
                    <a:pt x="1282" y="2087"/>
                  </a:lnTo>
                  <a:lnTo>
                    <a:pt x="1325" y="2079"/>
                  </a:lnTo>
                  <a:lnTo>
                    <a:pt x="1345" y="2077"/>
                  </a:lnTo>
                  <a:lnTo>
                    <a:pt x="1357" y="2077"/>
                  </a:lnTo>
                  <a:lnTo>
                    <a:pt x="1363" y="2079"/>
                  </a:lnTo>
                  <a:lnTo>
                    <a:pt x="1367" y="2079"/>
                  </a:lnTo>
                  <a:lnTo>
                    <a:pt x="1371" y="2081"/>
                  </a:lnTo>
                  <a:lnTo>
                    <a:pt x="1378" y="2081"/>
                  </a:lnTo>
                  <a:lnTo>
                    <a:pt x="1392" y="2081"/>
                  </a:lnTo>
                  <a:lnTo>
                    <a:pt x="1418" y="2079"/>
                  </a:lnTo>
                  <a:lnTo>
                    <a:pt x="1463" y="2075"/>
                  </a:lnTo>
                  <a:lnTo>
                    <a:pt x="1498" y="2071"/>
                  </a:lnTo>
                  <a:lnTo>
                    <a:pt x="1526" y="2065"/>
                  </a:lnTo>
                  <a:lnTo>
                    <a:pt x="1548" y="2059"/>
                  </a:lnTo>
                  <a:lnTo>
                    <a:pt x="1561" y="2053"/>
                  </a:lnTo>
                  <a:lnTo>
                    <a:pt x="1571" y="2045"/>
                  </a:lnTo>
                  <a:lnTo>
                    <a:pt x="1577" y="2035"/>
                  </a:lnTo>
                  <a:lnTo>
                    <a:pt x="1581" y="2030"/>
                  </a:lnTo>
                  <a:lnTo>
                    <a:pt x="1589" y="2024"/>
                  </a:lnTo>
                  <a:lnTo>
                    <a:pt x="1603" y="2018"/>
                  </a:lnTo>
                  <a:lnTo>
                    <a:pt x="1622" y="2014"/>
                  </a:lnTo>
                  <a:lnTo>
                    <a:pt x="1640" y="2006"/>
                  </a:lnTo>
                  <a:lnTo>
                    <a:pt x="1656" y="1994"/>
                  </a:lnTo>
                  <a:lnTo>
                    <a:pt x="1668" y="1974"/>
                  </a:lnTo>
                  <a:lnTo>
                    <a:pt x="1674" y="1957"/>
                  </a:lnTo>
                  <a:lnTo>
                    <a:pt x="1680" y="1941"/>
                  </a:lnTo>
                  <a:lnTo>
                    <a:pt x="1685" y="1927"/>
                  </a:lnTo>
                  <a:lnTo>
                    <a:pt x="1697" y="1913"/>
                  </a:lnTo>
                  <a:lnTo>
                    <a:pt x="1715" y="1900"/>
                  </a:lnTo>
                  <a:lnTo>
                    <a:pt x="1737" y="1888"/>
                  </a:lnTo>
                  <a:lnTo>
                    <a:pt x="1752" y="1878"/>
                  </a:lnTo>
                  <a:lnTo>
                    <a:pt x="1764" y="1872"/>
                  </a:lnTo>
                  <a:lnTo>
                    <a:pt x="1772" y="1866"/>
                  </a:lnTo>
                  <a:lnTo>
                    <a:pt x="1780" y="1860"/>
                  </a:lnTo>
                  <a:lnTo>
                    <a:pt x="1790" y="1854"/>
                  </a:lnTo>
                  <a:lnTo>
                    <a:pt x="1804" y="1848"/>
                  </a:lnTo>
                  <a:lnTo>
                    <a:pt x="1817" y="1841"/>
                  </a:lnTo>
                  <a:lnTo>
                    <a:pt x="1831" y="1831"/>
                  </a:lnTo>
                  <a:lnTo>
                    <a:pt x="1837" y="1821"/>
                  </a:lnTo>
                  <a:lnTo>
                    <a:pt x="1837" y="1811"/>
                  </a:lnTo>
                  <a:lnTo>
                    <a:pt x="1825" y="1795"/>
                  </a:lnTo>
                  <a:lnTo>
                    <a:pt x="1809" y="1780"/>
                  </a:lnTo>
                  <a:lnTo>
                    <a:pt x="1794" y="1762"/>
                  </a:lnTo>
                  <a:lnTo>
                    <a:pt x="1780" y="1744"/>
                  </a:lnTo>
                  <a:lnTo>
                    <a:pt x="1772" y="1726"/>
                  </a:lnTo>
                  <a:lnTo>
                    <a:pt x="1772" y="1707"/>
                  </a:lnTo>
                  <a:lnTo>
                    <a:pt x="1772" y="1679"/>
                  </a:lnTo>
                  <a:lnTo>
                    <a:pt x="1776" y="1652"/>
                  </a:lnTo>
                  <a:lnTo>
                    <a:pt x="1782" y="1628"/>
                  </a:lnTo>
                  <a:lnTo>
                    <a:pt x="1790" y="1608"/>
                  </a:lnTo>
                  <a:lnTo>
                    <a:pt x="1806" y="1593"/>
                  </a:lnTo>
                  <a:lnTo>
                    <a:pt x="1823" y="1585"/>
                  </a:lnTo>
                  <a:lnTo>
                    <a:pt x="1843" y="1581"/>
                  </a:lnTo>
                  <a:lnTo>
                    <a:pt x="1863" y="1585"/>
                  </a:lnTo>
                  <a:lnTo>
                    <a:pt x="1884" y="1597"/>
                  </a:lnTo>
                  <a:lnTo>
                    <a:pt x="1910" y="1606"/>
                  </a:lnTo>
                  <a:lnTo>
                    <a:pt x="1937" y="1614"/>
                  </a:lnTo>
                  <a:lnTo>
                    <a:pt x="1963" y="1616"/>
                  </a:lnTo>
                  <a:lnTo>
                    <a:pt x="1985" y="1614"/>
                  </a:lnTo>
                  <a:lnTo>
                    <a:pt x="2002" y="1614"/>
                  </a:lnTo>
                  <a:lnTo>
                    <a:pt x="2020" y="1612"/>
                  </a:lnTo>
                  <a:lnTo>
                    <a:pt x="2034" y="1608"/>
                  </a:lnTo>
                  <a:lnTo>
                    <a:pt x="2046" y="1597"/>
                  </a:lnTo>
                  <a:lnTo>
                    <a:pt x="2058" y="1581"/>
                  </a:lnTo>
                  <a:lnTo>
                    <a:pt x="2071" y="1561"/>
                  </a:lnTo>
                  <a:lnTo>
                    <a:pt x="2085" y="1538"/>
                  </a:lnTo>
                  <a:lnTo>
                    <a:pt x="2101" y="1518"/>
                  </a:lnTo>
                  <a:lnTo>
                    <a:pt x="2117" y="1502"/>
                  </a:lnTo>
                  <a:lnTo>
                    <a:pt x="2130" y="1494"/>
                  </a:lnTo>
                  <a:lnTo>
                    <a:pt x="2146" y="1490"/>
                  </a:lnTo>
                  <a:lnTo>
                    <a:pt x="2166" y="1488"/>
                  </a:lnTo>
                  <a:lnTo>
                    <a:pt x="2189" y="1486"/>
                  </a:lnTo>
                  <a:lnTo>
                    <a:pt x="2213" y="1484"/>
                  </a:lnTo>
                  <a:lnTo>
                    <a:pt x="2231" y="1482"/>
                  </a:lnTo>
                  <a:lnTo>
                    <a:pt x="2243" y="1477"/>
                  </a:lnTo>
                  <a:lnTo>
                    <a:pt x="2254" y="1469"/>
                  </a:lnTo>
                  <a:lnTo>
                    <a:pt x="2268" y="1455"/>
                  </a:lnTo>
                  <a:lnTo>
                    <a:pt x="2284" y="1437"/>
                  </a:lnTo>
                  <a:lnTo>
                    <a:pt x="2298" y="1421"/>
                  </a:lnTo>
                  <a:lnTo>
                    <a:pt x="2308" y="1408"/>
                  </a:lnTo>
                  <a:lnTo>
                    <a:pt x="2311" y="1388"/>
                  </a:lnTo>
                  <a:lnTo>
                    <a:pt x="2315" y="1364"/>
                  </a:lnTo>
                  <a:lnTo>
                    <a:pt x="2321" y="1343"/>
                  </a:lnTo>
                  <a:lnTo>
                    <a:pt x="2331" y="1323"/>
                  </a:lnTo>
                  <a:lnTo>
                    <a:pt x="2351" y="1303"/>
                  </a:lnTo>
                  <a:lnTo>
                    <a:pt x="2374" y="1286"/>
                  </a:lnTo>
                  <a:lnTo>
                    <a:pt x="2402" y="1276"/>
                  </a:lnTo>
                  <a:lnTo>
                    <a:pt x="2416" y="1270"/>
                  </a:lnTo>
                  <a:lnTo>
                    <a:pt x="2426" y="1262"/>
                  </a:lnTo>
                  <a:lnTo>
                    <a:pt x="2433" y="1250"/>
                  </a:lnTo>
                  <a:lnTo>
                    <a:pt x="2443" y="1240"/>
                  </a:lnTo>
                  <a:lnTo>
                    <a:pt x="2455" y="1232"/>
                  </a:lnTo>
                  <a:lnTo>
                    <a:pt x="2469" y="1227"/>
                  </a:lnTo>
                  <a:lnTo>
                    <a:pt x="2487" y="1217"/>
                  </a:lnTo>
                  <a:lnTo>
                    <a:pt x="2510" y="1205"/>
                  </a:lnTo>
                  <a:lnTo>
                    <a:pt x="2534" y="1195"/>
                  </a:lnTo>
                  <a:lnTo>
                    <a:pt x="2559" y="1189"/>
                  </a:lnTo>
                  <a:lnTo>
                    <a:pt x="2583" y="1187"/>
                  </a:lnTo>
                  <a:lnTo>
                    <a:pt x="2607" y="1189"/>
                  </a:lnTo>
                  <a:lnTo>
                    <a:pt x="2628" y="1195"/>
                  </a:lnTo>
                  <a:lnTo>
                    <a:pt x="2652" y="1199"/>
                  </a:lnTo>
                  <a:lnTo>
                    <a:pt x="2670" y="1203"/>
                  </a:lnTo>
                  <a:lnTo>
                    <a:pt x="2685" y="1203"/>
                  </a:lnTo>
                  <a:lnTo>
                    <a:pt x="2697" y="1197"/>
                  </a:lnTo>
                  <a:lnTo>
                    <a:pt x="2707" y="1183"/>
                  </a:lnTo>
                  <a:lnTo>
                    <a:pt x="2713" y="1171"/>
                  </a:lnTo>
                  <a:lnTo>
                    <a:pt x="2713" y="1158"/>
                  </a:lnTo>
                  <a:lnTo>
                    <a:pt x="2707" y="1140"/>
                  </a:lnTo>
                  <a:lnTo>
                    <a:pt x="2695" y="1126"/>
                  </a:lnTo>
                  <a:lnTo>
                    <a:pt x="2682" y="1108"/>
                  </a:lnTo>
                  <a:lnTo>
                    <a:pt x="2662" y="1089"/>
                  </a:lnTo>
                  <a:lnTo>
                    <a:pt x="2644" y="1071"/>
                  </a:lnTo>
                  <a:lnTo>
                    <a:pt x="2626" y="1055"/>
                  </a:lnTo>
                  <a:lnTo>
                    <a:pt x="2611" y="1042"/>
                  </a:lnTo>
                  <a:lnTo>
                    <a:pt x="2575" y="1016"/>
                  </a:lnTo>
                  <a:lnTo>
                    <a:pt x="2538" y="1004"/>
                  </a:lnTo>
                  <a:lnTo>
                    <a:pt x="2524" y="998"/>
                  </a:lnTo>
                  <a:lnTo>
                    <a:pt x="2510" y="990"/>
                  </a:lnTo>
                  <a:lnTo>
                    <a:pt x="2498" y="986"/>
                  </a:lnTo>
                  <a:lnTo>
                    <a:pt x="2485" y="984"/>
                  </a:lnTo>
                  <a:lnTo>
                    <a:pt x="2469" y="990"/>
                  </a:lnTo>
                  <a:lnTo>
                    <a:pt x="2453" y="1006"/>
                  </a:lnTo>
                  <a:lnTo>
                    <a:pt x="2439" y="1024"/>
                  </a:lnTo>
                  <a:lnTo>
                    <a:pt x="2426" y="1040"/>
                  </a:lnTo>
                  <a:lnTo>
                    <a:pt x="2408" y="1051"/>
                  </a:lnTo>
                  <a:lnTo>
                    <a:pt x="2394" y="1053"/>
                  </a:lnTo>
                  <a:lnTo>
                    <a:pt x="2376" y="1049"/>
                  </a:lnTo>
                  <a:lnTo>
                    <a:pt x="2357" y="1044"/>
                  </a:lnTo>
                  <a:lnTo>
                    <a:pt x="2337" y="1036"/>
                  </a:lnTo>
                  <a:lnTo>
                    <a:pt x="2317" y="1032"/>
                  </a:lnTo>
                  <a:lnTo>
                    <a:pt x="2304" y="1034"/>
                  </a:lnTo>
                  <a:lnTo>
                    <a:pt x="2292" y="1042"/>
                  </a:lnTo>
                  <a:lnTo>
                    <a:pt x="2282" y="1053"/>
                  </a:lnTo>
                  <a:lnTo>
                    <a:pt x="2272" y="1067"/>
                  </a:lnTo>
                  <a:lnTo>
                    <a:pt x="2260" y="1079"/>
                  </a:lnTo>
                  <a:lnTo>
                    <a:pt x="2248" y="1087"/>
                  </a:lnTo>
                  <a:lnTo>
                    <a:pt x="2235" y="1087"/>
                  </a:lnTo>
                  <a:lnTo>
                    <a:pt x="2211" y="1075"/>
                  </a:lnTo>
                  <a:lnTo>
                    <a:pt x="2189" y="1061"/>
                  </a:lnTo>
                  <a:lnTo>
                    <a:pt x="2174" y="1044"/>
                  </a:lnTo>
                  <a:lnTo>
                    <a:pt x="2168" y="1024"/>
                  </a:lnTo>
                  <a:lnTo>
                    <a:pt x="2170" y="1010"/>
                  </a:lnTo>
                  <a:lnTo>
                    <a:pt x="2178" y="1002"/>
                  </a:lnTo>
                  <a:lnTo>
                    <a:pt x="2185" y="992"/>
                  </a:lnTo>
                  <a:lnTo>
                    <a:pt x="2193" y="982"/>
                  </a:lnTo>
                  <a:lnTo>
                    <a:pt x="2197" y="965"/>
                  </a:lnTo>
                  <a:lnTo>
                    <a:pt x="2199" y="935"/>
                  </a:lnTo>
                  <a:lnTo>
                    <a:pt x="2201" y="902"/>
                  </a:lnTo>
                  <a:lnTo>
                    <a:pt x="2207" y="868"/>
                  </a:lnTo>
                  <a:lnTo>
                    <a:pt x="2217" y="839"/>
                  </a:lnTo>
                  <a:lnTo>
                    <a:pt x="2229" y="811"/>
                  </a:lnTo>
                  <a:lnTo>
                    <a:pt x="2239" y="782"/>
                  </a:lnTo>
                  <a:lnTo>
                    <a:pt x="2248" y="754"/>
                  </a:lnTo>
                  <a:lnTo>
                    <a:pt x="2254" y="735"/>
                  </a:lnTo>
                  <a:lnTo>
                    <a:pt x="2262" y="721"/>
                  </a:lnTo>
                  <a:lnTo>
                    <a:pt x="2276" y="713"/>
                  </a:lnTo>
                  <a:lnTo>
                    <a:pt x="2296" y="711"/>
                  </a:lnTo>
                  <a:lnTo>
                    <a:pt x="2317" y="713"/>
                  </a:lnTo>
                  <a:lnTo>
                    <a:pt x="2331" y="719"/>
                  </a:lnTo>
                  <a:lnTo>
                    <a:pt x="2349" y="725"/>
                  </a:lnTo>
                  <a:lnTo>
                    <a:pt x="2365" y="733"/>
                  </a:lnTo>
                  <a:lnTo>
                    <a:pt x="2380" y="736"/>
                  </a:lnTo>
                  <a:lnTo>
                    <a:pt x="2394" y="736"/>
                  </a:lnTo>
                  <a:lnTo>
                    <a:pt x="2406" y="729"/>
                  </a:lnTo>
                  <a:lnTo>
                    <a:pt x="2424" y="703"/>
                  </a:lnTo>
                  <a:lnTo>
                    <a:pt x="2443" y="675"/>
                  </a:lnTo>
                  <a:lnTo>
                    <a:pt x="2463" y="650"/>
                  </a:lnTo>
                  <a:lnTo>
                    <a:pt x="2477" y="640"/>
                  </a:lnTo>
                  <a:lnTo>
                    <a:pt x="2493" y="636"/>
                  </a:lnTo>
                  <a:lnTo>
                    <a:pt x="2506" y="634"/>
                  </a:lnTo>
                  <a:lnTo>
                    <a:pt x="2522" y="630"/>
                  </a:lnTo>
                  <a:lnTo>
                    <a:pt x="2534" y="622"/>
                  </a:lnTo>
                  <a:lnTo>
                    <a:pt x="2540" y="611"/>
                  </a:lnTo>
                  <a:lnTo>
                    <a:pt x="2542" y="595"/>
                  </a:lnTo>
                  <a:lnTo>
                    <a:pt x="2538" y="577"/>
                  </a:lnTo>
                  <a:lnTo>
                    <a:pt x="2534" y="561"/>
                  </a:lnTo>
                  <a:lnTo>
                    <a:pt x="2530" y="548"/>
                  </a:lnTo>
                  <a:lnTo>
                    <a:pt x="2532" y="534"/>
                  </a:lnTo>
                  <a:lnTo>
                    <a:pt x="2536" y="518"/>
                  </a:lnTo>
                  <a:lnTo>
                    <a:pt x="2542" y="498"/>
                  </a:lnTo>
                  <a:lnTo>
                    <a:pt x="2550" y="477"/>
                  </a:lnTo>
                  <a:lnTo>
                    <a:pt x="2556" y="459"/>
                  </a:lnTo>
                  <a:lnTo>
                    <a:pt x="2561" y="443"/>
                  </a:lnTo>
                  <a:lnTo>
                    <a:pt x="2567" y="416"/>
                  </a:lnTo>
                  <a:lnTo>
                    <a:pt x="2571" y="386"/>
                  </a:lnTo>
                  <a:lnTo>
                    <a:pt x="2579" y="355"/>
                  </a:lnTo>
                  <a:lnTo>
                    <a:pt x="2585" y="337"/>
                  </a:lnTo>
                  <a:lnTo>
                    <a:pt x="2589" y="327"/>
                  </a:lnTo>
                  <a:lnTo>
                    <a:pt x="2595" y="317"/>
                  </a:lnTo>
                  <a:lnTo>
                    <a:pt x="2603" y="305"/>
                  </a:lnTo>
                  <a:lnTo>
                    <a:pt x="2615" y="294"/>
                  </a:lnTo>
                  <a:lnTo>
                    <a:pt x="2626" y="276"/>
                  </a:lnTo>
                  <a:lnTo>
                    <a:pt x="2632" y="260"/>
                  </a:lnTo>
                  <a:lnTo>
                    <a:pt x="2634" y="246"/>
                  </a:lnTo>
                  <a:lnTo>
                    <a:pt x="2634" y="231"/>
                  </a:lnTo>
                  <a:lnTo>
                    <a:pt x="2632" y="209"/>
                  </a:lnTo>
                  <a:lnTo>
                    <a:pt x="2632" y="185"/>
                  </a:lnTo>
                  <a:lnTo>
                    <a:pt x="2628" y="164"/>
                  </a:lnTo>
                  <a:lnTo>
                    <a:pt x="2622" y="150"/>
                  </a:lnTo>
                  <a:lnTo>
                    <a:pt x="2615" y="146"/>
                  </a:lnTo>
                  <a:lnTo>
                    <a:pt x="2605" y="148"/>
                  </a:lnTo>
                  <a:lnTo>
                    <a:pt x="2593" y="152"/>
                  </a:lnTo>
                  <a:lnTo>
                    <a:pt x="2581" y="156"/>
                  </a:lnTo>
                  <a:lnTo>
                    <a:pt x="2567" y="158"/>
                  </a:lnTo>
                  <a:lnTo>
                    <a:pt x="2556" y="156"/>
                  </a:lnTo>
                  <a:lnTo>
                    <a:pt x="2548" y="148"/>
                  </a:lnTo>
                  <a:lnTo>
                    <a:pt x="2546" y="136"/>
                  </a:lnTo>
                  <a:lnTo>
                    <a:pt x="2548" y="124"/>
                  </a:lnTo>
                  <a:lnTo>
                    <a:pt x="2550" y="116"/>
                  </a:lnTo>
                  <a:lnTo>
                    <a:pt x="2552" y="115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106"/>
            <p:cNvSpPr>
              <a:spLocks/>
            </p:cNvSpPr>
            <p:nvPr/>
          </p:nvSpPr>
          <p:spPr bwMode="gray">
            <a:xfrm>
              <a:off x="2264" y="884"/>
              <a:ext cx="1641" cy="1473"/>
            </a:xfrm>
            <a:custGeom>
              <a:avLst/>
              <a:gdLst>
                <a:gd name="T0" fmla="*/ 651 w 3282"/>
                <a:gd name="T1" fmla="*/ 10 h 2947"/>
                <a:gd name="T2" fmla="*/ 669 w 3282"/>
                <a:gd name="T3" fmla="*/ 0 h 2947"/>
                <a:gd name="T4" fmla="*/ 720 w 3282"/>
                <a:gd name="T5" fmla="*/ 75 h 2947"/>
                <a:gd name="T6" fmla="*/ 808 w 3282"/>
                <a:gd name="T7" fmla="*/ 154 h 2947"/>
                <a:gd name="T8" fmla="*/ 761 w 3282"/>
                <a:gd name="T9" fmla="*/ 265 h 2947"/>
                <a:gd name="T10" fmla="*/ 737 w 3282"/>
                <a:gd name="T11" fmla="*/ 326 h 2947"/>
                <a:gd name="T12" fmla="*/ 793 w 3282"/>
                <a:gd name="T13" fmla="*/ 368 h 2947"/>
                <a:gd name="T14" fmla="*/ 785 w 3282"/>
                <a:gd name="T15" fmla="*/ 441 h 2947"/>
                <a:gd name="T16" fmla="*/ 710 w 3282"/>
                <a:gd name="T17" fmla="*/ 486 h 2947"/>
                <a:gd name="T18" fmla="*/ 693 w 3282"/>
                <a:gd name="T19" fmla="*/ 529 h 2947"/>
                <a:gd name="T20" fmla="*/ 634 w 3282"/>
                <a:gd name="T21" fmla="*/ 485 h 2947"/>
                <a:gd name="T22" fmla="*/ 587 w 3282"/>
                <a:gd name="T23" fmla="*/ 518 h 2947"/>
                <a:gd name="T24" fmla="*/ 530 w 3282"/>
                <a:gd name="T25" fmla="*/ 545 h 2947"/>
                <a:gd name="T26" fmla="*/ 470 w 3282"/>
                <a:gd name="T27" fmla="*/ 631 h 2947"/>
                <a:gd name="T28" fmla="*/ 376 w 3282"/>
                <a:gd name="T29" fmla="*/ 713 h 2947"/>
                <a:gd name="T30" fmla="*/ 309 w 3282"/>
                <a:gd name="T31" fmla="*/ 676 h 2947"/>
                <a:gd name="T32" fmla="*/ 235 w 3282"/>
                <a:gd name="T33" fmla="*/ 736 h 2947"/>
                <a:gd name="T34" fmla="*/ 189 w 3282"/>
                <a:gd name="T35" fmla="*/ 655 h 2947"/>
                <a:gd name="T36" fmla="*/ 88 w 3282"/>
                <a:gd name="T37" fmla="*/ 617 h 2947"/>
                <a:gd name="T38" fmla="*/ 9 w 3282"/>
                <a:gd name="T39" fmla="*/ 583 h 2947"/>
                <a:gd name="T40" fmla="*/ 20 w 3282"/>
                <a:gd name="T41" fmla="*/ 515 h 2947"/>
                <a:gd name="T42" fmla="*/ 70 w 3282"/>
                <a:gd name="T43" fmla="*/ 522 h 2947"/>
                <a:gd name="T44" fmla="*/ 103 w 3282"/>
                <a:gd name="T45" fmla="*/ 518 h 2947"/>
                <a:gd name="T46" fmla="*/ 144 w 3282"/>
                <a:gd name="T47" fmla="*/ 526 h 2947"/>
                <a:gd name="T48" fmla="*/ 178 w 3282"/>
                <a:gd name="T49" fmla="*/ 545 h 2947"/>
                <a:gd name="T50" fmla="*/ 223 w 3282"/>
                <a:gd name="T51" fmla="*/ 550 h 2947"/>
                <a:gd name="T52" fmla="*/ 246 w 3282"/>
                <a:gd name="T53" fmla="*/ 558 h 2947"/>
                <a:gd name="T54" fmla="*/ 291 w 3282"/>
                <a:gd name="T55" fmla="*/ 532 h 2947"/>
                <a:gd name="T56" fmla="*/ 341 w 3282"/>
                <a:gd name="T57" fmla="*/ 519 h 2947"/>
                <a:gd name="T58" fmla="*/ 375 w 3282"/>
                <a:gd name="T59" fmla="*/ 517 h 2947"/>
                <a:gd name="T60" fmla="*/ 398 w 3282"/>
                <a:gd name="T61" fmla="*/ 506 h 2947"/>
                <a:gd name="T62" fmla="*/ 420 w 3282"/>
                <a:gd name="T63" fmla="*/ 485 h 2947"/>
                <a:gd name="T64" fmla="*/ 443 w 3282"/>
                <a:gd name="T65" fmla="*/ 466 h 2947"/>
                <a:gd name="T66" fmla="*/ 459 w 3282"/>
                <a:gd name="T67" fmla="*/ 452 h 2947"/>
                <a:gd name="T68" fmla="*/ 443 w 3282"/>
                <a:gd name="T69" fmla="*/ 419 h 2947"/>
                <a:gd name="T70" fmla="*/ 466 w 3282"/>
                <a:gd name="T71" fmla="*/ 396 h 2947"/>
                <a:gd name="T72" fmla="*/ 505 w 3282"/>
                <a:gd name="T73" fmla="*/ 403 h 2947"/>
                <a:gd name="T74" fmla="*/ 530 w 3282"/>
                <a:gd name="T75" fmla="*/ 375 h 2947"/>
                <a:gd name="T76" fmla="*/ 561 w 3282"/>
                <a:gd name="T77" fmla="*/ 369 h 2947"/>
                <a:gd name="T78" fmla="*/ 579 w 3282"/>
                <a:gd name="T79" fmla="*/ 341 h 2947"/>
                <a:gd name="T80" fmla="*/ 607 w 3282"/>
                <a:gd name="T81" fmla="*/ 315 h 2947"/>
                <a:gd name="T82" fmla="*/ 634 w 3282"/>
                <a:gd name="T83" fmla="*/ 298 h 2947"/>
                <a:gd name="T84" fmla="*/ 672 w 3282"/>
                <a:gd name="T85" fmla="*/ 300 h 2947"/>
                <a:gd name="T86" fmla="*/ 671 w 3282"/>
                <a:gd name="T87" fmla="*/ 277 h 2947"/>
                <a:gd name="T88" fmla="*/ 631 w 3282"/>
                <a:gd name="T89" fmla="*/ 249 h 2947"/>
                <a:gd name="T90" fmla="*/ 607 w 3282"/>
                <a:gd name="T91" fmla="*/ 260 h 2947"/>
                <a:gd name="T92" fmla="*/ 576 w 3282"/>
                <a:gd name="T93" fmla="*/ 258 h 2947"/>
                <a:gd name="T94" fmla="*/ 553 w 3282"/>
                <a:gd name="T95" fmla="*/ 268 h 2947"/>
                <a:gd name="T96" fmla="*/ 549 w 3282"/>
                <a:gd name="T97" fmla="*/ 245 h 2947"/>
                <a:gd name="T98" fmla="*/ 560 w 3282"/>
                <a:gd name="T99" fmla="*/ 195 h 2947"/>
                <a:gd name="T100" fmla="*/ 583 w 3282"/>
                <a:gd name="T101" fmla="*/ 179 h 2947"/>
                <a:gd name="T102" fmla="*/ 611 w 3282"/>
                <a:gd name="T103" fmla="*/ 168 h 2947"/>
                <a:gd name="T104" fmla="*/ 635 w 3282"/>
                <a:gd name="T105" fmla="*/ 152 h 2947"/>
                <a:gd name="T106" fmla="*/ 636 w 3282"/>
                <a:gd name="T107" fmla="*/ 124 h 2947"/>
                <a:gd name="T108" fmla="*/ 647 w 3282"/>
                <a:gd name="T109" fmla="*/ 84 h 2947"/>
                <a:gd name="T110" fmla="*/ 659 w 3282"/>
                <a:gd name="T111" fmla="*/ 61 h 2947"/>
                <a:gd name="T112" fmla="*/ 652 w 3282"/>
                <a:gd name="T113" fmla="*/ 37 h 2947"/>
                <a:gd name="T114" fmla="*/ 637 w 3282"/>
                <a:gd name="T115" fmla="*/ 31 h 294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82"/>
                <a:gd name="T175" fmla="*/ 0 h 2947"/>
                <a:gd name="T176" fmla="*/ 3282 w 3282"/>
                <a:gd name="T177" fmla="*/ 2947 h 294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82" h="2947">
                  <a:moveTo>
                    <a:pt x="2552" y="115"/>
                  </a:moveTo>
                  <a:lnTo>
                    <a:pt x="2554" y="111"/>
                  </a:lnTo>
                  <a:lnTo>
                    <a:pt x="2559" y="101"/>
                  </a:lnTo>
                  <a:lnTo>
                    <a:pt x="2569" y="87"/>
                  </a:lnTo>
                  <a:lnTo>
                    <a:pt x="2579" y="73"/>
                  </a:lnTo>
                  <a:lnTo>
                    <a:pt x="2589" y="55"/>
                  </a:lnTo>
                  <a:lnTo>
                    <a:pt x="2601" y="42"/>
                  </a:lnTo>
                  <a:lnTo>
                    <a:pt x="2609" y="28"/>
                  </a:lnTo>
                  <a:lnTo>
                    <a:pt x="2617" y="20"/>
                  </a:lnTo>
                  <a:lnTo>
                    <a:pt x="2628" y="12"/>
                  </a:lnTo>
                  <a:lnTo>
                    <a:pt x="2642" y="6"/>
                  </a:lnTo>
                  <a:lnTo>
                    <a:pt x="2658" y="2"/>
                  </a:lnTo>
                  <a:lnTo>
                    <a:pt x="2670" y="0"/>
                  </a:lnTo>
                  <a:lnTo>
                    <a:pt x="2676" y="0"/>
                  </a:lnTo>
                  <a:lnTo>
                    <a:pt x="2715" y="50"/>
                  </a:lnTo>
                  <a:lnTo>
                    <a:pt x="2670" y="132"/>
                  </a:lnTo>
                  <a:lnTo>
                    <a:pt x="2758" y="183"/>
                  </a:lnTo>
                  <a:lnTo>
                    <a:pt x="2782" y="142"/>
                  </a:lnTo>
                  <a:lnTo>
                    <a:pt x="2849" y="164"/>
                  </a:lnTo>
                  <a:lnTo>
                    <a:pt x="2853" y="231"/>
                  </a:lnTo>
                  <a:lnTo>
                    <a:pt x="2880" y="303"/>
                  </a:lnTo>
                  <a:lnTo>
                    <a:pt x="2983" y="303"/>
                  </a:lnTo>
                  <a:lnTo>
                    <a:pt x="3091" y="268"/>
                  </a:lnTo>
                  <a:lnTo>
                    <a:pt x="3138" y="207"/>
                  </a:lnTo>
                  <a:lnTo>
                    <a:pt x="3250" y="286"/>
                  </a:lnTo>
                  <a:lnTo>
                    <a:pt x="3231" y="386"/>
                  </a:lnTo>
                  <a:lnTo>
                    <a:pt x="3201" y="500"/>
                  </a:lnTo>
                  <a:lnTo>
                    <a:pt x="3231" y="616"/>
                  </a:lnTo>
                  <a:lnTo>
                    <a:pt x="3199" y="632"/>
                  </a:lnTo>
                  <a:lnTo>
                    <a:pt x="3191" y="701"/>
                  </a:lnTo>
                  <a:lnTo>
                    <a:pt x="3140" y="756"/>
                  </a:lnTo>
                  <a:lnTo>
                    <a:pt x="3085" y="866"/>
                  </a:lnTo>
                  <a:lnTo>
                    <a:pt x="3002" y="957"/>
                  </a:lnTo>
                  <a:lnTo>
                    <a:pt x="2987" y="1004"/>
                  </a:lnTo>
                  <a:lnTo>
                    <a:pt x="3042" y="1063"/>
                  </a:lnTo>
                  <a:lnTo>
                    <a:pt x="3083" y="1120"/>
                  </a:lnTo>
                  <a:lnTo>
                    <a:pt x="3071" y="1201"/>
                  </a:lnTo>
                  <a:lnTo>
                    <a:pt x="3079" y="1266"/>
                  </a:lnTo>
                  <a:lnTo>
                    <a:pt x="3030" y="1244"/>
                  </a:lnTo>
                  <a:lnTo>
                    <a:pt x="3014" y="1264"/>
                  </a:lnTo>
                  <a:lnTo>
                    <a:pt x="2971" y="1250"/>
                  </a:lnTo>
                  <a:lnTo>
                    <a:pt x="2947" y="1305"/>
                  </a:lnTo>
                  <a:lnTo>
                    <a:pt x="2989" y="1313"/>
                  </a:lnTo>
                  <a:lnTo>
                    <a:pt x="3030" y="1368"/>
                  </a:lnTo>
                  <a:lnTo>
                    <a:pt x="3024" y="1451"/>
                  </a:lnTo>
                  <a:lnTo>
                    <a:pt x="3059" y="1500"/>
                  </a:lnTo>
                  <a:lnTo>
                    <a:pt x="3061" y="1530"/>
                  </a:lnTo>
                  <a:lnTo>
                    <a:pt x="3091" y="1536"/>
                  </a:lnTo>
                  <a:lnTo>
                    <a:pt x="3170" y="1475"/>
                  </a:lnTo>
                  <a:lnTo>
                    <a:pt x="3209" y="1541"/>
                  </a:lnTo>
                  <a:lnTo>
                    <a:pt x="3244" y="1608"/>
                  </a:lnTo>
                  <a:lnTo>
                    <a:pt x="3282" y="1630"/>
                  </a:lnTo>
                  <a:lnTo>
                    <a:pt x="3282" y="1677"/>
                  </a:lnTo>
                  <a:lnTo>
                    <a:pt x="3239" y="1728"/>
                  </a:lnTo>
                  <a:lnTo>
                    <a:pt x="3189" y="1776"/>
                  </a:lnTo>
                  <a:lnTo>
                    <a:pt x="3138" y="1766"/>
                  </a:lnTo>
                  <a:lnTo>
                    <a:pt x="3134" y="1803"/>
                  </a:lnTo>
                  <a:lnTo>
                    <a:pt x="3101" y="1819"/>
                  </a:lnTo>
                  <a:lnTo>
                    <a:pt x="3032" y="1839"/>
                  </a:lnTo>
                  <a:lnTo>
                    <a:pt x="2981" y="1898"/>
                  </a:lnTo>
                  <a:lnTo>
                    <a:pt x="2928" y="1941"/>
                  </a:lnTo>
                  <a:lnTo>
                    <a:pt x="2884" y="2012"/>
                  </a:lnTo>
                  <a:lnTo>
                    <a:pt x="2839" y="1947"/>
                  </a:lnTo>
                  <a:lnTo>
                    <a:pt x="2798" y="1917"/>
                  </a:lnTo>
                  <a:lnTo>
                    <a:pt x="2768" y="1945"/>
                  </a:lnTo>
                  <a:lnTo>
                    <a:pt x="2788" y="1967"/>
                  </a:lnTo>
                  <a:lnTo>
                    <a:pt x="2788" y="2032"/>
                  </a:lnTo>
                  <a:lnTo>
                    <a:pt x="2811" y="2087"/>
                  </a:lnTo>
                  <a:lnTo>
                    <a:pt x="2778" y="2140"/>
                  </a:lnTo>
                  <a:lnTo>
                    <a:pt x="2770" y="2118"/>
                  </a:lnTo>
                  <a:lnTo>
                    <a:pt x="2703" y="2116"/>
                  </a:lnTo>
                  <a:lnTo>
                    <a:pt x="2656" y="2073"/>
                  </a:lnTo>
                  <a:lnTo>
                    <a:pt x="2640" y="2012"/>
                  </a:lnTo>
                  <a:lnTo>
                    <a:pt x="2607" y="1971"/>
                  </a:lnTo>
                  <a:lnTo>
                    <a:pt x="2581" y="1925"/>
                  </a:lnTo>
                  <a:lnTo>
                    <a:pt x="2556" y="1911"/>
                  </a:lnTo>
                  <a:lnTo>
                    <a:pt x="2536" y="1941"/>
                  </a:lnTo>
                  <a:lnTo>
                    <a:pt x="2506" y="1943"/>
                  </a:lnTo>
                  <a:lnTo>
                    <a:pt x="2469" y="1967"/>
                  </a:lnTo>
                  <a:lnTo>
                    <a:pt x="2479" y="2035"/>
                  </a:lnTo>
                  <a:lnTo>
                    <a:pt x="2441" y="2049"/>
                  </a:lnTo>
                  <a:lnTo>
                    <a:pt x="2414" y="2039"/>
                  </a:lnTo>
                  <a:lnTo>
                    <a:pt x="2386" y="2075"/>
                  </a:lnTo>
                  <a:lnTo>
                    <a:pt x="2347" y="2073"/>
                  </a:lnTo>
                  <a:lnTo>
                    <a:pt x="2296" y="2128"/>
                  </a:lnTo>
                  <a:lnTo>
                    <a:pt x="2248" y="2132"/>
                  </a:lnTo>
                  <a:lnTo>
                    <a:pt x="2231" y="2055"/>
                  </a:lnTo>
                  <a:lnTo>
                    <a:pt x="2183" y="2051"/>
                  </a:lnTo>
                  <a:lnTo>
                    <a:pt x="2158" y="2093"/>
                  </a:lnTo>
                  <a:lnTo>
                    <a:pt x="2152" y="2142"/>
                  </a:lnTo>
                  <a:lnTo>
                    <a:pt x="2120" y="2181"/>
                  </a:lnTo>
                  <a:lnTo>
                    <a:pt x="2132" y="2222"/>
                  </a:lnTo>
                  <a:lnTo>
                    <a:pt x="2117" y="2246"/>
                  </a:lnTo>
                  <a:lnTo>
                    <a:pt x="2185" y="2333"/>
                  </a:lnTo>
                  <a:lnTo>
                    <a:pt x="2075" y="2376"/>
                  </a:lnTo>
                  <a:lnTo>
                    <a:pt x="2014" y="2376"/>
                  </a:lnTo>
                  <a:lnTo>
                    <a:pt x="1928" y="2407"/>
                  </a:lnTo>
                  <a:lnTo>
                    <a:pt x="1880" y="2526"/>
                  </a:lnTo>
                  <a:lnTo>
                    <a:pt x="1802" y="2555"/>
                  </a:lnTo>
                  <a:lnTo>
                    <a:pt x="1766" y="2539"/>
                  </a:lnTo>
                  <a:lnTo>
                    <a:pt x="1731" y="2598"/>
                  </a:lnTo>
                  <a:lnTo>
                    <a:pt x="1674" y="2579"/>
                  </a:lnTo>
                  <a:lnTo>
                    <a:pt x="1621" y="2638"/>
                  </a:lnTo>
                  <a:lnTo>
                    <a:pt x="1601" y="2718"/>
                  </a:lnTo>
                  <a:lnTo>
                    <a:pt x="1502" y="2852"/>
                  </a:lnTo>
                  <a:lnTo>
                    <a:pt x="1459" y="2888"/>
                  </a:lnTo>
                  <a:lnTo>
                    <a:pt x="1430" y="2860"/>
                  </a:lnTo>
                  <a:lnTo>
                    <a:pt x="1339" y="2876"/>
                  </a:lnTo>
                  <a:lnTo>
                    <a:pt x="1298" y="2823"/>
                  </a:lnTo>
                  <a:lnTo>
                    <a:pt x="1239" y="2821"/>
                  </a:lnTo>
                  <a:lnTo>
                    <a:pt x="1195" y="2781"/>
                  </a:lnTo>
                  <a:lnTo>
                    <a:pt x="1233" y="2707"/>
                  </a:lnTo>
                  <a:lnTo>
                    <a:pt x="1248" y="2659"/>
                  </a:lnTo>
                  <a:lnTo>
                    <a:pt x="1215" y="2612"/>
                  </a:lnTo>
                  <a:lnTo>
                    <a:pt x="1150" y="2630"/>
                  </a:lnTo>
                  <a:lnTo>
                    <a:pt x="1115" y="2709"/>
                  </a:lnTo>
                  <a:lnTo>
                    <a:pt x="1101" y="2846"/>
                  </a:lnTo>
                  <a:lnTo>
                    <a:pt x="1052" y="2901"/>
                  </a:lnTo>
                  <a:lnTo>
                    <a:pt x="939" y="2947"/>
                  </a:lnTo>
                  <a:lnTo>
                    <a:pt x="869" y="2941"/>
                  </a:lnTo>
                  <a:lnTo>
                    <a:pt x="810" y="2886"/>
                  </a:lnTo>
                  <a:lnTo>
                    <a:pt x="817" y="2795"/>
                  </a:lnTo>
                  <a:lnTo>
                    <a:pt x="874" y="2764"/>
                  </a:lnTo>
                  <a:lnTo>
                    <a:pt x="874" y="2657"/>
                  </a:lnTo>
                  <a:lnTo>
                    <a:pt x="829" y="2618"/>
                  </a:lnTo>
                  <a:lnTo>
                    <a:pt x="754" y="2620"/>
                  </a:lnTo>
                  <a:lnTo>
                    <a:pt x="658" y="2714"/>
                  </a:lnTo>
                  <a:lnTo>
                    <a:pt x="524" y="2714"/>
                  </a:lnTo>
                  <a:lnTo>
                    <a:pt x="441" y="2671"/>
                  </a:lnTo>
                  <a:lnTo>
                    <a:pt x="445" y="2610"/>
                  </a:lnTo>
                  <a:lnTo>
                    <a:pt x="378" y="2606"/>
                  </a:lnTo>
                  <a:lnTo>
                    <a:pt x="302" y="2539"/>
                  </a:lnTo>
                  <a:lnTo>
                    <a:pt x="351" y="2470"/>
                  </a:lnTo>
                  <a:lnTo>
                    <a:pt x="396" y="2457"/>
                  </a:lnTo>
                  <a:lnTo>
                    <a:pt x="376" y="2390"/>
                  </a:lnTo>
                  <a:lnTo>
                    <a:pt x="296" y="2362"/>
                  </a:lnTo>
                  <a:lnTo>
                    <a:pt x="203" y="2374"/>
                  </a:lnTo>
                  <a:lnTo>
                    <a:pt x="156" y="2429"/>
                  </a:lnTo>
                  <a:lnTo>
                    <a:pt x="111" y="2423"/>
                  </a:lnTo>
                  <a:lnTo>
                    <a:pt x="34" y="2333"/>
                  </a:lnTo>
                  <a:lnTo>
                    <a:pt x="0" y="2236"/>
                  </a:lnTo>
                  <a:lnTo>
                    <a:pt x="18" y="2179"/>
                  </a:lnTo>
                  <a:lnTo>
                    <a:pt x="10" y="2055"/>
                  </a:lnTo>
                  <a:lnTo>
                    <a:pt x="14" y="2057"/>
                  </a:lnTo>
                  <a:lnTo>
                    <a:pt x="30" y="2057"/>
                  </a:lnTo>
                  <a:lnTo>
                    <a:pt x="52" y="2059"/>
                  </a:lnTo>
                  <a:lnTo>
                    <a:pt x="79" y="2063"/>
                  </a:lnTo>
                  <a:lnTo>
                    <a:pt x="109" y="2065"/>
                  </a:lnTo>
                  <a:lnTo>
                    <a:pt x="138" y="2069"/>
                  </a:lnTo>
                  <a:lnTo>
                    <a:pt x="166" y="2073"/>
                  </a:lnTo>
                  <a:lnTo>
                    <a:pt x="189" y="2077"/>
                  </a:lnTo>
                  <a:lnTo>
                    <a:pt x="207" y="2081"/>
                  </a:lnTo>
                  <a:lnTo>
                    <a:pt x="243" y="2089"/>
                  </a:lnTo>
                  <a:lnTo>
                    <a:pt x="278" y="2089"/>
                  </a:lnTo>
                  <a:lnTo>
                    <a:pt x="308" y="2081"/>
                  </a:lnTo>
                  <a:lnTo>
                    <a:pt x="323" y="2075"/>
                  </a:lnTo>
                  <a:lnTo>
                    <a:pt x="337" y="2069"/>
                  </a:lnTo>
                  <a:lnTo>
                    <a:pt x="351" y="2067"/>
                  </a:lnTo>
                  <a:lnTo>
                    <a:pt x="367" y="2065"/>
                  </a:lnTo>
                  <a:lnTo>
                    <a:pt x="386" y="2069"/>
                  </a:lnTo>
                  <a:lnTo>
                    <a:pt x="412" y="2075"/>
                  </a:lnTo>
                  <a:lnTo>
                    <a:pt x="441" y="2079"/>
                  </a:lnTo>
                  <a:lnTo>
                    <a:pt x="473" y="2083"/>
                  </a:lnTo>
                  <a:lnTo>
                    <a:pt x="498" y="2087"/>
                  </a:lnTo>
                  <a:lnTo>
                    <a:pt x="518" y="2087"/>
                  </a:lnTo>
                  <a:lnTo>
                    <a:pt x="542" y="2089"/>
                  </a:lnTo>
                  <a:lnTo>
                    <a:pt x="560" y="2095"/>
                  </a:lnTo>
                  <a:lnTo>
                    <a:pt x="575" y="2104"/>
                  </a:lnTo>
                  <a:lnTo>
                    <a:pt x="589" y="2118"/>
                  </a:lnTo>
                  <a:lnTo>
                    <a:pt x="607" y="2134"/>
                  </a:lnTo>
                  <a:lnTo>
                    <a:pt x="626" y="2148"/>
                  </a:lnTo>
                  <a:lnTo>
                    <a:pt x="646" y="2156"/>
                  </a:lnTo>
                  <a:lnTo>
                    <a:pt x="666" y="2163"/>
                  </a:lnTo>
                  <a:lnTo>
                    <a:pt x="685" y="2173"/>
                  </a:lnTo>
                  <a:lnTo>
                    <a:pt x="709" y="2183"/>
                  </a:lnTo>
                  <a:lnTo>
                    <a:pt x="739" y="2193"/>
                  </a:lnTo>
                  <a:lnTo>
                    <a:pt x="762" y="2197"/>
                  </a:lnTo>
                  <a:lnTo>
                    <a:pt x="792" y="2199"/>
                  </a:lnTo>
                  <a:lnTo>
                    <a:pt x="821" y="2201"/>
                  </a:lnTo>
                  <a:lnTo>
                    <a:pt x="851" y="2201"/>
                  </a:lnTo>
                  <a:lnTo>
                    <a:pt x="874" y="2201"/>
                  </a:lnTo>
                  <a:lnTo>
                    <a:pt x="892" y="2203"/>
                  </a:lnTo>
                  <a:lnTo>
                    <a:pt x="904" y="2207"/>
                  </a:lnTo>
                  <a:lnTo>
                    <a:pt x="914" y="2215"/>
                  </a:lnTo>
                  <a:lnTo>
                    <a:pt x="924" y="2224"/>
                  </a:lnTo>
                  <a:lnTo>
                    <a:pt x="935" y="2232"/>
                  </a:lnTo>
                  <a:lnTo>
                    <a:pt x="947" y="2236"/>
                  </a:lnTo>
                  <a:lnTo>
                    <a:pt x="965" y="2238"/>
                  </a:lnTo>
                  <a:lnTo>
                    <a:pt x="985" y="2234"/>
                  </a:lnTo>
                  <a:lnTo>
                    <a:pt x="1002" y="2224"/>
                  </a:lnTo>
                  <a:lnTo>
                    <a:pt x="1024" y="2207"/>
                  </a:lnTo>
                  <a:lnTo>
                    <a:pt x="1048" y="2187"/>
                  </a:lnTo>
                  <a:lnTo>
                    <a:pt x="1073" y="2171"/>
                  </a:lnTo>
                  <a:lnTo>
                    <a:pt x="1103" y="2157"/>
                  </a:lnTo>
                  <a:lnTo>
                    <a:pt x="1134" y="2144"/>
                  </a:lnTo>
                  <a:lnTo>
                    <a:pt x="1164" y="2130"/>
                  </a:lnTo>
                  <a:lnTo>
                    <a:pt x="1199" y="2114"/>
                  </a:lnTo>
                  <a:lnTo>
                    <a:pt x="1241" y="2098"/>
                  </a:lnTo>
                  <a:lnTo>
                    <a:pt x="1282" y="2087"/>
                  </a:lnTo>
                  <a:lnTo>
                    <a:pt x="1325" y="2079"/>
                  </a:lnTo>
                  <a:lnTo>
                    <a:pt x="1345" y="2077"/>
                  </a:lnTo>
                  <a:lnTo>
                    <a:pt x="1357" y="2077"/>
                  </a:lnTo>
                  <a:lnTo>
                    <a:pt x="1363" y="2079"/>
                  </a:lnTo>
                  <a:lnTo>
                    <a:pt x="1367" y="2079"/>
                  </a:lnTo>
                  <a:lnTo>
                    <a:pt x="1371" y="2081"/>
                  </a:lnTo>
                  <a:lnTo>
                    <a:pt x="1378" y="2081"/>
                  </a:lnTo>
                  <a:lnTo>
                    <a:pt x="1392" y="2081"/>
                  </a:lnTo>
                  <a:lnTo>
                    <a:pt x="1418" y="2079"/>
                  </a:lnTo>
                  <a:lnTo>
                    <a:pt x="1463" y="2075"/>
                  </a:lnTo>
                  <a:lnTo>
                    <a:pt x="1498" y="2071"/>
                  </a:lnTo>
                  <a:lnTo>
                    <a:pt x="1526" y="2065"/>
                  </a:lnTo>
                  <a:lnTo>
                    <a:pt x="1548" y="2059"/>
                  </a:lnTo>
                  <a:lnTo>
                    <a:pt x="1561" y="2053"/>
                  </a:lnTo>
                  <a:lnTo>
                    <a:pt x="1571" y="2045"/>
                  </a:lnTo>
                  <a:lnTo>
                    <a:pt x="1577" y="2035"/>
                  </a:lnTo>
                  <a:lnTo>
                    <a:pt x="1581" y="2030"/>
                  </a:lnTo>
                  <a:lnTo>
                    <a:pt x="1589" y="2024"/>
                  </a:lnTo>
                  <a:lnTo>
                    <a:pt x="1603" y="2018"/>
                  </a:lnTo>
                  <a:lnTo>
                    <a:pt x="1622" y="2014"/>
                  </a:lnTo>
                  <a:lnTo>
                    <a:pt x="1640" y="2006"/>
                  </a:lnTo>
                  <a:lnTo>
                    <a:pt x="1656" y="1994"/>
                  </a:lnTo>
                  <a:lnTo>
                    <a:pt x="1668" y="1974"/>
                  </a:lnTo>
                  <a:lnTo>
                    <a:pt x="1674" y="1957"/>
                  </a:lnTo>
                  <a:lnTo>
                    <a:pt x="1680" y="1941"/>
                  </a:lnTo>
                  <a:lnTo>
                    <a:pt x="1685" y="1927"/>
                  </a:lnTo>
                  <a:lnTo>
                    <a:pt x="1697" y="1913"/>
                  </a:lnTo>
                  <a:lnTo>
                    <a:pt x="1715" y="1900"/>
                  </a:lnTo>
                  <a:lnTo>
                    <a:pt x="1737" y="1888"/>
                  </a:lnTo>
                  <a:lnTo>
                    <a:pt x="1752" y="1878"/>
                  </a:lnTo>
                  <a:lnTo>
                    <a:pt x="1764" y="1872"/>
                  </a:lnTo>
                  <a:lnTo>
                    <a:pt x="1772" y="1866"/>
                  </a:lnTo>
                  <a:lnTo>
                    <a:pt x="1780" y="1860"/>
                  </a:lnTo>
                  <a:lnTo>
                    <a:pt x="1790" y="1854"/>
                  </a:lnTo>
                  <a:lnTo>
                    <a:pt x="1804" y="1848"/>
                  </a:lnTo>
                  <a:lnTo>
                    <a:pt x="1817" y="1841"/>
                  </a:lnTo>
                  <a:lnTo>
                    <a:pt x="1831" y="1831"/>
                  </a:lnTo>
                  <a:lnTo>
                    <a:pt x="1837" y="1821"/>
                  </a:lnTo>
                  <a:lnTo>
                    <a:pt x="1837" y="1811"/>
                  </a:lnTo>
                  <a:lnTo>
                    <a:pt x="1825" y="1795"/>
                  </a:lnTo>
                  <a:lnTo>
                    <a:pt x="1809" y="1780"/>
                  </a:lnTo>
                  <a:lnTo>
                    <a:pt x="1794" y="1762"/>
                  </a:lnTo>
                  <a:lnTo>
                    <a:pt x="1780" y="1744"/>
                  </a:lnTo>
                  <a:lnTo>
                    <a:pt x="1772" y="1726"/>
                  </a:lnTo>
                  <a:lnTo>
                    <a:pt x="1772" y="1707"/>
                  </a:lnTo>
                  <a:lnTo>
                    <a:pt x="1772" y="1679"/>
                  </a:lnTo>
                  <a:lnTo>
                    <a:pt x="1776" y="1652"/>
                  </a:lnTo>
                  <a:lnTo>
                    <a:pt x="1782" y="1628"/>
                  </a:lnTo>
                  <a:lnTo>
                    <a:pt x="1790" y="1608"/>
                  </a:lnTo>
                  <a:lnTo>
                    <a:pt x="1806" y="1593"/>
                  </a:lnTo>
                  <a:lnTo>
                    <a:pt x="1823" y="1585"/>
                  </a:lnTo>
                  <a:lnTo>
                    <a:pt x="1843" y="1581"/>
                  </a:lnTo>
                  <a:lnTo>
                    <a:pt x="1863" y="1585"/>
                  </a:lnTo>
                  <a:lnTo>
                    <a:pt x="1884" y="1597"/>
                  </a:lnTo>
                  <a:lnTo>
                    <a:pt x="1910" y="1606"/>
                  </a:lnTo>
                  <a:lnTo>
                    <a:pt x="1937" y="1614"/>
                  </a:lnTo>
                  <a:lnTo>
                    <a:pt x="1963" y="1616"/>
                  </a:lnTo>
                  <a:lnTo>
                    <a:pt x="1985" y="1614"/>
                  </a:lnTo>
                  <a:lnTo>
                    <a:pt x="2002" y="1614"/>
                  </a:lnTo>
                  <a:lnTo>
                    <a:pt x="2020" y="1612"/>
                  </a:lnTo>
                  <a:lnTo>
                    <a:pt x="2034" y="1608"/>
                  </a:lnTo>
                  <a:lnTo>
                    <a:pt x="2046" y="1597"/>
                  </a:lnTo>
                  <a:lnTo>
                    <a:pt x="2058" y="1581"/>
                  </a:lnTo>
                  <a:lnTo>
                    <a:pt x="2071" y="1561"/>
                  </a:lnTo>
                  <a:lnTo>
                    <a:pt x="2085" y="1538"/>
                  </a:lnTo>
                  <a:lnTo>
                    <a:pt x="2101" y="1518"/>
                  </a:lnTo>
                  <a:lnTo>
                    <a:pt x="2117" y="1502"/>
                  </a:lnTo>
                  <a:lnTo>
                    <a:pt x="2130" y="1494"/>
                  </a:lnTo>
                  <a:lnTo>
                    <a:pt x="2146" y="1490"/>
                  </a:lnTo>
                  <a:lnTo>
                    <a:pt x="2166" y="1488"/>
                  </a:lnTo>
                  <a:lnTo>
                    <a:pt x="2189" y="1486"/>
                  </a:lnTo>
                  <a:lnTo>
                    <a:pt x="2213" y="1484"/>
                  </a:lnTo>
                  <a:lnTo>
                    <a:pt x="2231" y="1482"/>
                  </a:lnTo>
                  <a:lnTo>
                    <a:pt x="2243" y="1477"/>
                  </a:lnTo>
                  <a:lnTo>
                    <a:pt x="2254" y="1469"/>
                  </a:lnTo>
                  <a:lnTo>
                    <a:pt x="2268" y="1455"/>
                  </a:lnTo>
                  <a:lnTo>
                    <a:pt x="2284" y="1437"/>
                  </a:lnTo>
                  <a:lnTo>
                    <a:pt x="2298" y="1421"/>
                  </a:lnTo>
                  <a:lnTo>
                    <a:pt x="2308" y="1408"/>
                  </a:lnTo>
                  <a:lnTo>
                    <a:pt x="2311" y="1388"/>
                  </a:lnTo>
                  <a:lnTo>
                    <a:pt x="2315" y="1364"/>
                  </a:lnTo>
                  <a:lnTo>
                    <a:pt x="2321" y="1343"/>
                  </a:lnTo>
                  <a:lnTo>
                    <a:pt x="2331" y="1323"/>
                  </a:lnTo>
                  <a:lnTo>
                    <a:pt x="2351" y="1303"/>
                  </a:lnTo>
                  <a:lnTo>
                    <a:pt x="2374" y="1286"/>
                  </a:lnTo>
                  <a:lnTo>
                    <a:pt x="2402" y="1276"/>
                  </a:lnTo>
                  <a:lnTo>
                    <a:pt x="2416" y="1270"/>
                  </a:lnTo>
                  <a:lnTo>
                    <a:pt x="2426" y="1262"/>
                  </a:lnTo>
                  <a:lnTo>
                    <a:pt x="2433" y="1250"/>
                  </a:lnTo>
                  <a:lnTo>
                    <a:pt x="2443" y="1240"/>
                  </a:lnTo>
                  <a:lnTo>
                    <a:pt x="2455" y="1232"/>
                  </a:lnTo>
                  <a:lnTo>
                    <a:pt x="2469" y="1227"/>
                  </a:lnTo>
                  <a:lnTo>
                    <a:pt x="2487" y="1217"/>
                  </a:lnTo>
                  <a:lnTo>
                    <a:pt x="2510" y="1205"/>
                  </a:lnTo>
                  <a:lnTo>
                    <a:pt x="2534" y="1195"/>
                  </a:lnTo>
                  <a:lnTo>
                    <a:pt x="2559" y="1189"/>
                  </a:lnTo>
                  <a:lnTo>
                    <a:pt x="2583" y="1187"/>
                  </a:lnTo>
                  <a:lnTo>
                    <a:pt x="2607" y="1189"/>
                  </a:lnTo>
                  <a:lnTo>
                    <a:pt x="2628" y="1195"/>
                  </a:lnTo>
                  <a:lnTo>
                    <a:pt x="2652" y="1199"/>
                  </a:lnTo>
                  <a:lnTo>
                    <a:pt x="2670" y="1203"/>
                  </a:lnTo>
                  <a:lnTo>
                    <a:pt x="2685" y="1203"/>
                  </a:lnTo>
                  <a:lnTo>
                    <a:pt x="2697" y="1197"/>
                  </a:lnTo>
                  <a:lnTo>
                    <a:pt x="2707" y="1183"/>
                  </a:lnTo>
                  <a:lnTo>
                    <a:pt x="2713" y="1171"/>
                  </a:lnTo>
                  <a:lnTo>
                    <a:pt x="2713" y="1158"/>
                  </a:lnTo>
                  <a:lnTo>
                    <a:pt x="2707" y="1140"/>
                  </a:lnTo>
                  <a:lnTo>
                    <a:pt x="2695" y="1126"/>
                  </a:lnTo>
                  <a:lnTo>
                    <a:pt x="2682" y="1108"/>
                  </a:lnTo>
                  <a:lnTo>
                    <a:pt x="2662" y="1089"/>
                  </a:lnTo>
                  <a:lnTo>
                    <a:pt x="2644" y="1071"/>
                  </a:lnTo>
                  <a:lnTo>
                    <a:pt x="2626" y="1055"/>
                  </a:lnTo>
                  <a:lnTo>
                    <a:pt x="2611" y="1042"/>
                  </a:lnTo>
                  <a:lnTo>
                    <a:pt x="2575" y="1016"/>
                  </a:lnTo>
                  <a:lnTo>
                    <a:pt x="2538" y="1004"/>
                  </a:lnTo>
                  <a:lnTo>
                    <a:pt x="2524" y="998"/>
                  </a:lnTo>
                  <a:lnTo>
                    <a:pt x="2510" y="990"/>
                  </a:lnTo>
                  <a:lnTo>
                    <a:pt x="2498" y="986"/>
                  </a:lnTo>
                  <a:lnTo>
                    <a:pt x="2485" y="984"/>
                  </a:lnTo>
                  <a:lnTo>
                    <a:pt x="2469" y="990"/>
                  </a:lnTo>
                  <a:lnTo>
                    <a:pt x="2453" y="1006"/>
                  </a:lnTo>
                  <a:lnTo>
                    <a:pt x="2439" y="1024"/>
                  </a:lnTo>
                  <a:lnTo>
                    <a:pt x="2426" y="1040"/>
                  </a:lnTo>
                  <a:lnTo>
                    <a:pt x="2408" y="1051"/>
                  </a:lnTo>
                  <a:lnTo>
                    <a:pt x="2394" y="1053"/>
                  </a:lnTo>
                  <a:lnTo>
                    <a:pt x="2376" y="1049"/>
                  </a:lnTo>
                  <a:lnTo>
                    <a:pt x="2357" y="1044"/>
                  </a:lnTo>
                  <a:lnTo>
                    <a:pt x="2337" y="1036"/>
                  </a:lnTo>
                  <a:lnTo>
                    <a:pt x="2317" y="1032"/>
                  </a:lnTo>
                  <a:lnTo>
                    <a:pt x="2304" y="1034"/>
                  </a:lnTo>
                  <a:lnTo>
                    <a:pt x="2292" y="1042"/>
                  </a:lnTo>
                  <a:lnTo>
                    <a:pt x="2282" y="1053"/>
                  </a:lnTo>
                  <a:lnTo>
                    <a:pt x="2272" y="1067"/>
                  </a:lnTo>
                  <a:lnTo>
                    <a:pt x="2260" y="1079"/>
                  </a:lnTo>
                  <a:lnTo>
                    <a:pt x="2248" y="1087"/>
                  </a:lnTo>
                  <a:lnTo>
                    <a:pt x="2235" y="1087"/>
                  </a:lnTo>
                  <a:lnTo>
                    <a:pt x="2211" y="1075"/>
                  </a:lnTo>
                  <a:lnTo>
                    <a:pt x="2189" y="1061"/>
                  </a:lnTo>
                  <a:lnTo>
                    <a:pt x="2174" y="1044"/>
                  </a:lnTo>
                  <a:lnTo>
                    <a:pt x="2168" y="1024"/>
                  </a:lnTo>
                  <a:lnTo>
                    <a:pt x="2170" y="1010"/>
                  </a:lnTo>
                  <a:lnTo>
                    <a:pt x="2178" y="1002"/>
                  </a:lnTo>
                  <a:lnTo>
                    <a:pt x="2185" y="992"/>
                  </a:lnTo>
                  <a:lnTo>
                    <a:pt x="2193" y="982"/>
                  </a:lnTo>
                  <a:lnTo>
                    <a:pt x="2197" y="965"/>
                  </a:lnTo>
                  <a:lnTo>
                    <a:pt x="2199" y="935"/>
                  </a:lnTo>
                  <a:lnTo>
                    <a:pt x="2201" y="902"/>
                  </a:lnTo>
                  <a:lnTo>
                    <a:pt x="2207" y="868"/>
                  </a:lnTo>
                  <a:lnTo>
                    <a:pt x="2217" y="839"/>
                  </a:lnTo>
                  <a:lnTo>
                    <a:pt x="2229" y="811"/>
                  </a:lnTo>
                  <a:lnTo>
                    <a:pt x="2239" y="782"/>
                  </a:lnTo>
                  <a:lnTo>
                    <a:pt x="2248" y="754"/>
                  </a:lnTo>
                  <a:lnTo>
                    <a:pt x="2254" y="735"/>
                  </a:lnTo>
                  <a:lnTo>
                    <a:pt x="2262" y="721"/>
                  </a:lnTo>
                  <a:lnTo>
                    <a:pt x="2276" y="713"/>
                  </a:lnTo>
                  <a:lnTo>
                    <a:pt x="2296" y="711"/>
                  </a:lnTo>
                  <a:lnTo>
                    <a:pt x="2317" y="713"/>
                  </a:lnTo>
                  <a:lnTo>
                    <a:pt x="2331" y="719"/>
                  </a:lnTo>
                  <a:lnTo>
                    <a:pt x="2349" y="725"/>
                  </a:lnTo>
                  <a:lnTo>
                    <a:pt x="2365" y="733"/>
                  </a:lnTo>
                  <a:lnTo>
                    <a:pt x="2380" y="736"/>
                  </a:lnTo>
                  <a:lnTo>
                    <a:pt x="2394" y="736"/>
                  </a:lnTo>
                  <a:lnTo>
                    <a:pt x="2406" y="729"/>
                  </a:lnTo>
                  <a:lnTo>
                    <a:pt x="2424" y="703"/>
                  </a:lnTo>
                  <a:lnTo>
                    <a:pt x="2443" y="675"/>
                  </a:lnTo>
                  <a:lnTo>
                    <a:pt x="2463" y="650"/>
                  </a:lnTo>
                  <a:lnTo>
                    <a:pt x="2477" y="640"/>
                  </a:lnTo>
                  <a:lnTo>
                    <a:pt x="2493" y="636"/>
                  </a:lnTo>
                  <a:lnTo>
                    <a:pt x="2506" y="634"/>
                  </a:lnTo>
                  <a:lnTo>
                    <a:pt x="2522" y="630"/>
                  </a:lnTo>
                  <a:lnTo>
                    <a:pt x="2534" y="622"/>
                  </a:lnTo>
                  <a:lnTo>
                    <a:pt x="2540" y="611"/>
                  </a:lnTo>
                  <a:lnTo>
                    <a:pt x="2542" y="595"/>
                  </a:lnTo>
                  <a:lnTo>
                    <a:pt x="2538" y="577"/>
                  </a:lnTo>
                  <a:lnTo>
                    <a:pt x="2534" y="561"/>
                  </a:lnTo>
                  <a:lnTo>
                    <a:pt x="2530" y="548"/>
                  </a:lnTo>
                  <a:lnTo>
                    <a:pt x="2532" y="534"/>
                  </a:lnTo>
                  <a:lnTo>
                    <a:pt x="2536" y="518"/>
                  </a:lnTo>
                  <a:lnTo>
                    <a:pt x="2542" y="498"/>
                  </a:lnTo>
                  <a:lnTo>
                    <a:pt x="2550" y="477"/>
                  </a:lnTo>
                  <a:lnTo>
                    <a:pt x="2556" y="459"/>
                  </a:lnTo>
                  <a:lnTo>
                    <a:pt x="2561" y="443"/>
                  </a:lnTo>
                  <a:lnTo>
                    <a:pt x="2567" y="416"/>
                  </a:lnTo>
                  <a:lnTo>
                    <a:pt x="2571" y="386"/>
                  </a:lnTo>
                  <a:lnTo>
                    <a:pt x="2579" y="355"/>
                  </a:lnTo>
                  <a:lnTo>
                    <a:pt x="2585" y="337"/>
                  </a:lnTo>
                  <a:lnTo>
                    <a:pt x="2589" y="327"/>
                  </a:lnTo>
                  <a:lnTo>
                    <a:pt x="2595" y="317"/>
                  </a:lnTo>
                  <a:lnTo>
                    <a:pt x="2603" y="305"/>
                  </a:lnTo>
                  <a:lnTo>
                    <a:pt x="2615" y="294"/>
                  </a:lnTo>
                  <a:lnTo>
                    <a:pt x="2626" y="276"/>
                  </a:lnTo>
                  <a:lnTo>
                    <a:pt x="2632" y="260"/>
                  </a:lnTo>
                  <a:lnTo>
                    <a:pt x="2634" y="246"/>
                  </a:lnTo>
                  <a:lnTo>
                    <a:pt x="2634" y="231"/>
                  </a:lnTo>
                  <a:lnTo>
                    <a:pt x="2632" y="209"/>
                  </a:lnTo>
                  <a:lnTo>
                    <a:pt x="2632" y="185"/>
                  </a:lnTo>
                  <a:lnTo>
                    <a:pt x="2628" y="164"/>
                  </a:lnTo>
                  <a:lnTo>
                    <a:pt x="2622" y="150"/>
                  </a:lnTo>
                  <a:lnTo>
                    <a:pt x="2615" y="146"/>
                  </a:lnTo>
                  <a:lnTo>
                    <a:pt x="2605" y="148"/>
                  </a:lnTo>
                  <a:lnTo>
                    <a:pt x="2593" y="152"/>
                  </a:lnTo>
                  <a:lnTo>
                    <a:pt x="2581" y="156"/>
                  </a:lnTo>
                  <a:lnTo>
                    <a:pt x="2567" y="158"/>
                  </a:lnTo>
                  <a:lnTo>
                    <a:pt x="2556" y="156"/>
                  </a:lnTo>
                  <a:lnTo>
                    <a:pt x="2548" y="148"/>
                  </a:lnTo>
                  <a:lnTo>
                    <a:pt x="2546" y="136"/>
                  </a:lnTo>
                  <a:lnTo>
                    <a:pt x="2548" y="124"/>
                  </a:lnTo>
                  <a:lnTo>
                    <a:pt x="2550" y="116"/>
                  </a:lnTo>
                  <a:lnTo>
                    <a:pt x="2552" y="115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107"/>
            <p:cNvSpPr>
              <a:spLocks/>
            </p:cNvSpPr>
            <p:nvPr/>
          </p:nvSpPr>
          <p:spPr bwMode="gray">
            <a:xfrm>
              <a:off x="2016" y="1899"/>
              <a:ext cx="1007" cy="870"/>
            </a:xfrm>
            <a:custGeom>
              <a:avLst/>
              <a:gdLst>
                <a:gd name="T0" fmla="*/ 92 w 2014"/>
                <a:gd name="T1" fmla="*/ 13 h 1739"/>
                <a:gd name="T2" fmla="*/ 66 w 2014"/>
                <a:gd name="T3" fmla="*/ 38 h 1739"/>
                <a:gd name="T4" fmla="*/ 0 w 2014"/>
                <a:gd name="T5" fmla="*/ 77 h 1739"/>
                <a:gd name="T6" fmla="*/ 45 w 2014"/>
                <a:gd name="T7" fmla="*/ 154 h 1739"/>
                <a:gd name="T8" fmla="*/ 90 w 2014"/>
                <a:gd name="T9" fmla="*/ 171 h 1739"/>
                <a:gd name="T10" fmla="*/ 140 w 2014"/>
                <a:gd name="T11" fmla="*/ 160 h 1739"/>
                <a:gd name="T12" fmla="*/ 188 w 2014"/>
                <a:gd name="T13" fmla="*/ 177 h 1739"/>
                <a:gd name="T14" fmla="*/ 215 w 2014"/>
                <a:gd name="T15" fmla="*/ 193 h 1739"/>
                <a:gd name="T16" fmla="*/ 258 w 2014"/>
                <a:gd name="T17" fmla="*/ 220 h 1739"/>
                <a:gd name="T18" fmla="*/ 284 w 2014"/>
                <a:gd name="T19" fmla="*/ 237 h 1739"/>
                <a:gd name="T20" fmla="*/ 301 w 2014"/>
                <a:gd name="T21" fmla="*/ 275 h 1739"/>
                <a:gd name="T22" fmla="*/ 283 w 2014"/>
                <a:gd name="T23" fmla="*/ 318 h 1739"/>
                <a:gd name="T24" fmla="*/ 270 w 2014"/>
                <a:gd name="T25" fmla="*/ 341 h 1739"/>
                <a:gd name="T26" fmla="*/ 249 w 2014"/>
                <a:gd name="T27" fmla="*/ 367 h 1739"/>
                <a:gd name="T28" fmla="*/ 239 w 2014"/>
                <a:gd name="T29" fmla="*/ 374 h 1739"/>
                <a:gd name="T30" fmla="*/ 281 w 2014"/>
                <a:gd name="T31" fmla="*/ 390 h 1739"/>
                <a:gd name="T32" fmla="*/ 314 w 2014"/>
                <a:gd name="T33" fmla="*/ 373 h 1739"/>
                <a:gd name="T34" fmla="*/ 353 w 2014"/>
                <a:gd name="T35" fmla="*/ 403 h 1739"/>
                <a:gd name="T36" fmla="*/ 385 w 2014"/>
                <a:gd name="T37" fmla="*/ 435 h 1739"/>
                <a:gd name="T38" fmla="*/ 413 w 2014"/>
                <a:gd name="T39" fmla="*/ 401 h 1739"/>
                <a:gd name="T40" fmla="*/ 430 w 2014"/>
                <a:gd name="T41" fmla="*/ 377 h 1739"/>
                <a:gd name="T42" fmla="*/ 425 w 2014"/>
                <a:gd name="T43" fmla="*/ 349 h 1739"/>
                <a:gd name="T44" fmla="*/ 431 w 2014"/>
                <a:gd name="T45" fmla="*/ 341 h 1739"/>
                <a:gd name="T46" fmla="*/ 432 w 2014"/>
                <a:gd name="T47" fmla="*/ 335 h 1739"/>
                <a:gd name="T48" fmla="*/ 432 w 2014"/>
                <a:gd name="T49" fmla="*/ 327 h 1739"/>
                <a:gd name="T50" fmla="*/ 472 w 2014"/>
                <a:gd name="T51" fmla="*/ 329 h 1739"/>
                <a:gd name="T52" fmla="*/ 500 w 2014"/>
                <a:gd name="T53" fmla="*/ 302 h 1739"/>
                <a:gd name="T54" fmla="*/ 501 w 2014"/>
                <a:gd name="T55" fmla="*/ 267 h 1739"/>
                <a:gd name="T56" fmla="*/ 453 w 2014"/>
                <a:gd name="T57" fmla="*/ 241 h 1739"/>
                <a:gd name="T58" fmla="*/ 429 w 2014"/>
                <a:gd name="T59" fmla="*/ 256 h 1739"/>
                <a:gd name="T60" fmla="*/ 444 w 2014"/>
                <a:gd name="T61" fmla="*/ 290 h 1739"/>
                <a:gd name="T62" fmla="*/ 429 w 2014"/>
                <a:gd name="T63" fmla="*/ 315 h 1739"/>
                <a:gd name="T64" fmla="*/ 398 w 2014"/>
                <a:gd name="T65" fmla="*/ 302 h 1739"/>
                <a:gd name="T66" fmla="*/ 391 w 2014"/>
                <a:gd name="T67" fmla="*/ 276 h 1739"/>
                <a:gd name="T68" fmla="*/ 369 w 2014"/>
                <a:gd name="T69" fmla="*/ 243 h 1739"/>
                <a:gd name="T70" fmla="*/ 342 w 2014"/>
                <a:gd name="T71" fmla="*/ 228 h 1739"/>
                <a:gd name="T72" fmla="*/ 343 w 2014"/>
                <a:gd name="T73" fmla="*/ 183 h 1739"/>
                <a:gd name="T74" fmla="*/ 313 w 2014"/>
                <a:gd name="T75" fmla="*/ 148 h 1739"/>
                <a:gd name="T76" fmla="*/ 235 w 2014"/>
                <a:gd name="T77" fmla="*/ 161 h 1739"/>
                <a:gd name="T78" fmla="*/ 200 w 2014"/>
                <a:gd name="T79" fmla="*/ 128 h 1739"/>
                <a:gd name="T80" fmla="*/ 218 w 2014"/>
                <a:gd name="T81" fmla="*/ 91 h 1739"/>
                <a:gd name="T82" fmla="*/ 163 w 2014"/>
                <a:gd name="T83" fmla="*/ 100 h 1739"/>
                <a:gd name="T84" fmla="*/ 124 w 2014"/>
                <a:gd name="T85" fmla="*/ 52 h 1739"/>
                <a:gd name="T86" fmla="*/ 116 w 2014"/>
                <a:gd name="T87" fmla="*/ 3 h 17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14"/>
                <a:gd name="T133" fmla="*/ 0 h 1739"/>
                <a:gd name="T134" fmla="*/ 2014 w 2014"/>
                <a:gd name="T135" fmla="*/ 1739 h 173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14" h="1739">
                  <a:moveTo>
                    <a:pt x="463" y="9"/>
                  </a:moveTo>
                  <a:lnTo>
                    <a:pt x="398" y="0"/>
                  </a:lnTo>
                  <a:lnTo>
                    <a:pt x="365" y="51"/>
                  </a:lnTo>
                  <a:lnTo>
                    <a:pt x="374" y="92"/>
                  </a:lnTo>
                  <a:lnTo>
                    <a:pt x="347" y="122"/>
                  </a:lnTo>
                  <a:lnTo>
                    <a:pt x="264" y="149"/>
                  </a:lnTo>
                  <a:lnTo>
                    <a:pt x="160" y="181"/>
                  </a:lnTo>
                  <a:lnTo>
                    <a:pt x="81" y="259"/>
                  </a:lnTo>
                  <a:lnTo>
                    <a:pt x="0" y="307"/>
                  </a:lnTo>
                  <a:lnTo>
                    <a:pt x="32" y="570"/>
                  </a:lnTo>
                  <a:lnTo>
                    <a:pt x="115" y="578"/>
                  </a:lnTo>
                  <a:lnTo>
                    <a:pt x="180" y="614"/>
                  </a:lnTo>
                  <a:lnTo>
                    <a:pt x="237" y="625"/>
                  </a:lnTo>
                  <a:lnTo>
                    <a:pt x="298" y="684"/>
                  </a:lnTo>
                  <a:lnTo>
                    <a:pt x="357" y="681"/>
                  </a:lnTo>
                  <a:lnTo>
                    <a:pt x="432" y="637"/>
                  </a:lnTo>
                  <a:lnTo>
                    <a:pt x="504" y="641"/>
                  </a:lnTo>
                  <a:lnTo>
                    <a:pt x="559" y="637"/>
                  </a:lnTo>
                  <a:lnTo>
                    <a:pt x="601" y="612"/>
                  </a:lnTo>
                  <a:lnTo>
                    <a:pt x="674" y="651"/>
                  </a:lnTo>
                  <a:lnTo>
                    <a:pt x="752" y="708"/>
                  </a:lnTo>
                  <a:lnTo>
                    <a:pt x="813" y="669"/>
                  </a:lnTo>
                  <a:lnTo>
                    <a:pt x="829" y="708"/>
                  </a:lnTo>
                  <a:lnTo>
                    <a:pt x="859" y="771"/>
                  </a:lnTo>
                  <a:lnTo>
                    <a:pt x="945" y="807"/>
                  </a:lnTo>
                  <a:lnTo>
                    <a:pt x="998" y="877"/>
                  </a:lnTo>
                  <a:lnTo>
                    <a:pt x="1032" y="879"/>
                  </a:lnTo>
                  <a:lnTo>
                    <a:pt x="1059" y="854"/>
                  </a:lnTo>
                  <a:lnTo>
                    <a:pt x="1101" y="895"/>
                  </a:lnTo>
                  <a:lnTo>
                    <a:pt x="1136" y="946"/>
                  </a:lnTo>
                  <a:lnTo>
                    <a:pt x="1150" y="1015"/>
                  </a:lnTo>
                  <a:lnTo>
                    <a:pt x="1181" y="1051"/>
                  </a:lnTo>
                  <a:lnTo>
                    <a:pt x="1203" y="1100"/>
                  </a:lnTo>
                  <a:lnTo>
                    <a:pt x="1229" y="1129"/>
                  </a:lnTo>
                  <a:lnTo>
                    <a:pt x="1197" y="1234"/>
                  </a:lnTo>
                  <a:lnTo>
                    <a:pt x="1132" y="1271"/>
                  </a:lnTo>
                  <a:lnTo>
                    <a:pt x="1144" y="1326"/>
                  </a:lnTo>
                  <a:lnTo>
                    <a:pt x="1105" y="1358"/>
                  </a:lnTo>
                  <a:lnTo>
                    <a:pt x="1077" y="1362"/>
                  </a:lnTo>
                  <a:lnTo>
                    <a:pt x="1085" y="1448"/>
                  </a:lnTo>
                  <a:lnTo>
                    <a:pt x="1050" y="1478"/>
                  </a:lnTo>
                  <a:lnTo>
                    <a:pt x="996" y="1468"/>
                  </a:lnTo>
                  <a:lnTo>
                    <a:pt x="971" y="1425"/>
                  </a:lnTo>
                  <a:lnTo>
                    <a:pt x="943" y="1444"/>
                  </a:lnTo>
                  <a:lnTo>
                    <a:pt x="953" y="1495"/>
                  </a:lnTo>
                  <a:lnTo>
                    <a:pt x="1018" y="1503"/>
                  </a:lnTo>
                  <a:lnTo>
                    <a:pt x="1073" y="1547"/>
                  </a:lnTo>
                  <a:lnTo>
                    <a:pt x="1124" y="1558"/>
                  </a:lnTo>
                  <a:lnTo>
                    <a:pt x="1126" y="1507"/>
                  </a:lnTo>
                  <a:lnTo>
                    <a:pt x="1223" y="1472"/>
                  </a:lnTo>
                  <a:lnTo>
                    <a:pt x="1256" y="1489"/>
                  </a:lnTo>
                  <a:lnTo>
                    <a:pt x="1282" y="1560"/>
                  </a:lnTo>
                  <a:lnTo>
                    <a:pt x="1363" y="1633"/>
                  </a:lnTo>
                  <a:lnTo>
                    <a:pt x="1410" y="1610"/>
                  </a:lnTo>
                  <a:lnTo>
                    <a:pt x="1437" y="1688"/>
                  </a:lnTo>
                  <a:lnTo>
                    <a:pt x="1493" y="1732"/>
                  </a:lnTo>
                  <a:lnTo>
                    <a:pt x="1540" y="1739"/>
                  </a:lnTo>
                  <a:lnTo>
                    <a:pt x="1587" y="1688"/>
                  </a:lnTo>
                  <a:lnTo>
                    <a:pt x="1654" y="1651"/>
                  </a:lnTo>
                  <a:lnTo>
                    <a:pt x="1650" y="1602"/>
                  </a:lnTo>
                  <a:lnTo>
                    <a:pt x="1634" y="1580"/>
                  </a:lnTo>
                  <a:lnTo>
                    <a:pt x="1731" y="1566"/>
                  </a:lnTo>
                  <a:lnTo>
                    <a:pt x="1719" y="1507"/>
                  </a:lnTo>
                  <a:lnTo>
                    <a:pt x="1744" y="1430"/>
                  </a:lnTo>
                  <a:lnTo>
                    <a:pt x="1697" y="1399"/>
                  </a:lnTo>
                  <a:lnTo>
                    <a:pt x="1699" y="1395"/>
                  </a:lnTo>
                  <a:lnTo>
                    <a:pt x="1707" y="1385"/>
                  </a:lnTo>
                  <a:lnTo>
                    <a:pt x="1715" y="1373"/>
                  </a:lnTo>
                  <a:lnTo>
                    <a:pt x="1723" y="1363"/>
                  </a:lnTo>
                  <a:lnTo>
                    <a:pt x="1727" y="1360"/>
                  </a:lnTo>
                  <a:lnTo>
                    <a:pt x="1727" y="1354"/>
                  </a:lnTo>
                  <a:lnTo>
                    <a:pt x="1725" y="1340"/>
                  </a:lnTo>
                  <a:lnTo>
                    <a:pt x="1725" y="1324"/>
                  </a:lnTo>
                  <a:lnTo>
                    <a:pt x="1725" y="1312"/>
                  </a:lnTo>
                  <a:lnTo>
                    <a:pt x="1725" y="1306"/>
                  </a:lnTo>
                  <a:lnTo>
                    <a:pt x="1788" y="1302"/>
                  </a:lnTo>
                  <a:lnTo>
                    <a:pt x="1835" y="1328"/>
                  </a:lnTo>
                  <a:lnTo>
                    <a:pt x="1888" y="1316"/>
                  </a:lnTo>
                  <a:lnTo>
                    <a:pt x="1888" y="1267"/>
                  </a:lnTo>
                  <a:lnTo>
                    <a:pt x="1996" y="1259"/>
                  </a:lnTo>
                  <a:lnTo>
                    <a:pt x="2000" y="1206"/>
                  </a:lnTo>
                  <a:lnTo>
                    <a:pt x="1989" y="1155"/>
                  </a:lnTo>
                  <a:lnTo>
                    <a:pt x="2014" y="1112"/>
                  </a:lnTo>
                  <a:lnTo>
                    <a:pt x="2002" y="1068"/>
                  </a:lnTo>
                  <a:lnTo>
                    <a:pt x="1882" y="1015"/>
                  </a:lnTo>
                  <a:lnTo>
                    <a:pt x="1811" y="993"/>
                  </a:lnTo>
                  <a:lnTo>
                    <a:pt x="1809" y="962"/>
                  </a:lnTo>
                  <a:lnTo>
                    <a:pt x="1758" y="960"/>
                  </a:lnTo>
                  <a:lnTo>
                    <a:pt x="1727" y="944"/>
                  </a:lnTo>
                  <a:lnTo>
                    <a:pt x="1713" y="1023"/>
                  </a:lnTo>
                  <a:lnTo>
                    <a:pt x="1701" y="1102"/>
                  </a:lnTo>
                  <a:lnTo>
                    <a:pt x="1754" y="1121"/>
                  </a:lnTo>
                  <a:lnTo>
                    <a:pt x="1774" y="1157"/>
                  </a:lnTo>
                  <a:lnTo>
                    <a:pt x="1756" y="1198"/>
                  </a:lnTo>
                  <a:lnTo>
                    <a:pt x="1717" y="1214"/>
                  </a:lnTo>
                  <a:lnTo>
                    <a:pt x="1713" y="1259"/>
                  </a:lnTo>
                  <a:lnTo>
                    <a:pt x="1678" y="1271"/>
                  </a:lnTo>
                  <a:lnTo>
                    <a:pt x="1613" y="1241"/>
                  </a:lnTo>
                  <a:lnTo>
                    <a:pt x="1589" y="1206"/>
                  </a:lnTo>
                  <a:lnTo>
                    <a:pt x="1546" y="1190"/>
                  </a:lnTo>
                  <a:lnTo>
                    <a:pt x="1546" y="1145"/>
                  </a:lnTo>
                  <a:lnTo>
                    <a:pt x="1563" y="1104"/>
                  </a:lnTo>
                  <a:lnTo>
                    <a:pt x="1524" y="1047"/>
                  </a:lnTo>
                  <a:lnTo>
                    <a:pt x="1528" y="1011"/>
                  </a:lnTo>
                  <a:lnTo>
                    <a:pt x="1475" y="970"/>
                  </a:lnTo>
                  <a:lnTo>
                    <a:pt x="1447" y="932"/>
                  </a:lnTo>
                  <a:lnTo>
                    <a:pt x="1437" y="915"/>
                  </a:lnTo>
                  <a:lnTo>
                    <a:pt x="1365" y="911"/>
                  </a:lnTo>
                  <a:lnTo>
                    <a:pt x="1306" y="856"/>
                  </a:lnTo>
                  <a:lnTo>
                    <a:pt x="1313" y="767"/>
                  </a:lnTo>
                  <a:lnTo>
                    <a:pt x="1370" y="732"/>
                  </a:lnTo>
                  <a:lnTo>
                    <a:pt x="1370" y="627"/>
                  </a:lnTo>
                  <a:lnTo>
                    <a:pt x="1325" y="588"/>
                  </a:lnTo>
                  <a:lnTo>
                    <a:pt x="1250" y="592"/>
                  </a:lnTo>
                  <a:lnTo>
                    <a:pt x="1154" y="684"/>
                  </a:lnTo>
                  <a:lnTo>
                    <a:pt x="1020" y="684"/>
                  </a:lnTo>
                  <a:lnTo>
                    <a:pt x="937" y="641"/>
                  </a:lnTo>
                  <a:lnTo>
                    <a:pt x="941" y="580"/>
                  </a:lnTo>
                  <a:lnTo>
                    <a:pt x="874" y="576"/>
                  </a:lnTo>
                  <a:lnTo>
                    <a:pt x="798" y="509"/>
                  </a:lnTo>
                  <a:lnTo>
                    <a:pt x="847" y="440"/>
                  </a:lnTo>
                  <a:lnTo>
                    <a:pt x="892" y="425"/>
                  </a:lnTo>
                  <a:lnTo>
                    <a:pt x="872" y="362"/>
                  </a:lnTo>
                  <a:lnTo>
                    <a:pt x="792" y="334"/>
                  </a:lnTo>
                  <a:lnTo>
                    <a:pt x="699" y="344"/>
                  </a:lnTo>
                  <a:lnTo>
                    <a:pt x="652" y="399"/>
                  </a:lnTo>
                  <a:lnTo>
                    <a:pt x="607" y="393"/>
                  </a:lnTo>
                  <a:lnTo>
                    <a:pt x="530" y="303"/>
                  </a:lnTo>
                  <a:lnTo>
                    <a:pt x="496" y="208"/>
                  </a:lnTo>
                  <a:lnTo>
                    <a:pt x="514" y="149"/>
                  </a:lnTo>
                  <a:lnTo>
                    <a:pt x="506" y="25"/>
                  </a:lnTo>
                  <a:lnTo>
                    <a:pt x="463" y="9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08"/>
            <p:cNvSpPr>
              <a:spLocks/>
            </p:cNvSpPr>
            <p:nvPr/>
          </p:nvSpPr>
          <p:spPr bwMode="gray">
            <a:xfrm>
              <a:off x="2016" y="1899"/>
              <a:ext cx="1007" cy="870"/>
            </a:xfrm>
            <a:custGeom>
              <a:avLst/>
              <a:gdLst>
                <a:gd name="T0" fmla="*/ 92 w 2014"/>
                <a:gd name="T1" fmla="*/ 13 h 1739"/>
                <a:gd name="T2" fmla="*/ 66 w 2014"/>
                <a:gd name="T3" fmla="*/ 38 h 1739"/>
                <a:gd name="T4" fmla="*/ 0 w 2014"/>
                <a:gd name="T5" fmla="*/ 77 h 1739"/>
                <a:gd name="T6" fmla="*/ 45 w 2014"/>
                <a:gd name="T7" fmla="*/ 154 h 1739"/>
                <a:gd name="T8" fmla="*/ 90 w 2014"/>
                <a:gd name="T9" fmla="*/ 171 h 1739"/>
                <a:gd name="T10" fmla="*/ 140 w 2014"/>
                <a:gd name="T11" fmla="*/ 160 h 1739"/>
                <a:gd name="T12" fmla="*/ 188 w 2014"/>
                <a:gd name="T13" fmla="*/ 177 h 1739"/>
                <a:gd name="T14" fmla="*/ 215 w 2014"/>
                <a:gd name="T15" fmla="*/ 193 h 1739"/>
                <a:gd name="T16" fmla="*/ 258 w 2014"/>
                <a:gd name="T17" fmla="*/ 220 h 1739"/>
                <a:gd name="T18" fmla="*/ 284 w 2014"/>
                <a:gd name="T19" fmla="*/ 237 h 1739"/>
                <a:gd name="T20" fmla="*/ 301 w 2014"/>
                <a:gd name="T21" fmla="*/ 275 h 1739"/>
                <a:gd name="T22" fmla="*/ 283 w 2014"/>
                <a:gd name="T23" fmla="*/ 318 h 1739"/>
                <a:gd name="T24" fmla="*/ 270 w 2014"/>
                <a:gd name="T25" fmla="*/ 341 h 1739"/>
                <a:gd name="T26" fmla="*/ 249 w 2014"/>
                <a:gd name="T27" fmla="*/ 367 h 1739"/>
                <a:gd name="T28" fmla="*/ 239 w 2014"/>
                <a:gd name="T29" fmla="*/ 374 h 1739"/>
                <a:gd name="T30" fmla="*/ 281 w 2014"/>
                <a:gd name="T31" fmla="*/ 390 h 1739"/>
                <a:gd name="T32" fmla="*/ 314 w 2014"/>
                <a:gd name="T33" fmla="*/ 373 h 1739"/>
                <a:gd name="T34" fmla="*/ 353 w 2014"/>
                <a:gd name="T35" fmla="*/ 403 h 1739"/>
                <a:gd name="T36" fmla="*/ 385 w 2014"/>
                <a:gd name="T37" fmla="*/ 435 h 1739"/>
                <a:gd name="T38" fmla="*/ 413 w 2014"/>
                <a:gd name="T39" fmla="*/ 401 h 1739"/>
                <a:gd name="T40" fmla="*/ 430 w 2014"/>
                <a:gd name="T41" fmla="*/ 377 h 1739"/>
                <a:gd name="T42" fmla="*/ 425 w 2014"/>
                <a:gd name="T43" fmla="*/ 349 h 1739"/>
                <a:gd name="T44" fmla="*/ 431 w 2014"/>
                <a:gd name="T45" fmla="*/ 341 h 1739"/>
                <a:gd name="T46" fmla="*/ 432 w 2014"/>
                <a:gd name="T47" fmla="*/ 335 h 1739"/>
                <a:gd name="T48" fmla="*/ 432 w 2014"/>
                <a:gd name="T49" fmla="*/ 327 h 1739"/>
                <a:gd name="T50" fmla="*/ 472 w 2014"/>
                <a:gd name="T51" fmla="*/ 329 h 1739"/>
                <a:gd name="T52" fmla="*/ 500 w 2014"/>
                <a:gd name="T53" fmla="*/ 302 h 1739"/>
                <a:gd name="T54" fmla="*/ 501 w 2014"/>
                <a:gd name="T55" fmla="*/ 267 h 1739"/>
                <a:gd name="T56" fmla="*/ 453 w 2014"/>
                <a:gd name="T57" fmla="*/ 241 h 1739"/>
                <a:gd name="T58" fmla="*/ 429 w 2014"/>
                <a:gd name="T59" fmla="*/ 256 h 1739"/>
                <a:gd name="T60" fmla="*/ 444 w 2014"/>
                <a:gd name="T61" fmla="*/ 290 h 1739"/>
                <a:gd name="T62" fmla="*/ 429 w 2014"/>
                <a:gd name="T63" fmla="*/ 315 h 1739"/>
                <a:gd name="T64" fmla="*/ 398 w 2014"/>
                <a:gd name="T65" fmla="*/ 302 h 1739"/>
                <a:gd name="T66" fmla="*/ 391 w 2014"/>
                <a:gd name="T67" fmla="*/ 276 h 1739"/>
                <a:gd name="T68" fmla="*/ 369 w 2014"/>
                <a:gd name="T69" fmla="*/ 243 h 1739"/>
                <a:gd name="T70" fmla="*/ 342 w 2014"/>
                <a:gd name="T71" fmla="*/ 228 h 1739"/>
                <a:gd name="T72" fmla="*/ 343 w 2014"/>
                <a:gd name="T73" fmla="*/ 183 h 1739"/>
                <a:gd name="T74" fmla="*/ 313 w 2014"/>
                <a:gd name="T75" fmla="*/ 148 h 1739"/>
                <a:gd name="T76" fmla="*/ 235 w 2014"/>
                <a:gd name="T77" fmla="*/ 161 h 1739"/>
                <a:gd name="T78" fmla="*/ 200 w 2014"/>
                <a:gd name="T79" fmla="*/ 128 h 1739"/>
                <a:gd name="T80" fmla="*/ 218 w 2014"/>
                <a:gd name="T81" fmla="*/ 91 h 1739"/>
                <a:gd name="T82" fmla="*/ 163 w 2014"/>
                <a:gd name="T83" fmla="*/ 100 h 1739"/>
                <a:gd name="T84" fmla="*/ 124 w 2014"/>
                <a:gd name="T85" fmla="*/ 52 h 1739"/>
                <a:gd name="T86" fmla="*/ 116 w 2014"/>
                <a:gd name="T87" fmla="*/ 3 h 17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14"/>
                <a:gd name="T133" fmla="*/ 0 h 1739"/>
                <a:gd name="T134" fmla="*/ 2014 w 2014"/>
                <a:gd name="T135" fmla="*/ 1739 h 173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14" h="1739">
                  <a:moveTo>
                    <a:pt x="463" y="9"/>
                  </a:moveTo>
                  <a:lnTo>
                    <a:pt x="398" y="0"/>
                  </a:lnTo>
                  <a:lnTo>
                    <a:pt x="365" y="51"/>
                  </a:lnTo>
                  <a:lnTo>
                    <a:pt x="374" y="92"/>
                  </a:lnTo>
                  <a:lnTo>
                    <a:pt x="347" y="122"/>
                  </a:lnTo>
                  <a:lnTo>
                    <a:pt x="264" y="149"/>
                  </a:lnTo>
                  <a:lnTo>
                    <a:pt x="160" y="181"/>
                  </a:lnTo>
                  <a:lnTo>
                    <a:pt x="81" y="259"/>
                  </a:lnTo>
                  <a:lnTo>
                    <a:pt x="0" y="307"/>
                  </a:lnTo>
                  <a:lnTo>
                    <a:pt x="32" y="570"/>
                  </a:lnTo>
                  <a:lnTo>
                    <a:pt x="115" y="578"/>
                  </a:lnTo>
                  <a:lnTo>
                    <a:pt x="180" y="614"/>
                  </a:lnTo>
                  <a:lnTo>
                    <a:pt x="237" y="625"/>
                  </a:lnTo>
                  <a:lnTo>
                    <a:pt x="298" y="684"/>
                  </a:lnTo>
                  <a:lnTo>
                    <a:pt x="357" y="681"/>
                  </a:lnTo>
                  <a:lnTo>
                    <a:pt x="432" y="637"/>
                  </a:lnTo>
                  <a:lnTo>
                    <a:pt x="504" y="641"/>
                  </a:lnTo>
                  <a:lnTo>
                    <a:pt x="559" y="637"/>
                  </a:lnTo>
                  <a:lnTo>
                    <a:pt x="601" y="612"/>
                  </a:lnTo>
                  <a:lnTo>
                    <a:pt x="674" y="651"/>
                  </a:lnTo>
                  <a:lnTo>
                    <a:pt x="752" y="708"/>
                  </a:lnTo>
                  <a:lnTo>
                    <a:pt x="813" y="669"/>
                  </a:lnTo>
                  <a:lnTo>
                    <a:pt x="829" y="708"/>
                  </a:lnTo>
                  <a:lnTo>
                    <a:pt x="859" y="771"/>
                  </a:lnTo>
                  <a:lnTo>
                    <a:pt x="945" y="807"/>
                  </a:lnTo>
                  <a:lnTo>
                    <a:pt x="998" y="877"/>
                  </a:lnTo>
                  <a:lnTo>
                    <a:pt x="1032" y="879"/>
                  </a:lnTo>
                  <a:lnTo>
                    <a:pt x="1059" y="854"/>
                  </a:lnTo>
                  <a:lnTo>
                    <a:pt x="1101" y="895"/>
                  </a:lnTo>
                  <a:lnTo>
                    <a:pt x="1136" y="946"/>
                  </a:lnTo>
                  <a:lnTo>
                    <a:pt x="1150" y="1015"/>
                  </a:lnTo>
                  <a:lnTo>
                    <a:pt x="1181" y="1051"/>
                  </a:lnTo>
                  <a:lnTo>
                    <a:pt x="1203" y="1100"/>
                  </a:lnTo>
                  <a:lnTo>
                    <a:pt x="1229" y="1129"/>
                  </a:lnTo>
                  <a:lnTo>
                    <a:pt x="1197" y="1234"/>
                  </a:lnTo>
                  <a:lnTo>
                    <a:pt x="1132" y="1271"/>
                  </a:lnTo>
                  <a:lnTo>
                    <a:pt x="1144" y="1326"/>
                  </a:lnTo>
                  <a:lnTo>
                    <a:pt x="1105" y="1358"/>
                  </a:lnTo>
                  <a:lnTo>
                    <a:pt x="1077" y="1362"/>
                  </a:lnTo>
                  <a:lnTo>
                    <a:pt x="1085" y="1448"/>
                  </a:lnTo>
                  <a:lnTo>
                    <a:pt x="1050" y="1478"/>
                  </a:lnTo>
                  <a:lnTo>
                    <a:pt x="996" y="1468"/>
                  </a:lnTo>
                  <a:lnTo>
                    <a:pt x="971" y="1425"/>
                  </a:lnTo>
                  <a:lnTo>
                    <a:pt x="943" y="1444"/>
                  </a:lnTo>
                  <a:lnTo>
                    <a:pt x="953" y="1495"/>
                  </a:lnTo>
                  <a:lnTo>
                    <a:pt x="1018" y="1503"/>
                  </a:lnTo>
                  <a:lnTo>
                    <a:pt x="1073" y="1547"/>
                  </a:lnTo>
                  <a:lnTo>
                    <a:pt x="1124" y="1558"/>
                  </a:lnTo>
                  <a:lnTo>
                    <a:pt x="1126" y="1507"/>
                  </a:lnTo>
                  <a:lnTo>
                    <a:pt x="1223" y="1472"/>
                  </a:lnTo>
                  <a:lnTo>
                    <a:pt x="1256" y="1489"/>
                  </a:lnTo>
                  <a:lnTo>
                    <a:pt x="1282" y="1560"/>
                  </a:lnTo>
                  <a:lnTo>
                    <a:pt x="1363" y="1633"/>
                  </a:lnTo>
                  <a:lnTo>
                    <a:pt x="1410" y="1610"/>
                  </a:lnTo>
                  <a:lnTo>
                    <a:pt x="1437" y="1688"/>
                  </a:lnTo>
                  <a:lnTo>
                    <a:pt x="1493" y="1732"/>
                  </a:lnTo>
                  <a:lnTo>
                    <a:pt x="1540" y="1739"/>
                  </a:lnTo>
                  <a:lnTo>
                    <a:pt x="1587" y="1688"/>
                  </a:lnTo>
                  <a:lnTo>
                    <a:pt x="1654" y="1651"/>
                  </a:lnTo>
                  <a:lnTo>
                    <a:pt x="1650" y="1602"/>
                  </a:lnTo>
                  <a:lnTo>
                    <a:pt x="1634" y="1580"/>
                  </a:lnTo>
                  <a:lnTo>
                    <a:pt x="1731" y="1566"/>
                  </a:lnTo>
                  <a:lnTo>
                    <a:pt x="1719" y="1507"/>
                  </a:lnTo>
                  <a:lnTo>
                    <a:pt x="1744" y="1430"/>
                  </a:lnTo>
                  <a:lnTo>
                    <a:pt x="1697" y="1399"/>
                  </a:lnTo>
                  <a:lnTo>
                    <a:pt x="1699" y="1395"/>
                  </a:lnTo>
                  <a:lnTo>
                    <a:pt x="1707" y="1385"/>
                  </a:lnTo>
                  <a:lnTo>
                    <a:pt x="1715" y="1373"/>
                  </a:lnTo>
                  <a:lnTo>
                    <a:pt x="1723" y="1363"/>
                  </a:lnTo>
                  <a:lnTo>
                    <a:pt x="1727" y="1360"/>
                  </a:lnTo>
                  <a:lnTo>
                    <a:pt x="1727" y="1354"/>
                  </a:lnTo>
                  <a:lnTo>
                    <a:pt x="1725" y="1340"/>
                  </a:lnTo>
                  <a:lnTo>
                    <a:pt x="1725" y="1324"/>
                  </a:lnTo>
                  <a:lnTo>
                    <a:pt x="1725" y="1312"/>
                  </a:lnTo>
                  <a:lnTo>
                    <a:pt x="1725" y="1306"/>
                  </a:lnTo>
                  <a:lnTo>
                    <a:pt x="1788" y="1302"/>
                  </a:lnTo>
                  <a:lnTo>
                    <a:pt x="1835" y="1328"/>
                  </a:lnTo>
                  <a:lnTo>
                    <a:pt x="1888" y="1316"/>
                  </a:lnTo>
                  <a:lnTo>
                    <a:pt x="1888" y="1267"/>
                  </a:lnTo>
                  <a:lnTo>
                    <a:pt x="1996" y="1259"/>
                  </a:lnTo>
                  <a:lnTo>
                    <a:pt x="2000" y="1206"/>
                  </a:lnTo>
                  <a:lnTo>
                    <a:pt x="1989" y="1155"/>
                  </a:lnTo>
                  <a:lnTo>
                    <a:pt x="2014" y="1112"/>
                  </a:lnTo>
                  <a:lnTo>
                    <a:pt x="2002" y="1068"/>
                  </a:lnTo>
                  <a:lnTo>
                    <a:pt x="1882" y="1015"/>
                  </a:lnTo>
                  <a:lnTo>
                    <a:pt x="1811" y="993"/>
                  </a:lnTo>
                  <a:lnTo>
                    <a:pt x="1809" y="962"/>
                  </a:lnTo>
                  <a:lnTo>
                    <a:pt x="1758" y="960"/>
                  </a:lnTo>
                  <a:lnTo>
                    <a:pt x="1727" y="944"/>
                  </a:lnTo>
                  <a:lnTo>
                    <a:pt x="1713" y="1023"/>
                  </a:lnTo>
                  <a:lnTo>
                    <a:pt x="1701" y="1102"/>
                  </a:lnTo>
                  <a:lnTo>
                    <a:pt x="1754" y="1121"/>
                  </a:lnTo>
                  <a:lnTo>
                    <a:pt x="1774" y="1157"/>
                  </a:lnTo>
                  <a:lnTo>
                    <a:pt x="1756" y="1198"/>
                  </a:lnTo>
                  <a:lnTo>
                    <a:pt x="1717" y="1214"/>
                  </a:lnTo>
                  <a:lnTo>
                    <a:pt x="1713" y="1259"/>
                  </a:lnTo>
                  <a:lnTo>
                    <a:pt x="1678" y="1271"/>
                  </a:lnTo>
                  <a:lnTo>
                    <a:pt x="1613" y="1241"/>
                  </a:lnTo>
                  <a:lnTo>
                    <a:pt x="1589" y="1206"/>
                  </a:lnTo>
                  <a:lnTo>
                    <a:pt x="1546" y="1190"/>
                  </a:lnTo>
                  <a:lnTo>
                    <a:pt x="1546" y="1145"/>
                  </a:lnTo>
                  <a:lnTo>
                    <a:pt x="1563" y="1104"/>
                  </a:lnTo>
                  <a:lnTo>
                    <a:pt x="1524" y="1047"/>
                  </a:lnTo>
                  <a:lnTo>
                    <a:pt x="1528" y="1011"/>
                  </a:lnTo>
                  <a:lnTo>
                    <a:pt x="1475" y="970"/>
                  </a:lnTo>
                  <a:lnTo>
                    <a:pt x="1447" y="932"/>
                  </a:lnTo>
                  <a:lnTo>
                    <a:pt x="1437" y="915"/>
                  </a:lnTo>
                  <a:lnTo>
                    <a:pt x="1365" y="911"/>
                  </a:lnTo>
                  <a:lnTo>
                    <a:pt x="1306" y="856"/>
                  </a:lnTo>
                  <a:lnTo>
                    <a:pt x="1313" y="767"/>
                  </a:lnTo>
                  <a:lnTo>
                    <a:pt x="1370" y="732"/>
                  </a:lnTo>
                  <a:lnTo>
                    <a:pt x="1370" y="627"/>
                  </a:lnTo>
                  <a:lnTo>
                    <a:pt x="1325" y="588"/>
                  </a:lnTo>
                  <a:lnTo>
                    <a:pt x="1250" y="592"/>
                  </a:lnTo>
                  <a:lnTo>
                    <a:pt x="1154" y="684"/>
                  </a:lnTo>
                  <a:lnTo>
                    <a:pt x="1020" y="684"/>
                  </a:lnTo>
                  <a:lnTo>
                    <a:pt x="937" y="641"/>
                  </a:lnTo>
                  <a:lnTo>
                    <a:pt x="941" y="580"/>
                  </a:lnTo>
                  <a:lnTo>
                    <a:pt x="874" y="576"/>
                  </a:lnTo>
                  <a:lnTo>
                    <a:pt x="798" y="509"/>
                  </a:lnTo>
                  <a:lnTo>
                    <a:pt x="847" y="440"/>
                  </a:lnTo>
                  <a:lnTo>
                    <a:pt x="892" y="425"/>
                  </a:lnTo>
                  <a:lnTo>
                    <a:pt x="872" y="362"/>
                  </a:lnTo>
                  <a:lnTo>
                    <a:pt x="792" y="334"/>
                  </a:lnTo>
                  <a:lnTo>
                    <a:pt x="699" y="344"/>
                  </a:lnTo>
                  <a:lnTo>
                    <a:pt x="652" y="399"/>
                  </a:lnTo>
                  <a:lnTo>
                    <a:pt x="607" y="393"/>
                  </a:lnTo>
                  <a:lnTo>
                    <a:pt x="530" y="303"/>
                  </a:lnTo>
                  <a:lnTo>
                    <a:pt x="496" y="208"/>
                  </a:lnTo>
                  <a:lnTo>
                    <a:pt x="514" y="149"/>
                  </a:lnTo>
                  <a:lnTo>
                    <a:pt x="506" y="25"/>
                  </a:lnTo>
                  <a:lnTo>
                    <a:pt x="463" y="9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109"/>
            <p:cNvSpPr>
              <a:spLocks/>
            </p:cNvSpPr>
            <p:nvPr/>
          </p:nvSpPr>
          <p:spPr bwMode="gray">
            <a:xfrm>
              <a:off x="1694" y="2177"/>
              <a:ext cx="936" cy="666"/>
            </a:xfrm>
            <a:custGeom>
              <a:avLst/>
              <a:gdLst>
                <a:gd name="T0" fmla="*/ 445 w 1872"/>
                <a:gd name="T1" fmla="*/ 276 h 1330"/>
                <a:gd name="T2" fmla="*/ 426 w 1872"/>
                <a:gd name="T3" fmla="*/ 279 h 1330"/>
                <a:gd name="T4" fmla="*/ 397 w 1872"/>
                <a:gd name="T5" fmla="*/ 279 h 1330"/>
                <a:gd name="T6" fmla="*/ 381 w 1872"/>
                <a:gd name="T7" fmla="*/ 296 h 1330"/>
                <a:gd name="T8" fmla="*/ 343 w 1872"/>
                <a:gd name="T9" fmla="*/ 274 h 1330"/>
                <a:gd name="T10" fmla="*/ 308 w 1872"/>
                <a:gd name="T11" fmla="*/ 269 h 1330"/>
                <a:gd name="T12" fmla="*/ 275 w 1872"/>
                <a:gd name="T13" fmla="*/ 273 h 1330"/>
                <a:gd name="T14" fmla="*/ 262 w 1872"/>
                <a:gd name="T15" fmla="*/ 288 h 1330"/>
                <a:gd name="T16" fmla="*/ 260 w 1872"/>
                <a:gd name="T17" fmla="*/ 309 h 1330"/>
                <a:gd name="T18" fmla="*/ 225 w 1872"/>
                <a:gd name="T19" fmla="*/ 329 h 1330"/>
                <a:gd name="T20" fmla="*/ 204 w 1872"/>
                <a:gd name="T21" fmla="*/ 313 h 1330"/>
                <a:gd name="T22" fmla="*/ 155 w 1872"/>
                <a:gd name="T23" fmla="*/ 287 h 1330"/>
                <a:gd name="T24" fmla="*/ 113 w 1872"/>
                <a:gd name="T25" fmla="*/ 280 h 1330"/>
                <a:gd name="T26" fmla="*/ 85 w 1872"/>
                <a:gd name="T27" fmla="*/ 274 h 1330"/>
                <a:gd name="T28" fmla="*/ 64 w 1872"/>
                <a:gd name="T29" fmla="*/ 264 h 1330"/>
                <a:gd name="T30" fmla="*/ 28 w 1872"/>
                <a:gd name="T31" fmla="*/ 256 h 1330"/>
                <a:gd name="T32" fmla="*/ 2 w 1872"/>
                <a:gd name="T33" fmla="*/ 206 h 1330"/>
                <a:gd name="T34" fmla="*/ 12 w 1872"/>
                <a:gd name="T35" fmla="*/ 185 h 1330"/>
                <a:gd name="T36" fmla="*/ 20 w 1872"/>
                <a:gd name="T37" fmla="*/ 149 h 1330"/>
                <a:gd name="T38" fmla="*/ 11 w 1872"/>
                <a:gd name="T39" fmla="*/ 133 h 1330"/>
                <a:gd name="T40" fmla="*/ 20 w 1872"/>
                <a:gd name="T41" fmla="*/ 117 h 1330"/>
                <a:gd name="T42" fmla="*/ 61 w 1872"/>
                <a:gd name="T43" fmla="*/ 117 h 1330"/>
                <a:gd name="T44" fmla="*/ 53 w 1872"/>
                <a:gd name="T45" fmla="*/ 96 h 1330"/>
                <a:gd name="T46" fmla="*/ 74 w 1872"/>
                <a:gd name="T47" fmla="*/ 75 h 1330"/>
                <a:gd name="T48" fmla="*/ 45 w 1872"/>
                <a:gd name="T49" fmla="*/ 32 h 1330"/>
                <a:gd name="T50" fmla="*/ 99 w 1872"/>
                <a:gd name="T51" fmla="*/ 18 h 1330"/>
                <a:gd name="T52" fmla="*/ 134 w 1872"/>
                <a:gd name="T53" fmla="*/ 10 h 1330"/>
                <a:gd name="T54" fmla="*/ 169 w 1872"/>
                <a:gd name="T55" fmla="*/ 4 h 1330"/>
                <a:gd name="T56" fmla="*/ 206 w 1872"/>
                <a:gd name="T57" fmla="*/ 15 h 1330"/>
                <a:gd name="T58" fmla="*/ 235 w 1872"/>
                <a:gd name="T59" fmla="*/ 32 h 1330"/>
                <a:gd name="T60" fmla="*/ 269 w 1872"/>
                <a:gd name="T61" fmla="*/ 20 h 1330"/>
                <a:gd name="T62" fmla="*/ 301 w 1872"/>
                <a:gd name="T63" fmla="*/ 20 h 1330"/>
                <a:gd name="T64" fmla="*/ 330 w 1872"/>
                <a:gd name="T65" fmla="*/ 24 h 1330"/>
                <a:gd name="T66" fmla="*/ 364 w 1872"/>
                <a:gd name="T67" fmla="*/ 28 h 1330"/>
                <a:gd name="T68" fmla="*/ 376 w 1872"/>
                <a:gd name="T69" fmla="*/ 54 h 1330"/>
                <a:gd name="T70" fmla="*/ 411 w 1872"/>
                <a:gd name="T71" fmla="*/ 80 h 1330"/>
                <a:gd name="T72" fmla="*/ 426 w 1872"/>
                <a:gd name="T73" fmla="*/ 75 h 1330"/>
                <a:gd name="T74" fmla="*/ 445 w 1872"/>
                <a:gd name="T75" fmla="*/ 98 h 1330"/>
                <a:gd name="T76" fmla="*/ 456 w 1872"/>
                <a:gd name="T77" fmla="*/ 124 h 1330"/>
                <a:gd name="T78" fmla="*/ 468 w 1872"/>
                <a:gd name="T79" fmla="*/ 143 h 1330"/>
                <a:gd name="T80" fmla="*/ 444 w 1872"/>
                <a:gd name="T81" fmla="*/ 179 h 1330"/>
                <a:gd name="T82" fmla="*/ 437 w 1872"/>
                <a:gd name="T83" fmla="*/ 201 h 1330"/>
                <a:gd name="T84" fmla="*/ 432 w 1872"/>
                <a:gd name="T85" fmla="*/ 223 h 1330"/>
                <a:gd name="T86" fmla="*/ 410 w 1872"/>
                <a:gd name="T87" fmla="*/ 228 h 1330"/>
                <a:gd name="T88" fmla="*/ 397 w 1872"/>
                <a:gd name="T89" fmla="*/ 222 h 1330"/>
                <a:gd name="T90" fmla="*/ 416 w 1872"/>
                <a:gd name="T91" fmla="*/ 237 h 1330"/>
                <a:gd name="T92" fmla="*/ 442 w 1872"/>
                <a:gd name="T93" fmla="*/ 251 h 1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872"/>
                <a:gd name="T142" fmla="*/ 0 h 1330"/>
                <a:gd name="T143" fmla="*/ 1872 w 1872"/>
                <a:gd name="T144" fmla="*/ 1330 h 13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872" h="1330">
                  <a:moveTo>
                    <a:pt x="1801" y="1035"/>
                  </a:moveTo>
                  <a:lnTo>
                    <a:pt x="1779" y="1102"/>
                  </a:lnTo>
                  <a:lnTo>
                    <a:pt x="1736" y="1082"/>
                  </a:lnTo>
                  <a:lnTo>
                    <a:pt x="1702" y="1115"/>
                  </a:lnTo>
                  <a:lnTo>
                    <a:pt x="1655" y="1072"/>
                  </a:lnTo>
                  <a:lnTo>
                    <a:pt x="1586" y="1114"/>
                  </a:lnTo>
                  <a:lnTo>
                    <a:pt x="1588" y="1184"/>
                  </a:lnTo>
                  <a:lnTo>
                    <a:pt x="1521" y="1180"/>
                  </a:lnTo>
                  <a:lnTo>
                    <a:pt x="1421" y="1068"/>
                  </a:lnTo>
                  <a:lnTo>
                    <a:pt x="1372" y="1094"/>
                  </a:lnTo>
                  <a:lnTo>
                    <a:pt x="1279" y="1049"/>
                  </a:lnTo>
                  <a:lnTo>
                    <a:pt x="1232" y="1072"/>
                  </a:lnTo>
                  <a:lnTo>
                    <a:pt x="1138" y="1062"/>
                  </a:lnTo>
                  <a:lnTo>
                    <a:pt x="1100" y="1090"/>
                  </a:lnTo>
                  <a:lnTo>
                    <a:pt x="1092" y="1155"/>
                  </a:lnTo>
                  <a:lnTo>
                    <a:pt x="1045" y="1149"/>
                  </a:lnTo>
                  <a:lnTo>
                    <a:pt x="1055" y="1184"/>
                  </a:lnTo>
                  <a:lnTo>
                    <a:pt x="1039" y="1234"/>
                  </a:lnTo>
                  <a:lnTo>
                    <a:pt x="968" y="1330"/>
                  </a:lnTo>
                  <a:lnTo>
                    <a:pt x="897" y="1314"/>
                  </a:lnTo>
                  <a:lnTo>
                    <a:pt x="821" y="1304"/>
                  </a:lnTo>
                  <a:lnTo>
                    <a:pt x="813" y="1251"/>
                  </a:lnTo>
                  <a:lnTo>
                    <a:pt x="728" y="1190"/>
                  </a:lnTo>
                  <a:lnTo>
                    <a:pt x="618" y="1147"/>
                  </a:lnTo>
                  <a:lnTo>
                    <a:pt x="521" y="1149"/>
                  </a:lnTo>
                  <a:lnTo>
                    <a:pt x="452" y="1117"/>
                  </a:lnTo>
                  <a:lnTo>
                    <a:pt x="389" y="1121"/>
                  </a:lnTo>
                  <a:lnTo>
                    <a:pt x="338" y="1092"/>
                  </a:lnTo>
                  <a:lnTo>
                    <a:pt x="281" y="1056"/>
                  </a:lnTo>
                  <a:lnTo>
                    <a:pt x="256" y="1054"/>
                  </a:lnTo>
                  <a:lnTo>
                    <a:pt x="185" y="1021"/>
                  </a:lnTo>
                  <a:lnTo>
                    <a:pt x="112" y="1023"/>
                  </a:lnTo>
                  <a:lnTo>
                    <a:pt x="61" y="911"/>
                  </a:lnTo>
                  <a:lnTo>
                    <a:pt x="6" y="822"/>
                  </a:lnTo>
                  <a:lnTo>
                    <a:pt x="0" y="740"/>
                  </a:lnTo>
                  <a:lnTo>
                    <a:pt x="45" y="738"/>
                  </a:lnTo>
                  <a:lnTo>
                    <a:pt x="43" y="686"/>
                  </a:lnTo>
                  <a:lnTo>
                    <a:pt x="77" y="594"/>
                  </a:lnTo>
                  <a:lnTo>
                    <a:pt x="78" y="549"/>
                  </a:lnTo>
                  <a:lnTo>
                    <a:pt x="43" y="529"/>
                  </a:lnTo>
                  <a:lnTo>
                    <a:pt x="80" y="501"/>
                  </a:lnTo>
                  <a:lnTo>
                    <a:pt x="77" y="466"/>
                  </a:lnTo>
                  <a:lnTo>
                    <a:pt x="139" y="501"/>
                  </a:lnTo>
                  <a:lnTo>
                    <a:pt x="244" y="466"/>
                  </a:lnTo>
                  <a:lnTo>
                    <a:pt x="206" y="433"/>
                  </a:lnTo>
                  <a:lnTo>
                    <a:pt x="212" y="383"/>
                  </a:lnTo>
                  <a:lnTo>
                    <a:pt x="265" y="364"/>
                  </a:lnTo>
                  <a:lnTo>
                    <a:pt x="293" y="299"/>
                  </a:lnTo>
                  <a:lnTo>
                    <a:pt x="175" y="206"/>
                  </a:lnTo>
                  <a:lnTo>
                    <a:pt x="179" y="126"/>
                  </a:lnTo>
                  <a:lnTo>
                    <a:pt x="252" y="84"/>
                  </a:lnTo>
                  <a:lnTo>
                    <a:pt x="393" y="70"/>
                  </a:lnTo>
                  <a:lnTo>
                    <a:pt x="502" y="41"/>
                  </a:lnTo>
                  <a:lnTo>
                    <a:pt x="533" y="37"/>
                  </a:lnTo>
                  <a:lnTo>
                    <a:pt x="596" y="0"/>
                  </a:lnTo>
                  <a:lnTo>
                    <a:pt x="675" y="13"/>
                  </a:lnTo>
                  <a:lnTo>
                    <a:pt x="758" y="21"/>
                  </a:lnTo>
                  <a:lnTo>
                    <a:pt x="823" y="57"/>
                  </a:lnTo>
                  <a:lnTo>
                    <a:pt x="880" y="68"/>
                  </a:lnTo>
                  <a:lnTo>
                    <a:pt x="941" y="127"/>
                  </a:lnTo>
                  <a:lnTo>
                    <a:pt x="996" y="124"/>
                  </a:lnTo>
                  <a:lnTo>
                    <a:pt x="1075" y="80"/>
                  </a:lnTo>
                  <a:lnTo>
                    <a:pt x="1147" y="84"/>
                  </a:lnTo>
                  <a:lnTo>
                    <a:pt x="1202" y="80"/>
                  </a:lnTo>
                  <a:lnTo>
                    <a:pt x="1244" y="57"/>
                  </a:lnTo>
                  <a:lnTo>
                    <a:pt x="1319" y="96"/>
                  </a:lnTo>
                  <a:lnTo>
                    <a:pt x="1395" y="151"/>
                  </a:lnTo>
                  <a:lnTo>
                    <a:pt x="1456" y="112"/>
                  </a:lnTo>
                  <a:lnTo>
                    <a:pt x="1480" y="171"/>
                  </a:lnTo>
                  <a:lnTo>
                    <a:pt x="1502" y="214"/>
                  </a:lnTo>
                  <a:lnTo>
                    <a:pt x="1588" y="250"/>
                  </a:lnTo>
                  <a:lnTo>
                    <a:pt x="1641" y="320"/>
                  </a:lnTo>
                  <a:lnTo>
                    <a:pt x="1675" y="322"/>
                  </a:lnTo>
                  <a:lnTo>
                    <a:pt x="1702" y="299"/>
                  </a:lnTo>
                  <a:lnTo>
                    <a:pt x="1740" y="334"/>
                  </a:lnTo>
                  <a:lnTo>
                    <a:pt x="1779" y="389"/>
                  </a:lnTo>
                  <a:lnTo>
                    <a:pt x="1793" y="458"/>
                  </a:lnTo>
                  <a:lnTo>
                    <a:pt x="1824" y="494"/>
                  </a:lnTo>
                  <a:lnTo>
                    <a:pt x="1846" y="543"/>
                  </a:lnTo>
                  <a:lnTo>
                    <a:pt x="1872" y="572"/>
                  </a:lnTo>
                  <a:lnTo>
                    <a:pt x="1840" y="677"/>
                  </a:lnTo>
                  <a:lnTo>
                    <a:pt x="1775" y="714"/>
                  </a:lnTo>
                  <a:lnTo>
                    <a:pt x="1787" y="769"/>
                  </a:lnTo>
                  <a:lnTo>
                    <a:pt x="1748" y="801"/>
                  </a:lnTo>
                  <a:lnTo>
                    <a:pt x="1720" y="805"/>
                  </a:lnTo>
                  <a:lnTo>
                    <a:pt x="1726" y="889"/>
                  </a:lnTo>
                  <a:lnTo>
                    <a:pt x="1693" y="921"/>
                  </a:lnTo>
                  <a:lnTo>
                    <a:pt x="1639" y="911"/>
                  </a:lnTo>
                  <a:lnTo>
                    <a:pt x="1614" y="868"/>
                  </a:lnTo>
                  <a:lnTo>
                    <a:pt x="1586" y="887"/>
                  </a:lnTo>
                  <a:lnTo>
                    <a:pt x="1596" y="938"/>
                  </a:lnTo>
                  <a:lnTo>
                    <a:pt x="1661" y="946"/>
                  </a:lnTo>
                  <a:lnTo>
                    <a:pt x="1716" y="990"/>
                  </a:lnTo>
                  <a:lnTo>
                    <a:pt x="1767" y="1001"/>
                  </a:lnTo>
                  <a:lnTo>
                    <a:pt x="1801" y="1035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110"/>
            <p:cNvSpPr>
              <a:spLocks/>
            </p:cNvSpPr>
            <p:nvPr/>
          </p:nvSpPr>
          <p:spPr bwMode="gray">
            <a:xfrm>
              <a:off x="1694" y="2177"/>
              <a:ext cx="936" cy="666"/>
            </a:xfrm>
            <a:custGeom>
              <a:avLst/>
              <a:gdLst>
                <a:gd name="T0" fmla="*/ 445 w 1872"/>
                <a:gd name="T1" fmla="*/ 276 h 1330"/>
                <a:gd name="T2" fmla="*/ 426 w 1872"/>
                <a:gd name="T3" fmla="*/ 279 h 1330"/>
                <a:gd name="T4" fmla="*/ 397 w 1872"/>
                <a:gd name="T5" fmla="*/ 279 h 1330"/>
                <a:gd name="T6" fmla="*/ 381 w 1872"/>
                <a:gd name="T7" fmla="*/ 296 h 1330"/>
                <a:gd name="T8" fmla="*/ 343 w 1872"/>
                <a:gd name="T9" fmla="*/ 274 h 1330"/>
                <a:gd name="T10" fmla="*/ 308 w 1872"/>
                <a:gd name="T11" fmla="*/ 269 h 1330"/>
                <a:gd name="T12" fmla="*/ 275 w 1872"/>
                <a:gd name="T13" fmla="*/ 273 h 1330"/>
                <a:gd name="T14" fmla="*/ 262 w 1872"/>
                <a:gd name="T15" fmla="*/ 288 h 1330"/>
                <a:gd name="T16" fmla="*/ 260 w 1872"/>
                <a:gd name="T17" fmla="*/ 309 h 1330"/>
                <a:gd name="T18" fmla="*/ 225 w 1872"/>
                <a:gd name="T19" fmla="*/ 329 h 1330"/>
                <a:gd name="T20" fmla="*/ 204 w 1872"/>
                <a:gd name="T21" fmla="*/ 313 h 1330"/>
                <a:gd name="T22" fmla="*/ 155 w 1872"/>
                <a:gd name="T23" fmla="*/ 287 h 1330"/>
                <a:gd name="T24" fmla="*/ 113 w 1872"/>
                <a:gd name="T25" fmla="*/ 280 h 1330"/>
                <a:gd name="T26" fmla="*/ 85 w 1872"/>
                <a:gd name="T27" fmla="*/ 274 h 1330"/>
                <a:gd name="T28" fmla="*/ 64 w 1872"/>
                <a:gd name="T29" fmla="*/ 264 h 1330"/>
                <a:gd name="T30" fmla="*/ 28 w 1872"/>
                <a:gd name="T31" fmla="*/ 256 h 1330"/>
                <a:gd name="T32" fmla="*/ 2 w 1872"/>
                <a:gd name="T33" fmla="*/ 206 h 1330"/>
                <a:gd name="T34" fmla="*/ 12 w 1872"/>
                <a:gd name="T35" fmla="*/ 185 h 1330"/>
                <a:gd name="T36" fmla="*/ 20 w 1872"/>
                <a:gd name="T37" fmla="*/ 149 h 1330"/>
                <a:gd name="T38" fmla="*/ 11 w 1872"/>
                <a:gd name="T39" fmla="*/ 133 h 1330"/>
                <a:gd name="T40" fmla="*/ 20 w 1872"/>
                <a:gd name="T41" fmla="*/ 117 h 1330"/>
                <a:gd name="T42" fmla="*/ 61 w 1872"/>
                <a:gd name="T43" fmla="*/ 117 h 1330"/>
                <a:gd name="T44" fmla="*/ 53 w 1872"/>
                <a:gd name="T45" fmla="*/ 96 h 1330"/>
                <a:gd name="T46" fmla="*/ 74 w 1872"/>
                <a:gd name="T47" fmla="*/ 75 h 1330"/>
                <a:gd name="T48" fmla="*/ 45 w 1872"/>
                <a:gd name="T49" fmla="*/ 32 h 1330"/>
                <a:gd name="T50" fmla="*/ 99 w 1872"/>
                <a:gd name="T51" fmla="*/ 18 h 1330"/>
                <a:gd name="T52" fmla="*/ 134 w 1872"/>
                <a:gd name="T53" fmla="*/ 10 h 1330"/>
                <a:gd name="T54" fmla="*/ 169 w 1872"/>
                <a:gd name="T55" fmla="*/ 4 h 1330"/>
                <a:gd name="T56" fmla="*/ 206 w 1872"/>
                <a:gd name="T57" fmla="*/ 15 h 1330"/>
                <a:gd name="T58" fmla="*/ 235 w 1872"/>
                <a:gd name="T59" fmla="*/ 32 h 1330"/>
                <a:gd name="T60" fmla="*/ 269 w 1872"/>
                <a:gd name="T61" fmla="*/ 20 h 1330"/>
                <a:gd name="T62" fmla="*/ 301 w 1872"/>
                <a:gd name="T63" fmla="*/ 20 h 1330"/>
                <a:gd name="T64" fmla="*/ 330 w 1872"/>
                <a:gd name="T65" fmla="*/ 24 h 1330"/>
                <a:gd name="T66" fmla="*/ 364 w 1872"/>
                <a:gd name="T67" fmla="*/ 28 h 1330"/>
                <a:gd name="T68" fmla="*/ 376 w 1872"/>
                <a:gd name="T69" fmla="*/ 54 h 1330"/>
                <a:gd name="T70" fmla="*/ 411 w 1872"/>
                <a:gd name="T71" fmla="*/ 80 h 1330"/>
                <a:gd name="T72" fmla="*/ 426 w 1872"/>
                <a:gd name="T73" fmla="*/ 75 h 1330"/>
                <a:gd name="T74" fmla="*/ 445 w 1872"/>
                <a:gd name="T75" fmla="*/ 98 h 1330"/>
                <a:gd name="T76" fmla="*/ 456 w 1872"/>
                <a:gd name="T77" fmla="*/ 124 h 1330"/>
                <a:gd name="T78" fmla="*/ 468 w 1872"/>
                <a:gd name="T79" fmla="*/ 143 h 1330"/>
                <a:gd name="T80" fmla="*/ 444 w 1872"/>
                <a:gd name="T81" fmla="*/ 179 h 1330"/>
                <a:gd name="T82" fmla="*/ 437 w 1872"/>
                <a:gd name="T83" fmla="*/ 201 h 1330"/>
                <a:gd name="T84" fmla="*/ 432 w 1872"/>
                <a:gd name="T85" fmla="*/ 223 h 1330"/>
                <a:gd name="T86" fmla="*/ 410 w 1872"/>
                <a:gd name="T87" fmla="*/ 228 h 1330"/>
                <a:gd name="T88" fmla="*/ 397 w 1872"/>
                <a:gd name="T89" fmla="*/ 222 h 1330"/>
                <a:gd name="T90" fmla="*/ 416 w 1872"/>
                <a:gd name="T91" fmla="*/ 237 h 1330"/>
                <a:gd name="T92" fmla="*/ 442 w 1872"/>
                <a:gd name="T93" fmla="*/ 251 h 1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872"/>
                <a:gd name="T142" fmla="*/ 0 h 1330"/>
                <a:gd name="T143" fmla="*/ 1872 w 1872"/>
                <a:gd name="T144" fmla="*/ 1330 h 13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872" h="1330">
                  <a:moveTo>
                    <a:pt x="1801" y="1035"/>
                  </a:moveTo>
                  <a:lnTo>
                    <a:pt x="1779" y="1102"/>
                  </a:lnTo>
                  <a:lnTo>
                    <a:pt x="1736" y="1082"/>
                  </a:lnTo>
                  <a:lnTo>
                    <a:pt x="1702" y="1115"/>
                  </a:lnTo>
                  <a:lnTo>
                    <a:pt x="1655" y="1072"/>
                  </a:lnTo>
                  <a:lnTo>
                    <a:pt x="1586" y="1114"/>
                  </a:lnTo>
                  <a:lnTo>
                    <a:pt x="1588" y="1184"/>
                  </a:lnTo>
                  <a:lnTo>
                    <a:pt x="1521" y="1180"/>
                  </a:lnTo>
                  <a:lnTo>
                    <a:pt x="1421" y="1068"/>
                  </a:lnTo>
                  <a:lnTo>
                    <a:pt x="1372" y="1094"/>
                  </a:lnTo>
                  <a:lnTo>
                    <a:pt x="1279" y="1049"/>
                  </a:lnTo>
                  <a:lnTo>
                    <a:pt x="1232" y="1072"/>
                  </a:lnTo>
                  <a:lnTo>
                    <a:pt x="1138" y="1062"/>
                  </a:lnTo>
                  <a:lnTo>
                    <a:pt x="1100" y="1090"/>
                  </a:lnTo>
                  <a:lnTo>
                    <a:pt x="1092" y="1155"/>
                  </a:lnTo>
                  <a:lnTo>
                    <a:pt x="1045" y="1149"/>
                  </a:lnTo>
                  <a:lnTo>
                    <a:pt x="1055" y="1184"/>
                  </a:lnTo>
                  <a:lnTo>
                    <a:pt x="1039" y="1234"/>
                  </a:lnTo>
                  <a:lnTo>
                    <a:pt x="968" y="1330"/>
                  </a:lnTo>
                  <a:lnTo>
                    <a:pt x="897" y="1314"/>
                  </a:lnTo>
                  <a:lnTo>
                    <a:pt x="821" y="1304"/>
                  </a:lnTo>
                  <a:lnTo>
                    <a:pt x="813" y="1251"/>
                  </a:lnTo>
                  <a:lnTo>
                    <a:pt x="728" y="1190"/>
                  </a:lnTo>
                  <a:lnTo>
                    <a:pt x="618" y="1147"/>
                  </a:lnTo>
                  <a:lnTo>
                    <a:pt x="521" y="1149"/>
                  </a:lnTo>
                  <a:lnTo>
                    <a:pt x="452" y="1117"/>
                  </a:lnTo>
                  <a:lnTo>
                    <a:pt x="389" y="1121"/>
                  </a:lnTo>
                  <a:lnTo>
                    <a:pt x="338" y="1092"/>
                  </a:lnTo>
                  <a:lnTo>
                    <a:pt x="281" y="1056"/>
                  </a:lnTo>
                  <a:lnTo>
                    <a:pt x="256" y="1054"/>
                  </a:lnTo>
                  <a:lnTo>
                    <a:pt x="185" y="1021"/>
                  </a:lnTo>
                  <a:lnTo>
                    <a:pt x="112" y="1023"/>
                  </a:lnTo>
                  <a:lnTo>
                    <a:pt x="61" y="911"/>
                  </a:lnTo>
                  <a:lnTo>
                    <a:pt x="6" y="822"/>
                  </a:lnTo>
                  <a:lnTo>
                    <a:pt x="0" y="740"/>
                  </a:lnTo>
                  <a:lnTo>
                    <a:pt x="45" y="738"/>
                  </a:lnTo>
                  <a:lnTo>
                    <a:pt x="43" y="686"/>
                  </a:lnTo>
                  <a:lnTo>
                    <a:pt x="77" y="594"/>
                  </a:lnTo>
                  <a:lnTo>
                    <a:pt x="78" y="549"/>
                  </a:lnTo>
                  <a:lnTo>
                    <a:pt x="43" y="529"/>
                  </a:lnTo>
                  <a:lnTo>
                    <a:pt x="80" y="501"/>
                  </a:lnTo>
                  <a:lnTo>
                    <a:pt x="77" y="466"/>
                  </a:lnTo>
                  <a:lnTo>
                    <a:pt x="139" y="501"/>
                  </a:lnTo>
                  <a:lnTo>
                    <a:pt x="244" y="466"/>
                  </a:lnTo>
                  <a:lnTo>
                    <a:pt x="206" y="433"/>
                  </a:lnTo>
                  <a:lnTo>
                    <a:pt x="212" y="383"/>
                  </a:lnTo>
                  <a:lnTo>
                    <a:pt x="265" y="364"/>
                  </a:lnTo>
                  <a:lnTo>
                    <a:pt x="293" y="299"/>
                  </a:lnTo>
                  <a:lnTo>
                    <a:pt x="175" y="206"/>
                  </a:lnTo>
                  <a:lnTo>
                    <a:pt x="179" y="126"/>
                  </a:lnTo>
                  <a:lnTo>
                    <a:pt x="252" y="84"/>
                  </a:lnTo>
                  <a:lnTo>
                    <a:pt x="393" y="70"/>
                  </a:lnTo>
                  <a:lnTo>
                    <a:pt x="502" y="41"/>
                  </a:lnTo>
                  <a:lnTo>
                    <a:pt x="533" y="37"/>
                  </a:lnTo>
                  <a:lnTo>
                    <a:pt x="596" y="0"/>
                  </a:lnTo>
                  <a:lnTo>
                    <a:pt x="675" y="13"/>
                  </a:lnTo>
                  <a:lnTo>
                    <a:pt x="758" y="21"/>
                  </a:lnTo>
                  <a:lnTo>
                    <a:pt x="823" y="57"/>
                  </a:lnTo>
                  <a:lnTo>
                    <a:pt x="880" y="68"/>
                  </a:lnTo>
                  <a:lnTo>
                    <a:pt x="941" y="127"/>
                  </a:lnTo>
                  <a:lnTo>
                    <a:pt x="996" y="124"/>
                  </a:lnTo>
                  <a:lnTo>
                    <a:pt x="1075" y="80"/>
                  </a:lnTo>
                  <a:lnTo>
                    <a:pt x="1147" y="84"/>
                  </a:lnTo>
                  <a:lnTo>
                    <a:pt x="1202" y="80"/>
                  </a:lnTo>
                  <a:lnTo>
                    <a:pt x="1244" y="57"/>
                  </a:lnTo>
                  <a:lnTo>
                    <a:pt x="1319" y="96"/>
                  </a:lnTo>
                  <a:lnTo>
                    <a:pt x="1395" y="151"/>
                  </a:lnTo>
                  <a:lnTo>
                    <a:pt x="1456" y="112"/>
                  </a:lnTo>
                  <a:lnTo>
                    <a:pt x="1480" y="171"/>
                  </a:lnTo>
                  <a:lnTo>
                    <a:pt x="1502" y="214"/>
                  </a:lnTo>
                  <a:lnTo>
                    <a:pt x="1588" y="250"/>
                  </a:lnTo>
                  <a:lnTo>
                    <a:pt x="1641" y="320"/>
                  </a:lnTo>
                  <a:lnTo>
                    <a:pt x="1675" y="322"/>
                  </a:lnTo>
                  <a:lnTo>
                    <a:pt x="1702" y="299"/>
                  </a:lnTo>
                  <a:lnTo>
                    <a:pt x="1740" y="334"/>
                  </a:lnTo>
                  <a:lnTo>
                    <a:pt x="1779" y="389"/>
                  </a:lnTo>
                  <a:lnTo>
                    <a:pt x="1793" y="458"/>
                  </a:lnTo>
                  <a:lnTo>
                    <a:pt x="1824" y="494"/>
                  </a:lnTo>
                  <a:lnTo>
                    <a:pt x="1846" y="543"/>
                  </a:lnTo>
                  <a:lnTo>
                    <a:pt x="1872" y="572"/>
                  </a:lnTo>
                  <a:lnTo>
                    <a:pt x="1840" y="677"/>
                  </a:lnTo>
                  <a:lnTo>
                    <a:pt x="1775" y="714"/>
                  </a:lnTo>
                  <a:lnTo>
                    <a:pt x="1787" y="769"/>
                  </a:lnTo>
                  <a:lnTo>
                    <a:pt x="1748" y="801"/>
                  </a:lnTo>
                  <a:lnTo>
                    <a:pt x="1720" y="805"/>
                  </a:lnTo>
                  <a:lnTo>
                    <a:pt x="1726" y="889"/>
                  </a:lnTo>
                  <a:lnTo>
                    <a:pt x="1693" y="921"/>
                  </a:lnTo>
                  <a:lnTo>
                    <a:pt x="1639" y="911"/>
                  </a:lnTo>
                  <a:lnTo>
                    <a:pt x="1614" y="868"/>
                  </a:lnTo>
                  <a:lnTo>
                    <a:pt x="1586" y="887"/>
                  </a:lnTo>
                  <a:lnTo>
                    <a:pt x="1596" y="938"/>
                  </a:lnTo>
                  <a:lnTo>
                    <a:pt x="1661" y="946"/>
                  </a:lnTo>
                  <a:lnTo>
                    <a:pt x="1716" y="990"/>
                  </a:lnTo>
                  <a:lnTo>
                    <a:pt x="1767" y="1001"/>
                  </a:lnTo>
                  <a:lnTo>
                    <a:pt x="1801" y="1035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111"/>
            <p:cNvSpPr>
              <a:spLocks/>
            </p:cNvSpPr>
            <p:nvPr/>
          </p:nvSpPr>
          <p:spPr bwMode="gray">
            <a:xfrm>
              <a:off x="2241" y="2635"/>
              <a:ext cx="911" cy="693"/>
            </a:xfrm>
            <a:custGeom>
              <a:avLst/>
              <a:gdLst>
                <a:gd name="T0" fmla="*/ 300 w 1823"/>
                <a:gd name="T1" fmla="*/ 274 h 1385"/>
                <a:gd name="T2" fmla="*/ 284 w 1823"/>
                <a:gd name="T3" fmla="*/ 262 h 1385"/>
                <a:gd name="T4" fmla="*/ 269 w 1823"/>
                <a:gd name="T5" fmla="*/ 266 h 1385"/>
                <a:gd name="T6" fmla="*/ 248 w 1823"/>
                <a:gd name="T7" fmla="*/ 249 h 1385"/>
                <a:gd name="T8" fmla="*/ 236 w 1823"/>
                <a:gd name="T9" fmla="*/ 235 h 1385"/>
                <a:gd name="T10" fmla="*/ 232 w 1823"/>
                <a:gd name="T11" fmla="*/ 246 h 1385"/>
                <a:gd name="T12" fmla="*/ 222 w 1823"/>
                <a:gd name="T13" fmla="*/ 252 h 1385"/>
                <a:gd name="T14" fmla="*/ 218 w 1823"/>
                <a:gd name="T15" fmla="*/ 270 h 1385"/>
                <a:gd name="T16" fmla="*/ 195 w 1823"/>
                <a:gd name="T17" fmla="*/ 293 h 1385"/>
                <a:gd name="T18" fmla="*/ 201 w 1823"/>
                <a:gd name="T19" fmla="*/ 318 h 1385"/>
                <a:gd name="T20" fmla="*/ 188 w 1823"/>
                <a:gd name="T21" fmla="*/ 338 h 1385"/>
                <a:gd name="T22" fmla="*/ 167 w 1823"/>
                <a:gd name="T23" fmla="*/ 345 h 1385"/>
                <a:gd name="T24" fmla="*/ 148 w 1823"/>
                <a:gd name="T25" fmla="*/ 338 h 1385"/>
                <a:gd name="T26" fmla="*/ 132 w 1823"/>
                <a:gd name="T27" fmla="*/ 302 h 1385"/>
                <a:gd name="T28" fmla="*/ 111 w 1823"/>
                <a:gd name="T29" fmla="*/ 270 h 1385"/>
                <a:gd name="T30" fmla="*/ 90 w 1823"/>
                <a:gd name="T31" fmla="*/ 257 h 1385"/>
                <a:gd name="T32" fmla="*/ 87 w 1823"/>
                <a:gd name="T33" fmla="*/ 239 h 1385"/>
                <a:gd name="T34" fmla="*/ 65 w 1823"/>
                <a:gd name="T35" fmla="*/ 253 h 1385"/>
                <a:gd name="T36" fmla="*/ 53 w 1823"/>
                <a:gd name="T37" fmla="*/ 209 h 1385"/>
                <a:gd name="T38" fmla="*/ 51 w 1823"/>
                <a:gd name="T39" fmla="*/ 156 h 1385"/>
                <a:gd name="T40" fmla="*/ 40 w 1823"/>
                <a:gd name="T41" fmla="*/ 128 h 1385"/>
                <a:gd name="T42" fmla="*/ 49 w 1823"/>
                <a:gd name="T43" fmla="*/ 117 h 1385"/>
                <a:gd name="T44" fmla="*/ 26 w 1823"/>
                <a:gd name="T45" fmla="*/ 77 h 1385"/>
                <a:gd name="T46" fmla="*/ 2 w 1823"/>
                <a:gd name="T47" fmla="*/ 45 h 1385"/>
                <a:gd name="T48" fmla="*/ 35 w 1823"/>
                <a:gd name="T49" fmla="*/ 40 h 1385"/>
                <a:gd name="T50" fmla="*/ 70 w 1823"/>
                <a:gd name="T51" fmla="*/ 45 h 1385"/>
                <a:gd name="T52" fmla="*/ 107 w 1823"/>
                <a:gd name="T53" fmla="*/ 67 h 1385"/>
                <a:gd name="T54" fmla="*/ 124 w 1823"/>
                <a:gd name="T55" fmla="*/ 50 h 1385"/>
                <a:gd name="T56" fmla="*/ 152 w 1823"/>
                <a:gd name="T57" fmla="*/ 50 h 1385"/>
                <a:gd name="T58" fmla="*/ 171 w 1823"/>
                <a:gd name="T59" fmla="*/ 47 h 1385"/>
                <a:gd name="T60" fmla="*/ 168 w 1823"/>
                <a:gd name="T61" fmla="*/ 22 h 1385"/>
                <a:gd name="T62" fmla="*/ 193 w 1823"/>
                <a:gd name="T63" fmla="*/ 0 h 1385"/>
                <a:gd name="T64" fmla="*/ 208 w 1823"/>
                <a:gd name="T65" fmla="*/ 22 h 1385"/>
                <a:gd name="T66" fmla="*/ 240 w 1823"/>
                <a:gd name="T67" fmla="*/ 35 h 1385"/>
                <a:gd name="T68" fmla="*/ 261 w 1823"/>
                <a:gd name="T69" fmla="*/ 65 h 1385"/>
                <a:gd name="T70" fmla="*/ 284 w 1823"/>
                <a:gd name="T71" fmla="*/ 54 h 1385"/>
                <a:gd name="T72" fmla="*/ 310 w 1823"/>
                <a:gd name="T73" fmla="*/ 64 h 1385"/>
                <a:gd name="T74" fmla="*/ 358 w 1823"/>
                <a:gd name="T75" fmla="*/ 68 h 1385"/>
                <a:gd name="T76" fmla="*/ 390 w 1823"/>
                <a:gd name="T77" fmla="*/ 73 h 1385"/>
                <a:gd name="T78" fmla="*/ 419 w 1823"/>
                <a:gd name="T79" fmla="*/ 84 h 1385"/>
                <a:gd name="T80" fmla="*/ 448 w 1823"/>
                <a:gd name="T81" fmla="*/ 89 h 1385"/>
                <a:gd name="T82" fmla="*/ 455 w 1823"/>
                <a:gd name="T83" fmla="*/ 130 h 1385"/>
                <a:gd name="T84" fmla="*/ 431 w 1823"/>
                <a:gd name="T85" fmla="*/ 144 h 1385"/>
                <a:gd name="T86" fmla="*/ 396 w 1823"/>
                <a:gd name="T87" fmla="*/ 155 h 1385"/>
                <a:gd name="T88" fmla="*/ 417 w 1823"/>
                <a:gd name="T89" fmla="*/ 193 h 1385"/>
                <a:gd name="T90" fmla="*/ 433 w 1823"/>
                <a:gd name="T91" fmla="*/ 227 h 1385"/>
                <a:gd name="T92" fmla="*/ 417 w 1823"/>
                <a:gd name="T93" fmla="*/ 246 h 1385"/>
                <a:gd name="T94" fmla="*/ 397 w 1823"/>
                <a:gd name="T95" fmla="*/ 227 h 1385"/>
                <a:gd name="T96" fmla="*/ 379 w 1823"/>
                <a:gd name="T97" fmla="*/ 214 h 1385"/>
                <a:gd name="T98" fmla="*/ 361 w 1823"/>
                <a:gd name="T99" fmla="*/ 210 h 1385"/>
                <a:gd name="T100" fmla="*/ 355 w 1823"/>
                <a:gd name="T101" fmla="*/ 224 h 1385"/>
                <a:gd name="T102" fmla="*/ 344 w 1823"/>
                <a:gd name="T103" fmla="*/ 240 h 1385"/>
                <a:gd name="T104" fmla="*/ 312 w 1823"/>
                <a:gd name="T105" fmla="*/ 227 h 1385"/>
                <a:gd name="T106" fmla="*/ 300 w 1823"/>
                <a:gd name="T107" fmla="*/ 247 h 1385"/>
                <a:gd name="T108" fmla="*/ 320 w 1823"/>
                <a:gd name="T109" fmla="*/ 253 h 13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23"/>
                <a:gd name="T166" fmla="*/ 0 h 1385"/>
                <a:gd name="T167" fmla="*/ 1823 w 1823"/>
                <a:gd name="T168" fmla="*/ 1385 h 138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23" h="1385">
                  <a:moveTo>
                    <a:pt x="1301" y="1068"/>
                  </a:moveTo>
                  <a:lnTo>
                    <a:pt x="1203" y="1096"/>
                  </a:lnTo>
                  <a:lnTo>
                    <a:pt x="1142" y="1088"/>
                  </a:lnTo>
                  <a:lnTo>
                    <a:pt x="1138" y="1047"/>
                  </a:lnTo>
                  <a:lnTo>
                    <a:pt x="1105" y="1025"/>
                  </a:lnTo>
                  <a:lnTo>
                    <a:pt x="1077" y="1061"/>
                  </a:lnTo>
                  <a:lnTo>
                    <a:pt x="1014" y="1066"/>
                  </a:lnTo>
                  <a:lnTo>
                    <a:pt x="992" y="996"/>
                  </a:lnTo>
                  <a:lnTo>
                    <a:pt x="992" y="942"/>
                  </a:lnTo>
                  <a:lnTo>
                    <a:pt x="945" y="939"/>
                  </a:lnTo>
                  <a:lnTo>
                    <a:pt x="916" y="954"/>
                  </a:lnTo>
                  <a:lnTo>
                    <a:pt x="929" y="982"/>
                  </a:lnTo>
                  <a:lnTo>
                    <a:pt x="923" y="1005"/>
                  </a:lnTo>
                  <a:lnTo>
                    <a:pt x="890" y="1007"/>
                  </a:lnTo>
                  <a:lnTo>
                    <a:pt x="866" y="1033"/>
                  </a:lnTo>
                  <a:lnTo>
                    <a:pt x="874" y="1078"/>
                  </a:lnTo>
                  <a:lnTo>
                    <a:pt x="817" y="1149"/>
                  </a:lnTo>
                  <a:lnTo>
                    <a:pt x="780" y="1169"/>
                  </a:lnTo>
                  <a:lnTo>
                    <a:pt x="780" y="1234"/>
                  </a:lnTo>
                  <a:lnTo>
                    <a:pt x="805" y="1271"/>
                  </a:lnTo>
                  <a:lnTo>
                    <a:pt x="801" y="1326"/>
                  </a:lnTo>
                  <a:lnTo>
                    <a:pt x="752" y="1352"/>
                  </a:lnTo>
                  <a:lnTo>
                    <a:pt x="742" y="1330"/>
                  </a:lnTo>
                  <a:lnTo>
                    <a:pt x="670" y="1377"/>
                  </a:lnTo>
                  <a:lnTo>
                    <a:pt x="632" y="1385"/>
                  </a:lnTo>
                  <a:lnTo>
                    <a:pt x="595" y="1352"/>
                  </a:lnTo>
                  <a:lnTo>
                    <a:pt x="563" y="1273"/>
                  </a:lnTo>
                  <a:lnTo>
                    <a:pt x="528" y="1206"/>
                  </a:lnTo>
                  <a:lnTo>
                    <a:pt x="500" y="1163"/>
                  </a:lnTo>
                  <a:lnTo>
                    <a:pt x="445" y="1078"/>
                  </a:lnTo>
                  <a:lnTo>
                    <a:pt x="396" y="1076"/>
                  </a:lnTo>
                  <a:lnTo>
                    <a:pt x="362" y="1025"/>
                  </a:lnTo>
                  <a:lnTo>
                    <a:pt x="378" y="988"/>
                  </a:lnTo>
                  <a:lnTo>
                    <a:pt x="349" y="954"/>
                  </a:lnTo>
                  <a:lnTo>
                    <a:pt x="303" y="1004"/>
                  </a:lnTo>
                  <a:lnTo>
                    <a:pt x="260" y="1011"/>
                  </a:lnTo>
                  <a:lnTo>
                    <a:pt x="227" y="950"/>
                  </a:lnTo>
                  <a:lnTo>
                    <a:pt x="215" y="834"/>
                  </a:lnTo>
                  <a:lnTo>
                    <a:pt x="211" y="712"/>
                  </a:lnTo>
                  <a:lnTo>
                    <a:pt x="205" y="624"/>
                  </a:lnTo>
                  <a:lnTo>
                    <a:pt x="199" y="582"/>
                  </a:lnTo>
                  <a:lnTo>
                    <a:pt x="160" y="509"/>
                  </a:lnTo>
                  <a:lnTo>
                    <a:pt x="193" y="496"/>
                  </a:lnTo>
                  <a:lnTo>
                    <a:pt x="199" y="468"/>
                  </a:lnTo>
                  <a:lnTo>
                    <a:pt x="136" y="401"/>
                  </a:lnTo>
                  <a:lnTo>
                    <a:pt x="105" y="305"/>
                  </a:lnTo>
                  <a:lnTo>
                    <a:pt x="0" y="240"/>
                  </a:lnTo>
                  <a:lnTo>
                    <a:pt x="8" y="177"/>
                  </a:lnTo>
                  <a:lnTo>
                    <a:pt x="49" y="147"/>
                  </a:lnTo>
                  <a:lnTo>
                    <a:pt x="140" y="157"/>
                  </a:lnTo>
                  <a:lnTo>
                    <a:pt x="189" y="134"/>
                  </a:lnTo>
                  <a:lnTo>
                    <a:pt x="280" y="179"/>
                  </a:lnTo>
                  <a:lnTo>
                    <a:pt x="329" y="153"/>
                  </a:lnTo>
                  <a:lnTo>
                    <a:pt x="429" y="265"/>
                  </a:lnTo>
                  <a:lnTo>
                    <a:pt x="496" y="267"/>
                  </a:lnTo>
                  <a:lnTo>
                    <a:pt x="496" y="200"/>
                  </a:lnTo>
                  <a:lnTo>
                    <a:pt x="563" y="157"/>
                  </a:lnTo>
                  <a:lnTo>
                    <a:pt x="610" y="200"/>
                  </a:lnTo>
                  <a:lnTo>
                    <a:pt x="644" y="167"/>
                  </a:lnTo>
                  <a:lnTo>
                    <a:pt x="687" y="187"/>
                  </a:lnTo>
                  <a:lnTo>
                    <a:pt x="709" y="120"/>
                  </a:lnTo>
                  <a:lnTo>
                    <a:pt x="673" y="86"/>
                  </a:lnTo>
                  <a:lnTo>
                    <a:pt x="677" y="35"/>
                  </a:lnTo>
                  <a:lnTo>
                    <a:pt x="774" y="0"/>
                  </a:lnTo>
                  <a:lnTo>
                    <a:pt x="807" y="17"/>
                  </a:lnTo>
                  <a:lnTo>
                    <a:pt x="833" y="88"/>
                  </a:lnTo>
                  <a:lnTo>
                    <a:pt x="914" y="161"/>
                  </a:lnTo>
                  <a:lnTo>
                    <a:pt x="961" y="138"/>
                  </a:lnTo>
                  <a:lnTo>
                    <a:pt x="988" y="216"/>
                  </a:lnTo>
                  <a:lnTo>
                    <a:pt x="1044" y="260"/>
                  </a:lnTo>
                  <a:lnTo>
                    <a:pt x="1091" y="267"/>
                  </a:lnTo>
                  <a:lnTo>
                    <a:pt x="1138" y="216"/>
                  </a:lnTo>
                  <a:lnTo>
                    <a:pt x="1183" y="195"/>
                  </a:lnTo>
                  <a:lnTo>
                    <a:pt x="1242" y="254"/>
                  </a:lnTo>
                  <a:lnTo>
                    <a:pt x="1335" y="228"/>
                  </a:lnTo>
                  <a:lnTo>
                    <a:pt x="1433" y="269"/>
                  </a:lnTo>
                  <a:lnTo>
                    <a:pt x="1496" y="317"/>
                  </a:lnTo>
                  <a:lnTo>
                    <a:pt x="1561" y="291"/>
                  </a:lnTo>
                  <a:lnTo>
                    <a:pt x="1632" y="336"/>
                  </a:lnTo>
                  <a:lnTo>
                    <a:pt x="1679" y="336"/>
                  </a:lnTo>
                  <a:lnTo>
                    <a:pt x="1681" y="368"/>
                  </a:lnTo>
                  <a:lnTo>
                    <a:pt x="1795" y="356"/>
                  </a:lnTo>
                  <a:lnTo>
                    <a:pt x="1823" y="433"/>
                  </a:lnTo>
                  <a:lnTo>
                    <a:pt x="1821" y="519"/>
                  </a:lnTo>
                  <a:lnTo>
                    <a:pt x="1770" y="527"/>
                  </a:lnTo>
                  <a:lnTo>
                    <a:pt x="1727" y="576"/>
                  </a:lnTo>
                  <a:lnTo>
                    <a:pt x="1620" y="584"/>
                  </a:lnTo>
                  <a:lnTo>
                    <a:pt x="1587" y="618"/>
                  </a:lnTo>
                  <a:lnTo>
                    <a:pt x="1610" y="693"/>
                  </a:lnTo>
                  <a:lnTo>
                    <a:pt x="1669" y="771"/>
                  </a:lnTo>
                  <a:lnTo>
                    <a:pt x="1721" y="815"/>
                  </a:lnTo>
                  <a:lnTo>
                    <a:pt x="1732" y="905"/>
                  </a:lnTo>
                  <a:lnTo>
                    <a:pt x="1731" y="956"/>
                  </a:lnTo>
                  <a:lnTo>
                    <a:pt x="1669" y="984"/>
                  </a:lnTo>
                  <a:lnTo>
                    <a:pt x="1616" y="913"/>
                  </a:lnTo>
                  <a:lnTo>
                    <a:pt x="1591" y="905"/>
                  </a:lnTo>
                  <a:lnTo>
                    <a:pt x="1575" y="838"/>
                  </a:lnTo>
                  <a:lnTo>
                    <a:pt x="1516" y="856"/>
                  </a:lnTo>
                  <a:lnTo>
                    <a:pt x="1463" y="818"/>
                  </a:lnTo>
                  <a:lnTo>
                    <a:pt x="1445" y="838"/>
                  </a:lnTo>
                  <a:lnTo>
                    <a:pt x="1457" y="880"/>
                  </a:lnTo>
                  <a:lnTo>
                    <a:pt x="1421" y="895"/>
                  </a:lnTo>
                  <a:lnTo>
                    <a:pt x="1362" y="909"/>
                  </a:lnTo>
                  <a:lnTo>
                    <a:pt x="1378" y="958"/>
                  </a:lnTo>
                  <a:lnTo>
                    <a:pt x="1313" y="950"/>
                  </a:lnTo>
                  <a:lnTo>
                    <a:pt x="1248" y="907"/>
                  </a:lnTo>
                  <a:lnTo>
                    <a:pt x="1197" y="944"/>
                  </a:lnTo>
                  <a:lnTo>
                    <a:pt x="1201" y="986"/>
                  </a:lnTo>
                  <a:lnTo>
                    <a:pt x="1252" y="1009"/>
                  </a:lnTo>
                  <a:lnTo>
                    <a:pt x="1280" y="1009"/>
                  </a:lnTo>
                  <a:lnTo>
                    <a:pt x="1301" y="1068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" name="Freeform 112"/>
            <p:cNvSpPr>
              <a:spLocks/>
            </p:cNvSpPr>
            <p:nvPr/>
          </p:nvSpPr>
          <p:spPr bwMode="gray">
            <a:xfrm>
              <a:off x="2241" y="2635"/>
              <a:ext cx="911" cy="693"/>
            </a:xfrm>
            <a:custGeom>
              <a:avLst/>
              <a:gdLst>
                <a:gd name="T0" fmla="*/ 300 w 1823"/>
                <a:gd name="T1" fmla="*/ 274 h 1385"/>
                <a:gd name="T2" fmla="*/ 284 w 1823"/>
                <a:gd name="T3" fmla="*/ 262 h 1385"/>
                <a:gd name="T4" fmla="*/ 269 w 1823"/>
                <a:gd name="T5" fmla="*/ 266 h 1385"/>
                <a:gd name="T6" fmla="*/ 248 w 1823"/>
                <a:gd name="T7" fmla="*/ 249 h 1385"/>
                <a:gd name="T8" fmla="*/ 236 w 1823"/>
                <a:gd name="T9" fmla="*/ 235 h 1385"/>
                <a:gd name="T10" fmla="*/ 232 w 1823"/>
                <a:gd name="T11" fmla="*/ 246 h 1385"/>
                <a:gd name="T12" fmla="*/ 222 w 1823"/>
                <a:gd name="T13" fmla="*/ 252 h 1385"/>
                <a:gd name="T14" fmla="*/ 218 w 1823"/>
                <a:gd name="T15" fmla="*/ 270 h 1385"/>
                <a:gd name="T16" fmla="*/ 195 w 1823"/>
                <a:gd name="T17" fmla="*/ 293 h 1385"/>
                <a:gd name="T18" fmla="*/ 201 w 1823"/>
                <a:gd name="T19" fmla="*/ 318 h 1385"/>
                <a:gd name="T20" fmla="*/ 188 w 1823"/>
                <a:gd name="T21" fmla="*/ 338 h 1385"/>
                <a:gd name="T22" fmla="*/ 167 w 1823"/>
                <a:gd name="T23" fmla="*/ 345 h 1385"/>
                <a:gd name="T24" fmla="*/ 148 w 1823"/>
                <a:gd name="T25" fmla="*/ 338 h 1385"/>
                <a:gd name="T26" fmla="*/ 132 w 1823"/>
                <a:gd name="T27" fmla="*/ 302 h 1385"/>
                <a:gd name="T28" fmla="*/ 111 w 1823"/>
                <a:gd name="T29" fmla="*/ 270 h 1385"/>
                <a:gd name="T30" fmla="*/ 90 w 1823"/>
                <a:gd name="T31" fmla="*/ 257 h 1385"/>
                <a:gd name="T32" fmla="*/ 87 w 1823"/>
                <a:gd name="T33" fmla="*/ 239 h 1385"/>
                <a:gd name="T34" fmla="*/ 65 w 1823"/>
                <a:gd name="T35" fmla="*/ 253 h 1385"/>
                <a:gd name="T36" fmla="*/ 53 w 1823"/>
                <a:gd name="T37" fmla="*/ 209 h 1385"/>
                <a:gd name="T38" fmla="*/ 51 w 1823"/>
                <a:gd name="T39" fmla="*/ 156 h 1385"/>
                <a:gd name="T40" fmla="*/ 40 w 1823"/>
                <a:gd name="T41" fmla="*/ 128 h 1385"/>
                <a:gd name="T42" fmla="*/ 49 w 1823"/>
                <a:gd name="T43" fmla="*/ 117 h 1385"/>
                <a:gd name="T44" fmla="*/ 26 w 1823"/>
                <a:gd name="T45" fmla="*/ 77 h 1385"/>
                <a:gd name="T46" fmla="*/ 2 w 1823"/>
                <a:gd name="T47" fmla="*/ 45 h 1385"/>
                <a:gd name="T48" fmla="*/ 35 w 1823"/>
                <a:gd name="T49" fmla="*/ 40 h 1385"/>
                <a:gd name="T50" fmla="*/ 70 w 1823"/>
                <a:gd name="T51" fmla="*/ 45 h 1385"/>
                <a:gd name="T52" fmla="*/ 107 w 1823"/>
                <a:gd name="T53" fmla="*/ 67 h 1385"/>
                <a:gd name="T54" fmla="*/ 124 w 1823"/>
                <a:gd name="T55" fmla="*/ 50 h 1385"/>
                <a:gd name="T56" fmla="*/ 152 w 1823"/>
                <a:gd name="T57" fmla="*/ 50 h 1385"/>
                <a:gd name="T58" fmla="*/ 171 w 1823"/>
                <a:gd name="T59" fmla="*/ 47 h 1385"/>
                <a:gd name="T60" fmla="*/ 168 w 1823"/>
                <a:gd name="T61" fmla="*/ 22 h 1385"/>
                <a:gd name="T62" fmla="*/ 193 w 1823"/>
                <a:gd name="T63" fmla="*/ 0 h 1385"/>
                <a:gd name="T64" fmla="*/ 208 w 1823"/>
                <a:gd name="T65" fmla="*/ 22 h 1385"/>
                <a:gd name="T66" fmla="*/ 240 w 1823"/>
                <a:gd name="T67" fmla="*/ 35 h 1385"/>
                <a:gd name="T68" fmla="*/ 261 w 1823"/>
                <a:gd name="T69" fmla="*/ 65 h 1385"/>
                <a:gd name="T70" fmla="*/ 284 w 1823"/>
                <a:gd name="T71" fmla="*/ 54 h 1385"/>
                <a:gd name="T72" fmla="*/ 310 w 1823"/>
                <a:gd name="T73" fmla="*/ 64 h 1385"/>
                <a:gd name="T74" fmla="*/ 358 w 1823"/>
                <a:gd name="T75" fmla="*/ 68 h 1385"/>
                <a:gd name="T76" fmla="*/ 390 w 1823"/>
                <a:gd name="T77" fmla="*/ 73 h 1385"/>
                <a:gd name="T78" fmla="*/ 419 w 1823"/>
                <a:gd name="T79" fmla="*/ 84 h 1385"/>
                <a:gd name="T80" fmla="*/ 448 w 1823"/>
                <a:gd name="T81" fmla="*/ 89 h 1385"/>
                <a:gd name="T82" fmla="*/ 455 w 1823"/>
                <a:gd name="T83" fmla="*/ 130 h 1385"/>
                <a:gd name="T84" fmla="*/ 431 w 1823"/>
                <a:gd name="T85" fmla="*/ 144 h 1385"/>
                <a:gd name="T86" fmla="*/ 396 w 1823"/>
                <a:gd name="T87" fmla="*/ 155 h 1385"/>
                <a:gd name="T88" fmla="*/ 417 w 1823"/>
                <a:gd name="T89" fmla="*/ 193 h 1385"/>
                <a:gd name="T90" fmla="*/ 433 w 1823"/>
                <a:gd name="T91" fmla="*/ 227 h 1385"/>
                <a:gd name="T92" fmla="*/ 417 w 1823"/>
                <a:gd name="T93" fmla="*/ 246 h 1385"/>
                <a:gd name="T94" fmla="*/ 397 w 1823"/>
                <a:gd name="T95" fmla="*/ 227 h 1385"/>
                <a:gd name="T96" fmla="*/ 379 w 1823"/>
                <a:gd name="T97" fmla="*/ 214 h 1385"/>
                <a:gd name="T98" fmla="*/ 361 w 1823"/>
                <a:gd name="T99" fmla="*/ 210 h 1385"/>
                <a:gd name="T100" fmla="*/ 355 w 1823"/>
                <a:gd name="T101" fmla="*/ 224 h 1385"/>
                <a:gd name="T102" fmla="*/ 344 w 1823"/>
                <a:gd name="T103" fmla="*/ 240 h 1385"/>
                <a:gd name="T104" fmla="*/ 312 w 1823"/>
                <a:gd name="T105" fmla="*/ 227 h 1385"/>
                <a:gd name="T106" fmla="*/ 300 w 1823"/>
                <a:gd name="T107" fmla="*/ 247 h 1385"/>
                <a:gd name="T108" fmla="*/ 320 w 1823"/>
                <a:gd name="T109" fmla="*/ 253 h 13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23"/>
                <a:gd name="T166" fmla="*/ 0 h 1385"/>
                <a:gd name="T167" fmla="*/ 1823 w 1823"/>
                <a:gd name="T168" fmla="*/ 1385 h 138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23" h="1385">
                  <a:moveTo>
                    <a:pt x="1301" y="1068"/>
                  </a:moveTo>
                  <a:lnTo>
                    <a:pt x="1203" y="1096"/>
                  </a:lnTo>
                  <a:lnTo>
                    <a:pt x="1142" y="1088"/>
                  </a:lnTo>
                  <a:lnTo>
                    <a:pt x="1138" y="1047"/>
                  </a:lnTo>
                  <a:lnTo>
                    <a:pt x="1105" y="1025"/>
                  </a:lnTo>
                  <a:lnTo>
                    <a:pt x="1077" y="1061"/>
                  </a:lnTo>
                  <a:lnTo>
                    <a:pt x="1014" y="1066"/>
                  </a:lnTo>
                  <a:lnTo>
                    <a:pt x="992" y="996"/>
                  </a:lnTo>
                  <a:lnTo>
                    <a:pt x="992" y="942"/>
                  </a:lnTo>
                  <a:lnTo>
                    <a:pt x="945" y="939"/>
                  </a:lnTo>
                  <a:lnTo>
                    <a:pt x="916" y="954"/>
                  </a:lnTo>
                  <a:lnTo>
                    <a:pt x="929" y="982"/>
                  </a:lnTo>
                  <a:lnTo>
                    <a:pt x="923" y="1005"/>
                  </a:lnTo>
                  <a:lnTo>
                    <a:pt x="890" y="1007"/>
                  </a:lnTo>
                  <a:lnTo>
                    <a:pt x="866" y="1033"/>
                  </a:lnTo>
                  <a:lnTo>
                    <a:pt x="874" y="1078"/>
                  </a:lnTo>
                  <a:lnTo>
                    <a:pt x="817" y="1149"/>
                  </a:lnTo>
                  <a:lnTo>
                    <a:pt x="780" y="1169"/>
                  </a:lnTo>
                  <a:lnTo>
                    <a:pt x="780" y="1234"/>
                  </a:lnTo>
                  <a:lnTo>
                    <a:pt x="805" y="1271"/>
                  </a:lnTo>
                  <a:lnTo>
                    <a:pt x="801" y="1326"/>
                  </a:lnTo>
                  <a:lnTo>
                    <a:pt x="752" y="1352"/>
                  </a:lnTo>
                  <a:lnTo>
                    <a:pt x="742" y="1330"/>
                  </a:lnTo>
                  <a:lnTo>
                    <a:pt x="670" y="1377"/>
                  </a:lnTo>
                  <a:lnTo>
                    <a:pt x="632" y="1385"/>
                  </a:lnTo>
                  <a:lnTo>
                    <a:pt x="595" y="1352"/>
                  </a:lnTo>
                  <a:lnTo>
                    <a:pt x="563" y="1273"/>
                  </a:lnTo>
                  <a:lnTo>
                    <a:pt x="528" y="1206"/>
                  </a:lnTo>
                  <a:lnTo>
                    <a:pt x="500" y="1163"/>
                  </a:lnTo>
                  <a:lnTo>
                    <a:pt x="445" y="1078"/>
                  </a:lnTo>
                  <a:lnTo>
                    <a:pt x="396" y="1076"/>
                  </a:lnTo>
                  <a:lnTo>
                    <a:pt x="362" y="1025"/>
                  </a:lnTo>
                  <a:lnTo>
                    <a:pt x="378" y="988"/>
                  </a:lnTo>
                  <a:lnTo>
                    <a:pt x="349" y="954"/>
                  </a:lnTo>
                  <a:lnTo>
                    <a:pt x="303" y="1004"/>
                  </a:lnTo>
                  <a:lnTo>
                    <a:pt x="260" y="1011"/>
                  </a:lnTo>
                  <a:lnTo>
                    <a:pt x="227" y="950"/>
                  </a:lnTo>
                  <a:lnTo>
                    <a:pt x="215" y="834"/>
                  </a:lnTo>
                  <a:lnTo>
                    <a:pt x="211" y="712"/>
                  </a:lnTo>
                  <a:lnTo>
                    <a:pt x="205" y="624"/>
                  </a:lnTo>
                  <a:lnTo>
                    <a:pt x="199" y="582"/>
                  </a:lnTo>
                  <a:lnTo>
                    <a:pt x="160" y="509"/>
                  </a:lnTo>
                  <a:lnTo>
                    <a:pt x="193" y="496"/>
                  </a:lnTo>
                  <a:lnTo>
                    <a:pt x="199" y="468"/>
                  </a:lnTo>
                  <a:lnTo>
                    <a:pt x="136" y="401"/>
                  </a:lnTo>
                  <a:lnTo>
                    <a:pt x="105" y="305"/>
                  </a:lnTo>
                  <a:lnTo>
                    <a:pt x="0" y="240"/>
                  </a:lnTo>
                  <a:lnTo>
                    <a:pt x="8" y="177"/>
                  </a:lnTo>
                  <a:lnTo>
                    <a:pt x="49" y="147"/>
                  </a:lnTo>
                  <a:lnTo>
                    <a:pt x="140" y="157"/>
                  </a:lnTo>
                  <a:lnTo>
                    <a:pt x="189" y="134"/>
                  </a:lnTo>
                  <a:lnTo>
                    <a:pt x="280" y="179"/>
                  </a:lnTo>
                  <a:lnTo>
                    <a:pt x="329" y="153"/>
                  </a:lnTo>
                  <a:lnTo>
                    <a:pt x="429" y="265"/>
                  </a:lnTo>
                  <a:lnTo>
                    <a:pt x="496" y="267"/>
                  </a:lnTo>
                  <a:lnTo>
                    <a:pt x="496" y="200"/>
                  </a:lnTo>
                  <a:lnTo>
                    <a:pt x="563" y="157"/>
                  </a:lnTo>
                  <a:lnTo>
                    <a:pt x="610" y="200"/>
                  </a:lnTo>
                  <a:lnTo>
                    <a:pt x="644" y="167"/>
                  </a:lnTo>
                  <a:lnTo>
                    <a:pt x="687" y="187"/>
                  </a:lnTo>
                  <a:lnTo>
                    <a:pt x="709" y="120"/>
                  </a:lnTo>
                  <a:lnTo>
                    <a:pt x="673" y="86"/>
                  </a:lnTo>
                  <a:lnTo>
                    <a:pt x="677" y="35"/>
                  </a:lnTo>
                  <a:lnTo>
                    <a:pt x="774" y="0"/>
                  </a:lnTo>
                  <a:lnTo>
                    <a:pt x="807" y="17"/>
                  </a:lnTo>
                  <a:lnTo>
                    <a:pt x="833" y="88"/>
                  </a:lnTo>
                  <a:lnTo>
                    <a:pt x="914" y="161"/>
                  </a:lnTo>
                  <a:lnTo>
                    <a:pt x="961" y="138"/>
                  </a:lnTo>
                  <a:lnTo>
                    <a:pt x="988" y="216"/>
                  </a:lnTo>
                  <a:lnTo>
                    <a:pt x="1044" y="260"/>
                  </a:lnTo>
                  <a:lnTo>
                    <a:pt x="1091" y="267"/>
                  </a:lnTo>
                  <a:lnTo>
                    <a:pt x="1138" y="216"/>
                  </a:lnTo>
                  <a:lnTo>
                    <a:pt x="1183" y="195"/>
                  </a:lnTo>
                  <a:lnTo>
                    <a:pt x="1242" y="254"/>
                  </a:lnTo>
                  <a:lnTo>
                    <a:pt x="1335" y="228"/>
                  </a:lnTo>
                  <a:lnTo>
                    <a:pt x="1433" y="269"/>
                  </a:lnTo>
                  <a:lnTo>
                    <a:pt x="1496" y="317"/>
                  </a:lnTo>
                  <a:lnTo>
                    <a:pt x="1561" y="291"/>
                  </a:lnTo>
                  <a:lnTo>
                    <a:pt x="1632" y="336"/>
                  </a:lnTo>
                  <a:lnTo>
                    <a:pt x="1679" y="336"/>
                  </a:lnTo>
                  <a:lnTo>
                    <a:pt x="1681" y="368"/>
                  </a:lnTo>
                  <a:lnTo>
                    <a:pt x="1795" y="356"/>
                  </a:lnTo>
                  <a:lnTo>
                    <a:pt x="1823" y="433"/>
                  </a:lnTo>
                  <a:lnTo>
                    <a:pt x="1821" y="519"/>
                  </a:lnTo>
                  <a:lnTo>
                    <a:pt x="1770" y="527"/>
                  </a:lnTo>
                  <a:lnTo>
                    <a:pt x="1727" y="576"/>
                  </a:lnTo>
                  <a:lnTo>
                    <a:pt x="1620" y="584"/>
                  </a:lnTo>
                  <a:lnTo>
                    <a:pt x="1587" y="618"/>
                  </a:lnTo>
                  <a:lnTo>
                    <a:pt x="1610" y="693"/>
                  </a:lnTo>
                  <a:lnTo>
                    <a:pt x="1669" y="771"/>
                  </a:lnTo>
                  <a:lnTo>
                    <a:pt x="1721" y="815"/>
                  </a:lnTo>
                  <a:lnTo>
                    <a:pt x="1732" y="905"/>
                  </a:lnTo>
                  <a:lnTo>
                    <a:pt x="1731" y="956"/>
                  </a:lnTo>
                  <a:lnTo>
                    <a:pt x="1669" y="984"/>
                  </a:lnTo>
                  <a:lnTo>
                    <a:pt x="1616" y="913"/>
                  </a:lnTo>
                  <a:lnTo>
                    <a:pt x="1591" y="905"/>
                  </a:lnTo>
                  <a:lnTo>
                    <a:pt x="1575" y="838"/>
                  </a:lnTo>
                  <a:lnTo>
                    <a:pt x="1516" y="856"/>
                  </a:lnTo>
                  <a:lnTo>
                    <a:pt x="1463" y="818"/>
                  </a:lnTo>
                  <a:lnTo>
                    <a:pt x="1445" y="838"/>
                  </a:lnTo>
                  <a:lnTo>
                    <a:pt x="1457" y="880"/>
                  </a:lnTo>
                  <a:lnTo>
                    <a:pt x="1421" y="895"/>
                  </a:lnTo>
                  <a:lnTo>
                    <a:pt x="1362" y="909"/>
                  </a:lnTo>
                  <a:lnTo>
                    <a:pt x="1378" y="958"/>
                  </a:lnTo>
                  <a:lnTo>
                    <a:pt x="1313" y="950"/>
                  </a:lnTo>
                  <a:lnTo>
                    <a:pt x="1248" y="907"/>
                  </a:lnTo>
                  <a:lnTo>
                    <a:pt x="1197" y="944"/>
                  </a:lnTo>
                  <a:lnTo>
                    <a:pt x="1201" y="986"/>
                  </a:lnTo>
                  <a:lnTo>
                    <a:pt x="1252" y="1009"/>
                  </a:lnTo>
                  <a:lnTo>
                    <a:pt x="1280" y="1009"/>
                  </a:lnTo>
                  <a:lnTo>
                    <a:pt x="1301" y="1068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113"/>
            <p:cNvSpPr>
              <a:spLocks/>
            </p:cNvSpPr>
            <p:nvPr/>
          </p:nvSpPr>
          <p:spPr bwMode="gray">
            <a:xfrm>
              <a:off x="2685" y="3045"/>
              <a:ext cx="453" cy="398"/>
            </a:xfrm>
            <a:custGeom>
              <a:avLst/>
              <a:gdLst>
                <a:gd name="T0" fmla="*/ 221 w 907"/>
                <a:gd name="T1" fmla="*/ 85 h 796"/>
                <a:gd name="T2" fmla="*/ 221 w 907"/>
                <a:gd name="T3" fmla="*/ 106 h 796"/>
                <a:gd name="T4" fmla="*/ 226 w 907"/>
                <a:gd name="T5" fmla="*/ 130 h 796"/>
                <a:gd name="T6" fmla="*/ 217 w 907"/>
                <a:gd name="T7" fmla="*/ 139 h 796"/>
                <a:gd name="T8" fmla="*/ 209 w 907"/>
                <a:gd name="T9" fmla="*/ 152 h 796"/>
                <a:gd name="T10" fmla="*/ 195 w 907"/>
                <a:gd name="T11" fmla="*/ 160 h 796"/>
                <a:gd name="T12" fmla="*/ 179 w 907"/>
                <a:gd name="T13" fmla="*/ 159 h 796"/>
                <a:gd name="T14" fmla="*/ 165 w 907"/>
                <a:gd name="T15" fmla="*/ 174 h 796"/>
                <a:gd name="T16" fmla="*/ 150 w 907"/>
                <a:gd name="T17" fmla="*/ 168 h 796"/>
                <a:gd name="T18" fmla="*/ 134 w 907"/>
                <a:gd name="T19" fmla="*/ 164 h 796"/>
                <a:gd name="T20" fmla="*/ 120 w 907"/>
                <a:gd name="T21" fmla="*/ 174 h 796"/>
                <a:gd name="T22" fmla="*/ 105 w 907"/>
                <a:gd name="T23" fmla="*/ 184 h 796"/>
                <a:gd name="T24" fmla="*/ 98 w 907"/>
                <a:gd name="T25" fmla="*/ 196 h 796"/>
                <a:gd name="T26" fmla="*/ 70 w 907"/>
                <a:gd name="T27" fmla="*/ 185 h 796"/>
                <a:gd name="T28" fmla="*/ 48 w 907"/>
                <a:gd name="T29" fmla="*/ 199 h 796"/>
                <a:gd name="T30" fmla="*/ 44 w 907"/>
                <a:gd name="T31" fmla="*/ 187 h 796"/>
                <a:gd name="T32" fmla="*/ 34 w 907"/>
                <a:gd name="T33" fmla="*/ 168 h 796"/>
                <a:gd name="T34" fmla="*/ 41 w 907"/>
                <a:gd name="T35" fmla="*/ 126 h 796"/>
                <a:gd name="T36" fmla="*/ 27 w 907"/>
                <a:gd name="T37" fmla="*/ 116 h 796"/>
                <a:gd name="T38" fmla="*/ 6 w 907"/>
                <a:gd name="T39" fmla="*/ 118 h 796"/>
                <a:gd name="T40" fmla="*/ 0 w 907"/>
                <a:gd name="T41" fmla="*/ 98 h 796"/>
                <a:gd name="T42" fmla="*/ 21 w 907"/>
                <a:gd name="T43" fmla="*/ 88 h 796"/>
                <a:gd name="T44" fmla="*/ 30 w 907"/>
                <a:gd name="T45" fmla="*/ 86 h 796"/>
                <a:gd name="T46" fmla="*/ 59 w 907"/>
                <a:gd name="T47" fmla="*/ 83 h 796"/>
                <a:gd name="T48" fmla="*/ 78 w 907"/>
                <a:gd name="T49" fmla="*/ 69 h 796"/>
                <a:gd name="T50" fmla="*/ 98 w 907"/>
                <a:gd name="T51" fmla="*/ 48 h 796"/>
                <a:gd name="T52" fmla="*/ 78 w 907"/>
                <a:gd name="T53" fmla="*/ 42 h 796"/>
                <a:gd name="T54" fmla="*/ 90 w 907"/>
                <a:gd name="T55" fmla="*/ 22 h 796"/>
                <a:gd name="T56" fmla="*/ 122 w 907"/>
                <a:gd name="T57" fmla="*/ 35 h 796"/>
                <a:gd name="T58" fmla="*/ 132 w 907"/>
                <a:gd name="T59" fmla="*/ 19 h 796"/>
                <a:gd name="T60" fmla="*/ 139 w 907"/>
                <a:gd name="T61" fmla="*/ 5 h 796"/>
                <a:gd name="T62" fmla="*/ 157 w 907"/>
                <a:gd name="T63" fmla="*/ 9 h 796"/>
                <a:gd name="T64" fmla="*/ 175 w 907"/>
                <a:gd name="T65" fmla="*/ 22 h 796"/>
                <a:gd name="T66" fmla="*/ 195 w 907"/>
                <a:gd name="T67" fmla="*/ 41 h 796"/>
                <a:gd name="T68" fmla="*/ 216 w 907"/>
                <a:gd name="T69" fmla="*/ 52 h 796"/>
                <a:gd name="T70" fmla="*/ 208 w 907"/>
                <a:gd name="T71" fmla="*/ 78 h 7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07"/>
                <a:gd name="T109" fmla="*/ 0 h 796"/>
                <a:gd name="T110" fmla="*/ 907 w 907"/>
                <a:gd name="T111" fmla="*/ 796 h 79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07" h="796">
                  <a:moveTo>
                    <a:pt x="817" y="333"/>
                  </a:moveTo>
                  <a:lnTo>
                    <a:pt x="884" y="339"/>
                  </a:lnTo>
                  <a:lnTo>
                    <a:pt x="905" y="372"/>
                  </a:lnTo>
                  <a:lnTo>
                    <a:pt x="884" y="424"/>
                  </a:lnTo>
                  <a:lnTo>
                    <a:pt x="880" y="475"/>
                  </a:lnTo>
                  <a:lnTo>
                    <a:pt x="907" y="520"/>
                  </a:lnTo>
                  <a:lnTo>
                    <a:pt x="882" y="569"/>
                  </a:lnTo>
                  <a:lnTo>
                    <a:pt x="870" y="555"/>
                  </a:lnTo>
                  <a:lnTo>
                    <a:pt x="837" y="567"/>
                  </a:lnTo>
                  <a:lnTo>
                    <a:pt x="837" y="607"/>
                  </a:lnTo>
                  <a:lnTo>
                    <a:pt x="801" y="607"/>
                  </a:lnTo>
                  <a:lnTo>
                    <a:pt x="783" y="640"/>
                  </a:lnTo>
                  <a:lnTo>
                    <a:pt x="746" y="620"/>
                  </a:lnTo>
                  <a:lnTo>
                    <a:pt x="717" y="636"/>
                  </a:lnTo>
                  <a:lnTo>
                    <a:pt x="709" y="670"/>
                  </a:lnTo>
                  <a:lnTo>
                    <a:pt x="663" y="695"/>
                  </a:lnTo>
                  <a:lnTo>
                    <a:pt x="640" y="674"/>
                  </a:lnTo>
                  <a:lnTo>
                    <a:pt x="600" y="670"/>
                  </a:lnTo>
                  <a:lnTo>
                    <a:pt x="579" y="630"/>
                  </a:lnTo>
                  <a:lnTo>
                    <a:pt x="539" y="654"/>
                  </a:lnTo>
                  <a:lnTo>
                    <a:pt x="530" y="683"/>
                  </a:lnTo>
                  <a:lnTo>
                    <a:pt x="480" y="695"/>
                  </a:lnTo>
                  <a:lnTo>
                    <a:pt x="449" y="725"/>
                  </a:lnTo>
                  <a:lnTo>
                    <a:pt x="421" y="735"/>
                  </a:lnTo>
                  <a:lnTo>
                    <a:pt x="417" y="756"/>
                  </a:lnTo>
                  <a:lnTo>
                    <a:pt x="392" y="782"/>
                  </a:lnTo>
                  <a:lnTo>
                    <a:pt x="337" y="774"/>
                  </a:lnTo>
                  <a:lnTo>
                    <a:pt x="283" y="740"/>
                  </a:lnTo>
                  <a:lnTo>
                    <a:pt x="246" y="742"/>
                  </a:lnTo>
                  <a:lnTo>
                    <a:pt x="193" y="794"/>
                  </a:lnTo>
                  <a:lnTo>
                    <a:pt x="142" y="796"/>
                  </a:lnTo>
                  <a:lnTo>
                    <a:pt x="179" y="746"/>
                  </a:lnTo>
                  <a:lnTo>
                    <a:pt x="177" y="691"/>
                  </a:lnTo>
                  <a:lnTo>
                    <a:pt x="136" y="672"/>
                  </a:lnTo>
                  <a:lnTo>
                    <a:pt x="114" y="628"/>
                  </a:lnTo>
                  <a:lnTo>
                    <a:pt x="165" y="504"/>
                  </a:lnTo>
                  <a:lnTo>
                    <a:pt x="130" y="459"/>
                  </a:lnTo>
                  <a:lnTo>
                    <a:pt x="108" y="465"/>
                  </a:lnTo>
                  <a:lnTo>
                    <a:pt x="67" y="485"/>
                  </a:lnTo>
                  <a:lnTo>
                    <a:pt x="26" y="473"/>
                  </a:lnTo>
                  <a:lnTo>
                    <a:pt x="22" y="418"/>
                  </a:lnTo>
                  <a:lnTo>
                    <a:pt x="0" y="390"/>
                  </a:lnTo>
                  <a:lnTo>
                    <a:pt x="55" y="329"/>
                  </a:lnTo>
                  <a:lnTo>
                    <a:pt x="85" y="351"/>
                  </a:lnTo>
                  <a:lnTo>
                    <a:pt x="108" y="325"/>
                  </a:lnTo>
                  <a:lnTo>
                    <a:pt x="122" y="341"/>
                  </a:lnTo>
                  <a:lnTo>
                    <a:pt x="191" y="341"/>
                  </a:lnTo>
                  <a:lnTo>
                    <a:pt x="238" y="331"/>
                  </a:lnTo>
                  <a:lnTo>
                    <a:pt x="254" y="266"/>
                  </a:lnTo>
                  <a:lnTo>
                    <a:pt x="315" y="276"/>
                  </a:lnTo>
                  <a:lnTo>
                    <a:pt x="413" y="248"/>
                  </a:lnTo>
                  <a:lnTo>
                    <a:pt x="392" y="189"/>
                  </a:lnTo>
                  <a:lnTo>
                    <a:pt x="364" y="189"/>
                  </a:lnTo>
                  <a:lnTo>
                    <a:pt x="313" y="166"/>
                  </a:lnTo>
                  <a:lnTo>
                    <a:pt x="309" y="124"/>
                  </a:lnTo>
                  <a:lnTo>
                    <a:pt x="360" y="87"/>
                  </a:lnTo>
                  <a:lnTo>
                    <a:pt x="421" y="128"/>
                  </a:lnTo>
                  <a:lnTo>
                    <a:pt x="490" y="138"/>
                  </a:lnTo>
                  <a:lnTo>
                    <a:pt x="476" y="89"/>
                  </a:lnTo>
                  <a:lnTo>
                    <a:pt x="531" y="75"/>
                  </a:lnTo>
                  <a:lnTo>
                    <a:pt x="569" y="60"/>
                  </a:lnTo>
                  <a:lnTo>
                    <a:pt x="557" y="18"/>
                  </a:lnTo>
                  <a:lnTo>
                    <a:pt x="577" y="0"/>
                  </a:lnTo>
                  <a:lnTo>
                    <a:pt x="628" y="36"/>
                  </a:lnTo>
                  <a:lnTo>
                    <a:pt x="687" y="18"/>
                  </a:lnTo>
                  <a:lnTo>
                    <a:pt x="703" y="85"/>
                  </a:lnTo>
                  <a:lnTo>
                    <a:pt x="728" y="93"/>
                  </a:lnTo>
                  <a:lnTo>
                    <a:pt x="781" y="164"/>
                  </a:lnTo>
                  <a:lnTo>
                    <a:pt x="843" y="136"/>
                  </a:lnTo>
                  <a:lnTo>
                    <a:pt x="864" y="209"/>
                  </a:lnTo>
                  <a:lnTo>
                    <a:pt x="884" y="280"/>
                  </a:lnTo>
                  <a:lnTo>
                    <a:pt x="833" y="309"/>
                  </a:lnTo>
                  <a:lnTo>
                    <a:pt x="817" y="333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14"/>
            <p:cNvSpPr>
              <a:spLocks/>
            </p:cNvSpPr>
            <p:nvPr/>
          </p:nvSpPr>
          <p:spPr bwMode="gray">
            <a:xfrm>
              <a:off x="2685" y="3045"/>
              <a:ext cx="453" cy="398"/>
            </a:xfrm>
            <a:custGeom>
              <a:avLst/>
              <a:gdLst>
                <a:gd name="T0" fmla="*/ 221 w 907"/>
                <a:gd name="T1" fmla="*/ 85 h 796"/>
                <a:gd name="T2" fmla="*/ 221 w 907"/>
                <a:gd name="T3" fmla="*/ 106 h 796"/>
                <a:gd name="T4" fmla="*/ 226 w 907"/>
                <a:gd name="T5" fmla="*/ 130 h 796"/>
                <a:gd name="T6" fmla="*/ 217 w 907"/>
                <a:gd name="T7" fmla="*/ 139 h 796"/>
                <a:gd name="T8" fmla="*/ 209 w 907"/>
                <a:gd name="T9" fmla="*/ 152 h 796"/>
                <a:gd name="T10" fmla="*/ 195 w 907"/>
                <a:gd name="T11" fmla="*/ 160 h 796"/>
                <a:gd name="T12" fmla="*/ 179 w 907"/>
                <a:gd name="T13" fmla="*/ 159 h 796"/>
                <a:gd name="T14" fmla="*/ 165 w 907"/>
                <a:gd name="T15" fmla="*/ 174 h 796"/>
                <a:gd name="T16" fmla="*/ 150 w 907"/>
                <a:gd name="T17" fmla="*/ 168 h 796"/>
                <a:gd name="T18" fmla="*/ 134 w 907"/>
                <a:gd name="T19" fmla="*/ 164 h 796"/>
                <a:gd name="T20" fmla="*/ 120 w 907"/>
                <a:gd name="T21" fmla="*/ 174 h 796"/>
                <a:gd name="T22" fmla="*/ 105 w 907"/>
                <a:gd name="T23" fmla="*/ 184 h 796"/>
                <a:gd name="T24" fmla="*/ 98 w 907"/>
                <a:gd name="T25" fmla="*/ 196 h 796"/>
                <a:gd name="T26" fmla="*/ 70 w 907"/>
                <a:gd name="T27" fmla="*/ 185 h 796"/>
                <a:gd name="T28" fmla="*/ 48 w 907"/>
                <a:gd name="T29" fmla="*/ 199 h 796"/>
                <a:gd name="T30" fmla="*/ 44 w 907"/>
                <a:gd name="T31" fmla="*/ 187 h 796"/>
                <a:gd name="T32" fmla="*/ 34 w 907"/>
                <a:gd name="T33" fmla="*/ 168 h 796"/>
                <a:gd name="T34" fmla="*/ 41 w 907"/>
                <a:gd name="T35" fmla="*/ 126 h 796"/>
                <a:gd name="T36" fmla="*/ 27 w 907"/>
                <a:gd name="T37" fmla="*/ 116 h 796"/>
                <a:gd name="T38" fmla="*/ 6 w 907"/>
                <a:gd name="T39" fmla="*/ 118 h 796"/>
                <a:gd name="T40" fmla="*/ 0 w 907"/>
                <a:gd name="T41" fmla="*/ 98 h 796"/>
                <a:gd name="T42" fmla="*/ 21 w 907"/>
                <a:gd name="T43" fmla="*/ 88 h 796"/>
                <a:gd name="T44" fmla="*/ 30 w 907"/>
                <a:gd name="T45" fmla="*/ 86 h 796"/>
                <a:gd name="T46" fmla="*/ 59 w 907"/>
                <a:gd name="T47" fmla="*/ 83 h 796"/>
                <a:gd name="T48" fmla="*/ 78 w 907"/>
                <a:gd name="T49" fmla="*/ 69 h 796"/>
                <a:gd name="T50" fmla="*/ 98 w 907"/>
                <a:gd name="T51" fmla="*/ 48 h 796"/>
                <a:gd name="T52" fmla="*/ 78 w 907"/>
                <a:gd name="T53" fmla="*/ 42 h 796"/>
                <a:gd name="T54" fmla="*/ 90 w 907"/>
                <a:gd name="T55" fmla="*/ 22 h 796"/>
                <a:gd name="T56" fmla="*/ 122 w 907"/>
                <a:gd name="T57" fmla="*/ 35 h 796"/>
                <a:gd name="T58" fmla="*/ 132 w 907"/>
                <a:gd name="T59" fmla="*/ 19 h 796"/>
                <a:gd name="T60" fmla="*/ 139 w 907"/>
                <a:gd name="T61" fmla="*/ 5 h 796"/>
                <a:gd name="T62" fmla="*/ 157 w 907"/>
                <a:gd name="T63" fmla="*/ 9 h 796"/>
                <a:gd name="T64" fmla="*/ 175 w 907"/>
                <a:gd name="T65" fmla="*/ 22 h 796"/>
                <a:gd name="T66" fmla="*/ 195 w 907"/>
                <a:gd name="T67" fmla="*/ 41 h 796"/>
                <a:gd name="T68" fmla="*/ 216 w 907"/>
                <a:gd name="T69" fmla="*/ 52 h 796"/>
                <a:gd name="T70" fmla="*/ 208 w 907"/>
                <a:gd name="T71" fmla="*/ 78 h 7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07"/>
                <a:gd name="T109" fmla="*/ 0 h 796"/>
                <a:gd name="T110" fmla="*/ 907 w 907"/>
                <a:gd name="T111" fmla="*/ 796 h 79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07" h="796">
                  <a:moveTo>
                    <a:pt x="817" y="333"/>
                  </a:moveTo>
                  <a:lnTo>
                    <a:pt x="884" y="339"/>
                  </a:lnTo>
                  <a:lnTo>
                    <a:pt x="905" y="372"/>
                  </a:lnTo>
                  <a:lnTo>
                    <a:pt x="884" y="424"/>
                  </a:lnTo>
                  <a:lnTo>
                    <a:pt x="880" y="475"/>
                  </a:lnTo>
                  <a:lnTo>
                    <a:pt x="907" y="520"/>
                  </a:lnTo>
                  <a:lnTo>
                    <a:pt x="882" y="569"/>
                  </a:lnTo>
                  <a:lnTo>
                    <a:pt x="870" y="555"/>
                  </a:lnTo>
                  <a:lnTo>
                    <a:pt x="837" y="567"/>
                  </a:lnTo>
                  <a:lnTo>
                    <a:pt x="837" y="607"/>
                  </a:lnTo>
                  <a:lnTo>
                    <a:pt x="801" y="607"/>
                  </a:lnTo>
                  <a:lnTo>
                    <a:pt x="783" y="640"/>
                  </a:lnTo>
                  <a:lnTo>
                    <a:pt x="746" y="620"/>
                  </a:lnTo>
                  <a:lnTo>
                    <a:pt x="717" y="636"/>
                  </a:lnTo>
                  <a:lnTo>
                    <a:pt x="709" y="670"/>
                  </a:lnTo>
                  <a:lnTo>
                    <a:pt x="663" y="695"/>
                  </a:lnTo>
                  <a:lnTo>
                    <a:pt x="640" y="674"/>
                  </a:lnTo>
                  <a:lnTo>
                    <a:pt x="600" y="670"/>
                  </a:lnTo>
                  <a:lnTo>
                    <a:pt x="579" y="630"/>
                  </a:lnTo>
                  <a:lnTo>
                    <a:pt x="539" y="654"/>
                  </a:lnTo>
                  <a:lnTo>
                    <a:pt x="530" y="683"/>
                  </a:lnTo>
                  <a:lnTo>
                    <a:pt x="480" y="695"/>
                  </a:lnTo>
                  <a:lnTo>
                    <a:pt x="449" y="725"/>
                  </a:lnTo>
                  <a:lnTo>
                    <a:pt x="421" y="735"/>
                  </a:lnTo>
                  <a:lnTo>
                    <a:pt x="417" y="756"/>
                  </a:lnTo>
                  <a:lnTo>
                    <a:pt x="392" y="782"/>
                  </a:lnTo>
                  <a:lnTo>
                    <a:pt x="337" y="774"/>
                  </a:lnTo>
                  <a:lnTo>
                    <a:pt x="283" y="740"/>
                  </a:lnTo>
                  <a:lnTo>
                    <a:pt x="246" y="742"/>
                  </a:lnTo>
                  <a:lnTo>
                    <a:pt x="193" y="794"/>
                  </a:lnTo>
                  <a:lnTo>
                    <a:pt x="142" y="796"/>
                  </a:lnTo>
                  <a:lnTo>
                    <a:pt x="179" y="746"/>
                  </a:lnTo>
                  <a:lnTo>
                    <a:pt x="177" y="691"/>
                  </a:lnTo>
                  <a:lnTo>
                    <a:pt x="136" y="672"/>
                  </a:lnTo>
                  <a:lnTo>
                    <a:pt x="114" y="628"/>
                  </a:lnTo>
                  <a:lnTo>
                    <a:pt x="165" y="504"/>
                  </a:lnTo>
                  <a:lnTo>
                    <a:pt x="130" y="459"/>
                  </a:lnTo>
                  <a:lnTo>
                    <a:pt x="108" y="465"/>
                  </a:lnTo>
                  <a:lnTo>
                    <a:pt x="67" y="485"/>
                  </a:lnTo>
                  <a:lnTo>
                    <a:pt x="26" y="473"/>
                  </a:lnTo>
                  <a:lnTo>
                    <a:pt x="22" y="418"/>
                  </a:lnTo>
                  <a:lnTo>
                    <a:pt x="0" y="390"/>
                  </a:lnTo>
                  <a:lnTo>
                    <a:pt x="55" y="329"/>
                  </a:lnTo>
                  <a:lnTo>
                    <a:pt x="85" y="351"/>
                  </a:lnTo>
                  <a:lnTo>
                    <a:pt x="108" y="325"/>
                  </a:lnTo>
                  <a:lnTo>
                    <a:pt x="122" y="341"/>
                  </a:lnTo>
                  <a:lnTo>
                    <a:pt x="191" y="341"/>
                  </a:lnTo>
                  <a:lnTo>
                    <a:pt x="238" y="331"/>
                  </a:lnTo>
                  <a:lnTo>
                    <a:pt x="254" y="266"/>
                  </a:lnTo>
                  <a:lnTo>
                    <a:pt x="315" y="276"/>
                  </a:lnTo>
                  <a:lnTo>
                    <a:pt x="413" y="248"/>
                  </a:lnTo>
                  <a:lnTo>
                    <a:pt x="392" y="189"/>
                  </a:lnTo>
                  <a:lnTo>
                    <a:pt x="364" y="189"/>
                  </a:lnTo>
                  <a:lnTo>
                    <a:pt x="313" y="166"/>
                  </a:lnTo>
                  <a:lnTo>
                    <a:pt x="309" y="124"/>
                  </a:lnTo>
                  <a:lnTo>
                    <a:pt x="360" y="87"/>
                  </a:lnTo>
                  <a:lnTo>
                    <a:pt x="421" y="128"/>
                  </a:lnTo>
                  <a:lnTo>
                    <a:pt x="490" y="138"/>
                  </a:lnTo>
                  <a:lnTo>
                    <a:pt x="476" y="89"/>
                  </a:lnTo>
                  <a:lnTo>
                    <a:pt x="531" y="75"/>
                  </a:lnTo>
                  <a:lnTo>
                    <a:pt x="569" y="60"/>
                  </a:lnTo>
                  <a:lnTo>
                    <a:pt x="557" y="18"/>
                  </a:lnTo>
                  <a:lnTo>
                    <a:pt x="577" y="0"/>
                  </a:lnTo>
                  <a:lnTo>
                    <a:pt x="628" y="36"/>
                  </a:lnTo>
                  <a:lnTo>
                    <a:pt x="687" y="18"/>
                  </a:lnTo>
                  <a:lnTo>
                    <a:pt x="703" y="85"/>
                  </a:lnTo>
                  <a:lnTo>
                    <a:pt x="728" y="93"/>
                  </a:lnTo>
                  <a:lnTo>
                    <a:pt x="781" y="164"/>
                  </a:lnTo>
                  <a:lnTo>
                    <a:pt x="843" y="136"/>
                  </a:lnTo>
                  <a:lnTo>
                    <a:pt x="864" y="209"/>
                  </a:lnTo>
                  <a:lnTo>
                    <a:pt x="884" y="280"/>
                  </a:lnTo>
                  <a:lnTo>
                    <a:pt x="833" y="309"/>
                  </a:lnTo>
                  <a:lnTo>
                    <a:pt x="817" y="333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115"/>
            <p:cNvSpPr>
              <a:spLocks/>
            </p:cNvSpPr>
            <p:nvPr/>
          </p:nvSpPr>
          <p:spPr bwMode="gray">
            <a:xfrm>
              <a:off x="3094" y="2950"/>
              <a:ext cx="402" cy="458"/>
            </a:xfrm>
            <a:custGeom>
              <a:avLst/>
              <a:gdLst>
                <a:gd name="T0" fmla="*/ 186 w 805"/>
                <a:gd name="T1" fmla="*/ 44 h 917"/>
                <a:gd name="T2" fmla="*/ 191 w 805"/>
                <a:gd name="T3" fmla="*/ 62 h 917"/>
                <a:gd name="T4" fmla="*/ 185 w 805"/>
                <a:gd name="T5" fmla="*/ 74 h 917"/>
                <a:gd name="T6" fmla="*/ 176 w 805"/>
                <a:gd name="T7" fmla="*/ 80 h 917"/>
                <a:gd name="T8" fmla="*/ 171 w 805"/>
                <a:gd name="T9" fmla="*/ 98 h 917"/>
                <a:gd name="T10" fmla="*/ 184 w 805"/>
                <a:gd name="T11" fmla="*/ 111 h 917"/>
                <a:gd name="T12" fmla="*/ 186 w 805"/>
                <a:gd name="T13" fmla="*/ 132 h 917"/>
                <a:gd name="T14" fmla="*/ 196 w 805"/>
                <a:gd name="T15" fmla="*/ 139 h 917"/>
                <a:gd name="T16" fmla="*/ 201 w 805"/>
                <a:gd name="T17" fmla="*/ 156 h 917"/>
                <a:gd name="T18" fmla="*/ 194 w 805"/>
                <a:gd name="T19" fmla="*/ 172 h 917"/>
                <a:gd name="T20" fmla="*/ 195 w 805"/>
                <a:gd name="T21" fmla="*/ 186 h 917"/>
                <a:gd name="T22" fmla="*/ 181 w 805"/>
                <a:gd name="T23" fmla="*/ 194 h 917"/>
                <a:gd name="T24" fmla="*/ 168 w 805"/>
                <a:gd name="T25" fmla="*/ 186 h 917"/>
                <a:gd name="T26" fmla="*/ 143 w 805"/>
                <a:gd name="T27" fmla="*/ 204 h 917"/>
                <a:gd name="T28" fmla="*/ 129 w 805"/>
                <a:gd name="T29" fmla="*/ 206 h 917"/>
                <a:gd name="T30" fmla="*/ 129 w 805"/>
                <a:gd name="T31" fmla="*/ 220 h 917"/>
                <a:gd name="T32" fmla="*/ 123 w 805"/>
                <a:gd name="T33" fmla="*/ 223 h 917"/>
                <a:gd name="T34" fmla="*/ 114 w 805"/>
                <a:gd name="T35" fmla="*/ 223 h 917"/>
                <a:gd name="T36" fmla="*/ 104 w 805"/>
                <a:gd name="T37" fmla="*/ 229 h 917"/>
                <a:gd name="T38" fmla="*/ 104 w 805"/>
                <a:gd name="T39" fmla="*/ 218 h 917"/>
                <a:gd name="T40" fmla="*/ 100 w 805"/>
                <a:gd name="T41" fmla="*/ 212 h 917"/>
                <a:gd name="T42" fmla="*/ 83 w 805"/>
                <a:gd name="T43" fmla="*/ 212 h 917"/>
                <a:gd name="T44" fmla="*/ 96 w 805"/>
                <a:gd name="T45" fmla="*/ 196 h 917"/>
                <a:gd name="T46" fmla="*/ 97 w 805"/>
                <a:gd name="T47" fmla="*/ 181 h 917"/>
                <a:gd name="T48" fmla="*/ 90 w 805"/>
                <a:gd name="T49" fmla="*/ 176 h 917"/>
                <a:gd name="T50" fmla="*/ 90 w 805"/>
                <a:gd name="T51" fmla="*/ 161 h 917"/>
                <a:gd name="T52" fmla="*/ 82 w 805"/>
                <a:gd name="T53" fmla="*/ 159 h 917"/>
                <a:gd name="T54" fmla="*/ 74 w 805"/>
                <a:gd name="T55" fmla="*/ 163 h 917"/>
                <a:gd name="T56" fmla="*/ 64 w 805"/>
                <a:gd name="T57" fmla="*/ 160 h 917"/>
                <a:gd name="T58" fmla="*/ 53 w 805"/>
                <a:gd name="T59" fmla="*/ 175 h 917"/>
                <a:gd name="T60" fmla="*/ 47 w 805"/>
                <a:gd name="T61" fmla="*/ 168 h 917"/>
                <a:gd name="T62" fmla="*/ 40 w 805"/>
                <a:gd name="T63" fmla="*/ 166 h 917"/>
                <a:gd name="T64" fmla="*/ 37 w 805"/>
                <a:gd name="T65" fmla="*/ 178 h 917"/>
                <a:gd name="T66" fmla="*/ 22 w 805"/>
                <a:gd name="T67" fmla="*/ 177 h 917"/>
                <a:gd name="T68" fmla="*/ 15 w 805"/>
                <a:gd name="T69" fmla="*/ 166 h 917"/>
                <a:gd name="T70" fmla="*/ 16 w 805"/>
                <a:gd name="T71" fmla="*/ 153 h 917"/>
                <a:gd name="T72" fmla="*/ 21 w 805"/>
                <a:gd name="T73" fmla="*/ 140 h 917"/>
                <a:gd name="T74" fmla="*/ 16 w 805"/>
                <a:gd name="T75" fmla="*/ 132 h 917"/>
                <a:gd name="T76" fmla="*/ 0 w 805"/>
                <a:gd name="T77" fmla="*/ 130 h 917"/>
                <a:gd name="T78" fmla="*/ 3 w 805"/>
                <a:gd name="T79" fmla="*/ 124 h 917"/>
                <a:gd name="T80" fmla="*/ 15 w 805"/>
                <a:gd name="T81" fmla="*/ 117 h 917"/>
                <a:gd name="T82" fmla="*/ 6 w 805"/>
                <a:gd name="T83" fmla="*/ 81 h 917"/>
                <a:gd name="T84" fmla="*/ 6 w 805"/>
                <a:gd name="T85" fmla="*/ 68 h 917"/>
                <a:gd name="T86" fmla="*/ 3 w 805"/>
                <a:gd name="T87" fmla="*/ 46 h 917"/>
                <a:gd name="T88" fmla="*/ 10 w 805"/>
                <a:gd name="T89" fmla="*/ 30 h 917"/>
                <a:gd name="T90" fmla="*/ 25 w 805"/>
                <a:gd name="T91" fmla="*/ 17 h 917"/>
                <a:gd name="T92" fmla="*/ 49 w 805"/>
                <a:gd name="T93" fmla="*/ 21 h 917"/>
                <a:gd name="T94" fmla="*/ 53 w 805"/>
                <a:gd name="T95" fmla="*/ 14 h 917"/>
                <a:gd name="T96" fmla="*/ 45 w 805"/>
                <a:gd name="T97" fmla="*/ 4 h 917"/>
                <a:gd name="T98" fmla="*/ 63 w 805"/>
                <a:gd name="T99" fmla="*/ 0 h 917"/>
                <a:gd name="T100" fmla="*/ 85 w 805"/>
                <a:gd name="T101" fmla="*/ 6 h 917"/>
                <a:gd name="T102" fmla="*/ 102 w 805"/>
                <a:gd name="T103" fmla="*/ 7 h 917"/>
                <a:gd name="T104" fmla="*/ 117 w 805"/>
                <a:gd name="T105" fmla="*/ 17 h 917"/>
                <a:gd name="T106" fmla="*/ 132 w 805"/>
                <a:gd name="T107" fmla="*/ 8 h 917"/>
                <a:gd name="T108" fmla="*/ 140 w 805"/>
                <a:gd name="T109" fmla="*/ 10 h 917"/>
                <a:gd name="T110" fmla="*/ 141 w 805"/>
                <a:gd name="T111" fmla="*/ 18 h 917"/>
                <a:gd name="T112" fmla="*/ 159 w 805"/>
                <a:gd name="T113" fmla="*/ 6 h 917"/>
                <a:gd name="T114" fmla="*/ 167 w 805"/>
                <a:gd name="T115" fmla="*/ 14 h 917"/>
                <a:gd name="T116" fmla="*/ 166 w 805"/>
                <a:gd name="T117" fmla="*/ 28 h 917"/>
                <a:gd name="T118" fmla="*/ 178 w 805"/>
                <a:gd name="T119" fmla="*/ 31 h 917"/>
                <a:gd name="T120" fmla="*/ 186 w 805"/>
                <a:gd name="T121" fmla="*/ 44 h 9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05"/>
                <a:gd name="T184" fmla="*/ 0 h 917"/>
                <a:gd name="T185" fmla="*/ 805 w 805"/>
                <a:gd name="T186" fmla="*/ 917 h 9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05" h="917">
                  <a:moveTo>
                    <a:pt x="746" y="177"/>
                  </a:moveTo>
                  <a:lnTo>
                    <a:pt x="766" y="251"/>
                  </a:lnTo>
                  <a:lnTo>
                    <a:pt x="740" y="299"/>
                  </a:lnTo>
                  <a:lnTo>
                    <a:pt x="707" y="322"/>
                  </a:lnTo>
                  <a:lnTo>
                    <a:pt x="685" y="393"/>
                  </a:lnTo>
                  <a:lnTo>
                    <a:pt x="736" y="446"/>
                  </a:lnTo>
                  <a:lnTo>
                    <a:pt x="746" y="531"/>
                  </a:lnTo>
                  <a:lnTo>
                    <a:pt x="787" y="557"/>
                  </a:lnTo>
                  <a:lnTo>
                    <a:pt x="805" y="627"/>
                  </a:lnTo>
                  <a:lnTo>
                    <a:pt x="777" y="688"/>
                  </a:lnTo>
                  <a:lnTo>
                    <a:pt x="781" y="747"/>
                  </a:lnTo>
                  <a:lnTo>
                    <a:pt x="724" y="777"/>
                  </a:lnTo>
                  <a:lnTo>
                    <a:pt x="673" y="747"/>
                  </a:lnTo>
                  <a:lnTo>
                    <a:pt x="573" y="816"/>
                  </a:lnTo>
                  <a:lnTo>
                    <a:pt x="518" y="824"/>
                  </a:lnTo>
                  <a:lnTo>
                    <a:pt x="518" y="881"/>
                  </a:lnTo>
                  <a:lnTo>
                    <a:pt x="492" y="895"/>
                  </a:lnTo>
                  <a:lnTo>
                    <a:pt x="457" y="895"/>
                  </a:lnTo>
                  <a:lnTo>
                    <a:pt x="419" y="917"/>
                  </a:lnTo>
                  <a:lnTo>
                    <a:pt x="419" y="873"/>
                  </a:lnTo>
                  <a:lnTo>
                    <a:pt x="403" y="848"/>
                  </a:lnTo>
                  <a:lnTo>
                    <a:pt x="333" y="850"/>
                  </a:lnTo>
                  <a:lnTo>
                    <a:pt x="384" y="787"/>
                  </a:lnTo>
                  <a:lnTo>
                    <a:pt x="388" y="726"/>
                  </a:lnTo>
                  <a:lnTo>
                    <a:pt x="362" y="706"/>
                  </a:lnTo>
                  <a:lnTo>
                    <a:pt x="362" y="647"/>
                  </a:lnTo>
                  <a:lnTo>
                    <a:pt x="329" y="637"/>
                  </a:lnTo>
                  <a:lnTo>
                    <a:pt x="297" y="655"/>
                  </a:lnTo>
                  <a:lnTo>
                    <a:pt x="256" y="643"/>
                  </a:lnTo>
                  <a:lnTo>
                    <a:pt x="214" y="700"/>
                  </a:lnTo>
                  <a:lnTo>
                    <a:pt x="191" y="673"/>
                  </a:lnTo>
                  <a:lnTo>
                    <a:pt x="163" y="667"/>
                  </a:lnTo>
                  <a:lnTo>
                    <a:pt x="148" y="714"/>
                  </a:lnTo>
                  <a:lnTo>
                    <a:pt x="88" y="708"/>
                  </a:lnTo>
                  <a:lnTo>
                    <a:pt x="61" y="667"/>
                  </a:lnTo>
                  <a:lnTo>
                    <a:pt x="65" y="614"/>
                  </a:lnTo>
                  <a:lnTo>
                    <a:pt x="86" y="562"/>
                  </a:lnTo>
                  <a:lnTo>
                    <a:pt x="65" y="529"/>
                  </a:lnTo>
                  <a:lnTo>
                    <a:pt x="0" y="523"/>
                  </a:lnTo>
                  <a:lnTo>
                    <a:pt x="14" y="499"/>
                  </a:lnTo>
                  <a:lnTo>
                    <a:pt x="63" y="468"/>
                  </a:lnTo>
                  <a:lnTo>
                    <a:pt x="24" y="326"/>
                  </a:lnTo>
                  <a:lnTo>
                    <a:pt x="25" y="275"/>
                  </a:lnTo>
                  <a:lnTo>
                    <a:pt x="14" y="185"/>
                  </a:lnTo>
                  <a:lnTo>
                    <a:pt x="41" y="120"/>
                  </a:lnTo>
                  <a:lnTo>
                    <a:pt x="100" y="68"/>
                  </a:lnTo>
                  <a:lnTo>
                    <a:pt x="199" y="84"/>
                  </a:lnTo>
                  <a:lnTo>
                    <a:pt x="212" y="59"/>
                  </a:lnTo>
                  <a:lnTo>
                    <a:pt x="183" y="17"/>
                  </a:lnTo>
                  <a:lnTo>
                    <a:pt x="252" y="0"/>
                  </a:lnTo>
                  <a:lnTo>
                    <a:pt x="340" y="27"/>
                  </a:lnTo>
                  <a:lnTo>
                    <a:pt x="411" y="31"/>
                  </a:lnTo>
                  <a:lnTo>
                    <a:pt x="468" y="70"/>
                  </a:lnTo>
                  <a:lnTo>
                    <a:pt x="529" y="35"/>
                  </a:lnTo>
                  <a:lnTo>
                    <a:pt x="561" y="41"/>
                  </a:lnTo>
                  <a:lnTo>
                    <a:pt x="567" y="74"/>
                  </a:lnTo>
                  <a:lnTo>
                    <a:pt x="638" y="25"/>
                  </a:lnTo>
                  <a:lnTo>
                    <a:pt x="671" y="59"/>
                  </a:lnTo>
                  <a:lnTo>
                    <a:pt x="665" y="112"/>
                  </a:lnTo>
                  <a:lnTo>
                    <a:pt x="712" y="126"/>
                  </a:lnTo>
                  <a:lnTo>
                    <a:pt x="746" y="177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116"/>
            <p:cNvSpPr>
              <a:spLocks/>
            </p:cNvSpPr>
            <p:nvPr/>
          </p:nvSpPr>
          <p:spPr bwMode="gray">
            <a:xfrm>
              <a:off x="3094" y="2950"/>
              <a:ext cx="402" cy="458"/>
            </a:xfrm>
            <a:custGeom>
              <a:avLst/>
              <a:gdLst>
                <a:gd name="T0" fmla="*/ 186 w 805"/>
                <a:gd name="T1" fmla="*/ 44 h 917"/>
                <a:gd name="T2" fmla="*/ 191 w 805"/>
                <a:gd name="T3" fmla="*/ 62 h 917"/>
                <a:gd name="T4" fmla="*/ 185 w 805"/>
                <a:gd name="T5" fmla="*/ 74 h 917"/>
                <a:gd name="T6" fmla="*/ 176 w 805"/>
                <a:gd name="T7" fmla="*/ 80 h 917"/>
                <a:gd name="T8" fmla="*/ 171 w 805"/>
                <a:gd name="T9" fmla="*/ 98 h 917"/>
                <a:gd name="T10" fmla="*/ 184 w 805"/>
                <a:gd name="T11" fmla="*/ 111 h 917"/>
                <a:gd name="T12" fmla="*/ 186 w 805"/>
                <a:gd name="T13" fmla="*/ 132 h 917"/>
                <a:gd name="T14" fmla="*/ 196 w 805"/>
                <a:gd name="T15" fmla="*/ 139 h 917"/>
                <a:gd name="T16" fmla="*/ 201 w 805"/>
                <a:gd name="T17" fmla="*/ 156 h 917"/>
                <a:gd name="T18" fmla="*/ 194 w 805"/>
                <a:gd name="T19" fmla="*/ 172 h 917"/>
                <a:gd name="T20" fmla="*/ 195 w 805"/>
                <a:gd name="T21" fmla="*/ 186 h 917"/>
                <a:gd name="T22" fmla="*/ 181 w 805"/>
                <a:gd name="T23" fmla="*/ 194 h 917"/>
                <a:gd name="T24" fmla="*/ 168 w 805"/>
                <a:gd name="T25" fmla="*/ 186 h 917"/>
                <a:gd name="T26" fmla="*/ 143 w 805"/>
                <a:gd name="T27" fmla="*/ 204 h 917"/>
                <a:gd name="T28" fmla="*/ 129 w 805"/>
                <a:gd name="T29" fmla="*/ 206 h 917"/>
                <a:gd name="T30" fmla="*/ 129 w 805"/>
                <a:gd name="T31" fmla="*/ 220 h 917"/>
                <a:gd name="T32" fmla="*/ 123 w 805"/>
                <a:gd name="T33" fmla="*/ 223 h 917"/>
                <a:gd name="T34" fmla="*/ 114 w 805"/>
                <a:gd name="T35" fmla="*/ 223 h 917"/>
                <a:gd name="T36" fmla="*/ 104 w 805"/>
                <a:gd name="T37" fmla="*/ 229 h 917"/>
                <a:gd name="T38" fmla="*/ 104 w 805"/>
                <a:gd name="T39" fmla="*/ 218 h 917"/>
                <a:gd name="T40" fmla="*/ 100 w 805"/>
                <a:gd name="T41" fmla="*/ 212 h 917"/>
                <a:gd name="T42" fmla="*/ 83 w 805"/>
                <a:gd name="T43" fmla="*/ 212 h 917"/>
                <a:gd name="T44" fmla="*/ 96 w 805"/>
                <a:gd name="T45" fmla="*/ 196 h 917"/>
                <a:gd name="T46" fmla="*/ 97 w 805"/>
                <a:gd name="T47" fmla="*/ 181 h 917"/>
                <a:gd name="T48" fmla="*/ 90 w 805"/>
                <a:gd name="T49" fmla="*/ 176 h 917"/>
                <a:gd name="T50" fmla="*/ 90 w 805"/>
                <a:gd name="T51" fmla="*/ 161 h 917"/>
                <a:gd name="T52" fmla="*/ 82 w 805"/>
                <a:gd name="T53" fmla="*/ 159 h 917"/>
                <a:gd name="T54" fmla="*/ 74 w 805"/>
                <a:gd name="T55" fmla="*/ 163 h 917"/>
                <a:gd name="T56" fmla="*/ 64 w 805"/>
                <a:gd name="T57" fmla="*/ 160 h 917"/>
                <a:gd name="T58" fmla="*/ 53 w 805"/>
                <a:gd name="T59" fmla="*/ 175 h 917"/>
                <a:gd name="T60" fmla="*/ 47 w 805"/>
                <a:gd name="T61" fmla="*/ 168 h 917"/>
                <a:gd name="T62" fmla="*/ 40 w 805"/>
                <a:gd name="T63" fmla="*/ 166 h 917"/>
                <a:gd name="T64" fmla="*/ 37 w 805"/>
                <a:gd name="T65" fmla="*/ 178 h 917"/>
                <a:gd name="T66" fmla="*/ 22 w 805"/>
                <a:gd name="T67" fmla="*/ 177 h 917"/>
                <a:gd name="T68" fmla="*/ 15 w 805"/>
                <a:gd name="T69" fmla="*/ 166 h 917"/>
                <a:gd name="T70" fmla="*/ 16 w 805"/>
                <a:gd name="T71" fmla="*/ 153 h 917"/>
                <a:gd name="T72" fmla="*/ 21 w 805"/>
                <a:gd name="T73" fmla="*/ 140 h 917"/>
                <a:gd name="T74" fmla="*/ 16 w 805"/>
                <a:gd name="T75" fmla="*/ 132 h 917"/>
                <a:gd name="T76" fmla="*/ 0 w 805"/>
                <a:gd name="T77" fmla="*/ 130 h 917"/>
                <a:gd name="T78" fmla="*/ 3 w 805"/>
                <a:gd name="T79" fmla="*/ 124 h 917"/>
                <a:gd name="T80" fmla="*/ 15 w 805"/>
                <a:gd name="T81" fmla="*/ 117 h 917"/>
                <a:gd name="T82" fmla="*/ 6 w 805"/>
                <a:gd name="T83" fmla="*/ 81 h 917"/>
                <a:gd name="T84" fmla="*/ 6 w 805"/>
                <a:gd name="T85" fmla="*/ 68 h 917"/>
                <a:gd name="T86" fmla="*/ 3 w 805"/>
                <a:gd name="T87" fmla="*/ 46 h 917"/>
                <a:gd name="T88" fmla="*/ 10 w 805"/>
                <a:gd name="T89" fmla="*/ 30 h 917"/>
                <a:gd name="T90" fmla="*/ 25 w 805"/>
                <a:gd name="T91" fmla="*/ 17 h 917"/>
                <a:gd name="T92" fmla="*/ 49 w 805"/>
                <a:gd name="T93" fmla="*/ 21 h 917"/>
                <a:gd name="T94" fmla="*/ 53 w 805"/>
                <a:gd name="T95" fmla="*/ 14 h 917"/>
                <a:gd name="T96" fmla="*/ 45 w 805"/>
                <a:gd name="T97" fmla="*/ 4 h 917"/>
                <a:gd name="T98" fmla="*/ 63 w 805"/>
                <a:gd name="T99" fmla="*/ 0 h 917"/>
                <a:gd name="T100" fmla="*/ 85 w 805"/>
                <a:gd name="T101" fmla="*/ 6 h 917"/>
                <a:gd name="T102" fmla="*/ 102 w 805"/>
                <a:gd name="T103" fmla="*/ 7 h 917"/>
                <a:gd name="T104" fmla="*/ 117 w 805"/>
                <a:gd name="T105" fmla="*/ 17 h 917"/>
                <a:gd name="T106" fmla="*/ 132 w 805"/>
                <a:gd name="T107" fmla="*/ 8 h 917"/>
                <a:gd name="T108" fmla="*/ 140 w 805"/>
                <a:gd name="T109" fmla="*/ 10 h 917"/>
                <a:gd name="T110" fmla="*/ 141 w 805"/>
                <a:gd name="T111" fmla="*/ 18 h 917"/>
                <a:gd name="T112" fmla="*/ 159 w 805"/>
                <a:gd name="T113" fmla="*/ 6 h 917"/>
                <a:gd name="T114" fmla="*/ 167 w 805"/>
                <a:gd name="T115" fmla="*/ 14 h 917"/>
                <a:gd name="T116" fmla="*/ 166 w 805"/>
                <a:gd name="T117" fmla="*/ 28 h 917"/>
                <a:gd name="T118" fmla="*/ 178 w 805"/>
                <a:gd name="T119" fmla="*/ 31 h 917"/>
                <a:gd name="T120" fmla="*/ 186 w 805"/>
                <a:gd name="T121" fmla="*/ 44 h 9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05"/>
                <a:gd name="T184" fmla="*/ 0 h 917"/>
                <a:gd name="T185" fmla="*/ 805 w 805"/>
                <a:gd name="T186" fmla="*/ 917 h 9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05" h="917">
                  <a:moveTo>
                    <a:pt x="746" y="177"/>
                  </a:moveTo>
                  <a:lnTo>
                    <a:pt x="766" y="251"/>
                  </a:lnTo>
                  <a:lnTo>
                    <a:pt x="740" y="299"/>
                  </a:lnTo>
                  <a:lnTo>
                    <a:pt x="707" y="322"/>
                  </a:lnTo>
                  <a:lnTo>
                    <a:pt x="685" y="393"/>
                  </a:lnTo>
                  <a:lnTo>
                    <a:pt x="736" y="446"/>
                  </a:lnTo>
                  <a:lnTo>
                    <a:pt x="746" y="531"/>
                  </a:lnTo>
                  <a:lnTo>
                    <a:pt x="787" y="557"/>
                  </a:lnTo>
                  <a:lnTo>
                    <a:pt x="805" y="627"/>
                  </a:lnTo>
                  <a:lnTo>
                    <a:pt x="777" y="688"/>
                  </a:lnTo>
                  <a:lnTo>
                    <a:pt x="781" y="747"/>
                  </a:lnTo>
                  <a:lnTo>
                    <a:pt x="724" y="777"/>
                  </a:lnTo>
                  <a:lnTo>
                    <a:pt x="673" y="747"/>
                  </a:lnTo>
                  <a:lnTo>
                    <a:pt x="573" y="816"/>
                  </a:lnTo>
                  <a:lnTo>
                    <a:pt x="518" y="824"/>
                  </a:lnTo>
                  <a:lnTo>
                    <a:pt x="518" y="881"/>
                  </a:lnTo>
                  <a:lnTo>
                    <a:pt x="492" y="895"/>
                  </a:lnTo>
                  <a:lnTo>
                    <a:pt x="457" y="895"/>
                  </a:lnTo>
                  <a:lnTo>
                    <a:pt x="419" y="917"/>
                  </a:lnTo>
                  <a:lnTo>
                    <a:pt x="419" y="873"/>
                  </a:lnTo>
                  <a:lnTo>
                    <a:pt x="403" y="848"/>
                  </a:lnTo>
                  <a:lnTo>
                    <a:pt x="333" y="850"/>
                  </a:lnTo>
                  <a:lnTo>
                    <a:pt x="384" y="787"/>
                  </a:lnTo>
                  <a:lnTo>
                    <a:pt x="388" y="726"/>
                  </a:lnTo>
                  <a:lnTo>
                    <a:pt x="362" y="706"/>
                  </a:lnTo>
                  <a:lnTo>
                    <a:pt x="362" y="647"/>
                  </a:lnTo>
                  <a:lnTo>
                    <a:pt x="329" y="637"/>
                  </a:lnTo>
                  <a:lnTo>
                    <a:pt x="297" y="655"/>
                  </a:lnTo>
                  <a:lnTo>
                    <a:pt x="256" y="643"/>
                  </a:lnTo>
                  <a:lnTo>
                    <a:pt x="214" y="700"/>
                  </a:lnTo>
                  <a:lnTo>
                    <a:pt x="191" y="673"/>
                  </a:lnTo>
                  <a:lnTo>
                    <a:pt x="163" y="667"/>
                  </a:lnTo>
                  <a:lnTo>
                    <a:pt x="148" y="714"/>
                  </a:lnTo>
                  <a:lnTo>
                    <a:pt x="88" y="708"/>
                  </a:lnTo>
                  <a:lnTo>
                    <a:pt x="61" y="667"/>
                  </a:lnTo>
                  <a:lnTo>
                    <a:pt x="65" y="614"/>
                  </a:lnTo>
                  <a:lnTo>
                    <a:pt x="86" y="562"/>
                  </a:lnTo>
                  <a:lnTo>
                    <a:pt x="65" y="529"/>
                  </a:lnTo>
                  <a:lnTo>
                    <a:pt x="0" y="523"/>
                  </a:lnTo>
                  <a:lnTo>
                    <a:pt x="14" y="499"/>
                  </a:lnTo>
                  <a:lnTo>
                    <a:pt x="63" y="468"/>
                  </a:lnTo>
                  <a:lnTo>
                    <a:pt x="24" y="326"/>
                  </a:lnTo>
                  <a:lnTo>
                    <a:pt x="25" y="275"/>
                  </a:lnTo>
                  <a:lnTo>
                    <a:pt x="14" y="185"/>
                  </a:lnTo>
                  <a:lnTo>
                    <a:pt x="41" y="120"/>
                  </a:lnTo>
                  <a:lnTo>
                    <a:pt x="100" y="68"/>
                  </a:lnTo>
                  <a:lnTo>
                    <a:pt x="199" y="84"/>
                  </a:lnTo>
                  <a:lnTo>
                    <a:pt x="212" y="59"/>
                  </a:lnTo>
                  <a:lnTo>
                    <a:pt x="183" y="17"/>
                  </a:lnTo>
                  <a:lnTo>
                    <a:pt x="252" y="0"/>
                  </a:lnTo>
                  <a:lnTo>
                    <a:pt x="340" y="27"/>
                  </a:lnTo>
                  <a:lnTo>
                    <a:pt x="411" y="31"/>
                  </a:lnTo>
                  <a:lnTo>
                    <a:pt x="468" y="70"/>
                  </a:lnTo>
                  <a:lnTo>
                    <a:pt x="529" y="35"/>
                  </a:lnTo>
                  <a:lnTo>
                    <a:pt x="561" y="41"/>
                  </a:lnTo>
                  <a:lnTo>
                    <a:pt x="567" y="74"/>
                  </a:lnTo>
                  <a:lnTo>
                    <a:pt x="638" y="25"/>
                  </a:lnTo>
                  <a:lnTo>
                    <a:pt x="671" y="59"/>
                  </a:lnTo>
                  <a:lnTo>
                    <a:pt x="665" y="112"/>
                  </a:lnTo>
                  <a:lnTo>
                    <a:pt x="712" y="126"/>
                  </a:lnTo>
                  <a:lnTo>
                    <a:pt x="746" y="177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117"/>
            <p:cNvSpPr>
              <a:spLocks/>
            </p:cNvSpPr>
            <p:nvPr/>
          </p:nvSpPr>
          <p:spPr bwMode="gray">
            <a:xfrm>
              <a:off x="3436" y="2904"/>
              <a:ext cx="356" cy="491"/>
            </a:xfrm>
            <a:custGeom>
              <a:avLst/>
              <a:gdLst>
                <a:gd name="T0" fmla="*/ 20 w 711"/>
                <a:gd name="T1" fmla="*/ 44 h 982"/>
                <a:gd name="T2" fmla="*/ 7 w 711"/>
                <a:gd name="T3" fmla="*/ 55 h 982"/>
                <a:gd name="T4" fmla="*/ 16 w 711"/>
                <a:gd name="T5" fmla="*/ 68 h 982"/>
                <a:gd name="T6" fmla="*/ 21 w 711"/>
                <a:gd name="T7" fmla="*/ 86 h 982"/>
                <a:gd name="T8" fmla="*/ 14 w 711"/>
                <a:gd name="T9" fmla="*/ 98 h 982"/>
                <a:gd name="T10" fmla="*/ 6 w 711"/>
                <a:gd name="T11" fmla="*/ 104 h 982"/>
                <a:gd name="T12" fmla="*/ 0 w 711"/>
                <a:gd name="T13" fmla="*/ 122 h 982"/>
                <a:gd name="T14" fmla="*/ 13 w 711"/>
                <a:gd name="T15" fmla="*/ 135 h 982"/>
                <a:gd name="T16" fmla="*/ 16 w 711"/>
                <a:gd name="T17" fmla="*/ 156 h 982"/>
                <a:gd name="T18" fmla="*/ 26 w 711"/>
                <a:gd name="T19" fmla="*/ 163 h 982"/>
                <a:gd name="T20" fmla="*/ 30 w 711"/>
                <a:gd name="T21" fmla="*/ 179 h 982"/>
                <a:gd name="T22" fmla="*/ 23 w 711"/>
                <a:gd name="T23" fmla="*/ 196 h 982"/>
                <a:gd name="T24" fmla="*/ 24 w 711"/>
                <a:gd name="T25" fmla="*/ 210 h 982"/>
                <a:gd name="T26" fmla="*/ 32 w 711"/>
                <a:gd name="T27" fmla="*/ 215 h 982"/>
                <a:gd name="T28" fmla="*/ 50 w 711"/>
                <a:gd name="T29" fmla="*/ 209 h 982"/>
                <a:gd name="T30" fmla="*/ 56 w 711"/>
                <a:gd name="T31" fmla="*/ 215 h 982"/>
                <a:gd name="T32" fmla="*/ 47 w 711"/>
                <a:gd name="T33" fmla="*/ 232 h 982"/>
                <a:gd name="T34" fmla="*/ 39 w 711"/>
                <a:gd name="T35" fmla="*/ 241 h 982"/>
                <a:gd name="T36" fmla="*/ 46 w 711"/>
                <a:gd name="T37" fmla="*/ 246 h 982"/>
                <a:gd name="T38" fmla="*/ 82 w 711"/>
                <a:gd name="T39" fmla="*/ 231 h 982"/>
                <a:gd name="T40" fmla="*/ 96 w 711"/>
                <a:gd name="T41" fmla="*/ 238 h 982"/>
                <a:gd name="T42" fmla="*/ 101 w 711"/>
                <a:gd name="T43" fmla="*/ 222 h 982"/>
                <a:gd name="T44" fmla="*/ 100 w 711"/>
                <a:gd name="T45" fmla="*/ 209 h 982"/>
                <a:gd name="T46" fmla="*/ 107 w 711"/>
                <a:gd name="T47" fmla="*/ 182 h 982"/>
                <a:gd name="T48" fmla="*/ 115 w 711"/>
                <a:gd name="T49" fmla="*/ 170 h 982"/>
                <a:gd name="T50" fmla="*/ 115 w 711"/>
                <a:gd name="T51" fmla="*/ 157 h 982"/>
                <a:gd name="T52" fmla="*/ 119 w 711"/>
                <a:gd name="T53" fmla="*/ 151 h 982"/>
                <a:gd name="T54" fmla="*/ 116 w 711"/>
                <a:gd name="T55" fmla="*/ 143 h 982"/>
                <a:gd name="T56" fmla="*/ 117 w 711"/>
                <a:gd name="T57" fmla="*/ 130 h 982"/>
                <a:gd name="T58" fmla="*/ 132 w 711"/>
                <a:gd name="T59" fmla="*/ 124 h 982"/>
                <a:gd name="T60" fmla="*/ 134 w 711"/>
                <a:gd name="T61" fmla="*/ 106 h 982"/>
                <a:gd name="T62" fmla="*/ 135 w 711"/>
                <a:gd name="T63" fmla="*/ 92 h 982"/>
                <a:gd name="T64" fmla="*/ 143 w 711"/>
                <a:gd name="T65" fmla="*/ 87 h 982"/>
                <a:gd name="T66" fmla="*/ 151 w 711"/>
                <a:gd name="T67" fmla="*/ 87 h 982"/>
                <a:gd name="T68" fmla="*/ 164 w 711"/>
                <a:gd name="T69" fmla="*/ 80 h 982"/>
                <a:gd name="T70" fmla="*/ 175 w 711"/>
                <a:gd name="T71" fmla="*/ 75 h 982"/>
                <a:gd name="T72" fmla="*/ 175 w 711"/>
                <a:gd name="T73" fmla="*/ 64 h 982"/>
                <a:gd name="T74" fmla="*/ 178 w 711"/>
                <a:gd name="T75" fmla="*/ 63 h 982"/>
                <a:gd name="T76" fmla="*/ 175 w 711"/>
                <a:gd name="T77" fmla="*/ 49 h 982"/>
                <a:gd name="T78" fmla="*/ 155 w 711"/>
                <a:gd name="T79" fmla="*/ 34 h 982"/>
                <a:gd name="T80" fmla="*/ 160 w 711"/>
                <a:gd name="T81" fmla="*/ 19 h 982"/>
                <a:gd name="T82" fmla="*/ 153 w 711"/>
                <a:gd name="T83" fmla="*/ 15 h 982"/>
                <a:gd name="T84" fmla="*/ 134 w 711"/>
                <a:gd name="T85" fmla="*/ 14 h 982"/>
                <a:gd name="T86" fmla="*/ 127 w 711"/>
                <a:gd name="T87" fmla="*/ 5 h 982"/>
                <a:gd name="T88" fmla="*/ 112 w 711"/>
                <a:gd name="T89" fmla="*/ 21 h 982"/>
                <a:gd name="T90" fmla="*/ 102 w 711"/>
                <a:gd name="T91" fmla="*/ 17 h 982"/>
                <a:gd name="T92" fmla="*/ 110 w 711"/>
                <a:gd name="T93" fmla="*/ 7 h 982"/>
                <a:gd name="T94" fmla="*/ 105 w 711"/>
                <a:gd name="T95" fmla="*/ 0 h 982"/>
                <a:gd name="T96" fmla="*/ 96 w 711"/>
                <a:gd name="T97" fmla="*/ 4 h 982"/>
                <a:gd name="T98" fmla="*/ 87 w 711"/>
                <a:gd name="T99" fmla="*/ 15 h 982"/>
                <a:gd name="T100" fmla="*/ 83 w 711"/>
                <a:gd name="T101" fmla="*/ 14 h 982"/>
                <a:gd name="T102" fmla="*/ 76 w 711"/>
                <a:gd name="T103" fmla="*/ 21 h 982"/>
                <a:gd name="T104" fmla="*/ 63 w 711"/>
                <a:gd name="T105" fmla="*/ 15 h 982"/>
                <a:gd name="T106" fmla="*/ 54 w 711"/>
                <a:gd name="T107" fmla="*/ 25 h 982"/>
                <a:gd name="T108" fmla="*/ 46 w 711"/>
                <a:gd name="T109" fmla="*/ 27 h 982"/>
                <a:gd name="T110" fmla="*/ 35 w 711"/>
                <a:gd name="T111" fmla="*/ 40 h 982"/>
                <a:gd name="T112" fmla="*/ 20 w 711"/>
                <a:gd name="T113" fmla="*/ 44 h 9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11"/>
                <a:gd name="T172" fmla="*/ 0 h 982"/>
                <a:gd name="T173" fmla="*/ 711 w 711"/>
                <a:gd name="T174" fmla="*/ 982 h 9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11" h="982">
                  <a:moveTo>
                    <a:pt x="77" y="173"/>
                  </a:moveTo>
                  <a:lnTo>
                    <a:pt x="27" y="219"/>
                  </a:lnTo>
                  <a:lnTo>
                    <a:pt x="61" y="270"/>
                  </a:lnTo>
                  <a:lnTo>
                    <a:pt x="81" y="344"/>
                  </a:lnTo>
                  <a:lnTo>
                    <a:pt x="55" y="392"/>
                  </a:lnTo>
                  <a:lnTo>
                    <a:pt x="22" y="415"/>
                  </a:lnTo>
                  <a:lnTo>
                    <a:pt x="0" y="486"/>
                  </a:lnTo>
                  <a:lnTo>
                    <a:pt x="51" y="539"/>
                  </a:lnTo>
                  <a:lnTo>
                    <a:pt x="61" y="624"/>
                  </a:lnTo>
                  <a:lnTo>
                    <a:pt x="102" y="650"/>
                  </a:lnTo>
                  <a:lnTo>
                    <a:pt x="120" y="716"/>
                  </a:lnTo>
                  <a:lnTo>
                    <a:pt x="92" y="783"/>
                  </a:lnTo>
                  <a:lnTo>
                    <a:pt x="96" y="840"/>
                  </a:lnTo>
                  <a:lnTo>
                    <a:pt x="128" y="860"/>
                  </a:lnTo>
                  <a:lnTo>
                    <a:pt x="197" y="833"/>
                  </a:lnTo>
                  <a:lnTo>
                    <a:pt x="224" y="858"/>
                  </a:lnTo>
                  <a:lnTo>
                    <a:pt x="185" y="927"/>
                  </a:lnTo>
                  <a:lnTo>
                    <a:pt x="155" y="961"/>
                  </a:lnTo>
                  <a:lnTo>
                    <a:pt x="183" y="982"/>
                  </a:lnTo>
                  <a:lnTo>
                    <a:pt x="327" y="923"/>
                  </a:lnTo>
                  <a:lnTo>
                    <a:pt x="382" y="949"/>
                  </a:lnTo>
                  <a:lnTo>
                    <a:pt x="403" y="888"/>
                  </a:lnTo>
                  <a:lnTo>
                    <a:pt x="398" y="833"/>
                  </a:lnTo>
                  <a:lnTo>
                    <a:pt x="425" y="726"/>
                  </a:lnTo>
                  <a:lnTo>
                    <a:pt x="459" y="677"/>
                  </a:lnTo>
                  <a:lnTo>
                    <a:pt x="457" y="628"/>
                  </a:lnTo>
                  <a:lnTo>
                    <a:pt x="476" y="604"/>
                  </a:lnTo>
                  <a:lnTo>
                    <a:pt x="462" y="569"/>
                  </a:lnTo>
                  <a:lnTo>
                    <a:pt x="468" y="518"/>
                  </a:lnTo>
                  <a:lnTo>
                    <a:pt x="525" y="496"/>
                  </a:lnTo>
                  <a:lnTo>
                    <a:pt x="535" y="423"/>
                  </a:lnTo>
                  <a:lnTo>
                    <a:pt x="539" y="368"/>
                  </a:lnTo>
                  <a:lnTo>
                    <a:pt x="569" y="346"/>
                  </a:lnTo>
                  <a:lnTo>
                    <a:pt x="602" y="346"/>
                  </a:lnTo>
                  <a:lnTo>
                    <a:pt x="653" y="317"/>
                  </a:lnTo>
                  <a:lnTo>
                    <a:pt x="697" y="297"/>
                  </a:lnTo>
                  <a:lnTo>
                    <a:pt x="697" y="256"/>
                  </a:lnTo>
                  <a:lnTo>
                    <a:pt x="711" y="254"/>
                  </a:lnTo>
                  <a:lnTo>
                    <a:pt x="697" y="193"/>
                  </a:lnTo>
                  <a:lnTo>
                    <a:pt x="620" y="134"/>
                  </a:lnTo>
                  <a:lnTo>
                    <a:pt x="638" y="73"/>
                  </a:lnTo>
                  <a:lnTo>
                    <a:pt x="612" y="57"/>
                  </a:lnTo>
                  <a:lnTo>
                    <a:pt x="535" y="55"/>
                  </a:lnTo>
                  <a:lnTo>
                    <a:pt x="506" y="20"/>
                  </a:lnTo>
                  <a:lnTo>
                    <a:pt x="447" y="81"/>
                  </a:lnTo>
                  <a:lnTo>
                    <a:pt x="407" y="67"/>
                  </a:lnTo>
                  <a:lnTo>
                    <a:pt x="439" y="28"/>
                  </a:lnTo>
                  <a:lnTo>
                    <a:pt x="417" y="0"/>
                  </a:lnTo>
                  <a:lnTo>
                    <a:pt x="384" y="14"/>
                  </a:lnTo>
                  <a:lnTo>
                    <a:pt x="348" y="59"/>
                  </a:lnTo>
                  <a:lnTo>
                    <a:pt x="331" y="55"/>
                  </a:lnTo>
                  <a:lnTo>
                    <a:pt x="301" y="81"/>
                  </a:lnTo>
                  <a:lnTo>
                    <a:pt x="250" y="61"/>
                  </a:lnTo>
                  <a:lnTo>
                    <a:pt x="214" y="98"/>
                  </a:lnTo>
                  <a:lnTo>
                    <a:pt x="183" y="108"/>
                  </a:lnTo>
                  <a:lnTo>
                    <a:pt x="140" y="159"/>
                  </a:lnTo>
                  <a:lnTo>
                    <a:pt x="77" y="173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118"/>
            <p:cNvSpPr>
              <a:spLocks/>
            </p:cNvSpPr>
            <p:nvPr/>
          </p:nvSpPr>
          <p:spPr bwMode="gray">
            <a:xfrm>
              <a:off x="3436" y="2904"/>
              <a:ext cx="356" cy="491"/>
            </a:xfrm>
            <a:custGeom>
              <a:avLst/>
              <a:gdLst>
                <a:gd name="T0" fmla="*/ 20 w 711"/>
                <a:gd name="T1" fmla="*/ 44 h 982"/>
                <a:gd name="T2" fmla="*/ 7 w 711"/>
                <a:gd name="T3" fmla="*/ 55 h 982"/>
                <a:gd name="T4" fmla="*/ 16 w 711"/>
                <a:gd name="T5" fmla="*/ 68 h 982"/>
                <a:gd name="T6" fmla="*/ 21 w 711"/>
                <a:gd name="T7" fmla="*/ 86 h 982"/>
                <a:gd name="T8" fmla="*/ 14 w 711"/>
                <a:gd name="T9" fmla="*/ 98 h 982"/>
                <a:gd name="T10" fmla="*/ 6 w 711"/>
                <a:gd name="T11" fmla="*/ 104 h 982"/>
                <a:gd name="T12" fmla="*/ 0 w 711"/>
                <a:gd name="T13" fmla="*/ 122 h 982"/>
                <a:gd name="T14" fmla="*/ 13 w 711"/>
                <a:gd name="T15" fmla="*/ 135 h 982"/>
                <a:gd name="T16" fmla="*/ 16 w 711"/>
                <a:gd name="T17" fmla="*/ 156 h 982"/>
                <a:gd name="T18" fmla="*/ 26 w 711"/>
                <a:gd name="T19" fmla="*/ 163 h 982"/>
                <a:gd name="T20" fmla="*/ 30 w 711"/>
                <a:gd name="T21" fmla="*/ 179 h 982"/>
                <a:gd name="T22" fmla="*/ 23 w 711"/>
                <a:gd name="T23" fmla="*/ 196 h 982"/>
                <a:gd name="T24" fmla="*/ 24 w 711"/>
                <a:gd name="T25" fmla="*/ 210 h 982"/>
                <a:gd name="T26" fmla="*/ 32 w 711"/>
                <a:gd name="T27" fmla="*/ 215 h 982"/>
                <a:gd name="T28" fmla="*/ 50 w 711"/>
                <a:gd name="T29" fmla="*/ 209 h 982"/>
                <a:gd name="T30" fmla="*/ 56 w 711"/>
                <a:gd name="T31" fmla="*/ 215 h 982"/>
                <a:gd name="T32" fmla="*/ 47 w 711"/>
                <a:gd name="T33" fmla="*/ 232 h 982"/>
                <a:gd name="T34" fmla="*/ 39 w 711"/>
                <a:gd name="T35" fmla="*/ 241 h 982"/>
                <a:gd name="T36" fmla="*/ 46 w 711"/>
                <a:gd name="T37" fmla="*/ 246 h 982"/>
                <a:gd name="T38" fmla="*/ 82 w 711"/>
                <a:gd name="T39" fmla="*/ 231 h 982"/>
                <a:gd name="T40" fmla="*/ 96 w 711"/>
                <a:gd name="T41" fmla="*/ 238 h 982"/>
                <a:gd name="T42" fmla="*/ 101 w 711"/>
                <a:gd name="T43" fmla="*/ 222 h 982"/>
                <a:gd name="T44" fmla="*/ 100 w 711"/>
                <a:gd name="T45" fmla="*/ 209 h 982"/>
                <a:gd name="T46" fmla="*/ 107 w 711"/>
                <a:gd name="T47" fmla="*/ 182 h 982"/>
                <a:gd name="T48" fmla="*/ 115 w 711"/>
                <a:gd name="T49" fmla="*/ 170 h 982"/>
                <a:gd name="T50" fmla="*/ 115 w 711"/>
                <a:gd name="T51" fmla="*/ 157 h 982"/>
                <a:gd name="T52" fmla="*/ 119 w 711"/>
                <a:gd name="T53" fmla="*/ 151 h 982"/>
                <a:gd name="T54" fmla="*/ 116 w 711"/>
                <a:gd name="T55" fmla="*/ 143 h 982"/>
                <a:gd name="T56" fmla="*/ 117 w 711"/>
                <a:gd name="T57" fmla="*/ 130 h 982"/>
                <a:gd name="T58" fmla="*/ 132 w 711"/>
                <a:gd name="T59" fmla="*/ 124 h 982"/>
                <a:gd name="T60" fmla="*/ 134 w 711"/>
                <a:gd name="T61" fmla="*/ 106 h 982"/>
                <a:gd name="T62" fmla="*/ 135 w 711"/>
                <a:gd name="T63" fmla="*/ 92 h 982"/>
                <a:gd name="T64" fmla="*/ 143 w 711"/>
                <a:gd name="T65" fmla="*/ 87 h 982"/>
                <a:gd name="T66" fmla="*/ 151 w 711"/>
                <a:gd name="T67" fmla="*/ 87 h 982"/>
                <a:gd name="T68" fmla="*/ 164 w 711"/>
                <a:gd name="T69" fmla="*/ 80 h 982"/>
                <a:gd name="T70" fmla="*/ 175 w 711"/>
                <a:gd name="T71" fmla="*/ 75 h 982"/>
                <a:gd name="T72" fmla="*/ 175 w 711"/>
                <a:gd name="T73" fmla="*/ 64 h 982"/>
                <a:gd name="T74" fmla="*/ 178 w 711"/>
                <a:gd name="T75" fmla="*/ 63 h 982"/>
                <a:gd name="T76" fmla="*/ 175 w 711"/>
                <a:gd name="T77" fmla="*/ 49 h 982"/>
                <a:gd name="T78" fmla="*/ 155 w 711"/>
                <a:gd name="T79" fmla="*/ 34 h 982"/>
                <a:gd name="T80" fmla="*/ 160 w 711"/>
                <a:gd name="T81" fmla="*/ 19 h 982"/>
                <a:gd name="T82" fmla="*/ 153 w 711"/>
                <a:gd name="T83" fmla="*/ 15 h 982"/>
                <a:gd name="T84" fmla="*/ 134 w 711"/>
                <a:gd name="T85" fmla="*/ 14 h 982"/>
                <a:gd name="T86" fmla="*/ 127 w 711"/>
                <a:gd name="T87" fmla="*/ 5 h 982"/>
                <a:gd name="T88" fmla="*/ 112 w 711"/>
                <a:gd name="T89" fmla="*/ 21 h 982"/>
                <a:gd name="T90" fmla="*/ 102 w 711"/>
                <a:gd name="T91" fmla="*/ 17 h 982"/>
                <a:gd name="T92" fmla="*/ 110 w 711"/>
                <a:gd name="T93" fmla="*/ 7 h 982"/>
                <a:gd name="T94" fmla="*/ 105 w 711"/>
                <a:gd name="T95" fmla="*/ 0 h 982"/>
                <a:gd name="T96" fmla="*/ 96 w 711"/>
                <a:gd name="T97" fmla="*/ 4 h 982"/>
                <a:gd name="T98" fmla="*/ 87 w 711"/>
                <a:gd name="T99" fmla="*/ 15 h 982"/>
                <a:gd name="T100" fmla="*/ 83 w 711"/>
                <a:gd name="T101" fmla="*/ 14 h 982"/>
                <a:gd name="T102" fmla="*/ 76 w 711"/>
                <a:gd name="T103" fmla="*/ 21 h 982"/>
                <a:gd name="T104" fmla="*/ 63 w 711"/>
                <a:gd name="T105" fmla="*/ 15 h 982"/>
                <a:gd name="T106" fmla="*/ 54 w 711"/>
                <a:gd name="T107" fmla="*/ 25 h 982"/>
                <a:gd name="T108" fmla="*/ 46 w 711"/>
                <a:gd name="T109" fmla="*/ 27 h 982"/>
                <a:gd name="T110" fmla="*/ 35 w 711"/>
                <a:gd name="T111" fmla="*/ 40 h 982"/>
                <a:gd name="T112" fmla="*/ 20 w 711"/>
                <a:gd name="T113" fmla="*/ 44 h 9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11"/>
                <a:gd name="T172" fmla="*/ 0 h 982"/>
                <a:gd name="T173" fmla="*/ 711 w 711"/>
                <a:gd name="T174" fmla="*/ 982 h 9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11" h="982">
                  <a:moveTo>
                    <a:pt x="77" y="173"/>
                  </a:moveTo>
                  <a:lnTo>
                    <a:pt x="27" y="219"/>
                  </a:lnTo>
                  <a:lnTo>
                    <a:pt x="61" y="270"/>
                  </a:lnTo>
                  <a:lnTo>
                    <a:pt x="81" y="344"/>
                  </a:lnTo>
                  <a:lnTo>
                    <a:pt x="55" y="392"/>
                  </a:lnTo>
                  <a:lnTo>
                    <a:pt x="22" y="415"/>
                  </a:lnTo>
                  <a:lnTo>
                    <a:pt x="0" y="486"/>
                  </a:lnTo>
                  <a:lnTo>
                    <a:pt x="51" y="539"/>
                  </a:lnTo>
                  <a:lnTo>
                    <a:pt x="61" y="624"/>
                  </a:lnTo>
                  <a:lnTo>
                    <a:pt x="102" y="650"/>
                  </a:lnTo>
                  <a:lnTo>
                    <a:pt x="120" y="716"/>
                  </a:lnTo>
                  <a:lnTo>
                    <a:pt x="92" y="783"/>
                  </a:lnTo>
                  <a:lnTo>
                    <a:pt x="96" y="840"/>
                  </a:lnTo>
                  <a:lnTo>
                    <a:pt x="128" y="860"/>
                  </a:lnTo>
                  <a:lnTo>
                    <a:pt x="197" y="833"/>
                  </a:lnTo>
                  <a:lnTo>
                    <a:pt x="224" y="858"/>
                  </a:lnTo>
                  <a:lnTo>
                    <a:pt x="185" y="927"/>
                  </a:lnTo>
                  <a:lnTo>
                    <a:pt x="155" y="961"/>
                  </a:lnTo>
                  <a:lnTo>
                    <a:pt x="183" y="982"/>
                  </a:lnTo>
                  <a:lnTo>
                    <a:pt x="327" y="923"/>
                  </a:lnTo>
                  <a:lnTo>
                    <a:pt x="382" y="949"/>
                  </a:lnTo>
                  <a:lnTo>
                    <a:pt x="403" y="888"/>
                  </a:lnTo>
                  <a:lnTo>
                    <a:pt x="398" y="833"/>
                  </a:lnTo>
                  <a:lnTo>
                    <a:pt x="425" y="726"/>
                  </a:lnTo>
                  <a:lnTo>
                    <a:pt x="459" y="677"/>
                  </a:lnTo>
                  <a:lnTo>
                    <a:pt x="457" y="628"/>
                  </a:lnTo>
                  <a:lnTo>
                    <a:pt x="476" y="604"/>
                  </a:lnTo>
                  <a:lnTo>
                    <a:pt x="462" y="569"/>
                  </a:lnTo>
                  <a:lnTo>
                    <a:pt x="468" y="518"/>
                  </a:lnTo>
                  <a:lnTo>
                    <a:pt x="525" y="496"/>
                  </a:lnTo>
                  <a:lnTo>
                    <a:pt x="535" y="423"/>
                  </a:lnTo>
                  <a:lnTo>
                    <a:pt x="539" y="368"/>
                  </a:lnTo>
                  <a:lnTo>
                    <a:pt x="569" y="346"/>
                  </a:lnTo>
                  <a:lnTo>
                    <a:pt x="602" y="346"/>
                  </a:lnTo>
                  <a:lnTo>
                    <a:pt x="653" y="317"/>
                  </a:lnTo>
                  <a:lnTo>
                    <a:pt x="697" y="297"/>
                  </a:lnTo>
                  <a:lnTo>
                    <a:pt x="697" y="256"/>
                  </a:lnTo>
                  <a:lnTo>
                    <a:pt x="711" y="254"/>
                  </a:lnTo>
                  <a:lnTo>
                    <a:pt x="697" y="193"/>
                  </a:lnTo>
                  <a:lnTo>
                    <a:pt x="620" y="134"/>
                  </a:lnTo>
                  <a:lnTo>
                    <a:pt x="638" y="73"/>
                  </a:lnTo>
                  <a:lnTo>
                    <a:pt x="612" y="57"/>
                  </a:lnTo>
                  <a:lnTo>
                    <a:pt x="535" y="55"/>
                  </a:lnTo>
                  <a:lnTo>
                    <a:pt x="506" y="20"/>
                  </a:lnTo>
                  <a:lnTo>
                    <a:pt x="447" y="81"/>
                  </a:lnTo>
                  <a:lnTo>
                    <a:pt x="407" y="67"/>
                  </a:lnTo>
                  <a:lnTo>
                    <a:pt x="439" y="28"/>
                  </a:lnTo>
                  <a:lnTo>
                    <a:pt x="417" y="0"/>
                  </a:lnTo>
                  <a:lnTo>
                    <a:pt x="384" y="14"/>
                  </a:lnTo>
                  <a:lnTo>
                    <a:pt x="348" y="59"/>
                  </a:lnTo>
                  <a:lnTo>
                    <a:pt x="331" y="55"/>
                  </a:lnTo>
                  <a:lnTo>
                    <a:pt x="301" y="81"/>
                  </a:lnTo>
                  <a:lnTo>
                    <a:pt x="250" y="61"/>
                  </a:lnTo>
                  <a:lnTo>
                    <a:pt x="214" y="98"/>
                  </a:lnTo>
                  <a:lnTo>
                    <a:pt x="183" y="108"/>
                  </a:lnTo>
                  <a:lnTo>
                    <a:pt x="140" y="159"/>
                  </a:lnTo>
                  <a:lnTo>
                    <a:pt x="77" y="173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119"/>
            <p:cNvSpPr>
              <a:spLocks/>
            </p:cNvSpPr>
            <p:nvPr/>
          </p:nvSpPr>
          <p:spPr bwMode="gray">
            <a:xfrm>
              <a:off x="3477" y="2497"/>
              <a:ext cx="361" cy="447"/>
            </a:xfrm>
            <a:custGeom>
              <a:avLst/>
              <a:gdLst>
                <a:gd name="T0" fmla="*/ 19 w 722"/>
                <a:gd name="T1" fmla="*/ 148 h 894"/>
                <a:gd name="T2" fmla="*/ 23 w 722"/>
                <a:gd name="T3" fmla="*/ 155 h 894"/>
                <a:gd name="T4" fmla="*/ 34 w 722"/>
                <a:gd name="T5" fmla="*/ 163 h 894"/>
                <a:gd name="T6" fmla="*/ 42 w 722"/>
                <a:gd name="T7" fmla="*/ 163 h 894"/>
                <a:gd name="T8" fmla="*/ 50 w 722"/>
                <a:gd name="T9" fmla="*/ 168 h 894"/>
                <a:gd name="T10" fmla="*/ 50 w 722"/>
                <a:gd name="T11" fmla="*/ 192 h 894"/>
                <a:gd name="T12" fmla="*/ 58 w 722"/>
                <a:gd name="T13" fmla="*/ 202 h 894"/>
                <a:gd name="T14" fmla="*/ 62 w 722"/>
                <a:gd name="T15" fmla="*/ 217 h 894"/>
                <a:gd name="T16" fmla="*/ 67 w 722"/>
                <a:gd name="T17" fmla="*/ 218 h 894"/>
                <a:gd name="T18" fmla="*/ 76 w 722"/>
                <a:gd name="T19" fmla="*/ 207 h 894"/>
                <a:gd name="T20" fmla="*/ 85 w 722"/>
                <a:gd name="T21" fmla="*/ 204 h 894"/>
                <a:gd name="T22" fmla="*/ 90 w 722"/>
                <a:gd name="T23" fmla="*/ 211 h 894"/>
                <a:gd name="T24" fmla="*/ 82 w 722"/>
                <a:gd name="T25" fmla="*/ 220 h 894"/>
                <a:gd name="T26" fmla="*/ 91 w 722"/>
                <a:gd name="T27" fmla="*/ 224 h 894"/>
                <a:gd name="T28" fmla="*/ 106 w 722"/>
                <a:gd name="T29" fmla="*/ 209 h 894"/>
                <a:gd name="T30" fmla="*/ 113 w 722"/>
                <a:gd name="T31" fmla="*/ 217 h 894"/>
                <a:gd name="T32" fmla="*/ 133 w 722"/>
                <a:gd name="T33" fmla="*/ 218 h 894"/>
                <a:gd name="T34" fmla="*/ 140 w 722"/>
                <a:gd name="T35" fmla="*/ 222 h 894"/>
                <a:gd name="T36" fmla="*/ 154 w 722"/>
                <a:gd name="T37" fmla="*/ 207 h 894"/>
                <a:gd name="T38" fmla="*/ 162 w 722"/>
                <a:gd name="T39" fmla="*/ 188 h 894"/>
                <a:gd name="T40" fmla="*/ 169 w 722"/>
                <a:gd name="T41" fmla="*/ 178 h 894"/>
                <a:gd name="T42" fmla="*/ 176 w 722"/>
                <a:gd name="T43" fmla="*/ 175 h 894"/>
                <a:gd name="T44" fmla="*/ 171 w 722"/>
                <a:gd name="T45" fmla="*/ 164 h 894"/>
                <a:gd name="T46" fmla="*/ 181 w 722"/>
                <a:gd name="T47" fmla="*/ 151 h 894"/>
                <a:gd name="T48" fmla="*/ 180 w 722"/>
                <a:gd name="T49" fmla="*/ 141 h 894"/>
                <a:gd name="T50" fmla="*/ 173 w 722"/>
                <a:gd name="T51" fmla="*/ 142 h 894"/>
                <a:gd name="T52" fmla="*/ 162 w 722"/>
                <a:gd name="T53" fmla="*/ 138 h 894"/>
                <a:gd name="T54" fmla="*/ 150 w 722"/>
                <a:gd name="T55" fmla="*/ 142 h 894"/>
                <a:gd name="T56" fmla="*/ 147 w 722"/>
                <a:gd name="T57" fmla="*/ 127 h 894"/>
                <a:gd name="T58" fmla="*/ 134 w 722"/>
                <a:gd name="T59" fmla="*/ 120 h 894"/>
                <a:gd name="T60" fmla="*/ 131 w 722"/>
                <a:gd name="T61" fmla="*/ 108 h 894"/>
                <a:gd name="T62" fmla="*/ 138 w 722"/>
                <a:gd name="T63" fmla="*/ 97 h 894"/>
                <a:gd name="T64" fmla="*/ 124 w 722"/>
                <a:gd name="T65" fmla="*/ 83 h 894"/>
                <a:gd name="T66" fmla="*/ 108 w 722"/>
                <a:gd name="T67" fmla="*/ 63 h 894"/>
                <a:gd name="T68" fmla="*/ 109 w 722"/>
                <a:gd name="T69" fmla="*/ 47 h 894"/>
                <a:gd name="T70" fmla="*/ 101 w 722"/>
                <a:gd name="T71" fmla="*/ 42 h 894"/>
                <a:gd name="T72" fmla="*/ 93 w 722"/>
                <a:gd name="T73" fmla="*/ 44 h 894"/>
                <a:gd name="T74" fmla="*/ 90 w 722"/>
                <a:gd name="T75" fmla="*/ 35 h 894"/>
                <a:gd name="T76" fmla="*/ 73 w 722"/>
                <a:gd name="T77" fmla="*/ 34 h 894"/>
                <a:gd name="T78" fmla="*/ 77 w 722"/>
                <a:gd name="T79" fmla="*/ 12 h 894"/>
                <a:gd name="T80" fmla="*/ 69 w 722"/>
                <a:gd name="T81" fmla="*/ 15 h 894"/>
                <a:gd name="T82" fmla="*/ 53 w 722"/>
                <a:gd name="T83" fmla="*/ 0 h 894"/>
                <a:gd name="T84" fmla="*/ 45 w 722"/>
                <a:gd name="T85" fmla="*/ 4 h 894"/>
                <a:gd name="T86" fmla="*/ 40 w 722"/>
                <a:gd name="T87" fmla="*/ 16 h 894"/>
                <a:gd name="T88" fmla="*/ 35 w 722"/>
                <a:gd name="T89" fmla="*/ 17 h 894"/>
                <a:gd name="T90" fmla="*/ 38 w 722"/>
                <a:gd name="T91" fmla="*/ 26 h 894"/>
                <a:gd name="T92" fmla="*/ 51 w 722"/>
                <a:gd name="T93" fmla="*/ 30 h 894"/>
                <a:gd name="T94" fmla="*/ 55 w 722"/>
                <a:gd name="T95" fmla="*/ 46 h 894"/>
                <a:gd name="T96" fmla="*/ 42 w 722"/>
                <a:gd name="T97" fmla="*/ 54 h 894"/>
                <a:gd name="T98" fmla="*/ 28 w 722"/>
                <a:gd name="T99" fmla="*/ 42 h 894"/>
                <a:gd name="T100" fmla="*/ 17 w 722"/>
                <a:gd name="T101" fmla="*/ 49 h 894"/>
                <a:gd name="T102" fmla="*/ 22 w 722"/>
                <a:gd name="T103" fmla="*/ 62 h 894"/>
                <a:gd name="T104" fmla="*/ 12 w 722"/>
                <a:gd name="T105" fmla="*/ 71 h 894"/>
                <a:gd name="T106" fmla="*/ 13 w 722"/>
                <a:gd name="T107" fmla="*/ 84 h 894"/>
                <a:gd name="T108" fmla="*/ 0 w 722"/>
                <a:gd name="T109" fmla="*/ 88 h 894"/>
                <a:gd name="T110" fmla="*/ 11 w 722"/>
                <a:gd name="T111" fmla="*/ 96 h 894"/>
                <a:gd name="T112" fmla="*/ 24 w 722"/>
                <a:gd name="T113" fmla="*/ 112 h 894"/>
                <a:gd name="T114" fmla="*/ 40 w 722"/>
                <a:gd name="T115" fmla="*/ 103 h 894"/>
                <a:gd name="T116" fmla="*/ 44 w 722"/>
                <a:gd name="T117" fmla="*/ 118 h 894"/>
                <a:gd name="T118" fmla="*/ 43 w 722"/>
                <a:gd name="T119" fmla="*/ 134 h 894"/>
                <a:gd name="T120" fmla="*/ 24 w 722"/>
                <a:gd name="T121" fmla="*/ 144 h 894"/>
                <a:gd name="T122" fmla="*/ 19 w 722"/>
                <a:gd name="T123" fmla="*/ 148 h 8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22"/>
                <a:gd name="T187" fmla="*/ 0 h 894"/>
                <a:gd name="T188" fmla="*/ 722 w 722"/>
                <a:gd name="T189" fmla="*/ 894 h 8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22" h="894">
                  <a:moveTo>
                    <a:pt x="74" y="591"/>
                  </a:moveTo>
                  <a:lnTo>
                    <a:pt x="94" y="620"/>
                  </a:lnTo>
                  <a:lnTo>
                    <a:pt x="133" y="652"/>
                  </a:lnTo>
                  <a:lnTo>
                    <a:pt x="165" y="650"/>
                  </a:lnTo>
                  <a:lnTo>
                    <a:pt x="202" y="669"/>
                  </a:lnTo>
                  <a:lnTo>
                    <a:pt x="202" y="766"/>
                  </a:lnTo>
                  <a:lnTo>
                    <a:pt x="234" y="807"/>
                  </a:lnTo>
                  <a:lnTo>
                    <a:pt x="250" y="868"/>
                  </a:lnTo>
                  <a:lnTo>
                    <a:pt x="267" y="872"/>
                  </a:lnTo>
                  <a:lnTo>
                    <a:pt x="303" y="827"/>
                  </a:lnTo>
                  <a:lnTo>
                    <a:pt x="338" y="815"/>
                  </a:lnTo>
                  <a:lnTo>
                    <a:pt x="358" y="841"/>
                  </a:lnTo>
                  <a:lnTo>
                    <a:pt x="326" y="878"/>
                  </a:lnTo>
                  <a:lnTo>
                    <a:pt x="366" y="894"/>
                  </a:lnTo>
                  <a:lnTo>
                    <a:pt x="425" y="833"/>
                  </a:lnTo>
                  <a:lnTo>
                    <a:pt x="454" y="868"/>
                  </a:lnTo>
                  <a:lnTo>
                    <a:pt x="531" y="870"/>
                  </a:lnTo>
                  <a:lnTo>
                    <a:pt x="557" y="886"/>
                  </a:lnTo>
                  <a:lnTo>
                    <a:pt x="616" y="825"/>
                  </a:lnTo>
                  <a:lnTo>
                    <a:pt x="645" y="752"/>
                  </a:lnTo>
                  <a:lnTo>
                    <a:pt x="673" y="709"/>
                  </a:lnTo>
                  <a:lnTo>
                    <a:pt x="704" y="697"/>
                  </a:lnTo>
                  <a:lnTo>
                    <a:pt x="683" y="654"/>
                  </a:lnTo>
                  <a:lnTo>
                    <a:pt x="722" y="604"/>
                  </a:lnTo>
                  <a:lnTo>
                    <a:pt x="720" y="563"/>
                  </a:lnTo>
                  <a:lnTo>
                    <a:pt x="689" y="567"/>
                  </a:lnTo>
                  <a:lnTo>
                    <a:pt x="647" y="551"/>
                  </a:lnTo>
                  <a:lnTo>
                    <a:pt x="598" y="567"/>
                  </a:lnTo>
                  <a:lnTo>
                    <a:pt x="588" y="508"/>
                  </a:lnTo>
                  <a:lnTo>
                    <a:pt x="533" y="482"/>
                  </a:lnTo>
                  <a:lnTo>
                    <a:pt x="521" y="429"/>
                  </a:lnTo>
                  <a:lnTo>
                    <a:pt x="549" y="386"/>
                  </a:lnTo>
                  <a:lnTo>
                    <a:pt x="496" y="331"/>
                  </a:lnTo>
                  <a:lnTo>
                    <a:pt x="431" y="252"/>
                  </a:lnTo>
                  <a:lnTo>
                    <a:pt x="435" y="185"/>
                  </a:lnTo>
                  <a:lnTo>
                    <a:pt x="403" y="166"/>
                  </a:lnTo>
                  <a:lnTo>
                    <a:pt x="374" y="173"/>
                  </a:lnTo>
                  <a:lnTo>
                    <a:pt x="358" y="138"/>
                  </a:lnTo>
                  <a:lnTo>
                    <a:pt x="291" y="136"/>
                  </a:lnTo>
                  <a:lnTo>
                    <a:pt x="305" y="47"/>
                  </a:lnTo>
                  <a:lnTo>
                    <a:pt x="273" y="61"/>
                  </a:lnTo>
                  <a:lnTo>
                    <a:pt x="214" y="0"/>
                  </a:lnTo>
                  <a:lnTo>
                    <a:pt x="177" y="16"/>
                  </a:lnTo>
                  <a:lnTo>
                    <a:pt x="157" y="63"/>
                  </a:lnTo>
                  <a:lnTo>
                    <a:pt x="137" y="67"/>
                  </a:lnTo>
                  <a:lnTo>
                    <a:pt x="149" y="101"/>
                  </a:lnTo>
                  <a:lnTo>
                    <a:pt x="204" y="122"/>
                  </a:lnTo>
                  <a:lnTo>
                    <a:pt x="222" y="183"/>
                  </a:lnTo>
                  <a:lnTo>
                    <a:pt x="167" y="215"/>
                  </a:lnTo>
                  <a:lnTo>
                    <a:pt x="114" y="166"/>
                  </a:lnTo>
                  <a:lnTo>
                    <a:pt x="67" y="195"/>
                  </a:lnTo>
                  <a:lnTo>
                    <a:pt x="86" y="250"/>
                  </a:lnTo>
                  <a:lnTo>
                    <a:pt x="49" y="282"/>
                  </a:lnTo>
                  <a:lnTo>
                    <a:pt x="53" y="335"/>
                  </a:lnTo>
                  <a:lnTo>
                    <a:pt x="0" y="349"/>
                  </a:lnTo>
                  <a:lnTo>
                    <a:pt x="43" y="384"/>
                  </a:lnTo>
                  <a:lnTo>
                    <a:pt x="98" y="447"/>
                  </a:lnTo>
                  <a:lnTo>
                    <a:pt x="157" y="410"/>
                  </a:lnTo>
                  <a:lnTo>
                    <a:pt x="175" y="473"/>
                  </a:lnTo>
                  <a:lnTo>
                    <a:pt x="171" y="536"/>
                  </a:lnTo>
                  <a:lnTo>
                    <a:pt x="96" y="575"/>
                  </a:lnTo>
                  <a:lnTo>
                    <a:pt x="74" y="591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 120"/>
            <p:cNvSpPr>
              <a:spLocks/>
            </p:cNvSpPr>
            <p:nvPr/>
          </p:nvSpPr>
          <p:spPr bwMode="gray">
            <a:xfrm>
              <a:off x="3477" y="2497"/>
              <a:ext cx="361" cy="447"/>
            </a:xfrm>
            <a:custGeom>
              <a:avLst/>
              <a:gdLst>
                <a:gd name="T0" fmla="*/ 19 w 722"/>
                <a:gd name="T1" fmla="*/ 148 h 894"/>
                <a:gd name="T2" fmla="*/ 23 w 722"/>
                <a:gd name="T3" fmla="*/ 155 h 894"/>
                <a:gd name="T4" fmla="*/ 34 w 722"/>
                <a:gd name="T5" fmla="*/ 163 h 894"/>
                <a:gd name="T6" fmla="*/ 42 w 722"/>
                <a:gd name="T7" fmla="*/ 163 h 894"/>
                <a:gd name="T8" fmla="*/ 50 w 722"/>
                <a:gd name="T9" fmla="*/ 168 h 894"/>
                <a:gd name="T10" fmla="*/ 50 w 722"/>
                <a:gd name="T11" fmla="*/ 192 h 894"/>
                <a:gd name="T12" fmla="*/ 58 w 722"/>
                <a:gd name="T13" fmla="*/ 202 h 894"/>
                <a:gd name="T14" fmla="*/ 62 w 722"/>
                <a:gd name="T15" fmla="*/ 217 h 894"/>
                <a:gd name="T16" fmla="*/ 67 w 722"/>
                <a:gd name="T17" fmla="*/ 218 h 894"/>
                <a:gd name="T18" fmla="*/ 76 w 722"/>
                <a:gd name="T19" fmla="*/ 207 h 894"/>
                <a:gd name="T20" fmla="*/ 85 w 722"/>
                <a:gd name="T21" fmla="*/ 204 h 894"/>
                <a:gd name="T22" fmla="*/ 90 w 722"/>
                <a:gd name="T23" fmla="*/ 211 h 894"/>
                <a:gd name="T24" fmla="*/ 82 w 722"/>
                <a:gd name="T25" fmla="*/ 220 h 894"/>
                <a:gd name="T26" fmla="*/ 91 w 722"/>
                <a:gd name="T27" fmla="*/ 224 h 894"/>
                <a:gd name="T28" fmla="*/ 106 w 722"/>
                <a:gd name="T29" fmla="*/ 209 h 894"/>
                <a:gd name="T30" fmla="*/ 113 w 722"/>
                <a:gd name="T31" fmla="*/ 217 h 894"/>
                <a:gd name="T32" fmla="*/ 133 w 722"/>
                <a:gd name="T33" fmla="*/ 218 h 894"/>
                <a:gd name="T34" fmla="*/ 140 w 722"/>
                <a:gd name="T35" fmla="*/ 222 h 894"/>
                <a:gd name="T36" fmla="*/ 154 w 722"/>
                <a:gd name="T37" fmla="*/ 207 h 894"/>
                <a:gd name="T38" fmla="*/ 162 w 722"/>
                <a:gd name="T39" fmla="*/ 188 h 894"/>
                <a:gd name="T40" fmla="*/ 169 w 722"/>
                <a:gd name="T41" fmla="*/ 178 h 894"/>
                <a:gd name="T42" fmla="*/ 176 w 722"/>
                <a:gd name="T43" fmla="*/ 175 h 894"/>
                <a:gd name="T44" fmla="*/ 171 w 722"/>
                <a:gd name="T45" fmla="*/ 164 h 894"/>
                <a:gd name="T46" fmla="*/ 181 w 722"/>
                <a:gd name="T47" fmla="*/ 151 h 894"/>
                <a:gd name="T48" fmla="*/ 180 w 722"/>
                <a:gd name="T49" fmla="*/ 141 h 894"/>
                <a:gd name="T50" fmla="*/ 173 w 722"/>
                <a:gd name="T51" fmla="*/ 142 h 894"/>
                <a:gd name="T52" fmla="*/ 162 w 722"/>
                <a:gd name="T53" fmla="*/ 138 h 894"/>
                <a:gd name="T54" fmla="*/ 150 w 722"/>
                <a:gd name="T55" fmla="*/ 142 h 894"/>
                <a:gd name="T56" fmla="*/ 147 w 722"/>
                <a:gd name="T57" fmla="*/ 127 h 894"/>
                <a:gd name="T58" fmla="*/ 134 w 722"/>
                <a:gd name="T59" fmla="*/ 120 h 894"/>
                <a:gd name="T60" fmla="*/ 131 w 722"/>
                <a:gd name="T61" fmla="*/ 108 h 894"/>
                <a:gd name="T62" fmla="*/ 138 w 722"/>
                <a:gd name="T63" fmla="*/ 97 h 894"/>
                <a:gd name="T64" fmla="*/ 124 w 722"/>
                <a:gd name="T65" fmla="*/ 83 h 894"/>
                <a:gd name="T66" fmla="*/ 108 w 722"/>
                <a:gd name="T67" fmla="*/ 63 h 894"/>
                <a:gd name="T68" fmla="*/ 109 w 722"/>
                <a:gd name="T69" fmla="*/ 47 h 894"/>
                <a:gd name="T70" fmla="*/ 101 w 722"/>
                <a:gd name="T71" fmla="*/ 42 h 894"/>
                <a:gd name="T72" fmla="*/ 93 w 722"/>
                <a:gd name="T73" fmla="*/ 44 h 894"/>
                <a:gd name="T74" fmla="*/ 90 w 722"/>
                <a:gd name="T75" fmla="*/ 35 h 894"/>
                <a:gd name="T76" fmla="*/ 73 w 722"/>
                <a:gd name="T77" fmla="*/ 34 h 894"/>
                <a:gd name="T78" fmla="*/ 77 w 722"/>
                <a:gd name="T79" fmla="*/ 12 h 894"/>
                <a:gd name="T80" fmla="*/ 69 w 722"/>
                <a:gd name="T81" fmla="*/ 15 h 894"/>
                <a:gd name="T82" fmla="*/ 53 w 722"/>
                <a:gd name="T83" fmla="*/ 0 h 894"/>
                <a:gd name="T84" fmla="*/ 45 w 722"/>
                <a:gd name="T85" fmla="*/ 4 h 894"/>
                <a:gd name="T86" fmla="*/ 40 w 722"/>
                <a:gd name="T87" fmla="*/ 16 h 894"/>
                <a:gd name="T88" fmla="*/ 35 w 722"/>
                <a:gd name="T89" fmla="*/ 17 h 894"/>
                <a:gd name="T90" fmla="*/ 38 w 722"/>
                <a:gd name="T91" fmla="*/ 26 h 894"/>
                <a:gd name="T92" fmla="*/ 51 w 722"/>
                <a:gd name="T93" fmla="*/ 30 h 894"/>
                <a:gd name="T94" fmla="*/ 55 w 722"/>
                <a:gd name="T95" fmla="*/ 46 h 894"/>
                <a:gd name="T96" fmla="*/ 42 w 722"/>
                <a:gd name="T97" fmla="*/ 54 h 894"/>
                <a:gd name="T98" fmla="*/ 28 w 722"/>
                <a:gd name="T99" fmla="*/ 42 h 894"/>
                <a:gd name="T100" fmla="*/ 17 w 722"/>
                <a:gd name="T101" fmla="*/ 49 h 894"/>
                <a:gd name="T102" fmla="*/ 22 w 722"/>
                <a:gd name="T103" fmla="*/ 62 h 894"/>
                <a:gd name="T104" fmla="*/ 12 w 722"/>
                <a:gd name="T105" fmla="*/ 71 h 894"/>
                <a:gd name="T106" fmla="*/ 13 w 722"/>
                <a:gd name="T107" fmla="*/ 84 h 894"/>
                <a:gd name="T108" fmla="*/ 0 w 722"/>
                <a:gd name="T109" fmla="*/ 88 h 894"/>
                <a:gd name="T110" fmla="*/ 11 w 722"/>
                <a:gd name="T111" fmla="*/ 96 h 894"/>
                <a:gd name="T112" fmla="*/ 24 w 722"/>
                <a:gd name="T113" fmla="*/ 112 h 894"/>
                <a:gd name="T114" fmla="*/ 40 w 722"/>
                <a:gd name="T115" fmla="*/ 103 h 894"/>
                <a:gd name="T116" fmla="*/ 44 w 722"/>
                <a:gd name="T117" fmla="*/ 118 h 894"/>
                <a:gd name="T118" fmla="*/ 43 w 722"/>
                <a:gd name="T119" fmla="*/ 134 h 894"/>
                <a:gd name="T120" fmla="*/ 24 w 722"/>
                <a:gd name="T121" fmla="*/ 144 h 894"/>
                <a:gd name="T122" fmla="*/ 19 w 722"/>
                <a:gd name="T123" fmla="*/ 148 h 8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22"/>
                <a:gd name="T187" fmla="*/ 0 h 894"/>
                <a:gd name="T188" fmla="*/ 722 w 722"/>
                <a:gd name="T189" fmla="*/ 894 h 8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22" h="894">
                  <a:moveTo>
                    <a:pt x="74" y="591"/>
                  </a:moveTo>
                  <a:lnTo>
                    <a:pt x="94" y="620"/>
                  </a:lnTo>
                  <a:lnTo>
                    <a:pt x="133" y="652"/>
                  </a:lnTo>
                  <a:lnTo>
                    <a:pt x="165" y="650"/>
                  </a:lnTo>
                  <a:lnTo>
                    <a:pt x="202" y="669"/>
                  </a:lnTo>
                  <a:lnTo>
                    <a:pt x="202" y="766"/>
                  </a:lnTo>
                  <a:lnTo>
                    <a:pt x="234" y="807"/>
                  </a:lnTo>
                  <a:lnTo>
                    <a:pt x="250" y="868"/>
                  </a:lnTo>
                  <a:lnTo>
                    <a:pt x="267" y="872"/>
                  </a:lnTo>
                  <a:lnTo>
                    <a:pt x="303" y="827"/>
                  </a:lnTo>
                  <a:lnTo>
                    <a:pt x="338" y="815"/>
                  </a:lnTo>
                  <a:lnTo>
                    <a:pt x="358" y="841"/>
                  </a:lnTo>
                  <a:lnTo>
                    <a:pt x="326" y="878"/>
                  </a:lnTo>
                  <a:lnTo>
                    <a:pt x="366" y="894"/>
                  </a:lnTo>
                  <a:lnTo>
                    <a:pt x="425" y="833"/>
                  </a:lnTo>
                  <a:lnTo>
                    <a:pt x="454" y="868"/>
                  </a:lnTo>
                  <a:lnTo>
                    <a:pt x="531" y="870"/>
                  </a:lnTo>
                  <a:lnTo>
                    <a:pt x="557" y="886"/>
                  </a:lnTo>
                  <a:lnTo>
                    <a:pt x="616" y="825"/>
                  </a:lnTo>
                  <a:lnTo>
                    <a:pt x="645" y="752"/>
                  </a:lnTo>
                  <a:lnTo>
                    <a:pt x="673" y="709"/>
                  </a:lnTo>
                  <a:lnTo>
                    <a:pt x="704" y="697"/>
                  </a:lnTo>
                  <a:lnTo>
                    <a:pt x="683" y="654"/>
                  </a:lnTo>
                  <a:lnTo>
                    <a:pt x="722" y="604"/>
                  </a:lnTo>
                  <a:lnTo>
                    <a:pt x="720" y="563"/>
                  </a:lnTo>
                  <a:lnTo>
                    <a:pt x="689" y="567"/>
                  </a:lnTo>
                  <a:lnTo>
                    <a:pt x="647" y="551"/>
                  </a:lnTo>
                  <a:lnTo>
                    <a:pt x="598" y="567"/>
                  </a:lnTo>
                  <a:lnTo>
                    <a:pt x="588" y="508"/>
                  </a:lnTo>
                  <a:lnTo>
                    <a:pt x="533" y="482"/>
                  </a:lnTo>
                  <a:lnTo>
                    <a:pt x="521" y="429"/>
                  </a:lnTo>
                  <a:lnTo>
                    <a:pt x="549" y="386"/>
                  </a:lnTo>
                  <a:lnTo>
                    <a:pt x="496" y="331"/>
                  </a:lnTo>
                  <a:lnTo>
                    <a:pt x="431" y="252"/>
                  </a:lnTo>
                  <a:lnTo>
                    <a:pt x="435" y="185"/>
                  </a:lnTo>
                  <a:lnTo>
                    <a:pt x="403" y="166"/>
                  </a:lnTo>
                  <a:lnTo>
                    <a:pt x="374" y="173"/>
                  </a:lnTo>
                  <a:lnTo>
                    <a:pt x="358" y="138"/>
                  </a:lnTo>
                  <a:lnTo>
                    <a:pt x="291" y="136"/>
                  </a:lnTo>
                  <a:lnTo>
                    <a:pt x="305" y="47"/>
                  </a:lnTo>
                  <a:lnTo>
                    <a:pt x="273" y="61"/>
                  </a:lnTo>
                  <a:lnTo>
                    <a:pt x="214" y="0"/>
                  </a:lnTo>
                  <a:lnTo>
                    <a:pt x="177" y="16"/>
                  </a:lnTo>
                  <a:lnTo>
                    <a:pt x="157" y="63"/>
                  </a:lnTo>
                  <a:lnTo>
                    <a:pt x="137" y="67"/>
                  </a:lnTo>
                  <a:lnTo>
                    <a:pt x="149" y="101"/>
                  </a:lnTo>
                  <a:lnTo>
                    <a:pt x="204" y="122"/>
                  </a:lnTo>
                  <a:lnTo>
                    <a:pt x="222" y="183"/>
                  </a:lnTo>
                  <a:lnTo>
                    <a:pt x="167" y="215"/>
                  </a:lnTo>
                  <a:lnTo>
                    <a:pt x="114" y="166"/>
                  </a:lnTo>
                  <a:lnTo>
                    <a:pt x="67" y="195"/>
                  </a:lnTo>
                  <a:lnTo>
                    <a:pt x="86" y="250"/>
                  </a:lnTo>
                  <a:lnTo>
                    <a:pt x="49" y="282"/>
                  </a:lnTo>
                  <a:lnTo>
                    <a:pt x="53" y="335"/>
                  </a:lnTo>
                  <a:lnTo>
                    <a:pt x="0" y="349"/>
                  </a:lnTo>
                  <a:lnTo>
                    <a:pt x="43" y="384"/>
                  </a:lnTo>
                  <a:lnTo>
                    <a:pt x="98" y="447"/>
                  </a:lnTo>
                  <a:lnTo>
                    <a:pt x="157" y="410"/>
                  </a:lnTo>
                  <a:lnTo>
                    <a:pt x="175" y="473"/>
                  </a:lnTo>
                  <a:lnTo>
                    <a:pt x="171" y="536"/>
                  </a:lnTo>
                  <a:lnTo>
                    <a:pt x="96" y="575"/>
                  </a:lnTo>
                  <a:lnTo>
                    <a:pt x="74" y="591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7" name="Freeform 121"/>
            <p:cNvSpPr>
              <a:spLocks/>
            </p:cNvSpPr>
            <p:nvPr/>
          </p:nvSpPr>
          <p:spPr bwMode="gray">
            <a:xfrm>
              <a:off x="3034" y="2686"/>
              <a:ext cx="568" cy="356"/>
            </a:xfrm>
            <a:custGeom>
              <a:avLst/>
              <a:gdLst>
                <a:gd name="T0" fmla="*/ 40 w 1136"/>
                <a:gd name="T1" fmla="*/ 51 h 713"/>
                <a:gd name="T2" fmla="*/ 52 w 1136"/>
                <a:gd name="T3" fmla="*/ 64 h 713"/>
                <a:gd name="T4" fmla="*/ 58 w 1136"/>
                <a:gd name="T5" fmla="*/ 104 h 713"/>
                <a:gd name="T6" fmla="*/ 35 w 1136"/>
                <a:gd name="T7" fmla="*/ 118 h 713"/>
                <a:gd name="T8" fmla="*/ 0 w 1136"/>
                <a:gd name="T9" fmla="*/ 129 h 713"/>
                <a:gd name="T10" fmla="*/ 20 w 1136"/>
                <a:gd name="T11" fmla="*/ 167 h 713"/>
                <a:gd name="T12" fmla="*/ 40 w 1136"/>
                <a:gd name="T13" fmla="*/ 162 h 713"/>
                <a:gd name="T14" fmla="*/ 80 w 1136"/>
                <a:gd name="T15" fmla="*/ 153 h 713"/>
                <a:gd name="T16" fmla="*/ 76 w 1136"/>
                <a:gd name="T17" fmla="*/ 136 h 713"/>
                <a:gd name="T18" fmla="*/ 115 w 1136"/>
                <a:gd name="T19" fmla="*/ 138 h 713"/>
                <a:gd name="T20" fmla="*/ 147 w 1136"/>
                <a:gd name="T21" fmla="*/ 149 h 713"/>
                <a:gd name="T22" fmla="*/ 170 w 1136"/>
                <a:gd name="T23" fmla="*/ 142 h 713"/>
                <a:gd name="T24" fmla="*/ 189 w 1136"/>
                <a:gd name="T25" fmla="*/ 138 h 713"/>
                <a:gd name="T26" fmla="*/ 196 w 1136"/>
                <a:gd name="T27" fmla="*/ 160 h 713"/>
                <a:gd name="T28" fmla="*/ 221 w 1136"/>
                <a:gd name="T29" fmla="*/ 152 h 713"/>
                <a:gd name="T30" fmla="*/ 247 w 1136"/>
                <a:gd name="T31" fmla="*/ 135 h 713"/>
                <a:gd name="T32" fmla="*/ 264 w 1136"/>
                <a:gd name="T33" fmla="*/ 124 h 713"/>
                <a:gd name="T34" fmla="*/ 284 w 1136"/>
                <a:gd name="T35" fmla="*/ 122 h 713"/>
                <a:gd name="T36" fmla="*/ 272 w 1136"/>
                <a:gd name="T37" fmla="*/ 97 h 713"/>
                <a:gd name="T38" fmla="*/ 263 w 1136"/>
                <a:gd name="T39" fmla="*/ 68 h 713"/>
                <a:gd name="T40" fmla="*/ 245 w 1136"/>
                <a:gd name="T41" fmla="*/ 60 h 713"/>
                <a:gd name="T42" fmla="*/ 225 w 1136"/>
                <a:gd name="T43" fmla="*/ 59 h 713"/>
                <a:gd name="T44" fmla="*/ 196 w 1136"/>
                <a:gd name="T45" fmla="*/ 50 h 713"/>
                <a:gd name="T46" fmla="*/ 186 w 1136"/>
                <a:gd name="T47" fmla="*/ 24 h 713"/>
                <a:gd name="T48" fmla="*/ 157 w 1136"/>
                <a:gd name="T49" fmla="*/ 26 h 713"/>
                <a:gd name="T50" fmla="*/ 107 w 1136"/>
                <a:gd name="T51" fmla="*/ 21 h 713"/>
                <a:gd name="T52" fmla="*/ 71 w 1136"/>
                <a:gd name="T53" fmla="*/ 6 h 713"/>
                <a:gd name="T54" fmla="*/ 50 w 1136"/>
                <a:gd name="T55" fmla="*/ 4 h 713"/>
                <a:gd name="T56" fmla="*/ 43 w 1136"/>
                <a:gd name="T57" fmla="*/ 2 h 713"/>
                <a:gd name="T58" fmla="*/ 35 w 1136"/>
                <a:gd name="T59" fmla="*/ 1 h 713"/>
                <a:gd name="T60" fmla="*/ 34 w 1136"/>
                <a:gd name="T61" fmla="*/ 2 h 713"/>
                <a:gd name="T62" fmla="*/ 31 w 1136"/>
                <a:gd name="T63" fmla="*/ 7 h 713"/>
                <a:gd name="T64" fmla="*/ 29 w 1136"/>
                <a:gd name="T65" fmla="*/ 9 h 713"/>
                <a:gd name="T66" fmla="*/ 54 w 1136"/>
                <a:gd name="T67" fmla="*/ 24 h 713"/>
                <a:gd name="T68" fmla="*/ 33 w 1136"/>
                <a:gd name="T69" fmla="*/ 42 h 7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36"/>
                <a:gd name="T106" fmla="*/ 0 h 713"/>
                <a:gd name="T107" fmla="*/ 1136 w 1136"/>
                <a:gd name="T108" fmla="*/ 713 h 7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36" h="713">
                  <a:moveTo>
                    <a:pt x="130" y="169"/>
                  </a:moveTo>
                  <a:lnTo>
                    <a:pt x="159" y="205"/>
                  </a:lnTo>
                  <a:lnTo>
                    <a:pt x="157" y="258"/>
                  </a:lnTo>
                  <a:lnTo>
                    <a:pt x="208" y="256"/>
                  </a:lnTo>
                  <a:lnTo>
                    <a:pt x="236" y="331"/>
                  </a:lnTo>
                  <a:lnTo>
                    <a:pt x="234" y="417"/>
                  </a:lnTo>
                  <a:lnTo>
                    <a:pt x="183" y="425"/>
                  </a:lnTo>
                  <a:lnTo>
                    <a:pt x="140" y="474"/>
                  </a:lnTo>
                  <a:lnTo>
                    <a:pt x="33" y="482"/>
                  </a:lnTo>
                  <a:lnTo>
                    <a:pt x="0" y="516"/>
                  </a:lnTo>
                  <a:lnTo>
                    <a:pt x="23" y="591"/>
                  </a:lnTo>
                  <a:lnTo>
                    <a:pt x="82" y="671"/>
                  </a:lnTo>
                  <a:lnTo>
                    <a:pt x="134" y="713"/>
                  </a:lnTo>
                  <a:lnTo>
                    <a:pt x="161" y="648"/>
                  </a:lnTo>
                  <a:lnTo>
                    <a:pt x="220" y="596"/>
                  </a:lnTo>
                  <a:lnTo>
                    <a:pt x="319" y="612"/>
                  </a:lnTo>
                  <a:lnTo>
                    <a:pt x="332" y="585"/>
                  </a:lnTo>
                  <a:lnTo>
                    <a:pt x="303" y="545"/>
                  </a:lnTo>
                  <a:lnTo>
                    <a:pt x="372" y="528"/>
                  </a:lnTo>
                  <a:lnTo>
                    <a:pt x="460" y="555"/>
                  </a:lnTo>
                  <a:lnTo>
                    <a:pt x="531" y="559"/>
                  </a:lnTo>
                  <a:lnTo>
                    <a:pt x="588" y="598"/>
                  </a:lnTo>
                  <a:lnTo>
                    <a:pt x="649" y="563"/>
                  </a:lnTo>
                  <a:lnTo>
                    <a:pt x="681" y="569"/>
                  </a:lnTo>
                  <a:lnTo>
                    <a:pt x="687" y="600"/>
                  </a:lnTo>
                  <a:lnTo>
                    <a:pt x="758" y="553"/>
                  </a:lnTo>
                  <a:lnTo>
                    <a:pt x="791" y="587"/>
                  </a:lnTo>
                  <a:lnTo>
                    <a:pt x="785" y="640"/>
                  </a:lnTo>
                  <a:lnTo>
                    <a:pt x="832" y="654"/>
                  </a:lnTo>
                  <a:lnTo>
                    <a:pt x="884" y="608"/>
                  </a:lnTo>
                  <a:lnTo>
                    <a:pt x="947" y="594"/>
                  </a:lnTo>
                  <a:lnTo>
                    <a:pt x="988" y="543"/>
                  </a:lnTo>
                  <a:lnTo>
                    <a:pt x="1019" y="533"/>
                  </a:lnTo>
                  <a:lnTo>
                    <a:pt x="1055" y="496"/>
                  </a:lnTo>
                  <a:lnTo>
                    <a:pt x="1108" y="516"/>
                  </a:lnTo>
                  <a:lnTo>
                    <a:pt x="1136" y="490"/>
                  </a:lnTo>
                  <a:lnTo>
                    <a:pt x="1122" y="431"/>
                  </a:lnTo>
                  <a:lnTo>
                    <a:pt x="1088" y="388"/>
                  </a:lnTo>
                  <a:lnTo>
                    <a:pt x="1088" y="291"/>
                  </a:lnTo>
                  <a:lnTo>
                    <a:pt x="1051" y="272"/>
                  </a:lnTo>
                  <a:lnTo>
                    <a:pt x="1019" y="274"/>
                  </a:lnTo>
                  <a:lnTo>
                    <a:pt x="980" y="242"/>
                  </a:lnTo>
                  <a:lnTo>
                    <a:pt x="960" y="213"/>
                  </a:lnTo>
                  <a:lnTo>
                    <a:pt x="901" y="236"/>
                  </a:lnTo>
                  <a:lnTo>
                    <a:pt x="836" y="187"/>
                  </a:lnTo>
                  <a:lnTo>
                    <a:pt x="783" y="203"/>
                  </a:lnTo>
                  <a:lnTo>
                    <a:pt x="748" y="160"/>
                  </a:lnTo>
                  <a:lnTo>
                    <a:pt x="744" y="98"/>
                  </a:lnTo>
                  <a:lnTo>
                    <a:pt x="677" y="126"/>
                  </a:lnTo>
                  <a:lnTo>
                    <a:pt x="628" y="106"/>
                  </a:lnTo>
                  <a:lnTo>
                    <a:pt x="514" y="124"/>
                  </a:lnTo>
                  <a:lnTo>
                    <a:pt x="427" y="87"/>
                  </a:lnTo>
                  <a:lnTo>
                    <a:pt x="329" y="0"/>
                  </a:lnTo>
                  <a:lnTo>
                    <a:pt x="283" y="24"/>
                  </a:lnTo>
                  <a:lnTo>
                    <a:pt x="205" y="18"/>
                  </a:lnTo>
                  <a:lnTo>
                    <a:pt x="201" y="16"/>
                  </a:lnTo>
                  <a:lnTo>
                    <a:pt x="187" y="14"/>
                  </a:lnTo>
                  <a:lnTo>
                    <a:pt x="171" y="10"/>
                  </a:lnTo>
                  <a:lnTo>
                    <a:pt x="153" y="6"/>
                  </a:lnTo>
                  <a:lnTo>
                    <a:pt x="140" y="4"/>
                  </a:lnTo>
                  <a:lnTo>
                    <a:pt x="136" y="4"/>
                  </a:lnTo>
                  <a:lnTo>
                    <a:pt x="134" y="8"/>
                  </a:lnTo>
                  <a:lnTo>
                    <a:pt x="130" y="18"/>
                  </a:lnTo>
                  <a:lnTo>
                    <a:pt x="124" y="28"/>
                  </a:lnTo>
                  <a:lnTo>
                    <a:pt x="120" y="36"/>
                  </a:lnTo>
                  <a:lnTo>
                    <a:pt x="118" y="39"/>
                  </a:lnTo>
                  <a:lnTo>
                    <a:pt x="181" y="79"/>
                  </a:lnTo>
                  <a:lnTo>
                    <a:pt x="216" y="98"/>
                  </a:lnTo>
                  <a:lnTo>
                    <a:pt x="151" y="140"/>
                  </a:lnTo>
                  <a:lnTo>
                    <a:pt x="130" y="169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122"/>
            <p:cNvSpPr>
              <a:spLocks/>
            </p:cNvSpPr>
            <p:nvPr/>
          </p:nvSpPr>
          <p:spPr bwMode="gray">
            <a:xfrm>
              <a:off x="3034" y="2686"/>
              <a:ext cx="568" cy="356"/>
            </a:xfrm>
            <a:custGeom>
              <a:avLst/>
              <a:gdLst>
                <a:gd name="T0" fmla="*/ 40 w 1136"/>
                <a:gd name="T1" fmla="*/ 51 h 713"/>
                <a:gd name="T2" fmla="*/ 52 w 1136"/>
                <a:gd name="T3" fmla="*/ 64 h 713"/>
                <a:gd name="T4" fmla="*/ 58 w 1136"/>
                <a:gd name="T5" fmla="*/ 104 h 713"/>
                <a:gd name="T6" fmla="*/ 35 w 1136"/>
                <a:gd name="T7" fmla="*/ 118 h 713"/>
                <a:gd name="T8" fmla="*/ 0 w 1136"/>
                <a:gd name="T9" fmla="*/ 129 h 713"/>
                <a:gd name="T10" fmla="*/ 20 w 1136"/>
                <a:gd name="T11" fmla="*/ 167 h 713"/>
                <a:gd name="T12" fmla="*/ 40 w 1136"/>
                <a:gd name="T13" fmla="*/ 162 h 713"/>
                <a:gd name="T14" fmla="*/ 80 w 1136"/>
                <a:gd name="T15" fmla="*/ 153 h 713"/>
                <a:gd name="T16" fmla="*/ 76 w 1136"/>
                <a:gd name="T17" fmla="*/ 136 h 713"/>
                <a:gd name="T18" fmla="*/ 115 w 1136"/>
                <a:gd name="T19" fmla="*/ 138 h 713"/>
                <a:gd name="T20" fmla="*/ 147 w 1136"/>
                <a:gd name="T21" fmla="*/ 149 h 713"/>
                <a:gd name="T22" fmla="*/ 170 w 1136"/>
                <a:gd name="T23" fmla="*/ 142 h 713"/>
                <a:gd name="T24" fmla="*/ 189 w 1136"/>
                <a:gd name="T25" fmla="*/ 138 h 713"/>
                <a:gd name="T26" fmla="*/ 196 w 1136"/>
                <a:gd name="T27" fmla="*/ 160 h 713"/>
                <a:gd name="T28" fmla="*/ 221 w 1136"/>
                <a:gd name="T29" fmla="*/ 152 h 713"/>
                <a:gd name="T30" fmla="*/ 247 w 1136"/>
                <a:gd name="T31" fmla="*/ 135 h 713"/>
                <a:gd name="T32" fmla="*/ 264 w 1136"/>
                <a:gd name="T33" fmla="*/ 124 h 713"/>
                <a:gd name="T34" fmla="*/ 284 w 1136"/>
                <a:gd name="T35" fmla="*/ 122 h 713"/>
                <a:gd name="T36" fmla="*/ 272 w 1136"/>
                <a:gd name="T37" fmla="*/ 97 h 713"/>
                <a:gd name="T38" fmla="*/ 263 w 1136"/>
                <a:gd name="T39" fmla="*/ 68 h 713"/>
                <a:gd name="T40" fmla="*/ 245 w 1136"/>
                <a:gd name="T41" fmla="*/ 60 h 713"/>
                <a:gd name="T42" fmla="*/ 225 w 1136"/>
                <a:gd name="T43" fmla="*/ 59 h 713"/>
                <a:gd name="T44" fmla="*/ 196 w 1136"/>
                <a:gd name="T45" fmla="*/ 50 h 713"/>
                <a:gd name="T46" fmla="*/ 186 w 1136"/>
                <a:gd name="T47" fmla="*/ 24 h 713"/>
                <a:gd name="T48" fmla="*/ 157 w 1136"/>
                <a:gd name="T49" fmla="*/ 26 h 713"/>
                <a:gd name="T50" fmla="*/ 107 w 1136"/>
                <a:gd name="T51" fmla="*/ 21 h 713"/>
                <a:gd name="T52" fmla="*/ 71 w 1136"/>
                <a:gd name="T53" fmla="*/ 6 h 713"/>
                <a:gd name="T54" fmla="*/ 50 w 1136"/>
                <a:gd name="T55" fmla="*/ 4 h 713"/>
                <a:gd name="T56" fmla="*/ 43 w 1136"/>
                <a:gd name="T57" fmla="*/ 2 h 713"/>
                <a:gd name="T58" fmla="*/ 35 w 1136"/>
                <a:gd name="T59" fmla="*/ 1 h 713"/>
                <a:gd name="T60" fmla="*/ 34 w 1136"/>
                <a:gd name="T61" fmla="*/ 2 h 713"/>
                <a:gd name="T62" fmla="*/ 31 w 1136"/>
                <a:gd name="T63" fmla="*/ 7 h 713"/>
                <a:gd name="T64" fmla="*/ 29 w 1136"/>
                <a:gd name="T65" fmla="*/ 9 h 713"/>
                <a:gd name="T66" fmla="*/ 54 w 1136"/>
                <a:gd name="T67" fmla="*/ 24 h 713"/>
                <a:gd name="T68" fmla="*/ 33 w 1136"/>
                <a:gd name="T69" fmla="*/ 42 h 7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36"/>
                <a:gd name="T106" fmla="*/ 0 h 713"/>
                <a:gd name="T107" fmla="*/ 1136 w 1136"/>
                <a:gd name="T108" fmla="*/ 713 h 7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36" h="713">
                  <a:moveTo>
                    <a:pt x="130" y="169"/>
                  </a:moveTo>
                  <a:lnTo>
                    <a:pt x="159" y="205"/>
                  </a:lnTo>
                  <a:lnTo>
                    <a:pt x="157" y="258"/>
                  </a:lnTo>
                  <a:lnTo>
                    <a:pt x="208" y="256"/>
                  </a:lnTo>
                  <a:lnTo>
                    <a:pt x="236" y="331"/>
                  </a:lnTo>
                  <a:lnTo>
                    <a:pt x="234" y="417"/>
                  </a:lnTo>
                  <a:lnTo>
                    <a:pt x="183" y="425"/>
                  </a:lnTo>
                  <a:lnTo>
                    <a:pt x="140" y="474"/>
                  </a:lnTo>
                  <a:lnTo>
                    <a:pt x="33" y="482"/>
                  </a:lnTo>
                  <a:lnTo>
                    <a:pt x="0" y="516"/>
                  </a:lnTo>
                  <a:lnTo>
                    <a:pt x="23" y="591"/>
                  </a:lnTo>
                  <a:lnTo>
                    <a:pt x="82" y="671"/>
                  </a:lnTo>
                  <a:lnTo>
                    <a:pt x="134" y="713"/>
                  </a:lnTo>
                  <a:lnTo>
                    <a:pt x="161" y="648"/>
                  </a:lnTo>
                  <a:lnTo>
                    <a:pt x="220" y="596"/>
                  </a:lnTo>
                  <a:lnTo>
                    <a:pt x="319" y="612"/>
                  </a:lnTo>
                  <a:lnTo>
                    <a:pt x="332" y="585"/>
                  </a:lnTo>
                  <a:lnTo>
                    <a:pt x="303" y="545"/>
                  </a:lnTo>
                  <a:lnTo>
                    <a:pt x="372" y="528"/>
                  </a:lnTo>
                  <a:lnTo>
                    <a:pt x="460" y="555"/>
                  </a:lnTo>
                  <a:lnTo>
                    <a:pt x="531" y="559"/>
                  </a:lnTo>
                  <a:lnTo>
                    <a:pt x="588" y="598"/>
                  </a:lnTo>
                  <a:lnTo>
                    <a:pt x="649" y="563"/>
                  </a:lnTo>
                  <a:lnTo>
                    <a:pt x="681" y="569"/>
                  </a:lnTo>
                  <a:lnTo>
                    <a:pt x="687" y="600"/>
                  </a:lnTo>
                  <a:lnTo>
                    <a:pt x="758" y="553"/>
                  </a:lnTo>
                  <a:lnTo>
                    <a:pt x="791" y="587"/>
                  </a:lnTo>
                  <a:lnTo>
                    <a:pt x="785" y="640"/>
                  </a:lnTo>
                  <a:lnTo>
                    <a:pt x="832" y="654"/>
                  </a:lnTo>
                  <a:lnTo>
                    <a:pt x="884" y="608"/>
                  </a:lnTo>
                  <a:lnTo>
                    <a:pt x="947" y="594"/>
                  </a:lnTo>
                  <a:lnTo>
                    <a:pt x="988" y="543"/>
                  </a:lnTo>
                  <a:lnTo>
                    <a:pt x="1019" y="533"/>
                  </a:lnTo>
                  <a:lnTo>
                    <a:pt x="1055" y="496"/>
                  </a:lnTo>
                  <a:lnTo>
                    <a:pt x="1108" y="516"/>
                  </a:lnTo>
                  <a:lnTo>
                    <a:pt x="1136" y="490"/>
                  </a:lnTo>
                  <a:lnTo>
                    <a:pt x="1122" y="431"/>
                  </a:lnTo>
                  <a:lnTo>
                    <a:pt x="1088" y="388"/>
                  </a:lnTo>
                  <a:lnTo>
                    <a:pt x="1088" y="291"/>
                  </a:lnTo>
                  <a:lnTo>
                    <a:pt x="1051" y="272"/>
                  </a:lnTo>
                  <a:lnTo>
                    <a:pt x="1019" y="274"/>
                  </a:lnTo>
                  <a:lnTo>
                    <a:pt x="980" y="242"/>
                  </a:lnTo>
                  <a:lnTo>
                    <a:pt x="960" y="213"/>
                  </a:lnTo>
                  <a:lnTo>
                    <a:pt x="901" y="236"/>
                  </a:lnTo>
                  <a:lnTo>
                    <a:pt x="836" y="187"/>
                  </a:lnTo>
                  <a:lnTo>
                    <a:pt x="783" y="203"/>
                  </a:lnTo>
                  <a:lnTo>
                    <a:pt x="748" y="160"/>
                  </a:lnTo>
                  <a:lnTo>
                    <a:pt x="744" y="98"/>
                  </a:lnTo>
                  <a:lnTo>
                    <a:pt x="677" y="126"/>
                  </a:lnTo>
                  <a:lnTo>
                    <a:pt x="628" y="106"/>
                  </a:lnTo>
                  <a:lnTo>
                    <a:pt x="514" y="124"/>
                  </a:lnTo>
                  <a:lnTo>
                    <a:pt x="427" y="87"/>
                  </a:lnTo>
                  <a:lnTo>
                    <a:pt x="329" y="0"/>
                  </a:lnTo>
                  <a:lnTo>
                    <a:pt x="283" y="24"/>
                  </a:lnTo>
                  <a:lnTo>
                    <a:pt x="205" y="18"/>
                  </a:lnTo>
                  <a:lnTo>
                    <a:pt x="201" y="16"/>
                  </a:lnTo>
                  <a:lnTo>
                    <a:pt x="187" y="14"/>
                  </a:lnTo>
                  <a:lnTo>
                    <a:pt x="171" y="10"/>
                  </a:lnTo>
                  <a:lnTo>
                    <a:pt x="153" y="6"/>
                  </a:lnTo>
                  <a:lnTo>
                    <a:pt x="140" y="4"/>
                  </a:lnTo>
                  <a:lnTo>
                    <a:pt x="136" y="4"/>
                  </a:lnTo>
                  <a:lnTo>
                    <a:pt x="134" y="8"/>
                  </a:lnTo>
                  <a:lnTo>
                    <a:pt x="130" y="18"/>
                  </a:lnTo>
                  <a:lnTo>
                    <a:pt x="124" y="28"/>
                  </a:lnTo>
                  <a:lnTo>
                    <a:pt x="120" y="36"/>
                  </a:lnTo>
                  <a:lnTo>
                    <a:pt x="118" y="39"/>
                  </a:lnTo>
                  <a:lnTo>
                    <a:pt x="181" y="79"/>
                  </a:lnTo>
                  <a:lnTo>
                    <a:pt x="216" y="98"/>
                  </a:lnTo>
                  <a:lnTo>
                    <a:pt x="151" y="140"/>
                  </a:lnTo>
                  <a:lnTo>
                    <a:pt x="130" y="169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9" name="Freeform 123"/>
            <p:cNvSpPr>
              <a:spLocks/>
            </p:cNvSpPr>
            <p:nvPr/>
          </p:nvSpPr>
          <p:spPr bwMode="gray">
            <a:xfrm>
              <a:off x="3140" y="2406"/>
              <a:ext cx="448" cy="398"/>
            </a:xfrm>
            <a:custGeom>
              <a:avLst/>
              <a:gdLst>
                <a:gd name="T0" fmla="*/ 0 w 896"/>
                <a:gd name="T1" fmla="*/ 84 h 797"/>
                <a:gd name="T2" fmla="*/ 7 w 896"/>
                <a:gd name="T3" fmla="*/ 100 h 797"/>
                <a:gd name="T4" fmla="*/ 17 w 896"/>
                <a:gd name="T5" fmla="*/ 115 h 797"/>
                <a:gd name="T6" fmla="*/ 30 w 896"/>
                <a:gd name="T7" fmla="*/ 127 h 797"/>
                <a:gd name="T8" fmla="*/ 29 w 896"/>
                <a:gd name="T9" fmla="*/ 140 h 797"/>
                <a:gd name="T10" fmla="*/ 53 w 896"/>
                <a:gd name="T11" fmla="*/ 162 h 797"/>
                <a:gd name="T12" fmla="*/ 76 w 896"/>
                <a:gd name="T13" fmla="*/ 171 h 797"/>
                <a:gd name="T14" fmla="*/ 104 w 896"/>
                <a:gd name="T15" fmla="*/ 166 h 797"/>
                <a:gd name="T16" fmla="*/ 116 w 896"/>
                <a:gd name="T17" fmla="*/ 171 h 797"/>
                <a:gd name="T18" fmla="*/ 133 w 896"/>
                <a:gd name="T19" fmla="*/ 164 h 797"/>
                <a:gd name="T20" fmla="*/ 134 w 896"/>
                <a:gd name="T21" fmla="*/ 180 h 797"/>
                <a:gd name="T22" fmla="*/ 143 w 896"/>
                <a:gd name="T23" fmla="*/ 191 h 797"/>
                <a:gd name="T24" fmla="*/ 156 w 896"/>
                <a:gd name="T25" fmla="*/ 187 h 797"/>
                <a:gd name="T26" fmla="*/ 173 w 896"/>
                <a:gd name="T27" fmla="*/ 199 h 797"/>
                <a:gd name="T28" fmla="*/ 188 w 896"/>
                <a:gd name="T29" fmla="*/ 194 h 797"/>
                <a:gd name="T30" fmla="*/ 193 w 896"/>
                <a:gd name="T31" fmla="*/ 189 h 797"/>
                <a:gd name="T32" fmla="*/ 212 w 896"/>
                <a:gd name="T33" fmla="*/ 179 h 797"/>
                <a:gd name="T34" fmla="*/ 213 w 896"/>
                <a:gd name="T35" fmla="*/ 163 h 797"/>
                <a:gd name="T36" fmla="*/ 208 w 896"/>
                <a:gd name="T37" fmla="*/ 148 h 797"/>
                <a:gd name="T38" fmla="*/ 194 w 896"/>
                <a:gd name="T39" fmla="*/ 157 h 797"/>
                <a:gd name="T40" fmla="*/ 180 w 896"/>
                <a:gd name="T41" fmla="*/ 141 h 797"/>
                <a:gd name="T42" fmla="*/ 170 w 896"/>
                <a:gd name="T43" fmla="*/ 133 h 797"/>
                <a:gd name="T44" fmla="*/ 182 w 896"/>
                <a:gd name="T45" fmla="*/ 129 h 797"/>
                <a:gd name="T46" fmla="*/ 181 w 896"/>
                <a:gd name="T47" fmla="*/ 116 h 797"/>
                <a:gd name="T48" fmla="*/ 190 w 896"/>
                <a:gd name="T49" fmla="*/ 108 h 797"/>
                <a:gd name="T50" fmla="*/ 186 w 896"/>
                <a:gd name="T51" fmla="*/ 94 h 797"/>
                <a:gd name="T52" fmla="*/ 197 w 896"/>
                <a:gd name="T53" fmla="*/ 87 h 797"/>
                <a:gd name="T54" fmla="*/ 211 w 896"/>
                <a:gd name="T55" fmla="*/ 99 h 797"/>
                <a:gd name="T56" fmla="*/ 224 w 896"/>
                <a:gd name="T57" fmla="*/ 91 h 797"/>
                <a:gd name="T58" fmla="*/ 219 w 896"/>
                <a:gd name="T59" fmla="*/ 75 h 797"/>
                <a:gd name="T60" fmla="*/ 206 w 896"/>
                <a:gd name="T61" fmla="*/ 71 h 797"/>
                <a:gd name="T62" fmla="*/ 203 w 896"/>
                <a:gd name="T63" fmla="*/ 62 h 797"/>
                <a:gd name="T64" fmla="*/ 182 w 896"/>
                <a:gd name="T65" fmla="*/ 66 h 797"/>
                <a:gd name="T66" fmla="*/ 169 w 896"/>
                <a:gd name="T67" fmla="*/ 53 h 797"/>
                <a:gd name="T68" fmla="*/ 157 w 896"/>
                <a:gd name="T69" fmla="*/ 53 h 797"/>
                <a:gd name="T70" fmla="*/ 156 w 896"/>
                <a:gd name="T71" fmla="*/ 41 h 797"/>
                <a:gd name="T72" fmla="*/ 173 w 896"/>
                <a:gd name="T73" fmla="*/ 20 h 797"/>
                <a:gd name="T74" fmla="*/ 171 w 896"/>
                <a:gd name="T75" fmla="*/ 3 h 797"/>
                <a:gd name="T76" fmla="*/ 153 w 896"/>
                <a:gd name="T77" fmla="*/ 6 h 797"/>
                <a:gd name="T78" fmla="*/ 112 w 896"/>
                <a:gd name="T79" fmla="*/ 0 h 797"/>
                <a:gd name="T80" fmla="*/ 110 w 896"/>
                <a:gd name="T81" fmla="*/ 32 h 797"/>
                <a:gd name="T82" fmla="*/ 89 w 896"/>
                <a:gd name="T83" fmla="*/ 49 h 797"/>
                <a:gd name="T84" fmla="*/ 72 w 896"/>
                <a:gd name="T85" fmla="*/ 52 h 797"/>
                <a:gd name="T86" fmla="*/ 42 w 896"/>
                <a:gd name="T87" fmla="*/ 71 h 797"/>
                <a:gd name="T88" fmla="*/ 25 w 896"/>
                <a:gd name="T89" fmla="*/ 79 h 797"/>
                <a:gd name="T90" fmla="*/ 0 w 896"/>
                <a:gd name="T91" fmla="*/ 84 h 7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96"/>
                <a:gd name="T139" fmla="*/ 0 h 797"/>
                <a:gd name="T140" fmla="*/ 896 w 896"/>
                <a:gd name="T141" fmla="*/ 797 h 7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96" h="797">
                  <a:moveTo>
                    <a:pt x="0" y="339"/>
                  </a:moveTo>
                  <a:lnTo>
                    <a:pt x="28" y="402"/>
                  </a:lnTo>
                  <a:lnTo>
                    <a:pt x="65" y="463"/>
                  </a:lnTo>
                  <a:lnTo>
                    <a:pt x="120" y="510"/>
                  </a:lnTo>
                  <a:lnTo>
                    <a:pt x="117" y="561"/>
                  </a:lnTo>
                  <a:lnTo>
                    <a:pt x="211" y="648"/>
                  </a:lnTo>
                  <a:lnTo>
                    <a:pt x="302" y="685"/>
                  </a:lnTo>
                  <a:lnTo>
                    <a:pt x="416" y="667"/>
                  </a:lnTo>
                  <a:lnTo>
                    <a:pt x="465" y="687"/>
                  </a:lnTo>
                  <a:lnTo>
                    <a:pt x="532" y="659"/>
                  </a:lnTo>
                  <a:lnTo>
                    <a:pt x="536" y="721"/>
                  </a:lnTo>
                  <a:lnTo>
                    <a:pt x="571" y="764"/>
                  </a:lnTo>
                  <a:lnTo>
                    <a:pt x="624" y="748"/>
                  </a:lnTo>
                  <a:lnTo>
                    <a:pt x="689" y="797"/>
                  </a:lnTo>
                  <a:lnTo>
                    <a:pt x="750" y="776"/>
                  </a:lnTo>
                  <a:lnTo>
                    <a:pt x="772" y="756"/>
                  </a:lnTo>
                  <a:lnTo>
                    <a:pt x="845" y="719"/>
                  </a:lnTo>
                  <a:lnTo>
                    <a:pt x="851" y="654"/>
                  </a:lnTo>
                  <a:lnTo>
                    <a:pt x="831" y="595"/>
                  </a:lnTo>
                  <a:lnTo>
                    <a:pt x="774" y="630"/>
                  </a:lnTo>
                  <a:lnTo>
                    <a:pt x="717" y="567"/>
                  </a:lnTo>
                  <a:lnTo>
                    <a:pt x="678" y="534"/>
                  </a:lnTo>
                  <a:lnTo>
                    <a:pt x="727" y="518"/>
                  </a:lnTo>
                  <a:lnTo>
                    <a:pt x="723" y="465"/>
                  </a:lnTo>
                  <a:lnTo>
                    <a:pt x="760" y="433"/>
                  </a:lnTo>
                  <a:lnTo>
                    <a:pt x="743" y="378"/>
                  </a:lnTo>
                  <a:lnTo>
                    <a:pt x="788" y="349"/>
                  </a:lnTo>
                  <a:lnTo>
                    <a:pt x="841" y="398"/>
                  </a:lnTo>
                  <a:lnTo>
                    <a:pt x="896" y="366"/>
                  </a:lnTo>
                  <a:lnTo>
                    <a:pt x="876" y="303"/>
                  </a:lnTo>
                  <a:lnTo>
                    <a:pt x="823" y="284"/>
                  </a:lnTo>
                  <a:lnTo>
                    <a:pt x="811" y="250"/>
                  </a:lnTo>
                  <a:lnTo>
                    <a:pt x="727" y="266"/>
                  </a:lnTo>
                  <a:lnTo>
                    <a:pt x="676" y="213"/>
                  </a:lnTo>
                  <a:lnTo>
                    <a:pt x="626" y="215"/>
                  </a:lnTo>
                  <a:lnTo>
                    <a:pt x="622" y="165"/>
                  </a:lnTo>
                  <a:lnTo>
                    <a:pt x="691" y="83"/>
                  </a:lnTo>
                  <a:lnTo>
                    <a:pt x="683" y="12"/>
                  </a:lnTo>
                  <a:lnTo>
                    <a:pt x="609" y="26"/>
                  </a:lnTo>
                  <a:lnTo>
                    <a:pt x="445" y="0"/>
                  </a:lnTo>
                  <a:lnTo>
                    <a:pt x="437" y="130"/>
                  </a:lnTo>
                  <a:lnTo>
                    <a:pt x="353" y="197"/>
                  </a:lnTo>
                  <a:lnTo>
                    <a:pt x="288" y="209"/>
                  </a:lnTo>
                  <a:lnTo>
                    <a:pt x="168" y="286"/>
                  </a:lnTo>
                  <a:lnTo>
                    <a:pt x="97" y="317"/>
                  </a:lnTo>
                  <a:lnTo>
                    <a:pt x="0" y="339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0" name="Freeform 124"/>
            <p:cNvSpPr>
              <a:spLocks/>
            </p:cNvSpPr>
            <p:nvPr/>
          </p:nvSpPr>
          <p:spPr bwMode="gray">
            <a:xfrm>
              <a:off x="3140" y="2406"/>
              <a:ext cx="448" cy="398"/>
            </a:xfrm>
            <a:custGeom>
              <a:avLst/>
              <a:gdLst>
                <a:gd name="T0" fmla="*/ 0 w 896"/>
                <a:gd name="T1" fmla="*/ 84 h 797"/>
                <a:gd name="T2" fmla="*/ 7 w 896"/>
                <a:gd name="T3" fmla="*/ 100 h 797"/>
                <a:gd name="T4" fmla="*/ 17 w 896"/>
                <a:gd name="T5" fmla="*/ 115 h 797"/>
                <a:gd name="T6" fmla="*/ 30 w 896"/>
                <a:gd name="T7" fmla="*/ 127 h 797"/>
                <a:gd name="T8" fmla="*/ 29 w 896"/>
                <a:gd name="T9" fmla="*/ 140 h 797"/>
                <a:gd name="T10" fmla="*/ 53 w 896"/>
                <a:gd name="T11" fmla="*/ 162 h 797"/>
                <a:gd name="T12" fmla="*/ 76 w 896"/>
                <a:gd name="T13" fmla="*/ 171 h 797"/>
                <a:gd name="T14" fmla="*/ 104 w 896"/>
                <a:gd name="T15" fmla="*/ 166 h 797"/>
                <a:gd name="T16" fmla="*/ 116 w 896"/>
                <a:gd name="T17" fmla="*/ 171 h 797"/>
                <a:gd name="T18" fmla="*/ 133 w 896"/>
                <a:gd name="T19" fmla="*/ 164 h 797"/>
                <a:gd name="T20" fmla="*/ 134 w 896"/>
                <a:gd name="T21" fmla="*/ 180 h 797"/>
                <a:gd name="T22" fmla="*/ 143 w 896"/>
                <a:gd name="T23" fmla="*/ 191 h 797"/>
                <a:gd name="T24" fmla="*/ 156 w 896"/>
                <a:gd name="T25" fmla="*/ 187 h 797"/>
                <a:gd name="T26" fmla="*/ 173 w 896"/>
                <a:gd name="T27" fmla="*/ 199 h 797"/>
                <a:gd name="T28" fmla="*/ 188 w 896"/>
                <a:gd name="T29" fmla="*/ 194 h 797"/>
                <a:gd name="T30" fmla="*/ 193 w 896"/>
                <a:gd name="T31" fmla="*/ 189 h 797"/>
                <a:gd name="T32" fmla="*/ 212 w 896"/>
                <a:gd name="T33" fmla="*/ 179 h 797"/>
                <a:gd name="T34" fmla="*/ 213 w 896"/>
                <a:gd name="T35" fmla="*/ 163 h 797"/>
                <a:gd name="T36" fmla="*/ 208 w 896"/>
                <a:gd name="T37" fmla="*/ 148 h 797"/>
                <a:gd name="T38" fmla="*/ 194 w 896"/>
                <a:gd name="T39" fmla="*/ 157 h 797"/>
                <a:gd name="T40" fmla="*/ 180 w 896"/>
                <a:gd name="T41" fmla="*/ 141 h 797"/>
                <a:gd name="T42" fmla="*/ 170 w 896"/>
                <a:gd name="T43" fmla="*/ 133 h 797"/>
                <a:gd name="T44" fmla="*/ 182 w 896"/>
                <a:gd name="T45" fmla="*/ 129 h 797"/>
                <a:gd name="T46" fmla="*/ 181 w 896"/>
                <a:gd name="T47" fmla="*/ 116 h 797"/>
                <a:gd name="T48" fmla="*/ 190 w 896"/>
                <a:gd name="T49" fmla="*/ 108 h 797"/>
                <a:gd name="T50" fmla="*/ 186 w 896"/>
                <a:gd name="T51" fmla="*/ 94 h 797"/>
                <a:gd name="T52" fmla="*/ 197 w 896"/>
                <a:gd name="T53" fmla="*/ 87 h 797"/>
                <a:gd name="T54" fmla="*/ 211 w 896"/>
                <a:gd name="T55" fmla="*/ 99 h 797"/>
                <a:gd name="T56" fmla="*/ 224 w 896"/>
                <a:gd name="T57" fmla="*/ 91 h 797"/>
                <a:gd name="T58" fmla="*/ 219 w 896"/>
                <a:gd name="T59" fmla="*/ 75 h 797"/>
                <a:gd name="T60" fmla="*/ 206 w 896"/>
                <a:gd name="T61" fmla="*/ 71 h 797"/>
                <a:gd name="T62" fmla="*/ 203 w 896"/>
                <a:gd name="T63" fmla="*/ 62 h 797"/>
                <a:gd name="T64" fmla="*/ 182 w 896"/>
                <a:gd name="T65" fmla="*/ 66 h 797"/>
                <a:gd name="T66" fmla="*/ 169 w 896"/>
                <a:gd name="T67" fmla="*/ 53 h 797"/>
                <a:gd name="T68" fmla="*/ 157 w 896"/>
                <a:gd name="T69" fmla="*/ 53 h 797"/>
                <a:gd name="T70" fmla="*/ 156 w 896"/>
                <a:gd name="T71" fmla="*/ 41 h 797"/>
                <a:gd name="T72" fmla="*/ 173 w 896"/>
                <a:gd name="T73" fmla="*/ 20 h 797"/>
                <a:gd name="T74" fmla="*/ 171 w 896"/>
                <a:gd name="T75" fmla="*/ 3 h 797"/>
                <a:gd name="T76" fmla="*/ 153 w 896"/>
                <a:gd name="T77" fmla="*/ 6 h 797"/>
                <a:gd name="T78" fmla="*/ 112 w 896"/>
                <a:gd name="T79" fmla="*/ 0 h 797"/>
                <a:gd name="T80" fmla="*/ 110 w 896"/>
                <a:gd name="T81" fmla="*/ 32 h 797"/>
                <a:gd name="T82" fmla="*/ 89 w 896"/>
                <a:gd name="T83" fmla="*/ 49 h 797"/>
                <a:gd name="T84" fmla="*/ 72 w 896"/>
                <a:gd name="T85" fmla="*/ 52 h 797"/>
                <a:gd name="T86" fmla="*/ 42 w 896"/>
                <a:gd name="T87" fmla="*/ 71 h 797"/>
                <a:gd name="T88" fmla="*/ 25 w 896"/>
                <a:gd name="T89" fmla="*/ 79 h 797"/>
                <a:gd name="T90" fmla="*/ 0 w 896"/>
                <a:gd name="T91" fmla="*/ 84 h 7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96"/>
                <a:gd name="T139" fmla="*/ 0 h 797"/>
                <a:gd name="T140" fmla="*/ 896 w 896"/>
                <a:gd name="T141" fmla="*/ 797 h 7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96" h="797">
                  <a:moveTo>
                    <a:pt x="0" y="339"/>
                  </a:moveTo>
                  <a:lnTo>
                    <a:pt x="28" y="402"/>
                  </a:lnTo>
                  <a:lnTo>
                    <a:pt x="65" y="463"/>
                  </a:lnTo>
                  <a:lnTo>
                    <a:pt x="120" y="510"/>
                  </a:lnTo>
                  <a:lnTo>
                    <a:pt x="117" y="561"/>
                  </a:lnTo>
                  <a:lnTo>
                    <a:pt x="211" y="648"/>
                  </a:lnTo>
                  <a:lnTo>
                    <a:pt x="302" y="685"/>
                  </a:lnTo>
                  <a:lnTo>
                    <a:pt x="416" y="667"/>
                  </a:lnTo>
                  <a:lnTo>
                    <a:pt x="465" y="687"/>
                  </a:lnTo>
                  <a:lnTo>
                    <a:pt x="532" y="659"/>
                  </a:lnTo>
                  <a:lnTo>
                    <a:pt x="536" y="721"/>
                  </a:lnTo>
                  <a:lnTo>
                    <a:pt x="571" y="764"/>
                  </a:lnTo>
                  <a:lnTo>
                    <a:pt x="624" y="748"/>
                  </a:lnTo>
                  <a:lnTo>
                    <a:pt x="689" y="797"/>
                  </a:lnTo>
                  <a:lnTo>
                    <a:pt x="750" y="776"/>
                  </a:lnTo>
                  <a:lnTo>
                    <a:pt x="772" y="756"/>
                  </a:lnTo>
                  <a:lnTo>
                    <a:pt x="845" y="719"/>
                  </a:lnTo>
                  <a:lnTo>
                    <a:pt x="851" y="654"/>
                  </a:lnTo>
                  <a:lnTo>
                    <a:pt x="831" y="595"/>
                  </a:lnTo>
                  <a:lnTo>
                    <a:pt x="774" y="630"/>
                  </a:lnTo>
                  <a:lnTo>
                    <a:pt x="717" y="567"/>
                  </a:lnTo>
                  <a:lnTo>
                    <a:pt x="678" y="534"/>
                  </a:lnTo>
                  <a:lnTo>
                    <a:pt x="727" y="518"/>
                  </a:lnTo>
                  <a:lnTo>
                    <a:pt x="723" y="465"/>
                  </a:lnTo>
                  <a:lnTo>
                    <a:pt x="760" y="433"/>
                  </a:lnTo>
                  <a:lnTo>
                    <a:pt x="743" y="378"/>
                  </a:lnTo>
                  <a:lnTo>
                    <a:pt x="788" y="349"/>
                  </a:lnTo>
                  <a:lnTo>
                    <a:pt x="841" y="398"/>
                  </a:lnTo>
                  <a:lnTo>
                    <a:pt x="896" y="366"/>
                  </a:lnTo>
                  <a:lnTo>
                    <a:pt x="876" y="303"/>
                  </a:lnTo>
                  <a:lnTo>
                    <a:pt x="823" y="284"/>
                  </a:lnTo>
                  <a:lnTo>
                    <a:pt x="811" y="250"/>
                  </a:lnTo>
                  <a:lnTo>
                    <a:pt x="727" y="266"/>
                  </a:lnTo>
                  <a:lnTo>
                    <a:pt x="676" y="213"/>
                  </a:lnTo>
                  <a:lnTo>
                    <a:pt x="626" y="215"/>
                  </a:lnTo>
                  <a:lnTo>
                    <a:pt x="622" y="165"/>
                  </a:lnTo>
                  <a:lnTo>
                    <a:pt x="691" y="83"/>
                  </a:lnTo>
                  <a:lnTo>
                    <a:pt x="683" y="12"/>
                  </a:lnTo>
                  <a:lnTo>
                    <a:pt x="609" y="26"/>
                  </a:lnTo>
                  <a:lnTo>
                    <a:pt x="445" y="0"/>
                  </a:lnTo>
                  <a:lnTo>
                    <a:pt x="437" y="130"/>
                  </a:lnTo>
                  <a:lnTo>
                    <a:pt x="353" y="197"/>
                  </a:lnTo>
                  <a:lnTo>
                    <a:pt x="288" y="209"/>
                  </a:lnTo>
                  <a:lnTo>
                    <a:pt x="168" y="286"/>
                  </a:lnTo>
                  <a:lnTo>
                    <a:pt x="97" y="317"/>
                  </a:lnTo>
                  <a:lnTo>
                    <a:pt x="0" y="339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1" name="Freeform 125"/>
            <p:cNvSpPr>
              <a:spLocks/>
            </p:cNvSpPr>
            <p:nvPr/>
          </p:nvSpPr>
          <p:spPr bwMode="gray">
            <a:xfrm>
              <a:off x="3128" y="2050"/>
              <a:ext cx="251" cy="526"/>
            </a:xfrm>
            <a:custGeom>
              <a:avLst/>
              <a:gdLst>
                <a:gd name="T0" fmla="*/ 7 w 502"/>
                <a:gd name="T1" fmla="*/ 236 h 1051"/>
                <a:gd name="T2" fmla="*/ 6 w 502"/>
                <a:gd name="T3" fmla="*/ 263 h 1051"/>
                <a:gd name="T4" fmla="*/ 30 w 502"/>
                <a:gd name="T5" fmla="*/ 257 h 1051"/>
                <a:gd name="T6" fmla="*/ 48 w 502"/>
                <a:gd name="T7" fmla="*/ 250 h 1051"/>
                <a:gd name="T8" fmla="*/ 78 w 502"/>
                <a:gd name="T9" fmla="*/ 230 h 1051"/>
                <a:gd name="T10" fmla="*/ 94 w 502"/>
                <a:gd name="T11" fmla="*/ 228 h 1051"/>
                <a:gd name="T12" fmla="*/ 115 w 502"/>
                <a:gd name="T13" fmla="*/ 210 h 1051"/>
                <a:gd name="T14" fmla="*/ 117 w 502"/>
                <a:gd name="T15" fmla="*/ 178 h 1051"/>
                <a:gd name="T16" fmla="*/ 108 w 502"/>
                <a:gd name="T17" fmla="*/ 169 h 1051"/>
                <a:gd name="T18" fmla="*/ 109 w 502"/>
                <a:gd name="T19" fmla="*/ 159 h 1051"/>
                <a:gd name="T20" fmla="*/ 115 w 502"/>
                <a:gd name="T21" fmla="*/ 150 h 1051"/>
                <a:gd name="T22" fmla="*/ 114 w 502"/>
                <a:gd name="T23" fmla="*/ 142 h 1051"/>
                <a:gd name="T24" fmla="*/ 121 w 502"/>
                <a:gd name="T25" fmla="*/ 126 h 1051"/>
                <a:gd name="T26" fmla="*/ 118 w 502"/>
                <a:gd name="T27" fmla="*/ 109 h 1051"/>
                <a:gd name="T28" fmla="*/ 99 w 502"/>
                <a:gd name="T29" fmla="*/ 99 h 1051"/>
                <a:gd name="T30" fmla="*/ 100 w 502"/>
                <a:gd name="T31" fmla="*/ 81 h 1051"/>
                <a:gd name="T32" fmla="*/ 108 w 502"/>
                <a:gd name="T33" fmla="*/ 74 h 1051"/>
                <a:gd name="T34" fmla="*/ 109 w 502"/>
                <a:gd name="T35" fmla="*/ 64 h 1051"/>
                <a:gd name="T36" fmla="*/ 119 w 502"/>
                <a:gd name="T37" fmla="*/ 60 h 1051"/>
                <a:gd name="T38" fmla="*/ 126 w 502"/>
                <a:gd name="T39" fmla="*/ 43 h 1051"/>
                <a:gd name="T40" fmla="*/ 119 w 502"/>
                <a:gd name="T41" fmla="*/ 31 h 1051"/>
                <a:gd name="T42" fmla="*/ 110 w 502"/>
                <a:gd name="T43" fmla="*/ 26 h 1051"/>
                <a:gd name="T44" fmla="*/ 111 w 502"/>
                <a:gd name="T45" fmla="*/ 16 h 1051"/>
                <a:gd name="T46" fmla="*/ 121 w 502"/>
                <a:gd name="T47" fmla="*/ 11 h 1051"/>
                <a:gd name="T48" fmla="*/ 114 w 502"/>
                <a:gd name="T49" fmla="*/ 0 h 1051"/>
                <a:gd name="T50" fmla="*/ 87 w 502"/>
                <a:gd name="T51" fmla="*/ 11 h 1051"/>
                <a:gd name="T52" fmla="*/ 72 w 502"/>
                <a:gd name="T53" fmla="*/ 11 h 1051"/>
                <a:gd name="T54" fmla="*/ 50 w 502"/>
                <a:gd name="T55" fmla="*/ 19 h 1051"/>
                <a:gd name="T56" fmla="*/ 38 w 502"/>
                <a:gd name="T57" fmla="*/ 49 h 1051"/>
                <a:gd name="T58" fmla="*/ 19 w 502"/>
                <a:gd name="T59" fmla="*/ 56 h 1051"/>
                <a:gd name="T60" fmla="*/ 19 w 502"/>
                <a:gd name="T61" fmla="*/ 73 h 1051"/>
                <a:gd name="T62" fmla="*/ 12 w 502"/>
                <a:gd name="T63" fmla="*/ 104 h 1051"/>
                <a:gd name="T64" fmla="*/ 0 w 502"/>
                <a:gd name="T65" fmla="*/ 117 h 1051"/>
                <a:gd name="T66" fmla="*/ 13 w 502"/>
                <a:gd name="T67" fmla="*/ 139 h 1051"/>
                <a:gd name="T68" fmla="*/ 4 w 502"/>
                <a:gd name="T69" fmla="*/ 164 h 1051"/>
                <a:gd name="T70" fmla="*/ 9 w 502"/>
                <a:gd name="T71" fmla="*/ 198 h 1051"/>
                <a:gd name="T72" fmla="*/ 15 w 502"/>
                <a:gd name="T73" fmla="*/ 220 h 1051"/>
                <a:gd name="T74" fmla="*/ 7 w 502"/>
                <a:gd name="T75" fmla="*/ 236 h 105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2"/>
                <a:gd name="T115" fmla="*/ 0 h 1051"/>
                <a:gd name="T116" fmla="*/ 502 w 502"/>
                <a:gd name="T117" fmla="*/ 1051 h 105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2" h="1051">
                  <a:moveTo>
                    <a:pt x="25" y="942"/>
                  </a:moveTo>
                  <a:lnTo>
                    <a:pt x="23" y="1051"/>
                  </a:lnTo>
                  <a:lnTo>
                    <a:pt x="120" y="1027"/>
                  </a:lnTo>
                  <a:lnTo>
                    <a:pt x="191" y="998"/>
                  </a:lnTo>
                  <a:lnTo>
                    <a:pt x="311" y="919"/>
                  </a:lnTo>
                  <a:lnTo>
                    <a:pt x="376" y="909"/>
                  </a:lnTo>
                  <a:lnTo>
                    <a:pt x="460" y="840"/>
                  </a:lnTo>
                  <a:lnTo>
                    <a:pt x="468" y="712"/>
                  </a:lnTo>
                  <a:lnTo>
                    <a:pt x="429" y="675"/>
                  </a:lnTo>
                  <a:lnTo>
                    <a:pt x="433" y="635"/>
                  </a:lnTo>
                  <a:lnTo>
                    <a:pt x="460" y="600"/>
                  </a:lnTo>
                  <a:lnTo>
                    <a:pt x="454" y="565"/>
                  </a:lnTo>
                  <a:lnTo>
                    <a:pt x="484" y="504"/>
                  </a:lnTo>
                  <a:lnTo>
                    <a:pt x="470" y="433"/>
                  </a:lnTo>
                  <a:lnTo>
                    <a:pt x="395" y="395"/>
                  </a:lnTo>
                  <a:lnTo>
                    <a:pt x="397" y="324"/>
                  </a:lnTo>
                  <a:lnTo>
                    <a:pt x="429" y="293"/>
                  </a:lnTo>
                  <a:lnTo>
                    <a:pt x="435" y="254"/>
                  </a:lnTo>
                  <a:lnTo>
                    <a:pt x="476" y="240"/>
                  </a:lnTo>
                  <a:lnTo>
                    <a:pt x="502" y="169"/>
                  </a:lnTo>
                  <a:lnTo>
                    <a:pt x="476" y="122"/>
                  </a:lnTo>
                  <a:lnTo>
                    <a:pt x="437" y="104"/>
                  </a:lnTo>
                  <a:lnTo>
                    <a:pt x="441" y="61"/>
                  </a:lnTo>
                  <a:lnTo>
                    <a:pt x="484" y="41"/>
                  </a:lnTo>
                  <a:lnTo>
                    <a:pt x="454" y="0"/>
                  </a:lnTo>
                  <a:lnTo>
                    <a:pt x="348" y="43"/>
                  </a:lnTo>
                  <a:lnTo>
                    <a:pt x="285" y="43"/>
                  </a:lnTo>
                  <a:lnTo>
                    <a:pt x="199" y="74"/>
                  </a:lnTo>
                  <a:lnTo>
                    <a:pt x="151" y="193"/>
                  </a:lnTo>
                  <a:lnTo>
                    <a:pt x="73" y="222"/>
                  </a:lnTo>
                  <a:lnTo>
                    <a:pt x="73" y="291"/>
                  </a:lnTo>
                  <a:lnTo>
                    <a:pt x="45" y="415"/>
                  </a:lnTo>
                  <a:lnTo>
                    <a:pt x="0" y="468"/>
                  </a:lnTo>
                  <a:lnTo>
                    <a:pt x="51" y="555"/>
                  </a:lnTo>
                  <a:lnTo>
                    <a:pt x="14" y="655"/>
                  </a:lnTo>
                  <a:lnTo>
                    <a:pt x="33" y="789"/>
                  </a:lnTo>
                  <a:lnTo>
                    <a:pt x="57" y="877"/>
                  </a:lnTo>
                  <a:lnTo>
                    <a:pt x="25" y="942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2" name="Freeform 126"/>
            <p:cNvSpPr>
              <a:spLocks/>
            </p:cNvSpPr>
            <p:nvPr/>
          </p:nvSpPr>
          <p:spPr bwMode="gray">
            <a:xfrm>
              <a:off x="3128" y="2050"/>
              <a:ext cx="251" cy="526"/>
            </a:xfrm>
            <a:custGeom>
              <a:avLst/>
              <a:gdLst>
                <a:gd name="T0" fmla="*/ 7 w 502"/>
                <a:gd name="T1" fmla="*/ 236 h 1051"/>
                <a:gd name="T2" fmla="*/ 6 w 502"/>
                <a:gd name="T3" fmla="*/ 263 h 1051"/>
                <a:gd name="T4" fmla="*/ 30 w 502"/>
                <a:gd name="T5" fmla="*/ 257 h 1051"/>
                <a:gd name="T6" fmla="*/ 48 w 502"/>
                <a:gd name="T7" fmla="*/ 250 h 1051"/>
                <a:gd name="T8" fmla="*/ 78 w 502"/>
                <a:gd name="T9" fmla="*/ 230 h 1051"/>
                <a:gd name="T10" fmla="*/ 94 w 502"/>
                <a:gd name="T11" fmla="*/ 228 h 1051"/>
                <a:gd name="T12" fmla="*/ 115 w 502"/>
                <a:gd name="T13" fmla="*/ 210 h 1051"/>
                <a:gd name="T14" fmla="*/ 117 w 502"/>
                <a:gd name="T15" fmla="*/ 178 h 1051"/>
                <a:gd name="T16" fmla="*/ 108 w 502"/>
                <a:gd name="T17" fmla="*/ 169 h 1051"/>
                <a:gd name="T18" fmla="*/ 109 w 502"/>
                <a:gd name="T19" fmla="*/ 159 h 1051"/>
                <a:gd name="T20" fmla="*/ 115 w 502"/>
                <a:gd name="T21" fmla="*/ 150 h 1051"/>
                <a:gd name="T22" fmla="*/ 114 w 502"/>
                <a:gd name="T23" fmla="*/ 142 h 1051"/>
                <a:gd name="T24" fmla="*/ 121 w 502"/>
                <a:gd name="T25" fmla="*/ 126 h 1051"/>
                <a:gd name="T26" fmla="*/ 118 w 502"/>
                <a:gd name="T27" fmla="*/ 109 h 1051"/>
                <a:gd name="T28" fmla="*/ 99 w 502"/>
                <a:gd name="T29" fmla="*/ 99 h 1051"/>
                <a:gd name="T30" fmla="*/ 100 w 502"/>
                <a:gd name="T31" fmla="*/ 81 h 1051"/>
                <a:gd name="T32" fmla="*/ 108 w 502"/>
                <a:gd name="T33" fmla="*/ 74 h 1051"/>
                <a:gd name="T34" fmla="*/ 109 w 502"/>
                <a:gd name="T35" fmla="*/ 64 h 1051"/>
                <a:gd name="T36" fmla="*/ 119 w 502"/>
                <a:gd name="T37" fmla="*/ 60 h 1051"/>
                <a:gd name="T38" fmla="*/ 126 w 502"/>
                <a:gd name="T39" fmla="*/ 43 h 1051"/>
                <a:gd name="T40" fmla="*/ 119 w 502"/>
                <a:gd name="T41" fmla="*/ 31 h 1051"/>
                <a:gd name="T42" fmla="*/ 110 w 502"/>
                <a:gd name="T43" fmla="*/ 26 h 1051"/>
                <a:gd name="T44" fmla="*/ 111 w 502"/>
                <a:gd name="T45" fmla="*/ 16 h 1051"/>
                <a:gd name="T46" fmla="*/ 121 w 502"/>
                <a:gd name="T47" fmla="*/ 11 h 1051"/>
                <a:gd name="T48" fmla="*/ 114 w 502"/>
                <a:gd name="T49" fmla="*/ 0 h 1051"/>
                <a:gd name="T50" fmla="*/ 87 w 502"/>
                <a:gd name="T51" fmla="*/ 11 h 1051"/>
                <a:gd name="T52" fmla="*/ 72 w 502"/>
                <a:gd name="T53" fmla="*/ 11 h 1051"/>
                <a:gd name="T54" fmla="*/ 50 w 502"/>
                <a:gd name="T55" fmla="*/ 19 h 1051"/>
                <a:gd name="T56" fmla="*/ 38 w 502"/>
                <a:gd name="T57" fmla="*/ 49 h 1051"/>
                <a:gd name="T58" fmla="*/ 19 w 502"/>
                <a:gd name="T59" fmla="*/ 56 h 1051"/>
                <a:gd name="T60" fmla="*/ 19 w 502"/>
                <a:gd name="T61" fmla="*/ 73 h 1051"/>
                <a:gd name="T62" fmla="*/ 12 w 502"/>
                <a:gd name="T63" fmla="*/ 104 h 1051"/>
                <a:gd name="T64" fmla="*/ 0 w 502"/>
                <a:gd name="T65" fmla="*/ 117 h 1051"/>
                <a:gd name="T66" fmla="*/ 13 w 502"/>
                <a:gd name="T67" fmla="*/ 139 h 1051"/>
                <a:gd name="T68" fmla="*/ 4 w 502"/>
                <a:gd name="T69" fmla="*/ 164 h 1051"/>
                <a:gd name="T70" fmla="*/ 9 w 502"/>
                <a:gd name="T71" fmla="*/ 198 h 1051"/>
                <a:gd name="T72" fmla="*/ 15 w 502"/>
                <a:gd name="T73" fmla="*/ 220 h 1051"/>
                <a:gd name="T74" fmla="*/ 7 w 502"/>
                <a:gd name="T75" fmla="*/ 236 h 105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2"/>
                <a:gd name="T115" fmla="*/ 0 h 1051"/>
                <a:gd name="T116" fmla="*/ 502 w 502"/>
                <a:gd name="T117" fmla="*/ 1051 h 105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2" h="1051">
                  <a:moveTo>
                    <a:pt x="25" y="942"/>
                  </a:moveTo>
                  <a:lnTo>
                    <a:pt x="23" y="1051"/>
                  </a:lnTo>
                  <a:lnTo>
                    <a:pt x="120" y="1027"/>
                  </a:lnTo>
                  <a:lnTo>
                    <a:pt x="191" y="998"/>
                  </a:lnTo>
                  <a:lnTo>
                    <a:pt x="311" y="919"/>
                  </a:lnTo>
                  <a:lnTo>
                    <a:pt x="376" y="909"/>
                  </a:lnTo>
                  <a:lnTo>
                    <a:pt x="460" y="840"/>
                  </a:lnTo>
                  <a:lnTo>
                    <a:pt x="468" y="712"/>
                  </a:lnTo>
                  <a:lnTo>
                    <a:pt x="429" y="675"/>
                  </a:lnTo>
                  <a:lnTo>
                    <a:pt x="433" y="635"/>
                  </a:lnTo>
                  <a:lnTo>
                    <a:pt x="460" y="600"/>
                  </a:lnTo>
                  <a:lnTo>
                    <a:pt x="454" y="565"/>
                  </a:lnTo>
                  <a:lnTo>
                    <a:pt x="484" y="504"/>
                  </a:lnTo>
                  <a:lnTo>
                    <a:pt x="470" y="433"/>
                  </a:lnTo>
                  <a:lnTo>
                    <a:pt x="395" y="395"/>
                  </a:lnTo>
                  <a:lnTo>
                    <a:pt x="397" y="324"/>
                  </a:lnTo>
                  <a:lnTo>
                    <a:pt x="429" y="293"/>
                  </a:lnTo>
                  <a:lnTo>
                    <a:pt x="435" y="254"/>
                  </a:lnTo>
                  <a:lnTo>
                    <a:pt x="476" y="240"/>
                  </a:lnTo>
                  <a:lnTo>
                    <a:pt x="502" y="169"/>
                  </a:lnTo>
                  <a:lnTo>
                    <a:pt x="476" y="122"/>
                  </a:lnTo>
                  <a:lnTo>
                    <a:pt x="437" y="104"/>
                  </a:lnTo>
                  <a:lnTo>
                    <a:pt x="441" y="61"/>
                  </a:lnTo>
                  <a:lnTo>
                    <a:pt x="484" y="41"/>
                  </a:lnTo>
                  <a:lnTo>
                    <a:pt x="454" y="0"/>
                  </a:lnTo>
                  <a:lnTo>
                    <a:pt x="348" y="43"/>
                  </a:lnTo>
                  <a:lnTo>
                    <a:pt x="285" y="43"/>
                  </a:lnTo>
                  <a:lnTo>
                    <a:pt x="199" y="74"/>
                  </a:lnTo>
                  <a:lnTo>
                    <a:pt x="151" y="193"/>
                  </a:lnTo>
                  <a:lnTo>
                    <a:pt x="73" y="222"/>
                  </a:lnTo>
                  <a:lnTo>
                    <a:pt x="73" y="291"/>
                  </a:lnTo>
                  <a:lnTo>
                    <a:pt x="45" y="415"/>
                  </a:lnTo>
                  <a:lnTo>
                    <a:pt x="0" y="468"/>
                  </a:lnTo>
                  <a:lnTo>
                    <a:pt x="51" y="555"/>
                  </a:lnTo>
                  <a:lnTo>
                    <a:pt x="14" y="655"/>
                  </a:lnTo>
                  <a:lnTo>
                    <a:pt x="33" y="789"/>
                  </a:lnTo>
                  <a:lnTo>
                    <a:pt x="57" y="877"/>
                  </a:lnTo>
                  <a:lnTo>
                    <a:pt x="25" y="942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3" name="Freeform 127"/>
            <p:cNvSpPr>
              <a:spLocks/>
            </p:cNvSpPr>
            <p:nvPr/>
          </p:nvSpPr>
          <p:spPr bwMode="gray">
            <a:xfrm>
              <a:off x="2736" y="2154"/>
              <a:ext cx="464" cy="664"/>
            </a:xfrm>
            <a:custGeom>
              <a:avLst/>
              <a:gdLst>
                <a:gd name="T0" fmla="*/ 2 w 929"/>
                <a:gd name="T1" fmla="*/ 106 h 1329"/>
                <a:gd name="T2" fmla="*/ 21 w 929"/>
                <a:gd name="T3" fmla="*/ 126 h 1329"/>
                <a:gd name="T4" fmla="*/ 31 w 929"/>
                <a:gd name="T5" fmla="*/ 148 h 1329"/>
                <a:gd name="T6" fmla="*/ 26 w 929"/>
                <a:gd name="T7" fmla="*/ 170 h 1329"/>
                <a:gd name="T8" fmla="*/ 43 w 929"/>
                <a:gd name="T9" fmla="*/ 183 h 1329"/>
                <a:gd name="T10" fmla="*/ 68 w 929"/>
                <a:gd name="T11" fmla="*/ 187 h 1329"/>
                <a:gd name="T12" fmla="*/ 79 w 929"/>
                <a:gd name="T13" fmla="*/ 172 h 1329"/>
                <a:gd name="T14" fmla="*/ 78 w 929"/>
                <a:gd name="T15" fmla="*/ 153 h 1329"/>
                <a:gd name="T16" fmla="*/ 72 w 929"/>
                <a:gd name="T17" fmla="*/ 108 h 1329"/>
                <a:gd name="T18" fmla="*/ 92 w 929"/>
                <a:gd name="T19" fmla="*/ 113 h 1329"/>
                <a:gd name="T20" fmla="*/ 109 w 929"/>
                <a:gd name="T21" fmla="*/ 126 h 1329"/>
                <a:gd name="T22" fmla="*/ 143 w 929"/>
                <a:gd name="T23" fmla="*/ 150 h 1329"/>
                <a:gd name="T24" fmla="*/ 140 w 929"/>
                <a:gd name="T25" fmla="*/ 174 h 1329"/>
                <a:gd name="T26" fmla="*/ 112 w 929"/>
                <a:gd name="T27" fmla="*/ 189 h 1329"/>
                <a:gd name="T28" fmla="*/ 99 w 929"/>
                <a:gd name="T29" fmla="*/ 204 h 1329"/>
                <a:gd name="T30" fmla="*/ 71 w 929"/>
                <a:gd name="T31" fmla="*/ 199 h 1329"/>
                <a:gd name="T32" fmla="*/ 65 w 929"/>
                <a:gd name="T33" fmla="*/ 222 h 1329"/>
                <a:gd name="T34" fmla="*/ 70 w 929"/>
                <a:gd name="T35" fmla="*/ 249 h 1329"/>
                <a:gd name="T36" fmla="*/ 48 w 929"/>
                <a:gd name="T37" fmla="*/ 267 h 1329"/>
                <a:gd name="T38" fmla="*/ 53 w 929"/>
                <a:gd name="T39" fmla="*/ 285 h 1329"/>
                <a:gd name="T40" fmla="*/ 63 w 929"/>
                <a:gd name="T41" fmla="*/ 304 h 1329"/>
                <a:gd name="T42" fmla="*/ 110 w 929"/>
                <a:gd name="T43" fmla="*/ 308 h 1329"/>
                <a:gd name="T44" fmla="*/ 142 w 929"/>
                <a:gd name="T45" fmla="*/ 313 h 1329"/>
                <a:gd name="T46" fmla="*/ 172 w 929"/>
                <a:gd name="T47" fmla="*/ 324 h 1329"/>
                <a:gd name="T48" fmla="*/ 188 w 929"/>
                <a:gd name="T49" fmla="*/ 330 h 1329"/>
                <a:gd name="T50" fmla="*/ 181 w 929"/>
                <a:gd name="T51" fmla="*/ 308 h 1329"/>
                <a:gd name="T52" fmla="*/ 202 w 929"/>
                <a:gd name="T53" fmla="*/ 290 h 1329"/>
                <a:gd name="T54" fmla="*/ 178 w 929"/>
                <a:gd name="T55" fmla="*/ 276 h 1329"/>
                <a:gd name="T56" fmla="*/ 200 w 929"/>
                <a:gd name="T57" fmla="*/ 270 h 1329"/>
                <a:gd name="T58" fmla="*/ 231 w 929"/>
                <a:gd name="T59" fmla="*/ 266 h 1329"/>
                <a:gd name="T60" fmla="*/ 218 w 929"/>
                <a:gd name="T61" fmla="*/ 241 h 1329"/>
                <a:gd name="T62" fmla="*/ 202 w 929"/>
                <a:gd name="T63" fmla="*/ 211 h 1329"/>
                <a:gd name="T64" fmla="*/ 210 w 929"/>
                <a:gd name="T65" fmla="*/ 167 h 1329"/>
                <a:gd name="T66" fmla="*/ 200 w 929"/>
                <a:gd name="T67" fmla="*/ 112 h 1329"/>
                <a:gd name="T68" fmla="*/ 196 w 929"/>
                <a:gd name="T69" fmla="*/ 65 h 1329"/>
                <a:gd name="T70" fmla="*/ 214 w 929"/>
                <a:gd name="T71" fmla="*/ 21 h 1329"/>
                <a:gd name="T72" fmla="*/ 206 w 929"/>
                <a:gd name="T73" fmla="*/ 0 h 1329"/>
                <a:gd name="T74" fmla="*/ 182 w 929"/>
                <a:gd name="T75" fmla="*/ 10 h 1329"/>
                <a:gd name="T76" fmla="*/ 164 w 929"/>
                <a:gd name="T77" fmla="*/ 44 h 1329"/>
                <a:gd name="T78" fmla="*/ 129 w 929"/>
                <a:gd name="T79" fmla="*/ 87 h 1329"/>
                <a:gd name="T80" fmla="*/ 99 w 929"/>
                <a:gd name="T81" fmla="*/ 84 h 1329"/>
                <a:gd name="T82" fmla="*/ 74 w 929"/>
                <a:gd name="T83" fmla="*/ 70 h 1329"/>
                <a:gd name="T84" fmla="*/ 72 w 929"/>
                <a:gd name="T85" fmla="*/ 42 h 1329"/>
                <a:gd name="T86" fmla="*/ 68 w 929"/>
                <a:gd name="T87" fmla="*/ 18 h 1329"/>
                <a:gd name="T88" fmla="*/ 43 w 929"/>
                <a:gd name="T89" fmla="*/ 42 h 1329"/>
                <a:gd name="T90" fmla="*/ 26 w 929"/>
                <a:gd name="T91" fmla="*/ 90 h 132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29"/>
                <a:gd name="T139" fmla="*/ 0 h 1329"/>
                <a:gd name="T140" fmla="*/ 929 w 929"/>
                <a:gd name="T141" fmla="*/ 1329 h 132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29" h="1329">
                  <a:moveTo>
                    <a:pt x="0" y="406"/>
                  </a:moveTo>
                  <a:lnTo>
                    <a:pt x="8" y="425"/>
                  </a:lnTo>
                  <a:lnTo>
                    <a:pt x="36" y="461"/>
                  </a:lnTo>
                  <a:lnTo>
                    <a:pt x="87" y="504"/>
                  </a:lnTo>
                  <a:lnTo>
                    <a:pt x="85" y="538"/>
                  </a:lnTo>
                  <a:lnTo>
                    <a:pt x="124" y="595"/>
                  </a:lnTo>
                  <a:lnTo>
                    <a:pt x="107" y="636"/>
                  </a:lnTo>
                  <a:lnTo>
                    <a:pt x="107" y="681"/>
                  </a:lnTo>
                  <a:lnTo>
                    <a:pt x="150" y="697"/>
                  </a:lnTo>
                  <a:lnTo>
                    <a:pt x="174" y="732"/>
                  </a:lnTo>
                  <a:lnTo>
                    <a:pt x="239" y="762"/>
                  </a:lnTo>
                  <a:lnTo>
                    <a:pt x="272" y="748"/>
                  </a:lnTo>
                  <a:lnTo>
                    <a:pt x="278" y="705"/>
                  </a:lnTo>
                  <a:lnTo>
                    <a:pt x="317" y="689"/>
                  </a:lnTo>
                  <a:lnTo>
                    <a:pt x="335" y="648"/>
                  </a:lnTo>
                  <a:lnTo>
                    <a:pt x="315" y="612"/>
                  </a:lnTo>
                  <a:lnTo>
                    <a:pt x="264" y="593"/>
                  </a:lnTo>
                  <a:lnTo>
                    <a:pt x="288" y="435"/>
                  </a:lnTo>
                  <a:lnTo>
                    <a:pt x="319" y="451"/>
                  </a:lnTo>
                  <a:lnTo>
                    <a:pt x="370" y="453"/>
                  </a:lnTo>
                  <a:lnTo>
                    <a:pt x="372" y="484"/>
                  </a:lnTo>
                  <a:lnTo>
                    <a:pt x="439" y="504"/>
                  </a:lnTo>
                  <a:lnTo>
                    <a:pt x="563" y="559"/>
                  </a:lnTo>
                  <a:lnTo>
                    <a:pt x="575" y="603"/>
                  </a:lnTo>
                  <a:lnTo>
                    <a:pt x="550" y="646"/>
                  </a:lnTo>
                  <a:lnTo>
                    <a:pt x="561" y="697"/>
                  </a:lnTo>
                  <a:lnTo>
                    <a:pt x="557" y="750"/>
                  </a:lnTo>
                  <a:lnTo>
                    <a:pt x="449" y="758"/>
                  </a:lnTo>
                  <a:lnTo>
                    <a:pt x="449" y="807"/>
                  </a:lnTo>
                  <a:lnTo>
                    <a:pt x="396" y="819"/>
                  </a:lnTo>
                  <a:lnTo>
                    <a:pt x="349" y="793"/>
                  </a:lnTo>
                  <a:lnTo>
                    <a:pt x="286" y="797"/>
                  </a:lnTo>
                  <a:lnTo>
                    <a:pt x="288" y="851"/>
                  </a:lnTo>
                  <a:lnTo>
                    <a:pt x="260" y="890"/>
                  </a:lnTo>
                  <a:lnTo>
                    <a:pt x="305" y="921"/>
                  </a:lnTo>
                  <a:lnTo>
                    <a:pt x="282" y="998"/>
                  </a:lnTo>
                  <a:lnTo>
                    <a:pt x="292" y="1057"/>
                  </a:lnTo>
                  <a:lnTo>
                    <a:pt x="195" y="1071"/>
                  </a:lnTo>
                  <a:lnTo>
                    <a:pt x="211" y="1093"/>
                  </a:lnTo>
                  <a:lnTo>
                    <a:pt x="215" y="1142"/>
                  </a:lnTo>
                  <a:lnTo>
                    <a:pt x="191" y="1156"/>
                  </a:lnTo>
                  <a:lnTo>
                    <a:pt x="252" y="1217"/>
                  </a:lnTo>
                  <a:lnTo>
                    <a:pt x="345" y="1191"/>
                  </a:lnTo>
                  <a:lnTo>
                    <a:pt x="443" y="1232"/>
                  </a:lnTo>
                  <a:lnTo>
                    <a:pt x="506" y="1280"/>
                  </a:lnTo>
                  <a:lnTo>
                    <a:pt x="571" y="1254"/>
                  </a:lnTo>
                  <a:lnTo>
                    <a:pt x="642" y="1299"/>
                  </a:lnTo>
                  <a:lnTo>
                    <a:pt x="689" y="1299"/>
                  </a:lnTo>
                  <a:lnTo>
                    <a:pt x="691" y="1329"/>
                  </a:lnTo>
                  <a:lnTo>
                    <a:pt x="754" y="1323"/>
                  </a:lnTo>
                  <a:lnTo>
                    <a:pt x="756" y="1270"/>
                  </a:lnTo>
                  <a:lnTo>
                    <a:pt x="727" y="1234"/>
                  </a:lnTo>
                  <a:lnTo>
                    <a:pt x="748" y="1205"/>
                  </a:lnTo>
                  <a:lnTo>
                    <a:pt x="811" y="1163"/>
                  </a:lnTo>
                  <a:lnTo>
                    <a:pt x="776" y="1142"/>
                  </a:lnTo>
                  <a:lnTo>
                    <a:pt x="715" y="1104"/>
                  </a:lnTo>
                  <a:lnTo>
                    <a:pt x="733" y="1069"/>
                  </a:lnTo>
                  <a:lnTo>
                    <a:pt x="802" y="1083"/>
                  </a:lnTo>
                  <a:lnTo>
                    <a:pt x="880" y="1089"/>
                  </a:lnTo>
                  <a:lnTo>
                    <a:pt x="926" y="1065"/>
                  </a:lnTo>
                  <a:lnTo>
                    <a:pt x="929" y="1014"/>
                  </a:lnTo>
                  <a:lnTo>
                    <a:pt x="874" y="967"/>
                  </a:lnTo>
                  <a:lnTo>
                    <a:pt x="837" y="906"/>
                  </a:lnTo>
                  <a:lnTo>
                    <a:pt x="809" y="845"/>
                  </a:lnTo>
                  <a:lnTo>
                    <a:pt x="811" y="736"/>
                  </a:lnTo>
                  <a:lnTo>
                    <a:pt x="843" y="671"/>
                  </a:lnTo>
                  <a:lnTo>
                    <a:pt x="819" y="583"/>
                  </a:lnTo>
                  <a:lnTo>
                    <a:pt x="800" y="449"/>
                  </a:lnTo>
                  <a:lnTo>
                    <a:pt x="837" y="351"/>
                  </a:lnTo>
                  <a:lnTo>
                    <a:pt x="786" y="262"/>
                  </a:lnTo>
                  <a:lnTo>
                    <a:pt x="829" y="209"/>
                  </a:lnTo>
                  <a:lnTo>
                    <a:pt x="859" y="85"/>
                  </a:lnTo>
                  <a:lnTo>
                    <a:pt x="859" y="18"/>
                  </a:lnTo>
                  <a:lnTo>
                    <a:pt x="825" y="0"/>
                  </a:lnTo>
                  <a:lnTo>
                    <a:pt x="788" y="59"/>
                  </a:lnTo>
                  <a:lnTo>
                    <a:pt x="731" y="40"/>
                  </a:lnTo>
                  <a:lnTo>
                    <a:pt x="678" y="99"/>
                  </a:lnTo>
                  <a:lnTo>
                    <a:pt x="658" y="179"/>
                  </a:lnTo>
                  <a:lnTo>
                    <a:pt x="561" y="309"/>
                  </a:lnTo>
                  <a:lnTo>
                    <a:pt x="516" y="349"/>
                  </a:lnTo>
                  <a:lnTo>
                    <a:pt x="487" y="321"/>
                  </a:lnTo>
                  <a:lnTo>
                    <a:pt x="396" y="337"/>
                  </a:lnTo>
                  <a:lnTo>
                    <a:pt x="355" y="284"/>
                  </a:lnTo>
                  <a:lnTo>
                    <a:pt x="296" y="282"/>
                  </a:lnTo>
                  <a:lnTo>
                    <a:pt x="254" y="242"/>
                  </a:lnTo>
                  <a:lnTo>
                    <a:pt x="290" y="168"/>
                  </a:lnTo>
                  <a:lnTo>
                    <a:pt x="305" y="122"/>
                  </a:lnTo>
                  <a:lnTo>
                    <a:pt x="272" y="73"/>
                  </a:lnTo>
                  <a:lnTo>
                    <a:pt x="207" y="91"/>
                  </a:lnTo>
                  <a:lnTo>
                    <a:pt x="172" y="170"/>
                  </a:lnTo>
                  <a:lnTo>
                    <a:pt x="158" y="307"/>
                  </a:lnTo>
                  <a:lnTo>
                    <a:pt x="107" y="362"/>
                  </a:lnTo>
                  <a:lnTo>
                    <a:pt x="0" y="406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4" name="Freeform 128"/>
            <p:cNvSpPr>
              <a:spLocks/>
            </p:cNvSpPr>
            <p:nvPr/>
          </p:nvSpPr>
          <p:spPr bwMode="gray">
            <a:xfrm>
              <a:off x="3987" y="3238"/>
              <a:ext cx="121" cy="305"/>
            </a:xfrm>
            <a:custGeom>
              <a:avLst/>
              <a:gdLst>
                <a:gd name="T0" fmla="*/ 43 w 242"/>
                <a:gd name="T1" fmla="*/ 1 h 610"/>
                <a:gd name="T2" fmla="*/ 39 w 242"/>
                <a:gd name="T3" fmla="*/ 6 h 610"/>
                <a:gd name="T4" fmla="*/ 33 w 242"/>
                <a:gd name="T5" fmla="*/ 11 h 610"/>
                <a:gd name="T6" fmla="*/ 28 w 242"/>
                <a:gd name="T7" fmla="*/ 16 h 610"/>
                <a:gd name="T8" fmla="*/ 22 w 242"/>
                <a:gd name="T9" fmla="*/ 24 h 610"/>
                <a:gd name="T10" fmla="*/ 19 w 242"/>
                <a:gd name="T11" fmla="*/ 30 h 610"/>
                <a:gd name="T12" fmla="*/ 16 w 242"/>
                <a:gd name="T13" fmla="*/ 37 h 610"/>
                <a:gd name="T14" fmla="*/ 11 w 242"/>
                <a:gd name="T15" fmla="*/ 47 h 610"/>
                <a:gd name="T16" fmla="*/ 5 w 242"/>
                <a:gd name="T17" fmla="*/ 58 h 610"/>
                <a:gd name="T18" fmla="*/ 1 w 242"/>
                <a:gd name="T19" fmla="*/ 67 h 610"/>
                <a:gd name="T20" fmla="*/ 1 w 242"/>
                <a:gd name="T21" fmla="*/ 77 h 610"/>
                <a:gd name="T22" fmla="*/ 4 w 242"/>
                <a:gd name="T23" fmla="*/ 88 h 610"/>
                <a:gd name="T24" fmla="*/ 5 w 242"/>
                <a:gd name="T25" fmla="*/ 99 h 610"/>
                <a:gd name="T26" fmla="*/ 3 w 242"/>
                <a:gd name="T27" fmla="*/ 108 h 610"/>
                <a:gd name="T28" fmla="*/ 6 w 242"/>
                <a:gd name="T29" fmla="*/ 114 h 610"/>
                <a:gd name="T30" fmla="*/ 15 w 242"/>
                <a:gd name="T31" fmla="*/ 119 h 610"/>
                <a:gd name="T32" fmla="*/ 22 w 242"/>
                <a:gd name="T33" fmla="*/ 129 h 610"/>
                <a:gd name="T34" fmla="*/ 28 w 242"/>
                <a:gd name="T35" fmla="*/ 135 h 610"/>
                <a:gd name="T36" fmla="*/ 33 w 242"/>
                <a:gd name="T37" fmla="*/ 139 h 610"/>
                <a:gd name="T38" fmla="*/ 35 w 242"/>
                <a:gd name="T39" fmla="*/ 146 h 610"/>
                <a:gd name="T40" fmla="*/ 37 w 242"/>
                <a:gd name="T41" fmla="*/ 152 h 610"/>
                <a:gd name="T42" fmla="*/ 41 w 242"/>
                <a:gd name="T43" fmla="*/ 152 h 610"/>
                <a:gd name="T44" fmla="*/ 42 w 242"/>
                <a:gd name="T45" fmla="*/ 146 h 610"/>
                <a:gd name="T46" fmla="*/ 42 w 242"/>
                <a:gd name="T47" fmla="*/ 135 h 610"/>
                <a:gd name="T48" fmla="*/ 45 w 242"/>
                <a:gd name="T49" fmla="*/ 123 h 610"/>
                <a:gd name="T50" fmla="*/ 51 w 242"/>
                <a:gd name="T51" fmla="*/ 114 h 610"/>
                <a:gd name="T52" fmla="*/ 55 w 242"/>
                <a:gd name="T53" fmla="*/ 103 h 610"/>
                <a:gd name="T54" fmla="*/ 57 w 242"/>
                <a:gd name="T55" fmla="*/ 86 h 610"/>
                <a:gd name="T56" fmla="*/ 58 w 242"/>
                <a:gd name="T57" fmla="*/ 66 h 610"/>
                <a:gd name="T58" fmla="*/ 58 w 242"/>
                <a:gd name="T59" fmla="*/ 51 h 610"/>
                <a:gd name="T60" fmla="*/ 60 w 242"/>
                <a:gd name="T61" fmla="*/ 39 h 610"/>
                <a:gd name="T62" fmla="*/ 60 w 242"/>
                <a:gd name="T63" fmla="*/ 28 h 610"/>
                <a:gd name="T64" fmla="*/ 56 w 242"/>
                <a:gd name="T65" fmla="*/ 19 h 610"/>
                <a:gd name="T66" fmla="*/ 52 w 242"/>
                <a:gd name="T67" fmla="*/ 10 h 610"/>
                <a:gd name="T68" fmla="*/ 47 w 242"/>
                <a:gd name="T69" fmla="*/ 2 h 610"/>
                <a:gd name="T70" fmla="*/ 44 w 242"/>
                <a:gd name="T71" fmla="*/ 0 h 61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42"/>
                <a:gd name="T109" fmla="*/ 0 h 610"/>
                <a:gd name="T110" fmla="*/ 242 w 242"/>
                <a:gd name="T111" fmla="*/ 610 h 61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42" h="610">
                  <a:moveTo>
                    <a:pt x="173" y="0"/>
                  </a:moveTo>
                  <a:lnTo>
                    <a:pt x="172" y="4"/>
                  </a:lnTo>
                  <a:lnTo>
                    <a:pt x="164" y="12"/>
                  </a:lnTo>
                  <a:lnTo>
                    <a:pt x="154" y="24"/>
                  </a:lnTo>
                  <a:lnTo>
                    <a:pt x="144" y="36"/>
                  </a:lnTo>
                  <a:lnTo>
                    <a:pt x="132" y="44"/>
                  </a:lnTo>
                  <a:lnTo>
                    <a:pt x="122" y="49"/>
                  </a:lnTo>
                  <a:lnTo>
                    <a:pt x="111" y="63"/>
                  </a:lnTo>
                  <a:lnTo>
                    <a:pt x="97" y="79"/>
                  </a:lnTo>
                  <a:lnTo>
                    <a:pt x="87" y="97"/>
                  </a:lnTo>
                  <a:lnTo>
                    <a:pt x="77" y="112"/>
                  </a:lnTo>
                  <a:lnTo>
                    <a:pt x="73" y="122"/>
                  </a:lnTo>
                  <a:lnTo>
                    <a:pt x="71" y="132"/>
                  </a:lnTo>
                  <a:lnTo>
                    <a:pt x="63" y="148"/>
                  </a:lnTo>
                  <a:lnTo>
                    <a:pt x="53" y="168"/>
                  </a:lnTo>
                  <a:lnTo>
                    <a:pt x="44" y="189"/>
                  </a:lnTo>
                  <a:lnTo>
                    <a:pt x="32" y="213"/>
                  </a:lnTo>
                  <a:lnTo>
                    <a:pt x="20" y="234"/>
                  </a:lnTo>
                  <a:lnTo>
                    <a:pt x="10" y="254"/>
                  </a:lnTo>
                  <a:lnTo>
                    <a:pt x="4" y="268"/>
                  </a:lnTo>
                  <a:lnTo>
                    <a:pt x="0" y="288"/>
                  </a:lnTo>
                  <a:lnTo>
                    <a:pt x="2" y="309"/>
                  </a:lnTo>
                  <a:lnTo>
                    <a:pt x="8" y="331"/>
                  </a:lnTo>
                  <a:lnTo>
                    <a:pt x="14" y="354"/>
                  </a:lnTo>
                  <a:lnTo>
                    <a:pt x="18" y="376"/>
                  </a:lnTo>
                  <a:lnTo>
                    <a:pt x="18" y="396"/>
                  </a:lnTo>
                  <a:lnTo>
                    <a:pt x="14" y="414"/>
                  </a:lnTo>
                  <a:lnTo>
                    <a:pt x="12" y="431"/>
                  </a:lnTo>
                  <a:lnTo>
                    <a:pt x="14" y="445"/>
                  </a:lnTo>
                  <a:lnTo>
                    <a:pt x="24" y="455"/>
                  </a:lnTo>
                  <a:lnTo>
                    <a:pt x="42" y="467"/>
                  </a:lnTo>
                  <a:lnTo>
                    <a:pt x="57" y="477"/>
                  </a:lnTo>
                  <a:lnTo>
                    <a:pt x="71" y="492"/>
                  </a:lnTo>
                  <a:lnTo>
                    <a:pt x="85" y="514"/>
                  </a:lnTo>
                  <a:lnTo>
                    <a:pt x="99" y="530"/>
                  </a:lnTo>
                  <a:lnTo>
                    <a:pt x="111" y="540"/>
                  </a:lnTo>
                  <a:lnTo>
                    <a:pt x="122" y="547"/>
                  </a:lnTo>
                  <a:lnTo>
                    <a:pt x="130" y="555"/>
                  </a:lnTo>
                  <a:lnTo>
                    <a:pt x="136" y="569"/>
                  </a:lnTo>
                  <a:lnTo>
                    <a:pt x="140" y="583"/>
                  </a:lnTo>
                  <a:lnTo>
                    <a:pt x="144" y="597"/>
                  </a:lnTo>
                  <a:lnTo>
                    <a:pt x="148" y="606"/>
                  </a:lnTo>
                  <a:lnTo>
                    <a:pt x="154" y="610"/>
                  </a:lnTo>
                  <a:lnTo>
                    <a:pt x="162" y="606"/>
                  </a:lnTo>
                  <a:lnTo>
                    <a:pt x="168" y="597"/>
                  </a:lnTo>
                  <a:lnTo>
                    <a:pt x="168" y="581"/>
                  </a:lnTo>
                  <a:lnTo>
                    <a:pt x="168" y="559"/>
                  </a:lnTo>
                  <a:lnTo>
                    <a:pt x="168" y="538"/>
                  </a:lnTo>
                  <a:lnTo>
                    <a:pt x="172" y="516"/>
                  </a:lnTo>
                  <a:lnTo>
                    <a:pt x="179" y="494"/>
                  </a:lnTo>
                  <a:lnTo>
                    <a:pt x="189" y="475"/>
                  </a:lnTo>
                  <a:lnTo>
                    <a:pt x="201" y="457"/>
                  </a:lnTo>
                  <a:lnTo>
                    <a:pt x="211" y="435"/>
                  </a:lnTo>
                  <a:lnTo>
                    <a:pt x="217" y="412"/>
                  </a:lnTo>
                  <a:lnTo>
                    <a:pt x="221" y="380"/>
                  </a:lnTo>
                  <a:lnTo>
                    <a:pt x="225" y="343"/>
                  </a:lnTo>
                  <a:lnTo>
                    <a:pt x="227" y="303"/>
                  </a:lnTo>
                  <a:lnTo>
                    <a:pt x="229" y="264"/>
                  </a:lnTo>
                  <a:lnTo>
                    <a:pt x="227" y="231"/>
                  </a:lnTo>
                  <a:lnTo>
                    <a:pt x="229" y="203"/>
                  </a:lnTo>
                  <a:lnTo>
                    <a:pt x="233" y="179"/>
                  </a:lnTo>
                  <a:lnTo>
                    <a:pt x="240" y="156"/>
                  </a:lnTo>
                  <a:lnTo>
                    <a:pt x="242" y="134"/>
                  </a:lnTo>
                  <a:lnTo>
                    <a:pt x="238" y="112"/>
                  </a:lnTo>
                  <a:lnTo>
                    <a:pt x="229" y="89"/>
                  </a:lnTo>
                  <a:lnTo>
                    <a:pt x="223" y="73"/>
                  </a:lnTo>
                  <a:lnTo>
                    <a:pt x="215" y="59"/>
                  </a:lnTo>
                  <a:lnTo>
                    <a:pt x="207" y="42"/>
                  </a:lnTo>
                  <a:lnTo>
                    <a:pt x="195" y="22"/>
                  </a:lnTo>
                  <a:lnTo>
                    <a:pt x="185" y="10"/>
                  </a:lnTo>
                  <a:lnTo>
                    <a:pt x="177" y="2"/>
                  </a:lnTo>
                  <a:lnTo>
                    <a:pt x="173" y="0"/>
                  </a:lnTo>
                </a:path>
              </a:pathLst>
            </a:custGeom>
            <a:grpFill/>
            <a:ln w="6350">
              <a:solidFill>
                <a:schemeClr val="bg1">
                  <a:lumMod val="9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898528">
                <a:defRPr/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5" name="Freeform 78"/>
          <p:cNvSpPr>
            <a:spLocks/>
          </p:cNvSpPr>
          <p:nvPr/>
        </p:nvSpPr>
        <p:spPr bwMode="gray">
          <a:xfrm>
            <a:off x="3282385" y="3860009"/>
            <a:ext cx="661106" cy="560035"/>
          </a:xfrm>
          <a:custGeom>
            <a:avLst/>
            <a:gdLst>
              <a:gd name="T0" fmla="*/ 279 w 1128"/>
              <a:gd name="T1" fmla="*/ 62 h 960"/>
              <a:gd name="T2" fmla="*/ 272 w 1128"/>
              <a:gd name="T3" fmla="*/ 67 h 960"/>
              <a:gd name="T4" fmla="*/ 266 w 1128"/>
              <a:gd name="T5" fmla="*/ 77 h 960"/>
              <a:gd name="T6" fmla="*/ 261 w 1128"/>
              <a:gd name="T7" fmla="*/ 87 h 960"/>
              <a:gd name="T8" fmla="*/ 254 w 1128"/>
              <a:gd name="T9" fmla="*/ 97 h 960"/>
              <a:gd name="T10" fmla="*/ 241 w 1128"/>
              <a:gd name="T11" fmla="*/ 103 h 960"/>
              <a:gd name="T12" fmla="*/ 230 w 1128"/>
              <a:gd name="T13" fmla="*/ 104 h 960"/>
              <a:gd name="T14" fmla="*/ 216 w 1128"/>
              <a:gd name="T15" fmla="*/ 103 h 960"/>
              <a:gd name="T16" fmla="*/ 203 w 1128"/>
              <a:gd name="T17" fmla="*/ 110 h 960"/>
              <a:gd name="T18" fmla="*/ 199 w 1128"/>
              <a:gd name="T19" fmla="*/ 115 h 960"/>
              <a:gd name="T20" fmla="*/ 198 w 1128"/>
              <a:gd name="T21" fmla="*/ 118 h 960"/>
              <a:gd name="T22" fmla="*/ 196 w 1128"/>
              <a:gd name="T23" fmla="*/ 119 h 960"/>
              <a:gd name="T24" fmla="*/ 190 w 1128"/>
              <a:gd name="T25" fmla="*/ 114 h 960"/>
              <a:gd name="T26" fmla="*/ 183 w 1128"/>
              <a:gd name="T27" fmla="*/ 118 h 960"/>
              <a:gd name="T28" fmla="*/ 177 w 1128"/>
              <a:gd name="T29" fmla="*/ 127 h 960"/>
              <a:gd name="T30" fmla="*/ 164 w 1128"/>
              <a:gd name="T31" fmla="*/ 127 h 960"/>
              <a:gd name="T32" fmla="*/ 155 w 1128"/>
              <a:gd name="T33" fmla="*/ 120 h 960"/>
              <a:gd name="T34" fmla="*/ 148 w 1128"/>
              <a:gd name="T35" fmla="*/ 111 h 960"/>
              <a:gd name="T36" fmla="*/ 143 w 1128"/>
              <a:gd name="T37" fmla="*/ 113 h 960"/>
              <a:gd name="T38" fmla="*/ 147 w 1128"/>
              <a:gd name="T39" fmla="*/ 122 h 960"/>
              <a:gd name="T40" fmla="*/ 154 w 1128"/>
              <a:gd name="T41" fmla="*/ 130 h 960"/>
              <a:gd name="T42" fmla="*/ 153 w 1128"/>
              <a:gd name="T43" fmla="*/ 140 h 960"/>
              <a:gd name="T44" fmla="*/ 140 w 1128"/>
              <a:gd name="T45" fmla="*/ 149 h 960"/>
              <a:gd name="T46" fmla="*/ 134 w 1128"/>
              <a:gd name="T47" fmla="*/ 149 h 960"/>
              <a:gd name="T48" fmla="*/ 132 w 1128"/>
              <a:gd name="T49" fmla="*/ 148 h 960"/>
              <a:gd name="T50" fmla="*/ 130 w 1128"/>
              <a:gd name="T51" fmla="*/ 148 h 960"/>
              <a:gd name="T52" fmla="*/ 126 w 1128"/>
              <a:gd name="T53" fmla="*/ 154 h 960"/>
              <a:gd name="T54" fmla="*/ 116 w 1128"/>
              <a:gd name="T55" fmla="*/ 163 h 960"/>
              <a:gd name="T56" fmla="*/ 110 w 1128"/>
              <a:gd name="T57" fmla="*/ 167 h 960"/>
              <a:gd name="T58" fmla="*/ 97 w 1128"/>
              <a:gd name="T59" fmla="*/ 168 h 960"/>
              <a:gd name="T60" fmla="*/ 87 w 1128"/>
              <a:gd name="T61" fmla="*/ 171 h 960"/>
              <a:gd name="T62" fmla="*/ 75 w 1128"/>
              <a:gd name="T63" fmla="*/ 179 h 960"/>
              <a:gd name="T64" fmla="*/ 56 w 1128"/>
              <a:gd name="T65" fmla="*/ 185 h 960"/>
              <a:gd name="T66" fmla="*/ 46 w 1128"/>
              <a:gd name="T67" fmla="*/ 186 h 960"/>
              <a:gd name="T68" fmla="*/ 38 w 1128"/>
              <a:gd name="T69" fmla="*/ 194 h 960"/>
              <a:gd name="T70" fmla="*/ 29 w 1128"/>
              <a:gd name="T71" fmla="*/ 199 h 960"/>
              <a:gd name="T72" fmla="*/ 23 w 1128"/>
              <a:gd name="T73" fmla="*/ 207 h 960"/>
              <a:gd name="T74" fmla="*/ 26 w 1128"/>
              <a:gd name="T75" fmla="*/ 214 h 960"/>
              <a:gd name="T76" fmla="*/ 35 w 1128"/>
              <a:gd name="T77" fmla="*/ 227 h 960"/>
              <a:gd name="T78" fmla="*/ 35 w 1128"/>
              <a:gd name="T79" fmla="*/ 235 h 960"/>
              <a:gd name="T80" fmla="*/ 24 w 1128"/>
              <a:gd name="T81" fmla="*/ 240 h 960"/>
              <a:gd name="T82" fmla="*/ 13 w 1128"/>
              <a:gd name="T83" fmla="*/ 235 h 960"/>
              <a:gd name="T84" fmla="*/ 4 w 1128"/>
              <a:gd name="T85" fmla="*/ 222 h 960"/>
              <a:gd name="T86" fmla="*/ 1 w 1128"/>
              <a:gd name="T87" fmla="*/ 210 h 960"/>
              <a:gd name="T88" fmla="*/ 1 w 1128"/>
              <a:gd name="T89" fmla="*/ 200 h 960"/>
              <a:gd name="T90" fmla="*/ 8 w 1128"/>
              <a:gd name="T91" fmla="*/ 189 h 960"/>
              <a:gd name="T92" fmla="*/ 0 w 1128"/>
              <a:gd name="T93" fmla="*/ 184 h 960"/>
              <a:gd name="T94" fmla="*/ 19 w 1128"/>
              <a:gd name="T95" fmla="*/ 160 h 960"/>
              <a:gd name="T96" fmla="*/ 37 w 1128"/>
              <a:gd name="T97" fmla="*/ 139 h 960"/>
              <a:gd name="T98" fmla="*/ 59 w 1128"/>
              <a:gd name="T99" fmla="*/ 101 h 960"/>
              <a:gd name="T100" fmla="*/ 74 w 1128"/>
              <a:gd name="T101" fmla="*/ 62 h 960"/>
              <a:gd name="T102" fmla="*/ 82 w 1128"/>
              <a:gd name="T103" fmla="*/ 36 h 960"/>
              <a:gd name="T104" fmla="*/ 121 w 1128"/>
              <a:gd name="T105" fmla="*/ 3 h 960"/>
              <a:gd name="T106" fmla="*/ 156 w 1128"/>
              <a:gd name="T107" fmla="*/ 8 h 960"/>
              <a:gd name="T108" fmla="*/ 170 w 1128"/>
              <a:gd name="T109" fmla="*/ 24 h 960"/>
              <a:gd name="T110" fmla="*/ 185 w 1128"/>
              <a:gd name="T111" fmla="*/ 32 h 960"/>
              <a:gd name="T112" fmla="*/ 224 w 1128"/>
              <a:gd name="T113" fmla="*/ 15 h 960"/>
              <a:gd name="T114" fmla="*/ 272 w 1128"/>
              <a:gd name="T115" fmla="*/ 41 h 96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28"/>
              <a:gd name="T175" fmla="*/ 0 h 960"/>
              <a:gd name="T176" fmla="*/ 1128 w 1128"/>
              <a:gd name="T177" fmla="*/ 960 h 96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28" h="960">
                <a:moveTo>
                  <a:pt x="1128" y="246"/>
                </a:moveTo>
                <a:lnTo>
                  <a:pt x="1124" y="248"/>
                </a:lnTo>
                <a:lnTo>
                  <a:pt x="1116" y="250"/>
                </a:lnTo>
                <a:lnTo>
                  <a:pt x="1104" y="254"/>
                </a:lnTo>
                <a:lnTo>
                  <a:pt x="1094" y="259"/>
                </a:lnTo>
                <a:lnTo>
                  <a:pt x="1088" y="265"/>
                </a:lnTo>
                <a:lnTo>
                  <a:pt x="1083" y="275"/>
                </a:lnTo>
                <a:lnTo>
                  <a:pt x="1075" y="289"/>
                </a:lnTo>
                <a:lnTo>
                  <a:pt x="1063" y="305"/>
                </a:lnTo>
                <a:lnTo>
                  <a:pt x="1055" y="318"/>
                </a:lnTo>
                <a:lnTo>
                  <a:pt x="1047" y="332"/>
                </a:lnTo>
                <a:lnTo>
                  <a:pt x="1043" y="348"/>
                </a:lnTo>
                <a:lnTo>
                  <a:pt x="1037" y="362"/>
                </a:lnTo>
                <a:lnTo>
                  <a:pt x="1029" y="376"/>
                </a:lnTo>
                <a:lnTo>
                  <a:pt x="1016" y="387"/>
                </a:lnTo>
                <a:lnTo>
                  <a:pt x="1002" y="395"/>
                </a:lnTo>
                <a:lnTo>
                  <a:pt x="984" y="403"/>
                </a:lnTo>
                <a:lnTo>
                  <a:pt x="966" y="411"/>
                </a:lnTo>
                <a:lnTo>
                  <a:pt x="949" y="417"/>
                </a:lnTo>
                <a:lnTo>
                  <a:pt x="937" y="419"/>
                </a:lnTo>
                <a:lnTo>
                  <a:pt x="921" y="415"/>
                </a:lnTo>
                <a:lnTo>
                  <a:pt x="903" y="411"/>
                </a:lnTo>
                <a:lnTo>
                  <a:pt x="884" y="409"/>
                </a:lnTo>
                <a:lnTo>
                  <a:pt x="864" y="411"/>
                </a:lnTo>
                <a:lnTo>
                  <a:pt x="846" y="419"/>
                </a:lnTo>
                <a:lnTo>
                  <a:pt x="829" y="431"/>
                </a:lnTo>
                <a:lnTo>
                  <a:pt x="813" y="440"/>
                </a:lnTo>
                <a:lnTo>
                  <a:pt x="801" y="450"/>
                </a:lnTo>
                <a:lnTo>
                  <a:pt x="799" y="454"/>
                </a:lnTo>
                <a:lnTo>
                  <a:pt x="797" y="458"/>
                </a:lnTo>
                <a:lnTo>
                  <a:pt x="795" y="464"/>
                </a:lnTo>
                <a:lnTo>
                  <a:pt x="793" y="468"/>
                </a:lnTo>
                <a:lnTo>
                  <a:pt x="791" y="472"/>
                </a:lnTo>
                <a:lnTo>
                  <a:pt x="789" y="474"/>
                </a:lnTo>
                <a:lnTo>
                  <a:pt x="787" y="474"/>
                </a:lnTo>
                <a:lnTo>
                  <a:pt x="783" y="474"/>
                </a:lnTo>
                <a:lnTo>
                  <a:pt x="777" y="470"/>
                </a:lnTo>
                <a:lnTo>
                  <a:pt x="770" y="462"/>
                </a:lnTo>
                <a:lnTo>
                  <a:pt x="760" y="456"/>
                </a:lnTo>
                <a:lnTo>
                  <a:pt x="752" y="456"/>
                </a:lnTo>
                <a:lnTo>
                  <a:pt x="742" y="462"/>
                </a:lnTo>
                <a:lnTo>
                  <a:pt x="734" y="472"/>
                </a:lnTo>
                <a:lnTo>
                  <a:pt x="726" y="484"/>
                </a:lnTo>
                <a:lnTo>
                  <a:pt x="718" y="496"/>
                </a:lnTo>
                <a:lnTo>
                  <a:pt x="708" y="507"/>
                </a:lnTo>
                <a:lnTo>
                  <a:pt x="695" y="513"/>
                </a:lnTo>
                <a:lnTo>
                  <a:pt x="679" y="513"/>
                </a:lnTo>
                <a:lnTo>
                  <a:pt x="657" y="509"/>
                </a:lnTo>
                <a:lnTo>
                  <a:pt x="644" y="503"/>
                </a:lnTo>
                <a:lnTo>
                  <a:pt x="634" y="494"/>
                </a:lnTo>
                <a:lnTo>
                  <a:pt x="622" y="482"/>
                </a:lnTo>
                <a:lnTo>
                  <a:pt x="612" y="468"/>
                </a:lnTo>
                <a:lnTo>
                  <a:pt x="602" y="454"/>
                </a:lnTo>
                <a:lnTo>
                  <a:pt x="592" y="442"/>
                </a:lnTo>
                <a:lnTo>
                  <a:pt x="583" y="437"/>
                </a:lnTo>
                <a:lnTo>
                  <a:pt x="575" y="440"/>
                </a:lnTo>
                <a:lnTo>
                  <a:pt x="571" y="452"/>
                </a:lnTo>
                <a:lnTo>
                  <a:pt x="575" y="464"/>
                </a:lnTo>
                <a:lnTo>
                  <a:pt x="581" y="478"/>
                </a:lnTo>
                <a:lnTo>
                  <a:pt x="588" y="490"/>
                </a:lnTo>
                <a:lnTo>
                  <a:pt x="596" y="498"/>
                </a:lnTo>
                <a:lnTo>
                  <a:pt x="608" y="509"/>
                </a:lnTo>
                <a:lnTo>
                  <a:pt x="618" y="519"/>
                </a:lnTo>
                <a:lnTo>
                  <a:pt x="624" y="531"/>
                </a:lnTo>
                <a:lnTo>
                  <a:pt x="624" y="541"/>
                </a:lnTo>
                <a:lnTo>
                  <a:pt x="612" y="557"/>
                </a:lnTo>
                <a:lnTo>
                  <a:pt x="596" y="574"/>
                </a:lnTo>
                <a:lnTo>
                  <a:pt x="577" y="588"/>
                </a:lnTo>
                <a:lnTo>
                  <a:pt x="557" y="596"/>
                </a:lnTo>
                <a:lnTo>
                  <a:pt x="545" y="600"/>
                </a:lnTo>
                <a:lnTo>
                  <a:pt x="535" y="598"/>
                </a:lnTo>
                <a:lnTo>
                  <a:pt x="533" y="596"/>
                </a:lnTo>
                <a:lnTo>
                  <a:pt x="531" y="594"/>
                </a:lnTo>
                <a:lnTo>
                  <a:pt x="527" y="592"/>
                </a:lnTo>
                <a:lnTo>
                  <a:pt x="525" y="590"/>
                </a:lnTo>
                <a:lnTo>
                  <a:pt x="523" y="590"/>
                </a:lnTo>
                <a:lnTo>
                  <a:pt x="521" y="590"/>
                </a:lnTo>
                <a:lnTo>
                  <a:pt x="520" y="592"/>
                </a:lnTo>
                <a:lnTo>
                  <a:pt x="518" y="598"/>
                </a:lnTo>
                <a:lnTo>
                  <a:pt x="514" y="608"/>
                </a:lnTo>
                <a:lnTo>
                  <a:pt x="504" y="614"/>
                </a:lnTo>
                <a:lnTo>
                  <a:pt x="492" y="624"/>
                </a:lnTo>
                <a:lnTo>
                  <a:pt x="478" y="637"/>
                </a:lnTo>
                <a:lnTo>
                  <a:pt x="466" y="651"/>
                </a:lnTo>
                <a:lnTo>
                  <a:pt x="459" y="661"/>
                </a:lnTo>
                <a:lnTo>
                  <a:pt x="451" y="667"/>
                </a:lnTo>
                <a:lnTo>
                  <a:pt x="441" y="667"/>
                </a:lnTo>
                <a:lnTo>
                  <a:pt x="427" y="665"/>
                </a:lnTo>
                <a:lnTo>
                  <a:pt x="411" y="667"/>
                </a:lnTo>
                <a:lnTo>
                  <a:pt x="390" y="669"/>
                </a:lnTo>
                <a:lnTo>
                  <a:pt x="374" y="669"/>
                </a:lnTo>
                <a:lnTo>
                  <a:pt x="360" y="675"/>
                </a:lnTo>
                <a:lnTo>
                  <a:pt x="348" y="683"/>
                </a:lnTo>
                <a:lnTo>
                  <a:pt x="336" y="694"/>
                </a:lnTo>
                <a:lnTo>
                  <a:pt x="323" y="704"/>
                </a:lnTo>
                <a:lnTo>
                  <a:pt x="299" y="714"/>
                </a:lnTo>
                <a:lnTo>
                  <a:pt x="271" y="726"/>
                </a:lnTo>
                <a:lnTo>
                  <a:pt x="246" y="734"/>
                </a:lnTo>
                <a:lnTo>
                  <a:pt x="226" y="740"/>
                </a:lnTo>
                <a:lnTo>
                  <a:pt x="212" y="740"/>
                </a:lnTo>
                <a:lnTo>
                  <a:pt x="199" y="740"/>
                </a:lnTo>
                <a:lnTo>
                  <a:pt x="185" y="742"/>
                </a:lnTo>
                <a:lnTo>
                  <a:pt x="173" y="748"/>
                </a:lnTo>
                <a:lnTo>
                  <a:pt x="163" y="759"/>
                </a:lnTo>
                <a:lnTo>
                  <a:pt x="153" y="773"/>
                </a:lnTo>
                <a:lnTo>
                  <a:pt x="142" y="781"/>
                </a:lnTo>
                <a:lnTo>
                  <a:pt x="128" y="787"/>
                </a:lnTo>
                <a:lnTo>
                  <a:pt x="116" y="793"/>
                </a:lnTo>
                <a:lnTo>
                  <a:pt x="108" y="803"/>
                </a:lnTo>
                <a:lnTo>
                  <a:pt x="100" y="816"/>
                </a:lnTo>
                <a:lnTo>
                  <a:pt x="92" y="826"/>
                </a:lnTo>
                <a:lnTo>
                  <a:pt x="86" y="834"/>
                </a:lnTo>
                <a:lnTo>
                  <a:pt x="90" y="844"/>
                </a:lnTo>
                <a:lnTo>
                  <a:pt x="104" y="856"/>
                </a:lnTo>
                <a:lnTo>
                  <a:pt x="118" y="872"/>
                </a:lnTo>
                <a:lnTo>
                  <a:pt x="130" y="891"/>
                </a:lnTo>
                <a:lnTo>
                  <a:pt x="138" y="905"/>
                </a:lnTo>
                <a:lnTo>
                  <a:pt x="144" y="919"/>
                </a:lnTo>
                <a:lnTo>
                  <a:pt x="146" y="931"/>
                </a:lnTo>
                <a:lnTo>
                  <a:pt x="140" y="940"/>
                </a:lnTo>
                <a:lnTo>
                  <a:pt x="128" y="946"/>
                </a:lnTo>
                <a:lnTo>
                  <a:pt x="114" y="954"/>
                </a:lnTo>
                <a:lnTo>
                  <a:pt x="96" y="960"/>
                </a:lnTo>
                <a:lnTo>
                  <a:pt x="79" y="960"/>
                </a:lnTo>
                <a:lnTo>
                  <a:pt x="67" y="956"/>
                </a:lnTo>
                <a:lnTo>
                  <a:pt x="51" y="938"/>
                </a:lnTo>
                <a:lnTo>
                  <a:pt x="37" y="919"/>
                </a:lnTo>
                <a:lnTo>
                  <a:pt x="25" y="901"/>
                </a:lnTo>
                <a:lnTo>
                  <a:pt x="18" y="887"/>
                </a:lnTo>
                <a:lnTo>
                  <a:pt x="10" y="872"/>
                </a:lnTo>
                <a:lnTo>
                  <a:pt x="4" y="854"/>
                </a:lnTo>
                <a:lnTo>
                  <a:pt x="2" y="840"/>
                </a:lnTo>
                <a:lnTo>
                  <a:pt x="2" y="826"/>
                </a:lnTo>
                <a:lnTo>
                  <a:pt x="2" y="812"/>
                </a:lnTo>
                <a:lnTo>
                  <a:pt x="4" y="797"/>
                </a:lnTo>
                <a:lnTo>
                  <a:pt x="12" y="783"/>
                </a:lnTo>
                <a:lnTo>
                  <a:pt x="25" y="765"/>
                </a:lnTo>
                <a:lnTo>
                  <a:pt x="31" y="753"/>
                </a:lnTo>
                <a:lnTo>
                  <a:pt x="33" y="749"/>
                </a:lnTo>
                <a:lnTo>
                  <a:pt x="4" y="746"/>
                </a:lnTo>
                <a:lnTo>
                  <a:pt x="0" y="734"/>
                </a:lnTo>
                <a:lnTo>
                  <a:pt x="33" y="687"/>
                </a:lnTo>
                <a:lnTo>
                  <a:pt x="71" y="675"/>
                </a:lnTo>
                <a:lnTo>
                  <a:pt x="77" y="637"/>
                </a:lnTo>
                <a:lnTo>
                  <a:pt x="128" y="627"/>
                </a:lnTo>
                <a:lnTo>
                  <a:pt x="147" y="612"/>
                </a:lnTo>
                <a:lnTo>
                  <a:pt x="147" y="553"/>
                </a:lnTo>
                <a:lnTo>
                  <a:pt x="175" y="539"/>
                </a:lnTo>
                <a:lnTo>
                  <a:pt x="244" y="478"/>
                </a:lnTo>
                <a:lnTo>
                  <a:pt x="238" y="403"/>
                </a:lnTo>
                <a:lnTo>
                  <a:pt x="264" y="332"/>
                </a:lnTo>
                <a:lnTo>
                  <a:pt x="301" y="307"/>
                </a:lnTo>
                <a:lnTo>
                  <a:pt x="297" y="250"/>
                </a:lnTo>
                <a:lnTo>
                  <a:pt x="325" y="220"/>
                </a:lnTo>
                <a:lnTo>
                  <a:pt x="303" y="157"/>
                </a:lnTo>
                <a:lnTo>
                  <a:pt x="329" y="143"/>
                </a:lnTo>
                <a:lnTo>
                  <a:pt x="329" y="86"/>
                </a:lnTo>
                <a:lnTo>
                  <a:pt x="384" y="78"/>
                </a:lnTo>
                <a:lnTo>
                  <a:pt x="484" y="9"/>
                </a:lnTo>
                <a:lnTo>
                  <a:pt x="535" y="39"/>
                </a:lnTo>
                <a:lnTo>
                  <a:pt x="592" y="9"/>
                </a:lnTo>
                <a:lnTo>
                  <a:pt x="624" y="29"/>
                </a:lnTo>
                <a:lnTo>
                  <a:pt x="693" y="0"/>
                </a:lnTo>
                <a:lnTo>
                  <a:pt x="720" y="27"/>
                </a:lnTo>
                <a:lnTo>
                  <a:pt x="681" y="94"/>
                </a:lnTo>
                <a:lnTo>
                  <a:pt x="651" y="130"/>
                </a:lnTo>
                <a:lnTo>
                  <a:pt x="679" y="151"/>
                </a:lnTo>
                <a:lnTo>
                  <a:pt x="740" y="128"/>
                </a:lnTo>
                <a:lnTo>
                  <a:pt x="823" y="92"/>
                </a:lnTo>
                <a:lnTo>
                  <a:pt x="878" y="120"/>
                </a:lnTo>
                <a:lnTo>
                  <a:pt x="895" y="59"/>
                </a:lnTo>
                <a:lnTo>
                  <a:pt x="984" y="61"/>
                </a:lnTo>
                <a:lnTo>
                  <a:pt x="1053" y="96"/>
                </a:lnTo>
                <a:lnTo>
                  <a:pt x="1086" y="161"/>
                </a:lnTo>
                <a:lnTo>
                  <a:pt x="1110" y="216"/>
                </a:lnTo>
                <a:lnTo>
                  <a:pt x="1128" y="246"/>
                </a:lnTo>
              </a:path>
            </a:pathLst>
          </a:custGeom>
          <a:solidFill>
            <a:srgbClr val="2E97BC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67379" tIns="33690" rIns="67379" bIns="33690"/>
          <a:lstStyle/>
          <a:p>
            <a:pPr defTabSz="898528">
              <a:defRPr/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6" name="Freeform 92"/>
          <p:cNvSpPr>
            <a:spLocks/>
          </p:cNvSpPr>
          <p:nvPr/>
        </p:nvSpPr>
        <p:spPr bwMode="gray">
          <a:xfrm>
            <a:off x="3590668" y="2562598"/>
            <a:ext cx="577882" cy="386191"/>
          </a:xfrm>
          <a:custGeom>
            <a:avLst/>
            <a:gdLst>
              <a:gd name="T0" fmla="*/ 81 w 987"/>
              <a:gd name="T1" fmla="*/ 0 h 663"/>
              <a:gd name="T2" fmla="*/ 88 w 987"/>
              <a:gd name="T3" fmla="*/ 3 h 663"/>
              <a:gd name="T4" fmla="*/ 96 w 987"/>
              <a:gd name="T5" fmla="*/ 5 h 663"/>
              <a:gd name="T6" fmla="*/ 103 w 987"/>
              <a:gd name="T7" fmla="*/ 2 h 663"/>
              <a:gd name="T8" fmla="*/ 111 w 987"/>
              <a:gd name="T9" fmla="*/ 0 h 663"/>
              <a:gd name="T10" fmla="*/ 119 w 987"/>
              <a:gd name="T11" fmla="*/ 5 h 663"/>
              <a:gd name="T12" fmla="*/ 125 w 987"/>
              <a:gd name="T13" fmla="*/ 15 h 663"/>
              <a:gd name="T14" fmla="*/ 126 w 987"/>
              <a:gd name="T15" fmla="*/ 24 h 663"/>
              <a:gd name="T16" fmla="*/ 128 w 987"/>
              <a:gd name="T17" fmla="*/ 32 h 663"/>
              <a:gd name="T18" fmla="*/ 133 w 987"/>
              <a:gd name="T19" fmla="*/ 37 h 663"/>
              <a:gd name="T20" fmla="*/ 141 w 987"/>
              <a:gd name="T21" fmla="*/ 39 h 663"/>
              <a:gd name="T22" fmla="*/ 149 w 987"/>
              <a:gd name="T23" fmla="*/ 38 h 663"/>
              <a:gd name="T24" fmla="*/ 154 w 987"/>
              <a:gd name="T25" fmla="*/ 33 h 663"/>
              <a:gd name="T26" fmla="*/ 160 w 987"/>
              <a:gd name="T27" fmla="*/ 24 h 663"/>
              <a:gd name="T28" fmla="*/ 167 w 987"/>
              <a:gd name="T29" fmla="*/ 15 h 663"/>
              <a:gd name="T30" fmla="*/ 175 w 987"/>
              <a:gd name="T31" fmla="*/ 6 h 663"/>
              <a:gd name="T32" fmla="*/ 184 w 987"/>
              <a:gd name="T33" fmla="*/ 2 h 663"/>
              <a:gd name="T34" fmla="*/ 191 w 987"/>
              <a:gd name="T35" fmla="*/ 4 h 663"/>
              <a:gd name="T36" fmla="*/ 200 w 987"/>
              <a:gd name="T37" fmla="*/ 9 h 663"/>
              <a:gd name="T38" fmla="*/ 212 w 987"/>
              <a:gd name="T39" fmla="*/ 11 h 663"/>
              <a:gd name="T40" fmla="*/ 224 w 987"/>
              <a:gd name="T41" fmla="*/ 9 h 663"/>
              <a:gd name="T42" fmla="*/ 234 w 987"/>
              <a:gd name="T43" fmla="*/ 7 h 663"/>
              <a:gd name="T44" fmla="*/ 241 w 987"/>
              <a:gd name="T45" fmla="*/ 5 h 663"/>
              <a:gd name="T46" fmla="*/ 246 w 987"/>
              <a:gd name="T47" fmla="*/ 5 h 663"/>
              <a:gd name="T48" fmla="*/ 246 w 987"/>
              <a:gd name="T49" fmla="*/ 12 h 663"/>
              <a:gd name="T50" fmla="*/ 245 w 987"/>
              <a:gd name="T51" fmla="*/ 23 h 663"/>
              <a:gd name="T52" fmla="*/ 243 w 987"/>
              <a:gd name="T53" fmla="*/ 31 h 663"/>
              <a:gd name="T54" fmla="*/ 237 w 987"/>
              <a:gd name="T55" fmla="*/ 32 h 663"/>
              <a:gd name="T56" fmla="*/ 231 w 987"/>
              <a:gd name="T57" fmla="*/ 31 h 663"/>
              <a:gd name="T58" fmla="*/ 225 w 987"/>
              <a:gd name="T59" fmla="*/ 32 h 663"/>
              <a:gd name="T60" fmla="*/ 216 w 987"/>
              <a:gd name="T61" fmla="*/ 41 h 663"/>
              <a:gd name="T62" fmla="*/ 205 w 987"/>
              <a:gd name="T63" fmla="*/ 49 h 663"/>
              <a:gd name="T64" fmla="*/ 198 w 987"/>
              <a:gd name="T65" fmla="*/ 51 h 663"/>
              <a:gd name="T66" fmla="*/ 191 w 987"/>
              <a:gd name="T67" fmla="*/ 52 h 663"/>
              <a:gd name="T68" fmla="*/ 189 w 987"/>
              <a:gd name="T69" fmla="*/ 55 h 663"/>
              <a:gd name="T70" fmla="*/ 191 w 987"/>
              <a:gd name="T71" fmla="*/ 63 h 663"/>
              <a:gd name="T72" fmla="*/ 190 w 987"/>
              <a:gd name="T73" fmla="*/ 72 h 663"/>
              <a:gd name="T74" fmla="*/ 185 w 987"/>
              <a:gd name="T75" fmla="*/ 77 h 663"/>
              <a:gd name="T76" fmla="*/ 177 w 987"/>
              <a:gd name="T77" fmla="*/ 79 h 663"/>
              <a:gd name="T78" fmla="*/ 171 w 987"/>
              <a:gd name="T79" fmla="*/ 79 h 663"/>
              <a:gd name="T80" fmla="*/ 170 w 987"/>
              <a:gd name="T81" fmla="*/ 84 h 663"/>
              <a:gd name="T82" fmla="*/ 170 w 987"/>
              <a:gd name="T83" fmla="*/ 93 h 663"/>
              <a:gd name="T84" fmla="*/ 168 w 987"/>
              <a:gd name="T85" fmla="*/ 101 h 663"/>
              <a:gd name="T86" fmla="*/ 163 w 987"/>
              <a:gd name="T87" fmla="*/ 106 h 663"/>
              <a:gd name="T88" fmla="*/ 157 w 987"/>
              <a:gd name="T89" fmla="*/ 111 h 663"/>
              <a:gd name="T90" fmla="*/ 155 w 987"/>
              <a:gd name="T91" fmla="*/ 118 h 663"/>
              <a:gd name="T92" fmla="*/ 152 w 987"/>
              <a:gd name="T93" fmla="*/ 123 h 663"/>
              <a:gd name="T94" fmla="*/ 139 w 987"/>
              <a:gd name="T95" fmla="*/ 127 h 663"/>
              <a:gd name="T96" fmla="*/ 129 w 987"/>
              <a:gd name="T97" fmla="*/ 143 h 663"/>
              <a:gd name="T98" fmla="*/ 106 w 987"/>
              <a:gd name="T99" fmla="*/ 148 h 663"/>
              <a:gd name="T100" fmla="*/ 89 w 987"/>
              <a:gd name="T101" fmla="*/ 156 h 663"/>
              <a:gd name="T102" fmla="*/ 66 w 987"/>
              <a:gd name="T103" fmla="*/ 144 h 663"/>
              <a:gd name="T104" fmla="*/ 52 w 987"/>
              <a:gd name="T105" fmla="*/ 160 h 663"/>
              <a:gd name="T106" fmla="*/ 13 w 987"/>
              <a:gd name="T107" fmla="*/ 152 h 663"/>
              <a:gd name="T108" fmla="*/ 0 w 987"/>
              <a:gd name="T109" fmla="*/ 140 h 663"/>
              <a:gd name="T110" fmla="*/ 14 w 987"/>
              <a:gd name="T111" fmla="*/ 98 h 663"/>
              <a:gd name="T112" fmla="*/ 8 w 987"/>
              <a:gd name="T113" fmla="*/ 78 h 663"/>
              <a:gd name="T114" fmla="*/ 26 w 987"/>
              <a:gd name="T115" fmla="*/ 45 h 663"/>
              <a:gd name="T116" fmla="*/ 50 w 987"/>
              <a:gd name="T117" fmla="*/ 22 h 663"/>
              <a:gd name="T118" fmla="*/ 80 w 987"/>
              <a:gd name="T119" fmla="*/ 0 h 66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87"/>
              <a:gd name="T181" fmla="*/ 0 h 663"/>
              <a:gd name="T182" fmla="*/ 987 w 987"/>
              <a:gd name="T183" fmla="*/ 663 h 66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87" h="663">
                <a:moveTo>
                  <a:pt x="323" y="0"/>
                </a:moveTo>
                <a:lnTo>
                  <a:pt x="327" y="2"/>
                </a:lnTo>
                <a:lnTo>
                  <a:pt x="339" y="7"/>
                </a:lnTo>
                <a:lnTo>
                  <a:pt x="353" y="13"/>
                </a:lnTo>
                <a:lnTo>
                  <a:pt x="369" y="19"/>
                </a:lnTo>
                <a:lnTo>
                  <a:pt x="384" y="21"/>
                </a:lnTo>
                <a:lnTo>
                  <a:pt x="398" y="19"/>
                </a:lnTo>
                <a:lnTo>
                  <a:pt x="414" y="9"/>
                </a:lnTo>
                <a:lnTo>
                  <a:pt x="432" y="2"/>
                </a:lnTo>
                <a:lnTo>
                  <a:pt x="447" y="2"/>
                </a:lnTo>
                <a:lnTo>
                  <a:pt x="463" y="7"/>
                </a:lnTo>
                <a:lnTo>
                  <a:pt x="479" y="23"/>
                </a:lnTo>
                <a:lnTo>
                  <a:pt x="493" y="43"/>
                </a:lnTo>
                <a:lnTo>
                  <a:pt x="500" y="63"/>
                </a:lnTo>
                <a:lnTo>
                  <a:pt x="504" y="82"/>
                </a:lnTo>
                <a:lnTo>
                  <a:pt x="504" y="98"/>
                </a:lnTo>
                <a:lnTo>
                  <a:pt x="508" y="114"/>
                </a:lnTo>
                <a:lnTo>
                  <a:pt x="512" y="129"/>
                </a:lnTo>
                <a:lnTo>
                  <a:pt x="522" y="143"/>
                </a:lnTo>
                <a:lnTo>
                  <a:pt x="534" y="151"/>
                </a:lnTo>
                <a:lnTo>
                  <a:pt x="550" y="155"/>
                </a:lnTo>
                <a:lnTo>
                  <a:pt x="567" y="157"/>
                </a:lnTo>
                <a:lnTo>
                  <a:pt x="585" y="157"/>
                </a:lnTo>
                <a:lnTo>
                  <a:pt x="599" y="153"/>
                </a:lnTo>
                <a:lnTo>
                  <a:pt x="609" y="147"/>
                </a:lnTo>
                <a:lnTo>
                  <a:pt x="617" y="133"/>
                </a:lnTo>
                <a:lnTo>
                  <a:pt x="628" y="116"/>
                </a:lnTo>
                <a:lnTo>
                  <a:pt x="642" y="96"/>
                </a:lnTo>
                <a:lnTo>
                  <a:pt x="656" y="76"/>
                </a:lnTo>
                <a:lnTo>
                  <a:pt x="668" y="61"/>
                </a:lnTo>
                <a:lnTo>
                  <a:pt x="683" y="43"/>
                </a:lnTo>
                <a:lnTo>
                  <a:pt x="703" y="27"/>
                </a:lnTo>
                <a:lnTo>
                  <a:pt x="723" y="15"/>
                </a:lnTo>
                <a:lnTo>
                  <a:pt x="737" y="9"/>
                </a:lnTo>
                <a:lnTo>
                  <a:pt x="748" y="11"/>
                </a:lnTo>
                <a:lnTo>
                  <a:pt x="764" y="19"/>
                </a:lnTo>
                <a:lnTo>
                  <a:pt x="782" y="27"/>
                </a:lnTo>
                <a:lnTo>
                  <a:pt x="802" y="37"/>
                </a:lnTo>
                <a:lnTo>
                  <a:pt x="823" y="45"/>
                </a:lnTo>
                <a:lnTo>
                  <a:pt x="851" y="47"/>
                </a:lnTo>
                <a:lnTo>
                  <a:pt x="874" y="43"/>
                </a:lnTo>
                <a:lnTo>
                  <a:pt x="896" y="37"/>
                </a:lnTo>
                <a:lnTo>
                  <a:pt x="920" y="33"/>
                </a:lnTo>
                <a:lnTo>
                  <a:pt x="937" y="29"/>
                </a:lnTo>
                <a:lnTo>
                  <a:pt x="953" y="25"/>
                </a:lnTo>
                <a:lnTo>
                  <a:pt x="967" y="21"/>
                </a:lnTo>
                <a:lnTo>
                  <a:pt x="979" y="19"/>
                </a:lnTo>
                <a:lnTo>
                  <a:pt x="985" y="21"/>
                </a:lnTo>
                <a:lnTo>
                  <a:pt x="987" y="31"/>
                </a:lnTo>
                <a:lnTo>
                  <a:pt x="987" y="51"/>
                </a:lnTo>
                <a:lnTo>
                  <a:pt x="985" y="70"/>
                </a:lnTo>
                <a:lnTo>
                  <a:pt x="983" y="92"/>
                </a:lnTo>
                <a:lnTo>
                  <a:pt x="979" y="112"/>
                </a:lnTo>
                <a:lnTo>
                  <a:pt x="973" y="124"/>
                </a:lnTo>
                <a:lnTo>
                  <a:pt x="963" y="128"/>
                </a:lnTo>
                <a:lnTo>
                  <a:pt x="951" y="128"/>
                </a:lnTo>
                <a:lnTo>
                  <a:pt x="937" y="126"/>
                </a:lnTo>
                <a:lnTo>
                  <a:pt x="926" y="124"/>
                </a:lnTo>
                <a:lnTo>
                  <a:pt x="912" y="126"/>
                </a:lnTo>
                <a:lnTo>
                  <a:pt x="902" y="131"/>
                </a:lnTo>
                <a:lnTo>
                  <a:pt x="886" y="147"/>
                </a:lnTo>
                <a:lnTo>
                  <a:pt x="865" y="167"/>
                </a:lnTo>
                <a:lnTo>
                  <a:pt x="843" y="185"/>
                </a:lnTo>
                <a:lnTo>
                  <a:pt x="821" y="198"/>
                </a:lnTo>
                <a:lnTo>
                  <a:pt x="807" y="204"/>
                </a:lnTo>
                <a:lnTo>
                  <a:pt x="792" y="206"/>
                </a:lnTo>
                <a:lnTo>
                  <a:pt x="778" y="206"/>
                </a:lnTo>
                <a:lnTo>
                  <a:pt x="766" y="208"/>
                </a:lnTo>
                <a:lnTo>
                  <a:pt x="760" y="212"/>
                </a:lnTo>
                <a:lnTo>
                  <a:pt x="758" y="222"/>
                </a:lnTo>
                <a:lnTo>
                  <a:pt x="762" y="236"/>
                </a:lnTo>
                <a:lnTo>
                  <a:pt x="764" y="253"/>
                </a:lnTo>
                <a:lnTo>
                  <a:pt x="764" y="271"/>
                </a:lnTo>
                <a:lnTo>
                  <a:pt x="760" y="289"/>
                </a:lnTo>
                <a:lnTo>
                  <a:pt x="754" y="303"/>
                </a:lnTo>
                <a:lnTo>
                  <a:pt x="743" y="311"/>
                </a:lnTo>
                <a:lnTo>
                  <a:pt x="725" y="316"/>
                </a:lnTo>
                <a:lnTo>
                  <a:pt x="709" y="316"/>
                </a:lnTo>
                <a:lnTo>
                  <a:pt x="695" y="316"/>
                </a:lnTo>
                <a:lnTo>
                  <a:pt x="685" y="318"/>
                </a:lnTo>
                <a:lnTo>
                  <a:pt x="682" y="326"/>
                </a:lnTo>
                <a:lnTo>
                  <a:pt x="682" y="338"/>
                </a:lnTo>
                <a:lnTo>
                  <a:pt x="682" y="356"/>
                </a:lnTo>
                <a:lnTo>
                  <a:pt x="682" y="374"/>
                </a:lnTo>
                <a:lnTo>
                  <a:pt x="680" y="391"/>
                </a:lnTo>
                <a:lnTo>
                  <a:pt x="674" y="405"/>
                </a:lnTo>
                <a:lnTo>
                  <a:pt x="668" y="415"/>
                </a:lnTo>
                <a:lnTo>
                  <a:pt x="654" y="425"/>
                </a:lnTo>
                <a:lnTo>
                  <a:pt x="640" y="433"/>
                </a:lnTo>
                <a:lnTo>
                  <a:pt x="630" y="444"/>
                </a:lnTo>
                <a:lnTo>
                  <a:pt x="626" y="458"/>
                </a:lnTo>
                <a:lnTo>
                  <a:pt x="622" y="474"/>
                </a:lnTo>
                <a:lnTo>
                  <a:pt x="617" y="486"/>
                </a:lnTo>
                <a:lnTo>
                  <a:pt x="609" y="494"/>
                </a:lnTo>
                <a:lnTo>
                  <a:pt x="605" y="496"/>
                </a:lnTo>
                <a:lnTo>
                  <a:pt x="558" y="511"/>
                </a:lnTo>
                <a:lnTo>
                  <a:pt x="546" y="572"/>
                </a:lnTo>
                <a:lnTo>
                  <a:pt x="518" y="572"/>
                </a:lnTo>
                <a:lnTo>
                  <a:pt x="461" y="598"/>
                </a:lnTo>
                <a:lnTo>
                  <a:pt x="424" y="594"/>
                </a:lnTo>
                <a:lnTo>
                  <a:pt x="412" y="620"/>
                </a:lnTo>
                <a:lnTo>
                  <a:pt x="357" y="627"/>
                </a:lnTo>
                <a:lnTo>
                  <a:pt x="327" y="643"/>
                </a:lnTo>
                <a:lnTo>
                  <a:pt x="266" y="578"/>
                </a:lnTo>
                <a:lnTo>
                  <a:pt x="229" y="596"/>
                </a:lnTo>
                <a:lnTo>
                  <a:pt x="209" y="643"/>
                </a:lnTo>
                <a:lnTo>
                  <a:pt x="105" y="663"/>
                </a:lnTo>
                <a:lnTo>
                  <a:pt x="54" y="610"/>
                </a:lnTo>
                <a:lnTo>
                  <a:pt x="4" y="612"/>
                </a:lnTo>
                <a:lnTo>
                  <a:pt x="0" y="562"/>
                </a:lnTo>
                <a:lnTo>
                  <a:pt x="69" y="482"/>
                </a:lnTo>
                <a:lnTo>
                  <a:pt x="59" y="395"/>
                </a:lnTo>
                <a:lnTo>
                  <a:pt x="28" y="350"/>
                </a:lnTo>
                <a:lnTo>
                  <a:pt x="32" y="313"/>
                </a:lnTo>
                <a:lnTo>
                  <a:pt x="87" y="265"/>
                </a:lnTo>
                <a:lnTo>
                  <a:pt x="107" y="181"/>
                </a:lnTo>
                <a:lnTo>
                  <a:pt x="168" y="143"/>
                </a:lnTo>
                <a:lnTo>
                  <a:pt x="201" y="88"/>
                </a:lnTo>
                <a:lnTo>
                  <a:pt x="266" y="84"/>
                </a:lnTo>
                <a:lnTo>
                  <a:pt x="323" y="0"/>
                </a:lnTo>
              </a:path>
            </a:pathLst>
          </a:custGeom>
          <a:solidFill>
            <a:srgbClr val="2E97BC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67379" tIns="33690" rIns="67379" bIns="33690"/>
          <a:lstStyle/>
          <a:p>
            <a:pPr defTabSz="898528">
              <a:defRPr/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7" name="Freeform 100"/>
          <p:cNvSpPr>
            <a:spLocks/>
          </p:cNvSpPr>
          <p:nvPr/>
        </p:nvSpPr>
        <p:spPr bwMode="gray">
          <a:xfrm>
            <a:off x="3815726" y="1969893"/>
            <a:ext cx="504034" cy="500532"/>
          </a:xfrm>
          <a:custGeom>
            <a:avLst/>
            <a:gdLst>
              <a:gd name="T0" fmla="*/ 182 w 860"/>
              <a:gd name="T1" fmla="*/ 145 h 858"/>
              <a:gd name="T2" fmla="*/ 179 w 860"/>
              <a:gd name="T3" fmla="*/ 149 h 858"/>
              <a:gd name="T4" fmla="*/ 174 w 860"/>
              <a:gd name="T5" fmla="*/ 152 h 858"/>
              <a:gd name="T6" fmla="*/ 166 w 860"/>
              <a:gd name="T7" fmla="*/ 154 h 858"/>
              <a:gd name="T8" fmla="*/ 156 w 860"/>
              <a:gd name="T9" fmla="*/ 157 h 858"/>
              <a:gd name="T10" fmla="*/ 149 w 860"/>
              <a:gd name="T11" fmla="*/ 163 h 858"/>
              <a:gd name="T12" fmla="*/ 140 w 860"/>
              <a:gd name="T13" fmla="*/ 170 h 858"/>
              <a:gd name="T14" fmla="*/ 133 w 860"/>
              <a:gd name="T15" fmla="*/ 176 h 858"/>
              <a:gd name="T16" fmla="*/ 129 w 860"/>
              <a:gd name="T17" fmla="*/ 180 h 858"/>
              <a:gd name="T18" fmla="*/ 123 w 860"/>
              <a:gd name="T19" fmla="*/ 186 h 858"/>
              <a:gd name="T20" fmla="*/ 119 w 860"/>
              <a:gd name="T21" fmla="*/ 194 h 858"/>
              <a:gd name="T22" fmla="*/ 113 w 860"/>
              <a:gd name="T23" fmla="*/ 201 h 858"/>
              <a:gd name="T24" fmla="*/ 107 w 860"/>
              <a:gd name="T25" fmla="*/ 204 h 858"/>
              <a:gd name="T26" fmla="*/ 103 w 860"/>
              <a:gd name="T27" fmla="*/ 208 h 858"/>
              <a:gd name="T28" fmla="*/ 95 w 860"/>
              <a:gd name="T29" fmla="*/ 213 h 858"/>
              <a:gd name="T30" fmla="*/ 89 w 860"/>
              <a:gd name="T31" fmla="*/ 215 h 858"/>
              <a:gd name="T32" fmla="*/ 88 w 860"/>
              <a:gd name="T33" fmla="*/ 210 h 858"/>
              <a:gd name="T34" fmla="*/ 92 w 860"/>
              <a:gd name="T35" fmla="*/ 204 h 858"/>
              <a:gd name="T36" fmla="*/ 98 w 860"/>
              <a:gd name="T37" fmla="*/ 198 h 858"/>
              <a:gd name="T38" fmla="*/ 103 w 860"/>
              <a:gd name="T39" fmla="*/ 191 h 858"/>
              <a:gd name="T40" fmla="*/ 101 w 860"/>
              <a:gd name="T41" fmla="*/ 187 h 858"/>
              <a:gd name="T42" fmla="*/ 95 w 860"/>
              <a:gd name="T43" fmla="*/ 184 h 858"/>
              <a:gd name="T44" fmla="*/ 91 w 860"/>
              <a:gd name="T45" fmla="*/ 179 h 858"/>
              <a:gd name="T46" fmla="*/ 93 w 860"/>
              <a:gd name="T47" fmla="*/ 170 h 858"/>
              <a:gd name="T48" fmla="*/ 100 w 860"/>
              <a:gd name="T49" fmla="*/ 159 h 858"/>
              <a:gd name="T50" fmla="*/ 107 w 860"/>
              <a:gd name="T51" fmla="*/ 148 h 858"/>
              <a:gd name="T52" fmla="*/ 110 w 860"/>
              <a:gd name="T53" fmla="*/ 140 h 858"/>
              <a:gd name="T54" fmla="*/ 110 w 860"/>
              <a:gd name="T55" fmla="*/ 135 h 858"/>
              <a:gd name="T56" fmla="*/ 105 w 860"/>
              <a:gd name="T57" fmla="*/ 129 h 858"/>
              <a:gd name="T58" fmla="*/ 99 w 860"/>
              <a:gd name="T59" fmla="*/ 123 h 858"/>
              <a:gd name="T60" fmla="*/ 94 w 860"/>
              <a:gd name="T61" fmla="*/ 122 h 858"/>
              <a:gd name="T62" fmla="*/ 87 w 860"/>
              <a:gd name="T63" fmla="*/ 123 h 858"/>
              <a:gd name="T64" fmla="*/ 78 w 860"/>
              <a:gd name="T65" fmla="*/ 123 h 858"/>
              <a:gd name="T66" fmla="*/ 74 w 860"/>
              <a:gd name="T67" fmla="*/ 124 h 858"/>
              <a:gd name="T68" fmla="*/ 70 w 860"/>
              <a:gd name="T69" fmla="*/ 134 h 858"/>
              <a:gd name="T70" fmla="*/ 66 w 860"/>
              <a:gd name="T71" fmla="*/ 145 h 858"/>
              <a:gd name="T72" fmla="*/ 60 w 860"/>
              <a:gd name="T73" fmla="*/ 152 h 858"/>
              <a:gd name="T74" fmla="*/ 53 w 860"/>
              <a:gd name="T75" fmla="*/ 163 h 858"/>
              <a:gd name="T76" fmla="*/ 46 w 860"/>
              <a:gd name="T77" fmla="*/ 169 h 858"/>
              <a:gd name="T78" fmla="*/ 41 w 860"/>
              <a:gd name="T79" fmla="*/ 172 h 858"/>
              <a:gd name="T80" fmla="*/ 34 w 860"/>
              <a:gd name="T81" fmla="*/ 167 h 858"/>
              <a:gd name="T82" fmla="*/ 14 w 860"/>
              <a:gd name="T83" fmla="*/ 147 h 858"/>
              <a:gd name="T84" fmla="*/ 5 w 860"/>
              <a:gd name="T85" fmla="*/ 127 h 858"/>
              <a:gd name="T86" fmla="*/ 7 w 860"/>
              <a:gd name="T87" fmla="*/ 101 h 858"/>
              <a:gd name="T88" fmla="*/ 3 w 860"/>
              <a:gd name="T89" fmla="*/ 79 h 858"/>
              <a:gd name="T90" fmla="*/ 21 w 860"/>
              <a:gd name="T91" fmla="*/ 80 h 858"/>
              <a:gd name="T92" fmla="*/ 43 w 860"/>
              <a:gd name="T93" fmla="*/ 78 h 858"/>
              <a:gd name="T94" fmla="*/ 69 w 860"/>
              <a:gd name="T95" fmla="*/ 53 h 858"/>
              <a:gd name="T96" fmla="*/ 94 w 860"/>
              <a:gd name="T97" fmla="*/ 44 h 858"/>
              <a:gd name="T98" fmla="*/ 108 w 860"/>
              <a:gd name="T99" fmla="*/ 37 h 858"/>
              <a:gd name="T100" fmla="*/ 131 w 860"/>
              <a:gd name="T101" fmla="*/ 12 h 858"/>
              <a:gd name="T102" fmla="*/ 149 w 860"/>
              <a:gd name="T103" fmla="*/ 6 h 858"/>
              <a:gd name="T104" fmla="*/ 182 w 860"/>
              <a:gd name="T105" fmla="*/ 30 h 858"/>
              <a:gd name="T106" fmla="*/ 194 w 860"/>
              <a:gd name="T107" fmla="*/ 60 h 858"/>
              <a:gd name="T108" fmla="*/ 215 w 860"/>
              <a:gd name="T109" fmla="*/ 101 h 858"/>
              <a:gd name="T110" fmla="*/ 183 w 860"/>
              <a:gd name="T111" fmla="*/ 134 h 85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860"/>
              <a:gd name="T169" fmla="*/ 0 h 858"/>
              <a:gd name="T170" fmla="*/ 860 w 860"/>
              <a:gd name="T171" fmla="*/ 858 h 85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860" h="858">
                <a:moveTo>
                  <a:pt x="725" y="575"/>
                </a:moveTo>
                <a:lnTo>
                  <a:pt x="725" y="579"/>
                </a:lnTo>
                <a:lnTo>
                  <a:pt x="719" y="585"/>
                </a:lnTo>
                <a:lnTo>
                  <a:pt x="713" y="594"/>
                </a:lnTo>
                <a:lnTo>
                  <a:pt x="705" y="604"/>
                </a:lnTo>
                <a:lnTo>
                  <a:pt x="695" y="608"/>
                </a:lnTo>
                <a:lnTo>
                  <a:pt x="681" y="610"/>
                </a:lnTo>
                <a:lnTo>
                  <a:pt x="664" y="614"/>
                </a:lnTo>
                <a:lnTo>
                  <a:pt x="642" y="618"/>
                </a:lnTo>
                <a:lnTo>
                  <a:pt x="622" y="626"/>
                </a:lnTo>
                <a:lnTo>
                  <a:pt x="607" y="638"/>
                </a:lnTo>
                <a:lnTo>
                  <a:pt x="593" y="651"/>
                </a:lnTo>
                <a:lnTo>
                  <a:pt x="577" y="665"/>
                </a:lnTo>
                <a:lnTo>
                  <a:pt x="559" y="679"/>
                </a:lnTo>
                <a:lnTo>
                  <a:pt x="544" y="693"/>
                </a:lnTo>
                <a:lnTo>
                  <a:pt x="530" y="703"/>
                </a:lnTo>
                <a:lnTo>
                  <a:pt x="522" y="711"/>
                </a:lnTo>
                <a:lnTo>
                  <a:pt x="514" y="718"/>
                </a:lnTo>
                <a:lnTo>
                  <a:pt x="502" y="730"/>
                </a:lnTo>
                <a:lnTo>
                  <a:pt x="492" y="744"/>
                </a:lnTo>
                <a:lnTo>
                  <a:pt x="481" y="760"/>
                </a:lnTo>
                <a:lnTo>
                  <a:pt x="475" y="774"/>
                </a:lnTo>
                <a:lnTo>
                  <a:pt x="465" y="789"/>
                </a:lnTo>
                <a:lnTo>
                  <a:pt x="451" y="801"/>
                </a:lnTo>
                <a:lnTo>
                  <a:pt x="437" y="809"/>
                </a:lnTo>
                <a:lnTo>
                  <a:pt x="427" y="815"/>
                </a:lnTo>
                <a:lnTo>
                  <a:pt x="422" y="823"/>
                </a:lnTo>
                <a:lnTo>
                  <a:pt x="410" y="831"/>
                </a:lnTo>
                <a:lnTo>
                  <a:pt x="394" y="840"/>
                </a:lnTo>
                <a:lnTo>
                  <a:pt x="380" y="850"/>
                </a:lnTo>
                <a:lnTo>
                  <a:pt x="364" y="856"/>
                </a:lnTo>
                <a:lnTo>
                  <a:pt x="355" y="858"/>
                </a:lnTo>
                <a:lnTo>
                  <a:pt x="349" y="854"/>
                </a:lnTo>
                <a:lnTo>
                  <a:pt x="349" y="838"/>
                </a:lnTo>
                <a:lnTo>
                  <a:pt x="355" y="827"/>
                </a:lnTo>
                <a:lnTo>
                  <a:pt x="366" y="815"/>
                </a:lnTo>
                <a:lnTo>
                  <a:pt x="380" y="801"/>
                </a:lnTo>
                <a:lnTo>
                  <a:pt x="392" y="789"/>
                </a:lnTo>
                <a:lnTo>
                  <a:pt x="404" y="775"/>
                </a:lnTo>
                <a:lnTo>
                  <a:pt x="410" y="764"/>
                </a:lnTo>
                <a:lnTo>
                  <a:pt x="410" y="754"/>
                </a:lnTo>
                <a:lnTo>
                  <a:pt x="404" y="748"/>
                </a:lnTo>
                <a:lnTo>
                  <a:pt x="392" y="742"/>
                </a:lnTo>
                <a:lnTo>
                  <a:pt x="380" y="734"/>
                </a:lnTo>
                <a:lnTo>
                  <a:pt x="370" y="726"/>
                </a:lnTo>
                <a:lnTo>
                  <a:pt x="364" y="716"/>
                </a:lnTo>
                <a:lnTo>
                  <a:pt x="364" y="699"/>
                </a:lnTo>
                <a:lnTo>
                  <a:pt x="372" y="679"/>
                </a:lnTo>
                <a:lnTo>
                  <a:pt x="382" y="661"/>
                </a:lnTo>
                <a:lnTo>
                  <a:pt x="400" y="636"/>
                </a:lnTo>
                <a:lnTo>
                  <a:pt x="418" y="608"/>
                </a:lnTo>
                <a:lnTo>
                  <a:pt x="425" y="592"/>
                </a:lnTo>
                <a:lnTo>
                  <a:pt x="433" y="575"/>
                </a:lnTo>
                <a:lnTo>
                  <a:pt x="441" y="559"/>
                </a:lnTo>
                <a:lnTo>
                  <a:pt x="443" y="547"/>
                </a:lnTo>
                <a:lnTo>
                  <a:pt x="439" y="537"/>
                </a:lnTo>
                <a:lnTo>
                  <a:pt x="429" y="526"/>
                </a:lnTo>
                <a:lnTo>
                  <a:pt x="418" y="514"/>
                </a:lnTo>
                <a:lnTo>
                  <a:pt x="404" y="502"/>
                </a:lnTo>
                <a:lnTo>
                  <a:pt x="394" y="494"/>
                </a:lnTo>
                <a:lnTo>
                  <a:pt x="384" y="490"/>
                </a:lnTo>
                <a:lnTo>
                  <a:pt x="374" y="490"/>
                </a:lnTo>
                <a:lnTo>
                  <a:pt x="362" y="492"/>
                </a:lnTo>
                <a:lnTo>
                  <a:pt x="345" y="494"/>
                </a:lnTo>
                <a:lnTo>
                  <a:pt x="325" y="494"/>
                </a:lnTo>
                <a:lnTo>
                  <a:pt x="311" y="492"/>
                </a:lnTo>
                <a:lnTo>
                  <a:pt x="301" y="492"/>
                </a:lnTo>
                <a:lnTo>
                  <a:pt x="294" y="498"/>
                </a:lnTo>
                <a:lnTo>
                  <a:pt x="286" y="512"/>
                </a:lnTo>
                <a:lnTo>
                  <a:pt x="280" y="533"/>
                </a:lnTo>
                <a:lnTo>
                  <a:pt x="272" y="557"/>
                </a:lnTo>
                <a:lnTo>
                  <a:pt x="264" y="577"/>
                </a:lnTo>
                <a:lnTo>
                  <a:pt x="254" y="592"/>
                </a:lnTo>
                <a:lnTo>
                  <a:pt x="242" y="608"/>
                </a:lnTo>
                <a:lnTo>
                  <a:pt x="227" y="630"/>
                </a:lnTo>
                <a:lnTo>
                  <a:pt x="211" y="650"/>
                </a:lnTo>
                <a:lnTo>
                  <a:pt x="197" y="663"/>
                </a:lnTo>
                <a:lnTo>
                  <a:pt x="183" y="673"/>
                </a:lnTo>
                <a:lnTo>
                  <a:pt x="172" y="681"/>
                </a:lnTo>
                <a:lnTo>
                  <a:pt x="162" y="687"/>
                </a:lnTo>
                <a:lnTo>
                  <a:pt x="158" y="691"/>
                </a:lnTo>
                <a:lnTo>
                  <a:pt x="134" y="667"/>
                </a:lnTo>
                <a:lnTo>
                  <a:pt x="103" y="620"/>
                </a:lnTo>
                <a:lnTo>
                  <a:pt x="55" y="587"/>
                </a:lnTo>
                <a:lnTo>
                  <a:pt x="0" y="569"/>
                </a:lnTo>
                <a:lnTo>
                  <a:pt x="20" y="510"/>
                </a:lnTo>
                <a:lnTo>
                  <a:pt x="53" y="457"/>
                </a:lnTo>
                <a:lnTo>
                  <a:pt x="30" y="402"/>
                </a:lnTo>
                <a:lnTo>
                  <a:pt x="30" y="337"/>
                </a:lnTo>
                <a:lnTo>
                  <a:pt x="10" y="315"/>
                </a:lnTo>
                <a:lnTo>
                  <a:pt x="40" y="285"/>
                </a:lnTo>
                <a:lnTo>
                  <a:pt x="81" y="317"/>
                </a:lnTo>
                <a:lnTo>
                  <a:pt x="126" y="382"/>
                </a:lnTo>
                <a:lnTo>
                  <a:pt x="170" y="311"/>
                </a:lnTo>
                <a:lnTo>
                  <a:pt x="215" y="274"/>
                </a:lnTo>
                <a:lnTo>
                  <a:pt x="274" y="209"/>
                </a:lnTo>
                <a:lnTo>
                  <a:pt x="349" y="189"/>
                </a:lnTo>
                <a:lnTo>
                  <a:pt x="376" y="173"/>
                </a:lnTo>
                <a:lnTo>
                  <a:pt x="380" y="134"/>
                </a:lnTo>
                <a:lnTo>
                  <a:pt x="431" y="146"/>
                </a:lnTo>
                <a:lnTo>
                  <a:pt x="475" y="108"/>
                </a:lnTo>
                <a:lnTo>
                  <a:pt x="524" y="47"/>
                </a:lnTo>
                <a:lnTo>
                  <a:pt x="524" y="0"/>
                </a:lnTo>
                <a:lnTo>
                  <a:pt x="595" y="22"/>
                </a:lnTo>
                <a:lnTo>
                  <a:pt x="679" y="45"/>
                </a:lnTo>
                <a:lnTo>
                  <a:pt x="725" y="120"/>
                </a:lnTo>
                <a:lnTo>
                  <a:pt x="784" y="187"/>
                </a:lnTo>
                <a:lnTo>
                  <a:pt x="774" y="240"/>
                </a:lnTo>
                <a:lnTo>
                  <a:pt x="860" y="317"/>
                </a:lnTo>
                <a:lnTo>
                  <a:pt x="860" y="402"/>
                </a:lnTo>
                <a:lnTo>
                  <a:pt x="815" y="425"/>
                </a:lnTo>
                <a:lnTo>
                  <a:pt x="731" y="533"/>
                </a:lnTo>
                <a:lnTo>
                  <a:pt x="725" y="575"/>
                </a:lnTo>
              </a:path>
            </a:pathLst>
          </a:custGeom>
          <a:solidFill>
            <a:srgbClr val="2E97BC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67379" tIns="33690" rIns="67379" bIns="33690"/>
          <a:lstStyle/>
          <a:p>
            <a:pPr defTabSz="898528">
              <a:defRPr/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8" name="Freeform 82"/>
          <p:cNvSpPr>
            <a:spLocks/>
          </p:cNvSpPr>
          <p:nvPr/>
        </p:nvSpPr>
        <p:spPr bwMode="gray">
          <a:xfrm>
            <a:off x="3938896" y="3227638"/>
            <a:ext cx="331725" cy="371023"/>
          </a:xfrm>
          <a:custGeom>
            <a:avLst/>
            <a:gdLst>
              <a:gd name="T0" fmla="*/ 109 w 565"/>
              <a:gd name="T1" fmla="*/ 11 h 638"/>
              <a:gd name="T2" fmla="*/ 106 w 565"/>
              <a:gd name="T3" fmla="*/ 11 h 638"/>
              <a:gd name="T4" fmla="*/ 103 w 565"/>
              <a:gd name="T5" fmla="*/ 14 h 638"/>
              <a:gd name="T6" fmla="*/ 100 w 565"/>
              <a:gd name="T7" fmla="*/ 21 h 638"/>
              <a:gd name="T8" fmla="*/ 99 w 565"/>
              <a:gd name="T9" fmla="*/ 28 h 638"/>
              <a:gd name="T10" fmla="*/ 96 w 565"/>
              <a:gd name="T11" fmla="*/ 31 h 638"/>
              <a:gd name="T12" fmla="*/ 90 w 565"/>
              <a:gd name="T13" fmla="*/ 29 h 638"/>
              <a:gd name="T14" fmla="*/ 84 w 565"/>
              <a:gd name="T15" fmla="*/ 26 h 638"/>
              <a:gd name="T16" fmla="*/ 80 w 565"/>
              <a:gd name="T17" fmla="*/ 26 h 638"/>
              <a:gd name="T18" fmla="*/ 82 w 565"/>
              <a:gd name="T19" fmla="*/ 32 h 638"/>
              <a:gd name="T20" fmla="*/ 87 w 565"/>
              <a:gd name="T21" fmla="*/ 36 h 638"/>
              <a:gd name="T22" fmla="*/ 93 w 565"/>
              <a:gd name="T23" fmla="*/ 38 h 638"/>
              <a:gd name="T24" fmla="*/ 101 w 565"/>
              <a:gd name="T25" fmla="*/ 35 h 638"/>
              <a:gd name="T26" fmla="*/ 104 w 565"/>
              <a:gd name="T27" fmla="*/ 31 h 638"/>
              <a:gd name="T28" fmla="*/ 106 w 565"/>
              <a:gd name="T29" fmla="*/ 25 h 638"/>
              <a:gd name="T30" fmla="*/ 110 w 565"/>
              <a:gd name="T31" fmla="*/ 24 h 638"/>
              <a:gd name="T32" fmla="*/ 117 w 565"/>
              <a:gd name="T33" fmla="*/ 30 h 638"/>
              <a:gd name="T34" fmla="*/ 126 w 565"/>
              <a:gd name="T35" fmla="*/ 34 h 638"/>
              <a:gd name="T36" fmla="*/ 131 w 565"/>
              <a:gd name="T37" fmla="*/ 36 h 638"/>
              <a:gd name="T38" fmla="*/ 138 w 565"/>
              <a:gd name="T39" fmla="*/ 38 h 638"/>
              <a:gd name="T40" fmla="*/ 142 w 565"/>
              <a:gd name="T41" fmla="*/ 44 h 638"/>
              <a:gd name="T42" fmla="*/ 139 w 565"/>
              <a:gd name="T43" fmla="*/ 51 h 638"/>
              <a:gd name="T44" fmla="*/ 133 w 565"/>
              <a:gd name="T45" fmla="*/ 58 h 638"/>
              <a:gd name="T46" fmla="*/ 130 w 565"/>
              <a:gd name="T47" fmla="*/ 60 h 638"/>
              <a:gd name="T48" fmla="*/ 134 w 565"/>
              <a:gd name="T49" fmla="*/ 60 h 638"/>
              <a:gd name="T50" fmla="*/ 139 w 565"/>
              <a:gd name="T51" fmla="*/ 60 h 638"/>
              <a:gd name="T52" fmla="*/ 141 w 565"/>
              <a:gd name="T53" fmla="*/ 63 h 638"/>
              <a:gd name="T54" fmla="*/ 136 w 565"/>
              <a:gd name="T55" fmla="*/ 67 h 638"/>
              <a:gd name="T56" fmla="*/ 129 w 565"/>
              <a:gd name="T57" fmla="*/ 71 h 638"/>
              <a:gd name="T58" fmla="*/ 126 w 565"/>
              <a:gd name="T59" fmla="*/ 73 h 638"/>
              <a:gd name="T60" fmla="*/ 129 w 565"/>
              <a:gd name="T61" fmla="*/ 73 h 638"/>
              <a:gd name="T62" fmla="*/ 135 w 565"/>
              <a:gd name="T63" fmla="*/ 78 h 638"/>
              <a:gd name="T64" fmla="*/ 136 w 565"/>
              <a:gd name="T65" fmla="*/ 88 h 638"/>
              <a:gd name="T66" fmla="*/ 138 w 565"/>
              <a:gd name="T67" fmla="*/ 98 h 638"/>
              <a:gd name="T68" fmla="*/ 141 w 565"/>
              <a:gd name="T69" fmla="*/ 104 h 638"/>
              <a:gd name="T70" fmla="*/ 141 w 565"/>
              <a:gd name="T71" fmla="*/ 108 h 638"/>
              <a:gd name="T72" fmla="*/ 136 w 565"/>
              <a:gd name="T73" fmla="*/ 112 h 638"/>
              <a:gd name="T74" fmla="*/ 129 w 565"/>
              <a:gd name="T75" fmla="*/ 111 h 638"/>
              <a:gd name="T76" fmla="*/ 123 w 565"/>
              <a:gd name="T77" fmla="*/ 110 h 638"/>
              <a:gd name="T78" fmla="*/ 119 w 565"/>
              <a:gd name="T79" fmla="*/ 116 h 638"/>
              <a:gd name="T80" fmla="*/ 118 w 565"/>
              <a:gd name="T81" fmla="*/ 122 h 638"/>
              <a:gd name="T82" fmla="*/ 116 w 565"/>
              <a:gd name="T83" fmla="*/ 129 h 638"/>
              <a:gd name="T84" fmla="*/ 113 w 565"/>
              <a:gd name="T85" fmla="*/ 136 h 638"/>
              <a:gd name="T86" fmla="*/ 112 w 565"/>
              <a:gd name="T87" fmla="*/ 146 h 638"/>
              <a:gd name="T88" fmla="*/ 112 w 565"/>
              <a:gd name="T89" fmla="*/ 150 h 638"/>
              <a:gd name="T90" fmla="*/ 102 w 565"/>
              <a:gd name="T91" fmla="*/ 158 h 638"/>
              <a:gd name="T92" fmla="*/ 88 w 565"/>
              <a:gd name="T93" fmla="*/ 158 h 638"/>
              <a:gd name="T94" fmla="*/ 69 w 565"/>
              <a:gd name="T95" fmla="*/ 148 h 638"/>
              <a:gd name="T96" fmla="*/ 47 w 565"/>
              <a:gd name="T97" fmla="*/ 155 h 638"/>
              <a:gd name="T98" fmla="*/ 35 w 565"/>
              <a:gd name="T99" fmla="*/ 128 h 638"/>
              <a:gd name="T100" fmla="*/ 20 w 565"/>
              <a:gd name="T101" fmla="*/ 113 h 638"/>
              <a:gd name="T102" fmla="*/ 5 w 565"/>
              <a:gd name="T103" fmla="*/ 83 h 638"/>
              <a:gd name="T104" fmla="*/ 27 w 565"/>
              <a:gd name="T105" fmla="*/ 49 h 638"/>
              <a:gd name="T106" fmla="*/ 42 w 565"/>
              <a:gd name="T107" fmla="*/ 36 h 638"/>
              <a:gd name="T108" fmla="*/ 46 w 565"/>
              <a:gd name="T109" fmla="*/ 12 h 638"/>
              <a:gd name="T110" fmla="*/ 56 w 565"/>
              <a:gd name="T111" fmla="*/ 0 h 638"/>
              <a:gd name="T112" fmla="*/ 76 w 565"/>
              <a:gd name="T113" fmla="*/ 7 h 638"/>
              <a:gd name="T114" fmla="*/ 96 w 565"/>
              <a:gd name="T115" fmla="*/ 1 h 638"/>
              <a:gd name="T116" fmla="*/ 109 w 565"/>
              <a:gd name="T117" fmla="*/ 11 h 6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65"/>
              <a:gd name="T178" fmla="*/ 0 h 638"/>
              <a:gd name="T179" fmla="*/ 565 w 565"/>
              <a:gd name="T180" fmla="*/ 638 h 63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65" h="638">
                <a:moveTo>
                  <a:pt x="433" y="44"/>
                </a:moveTo>
                <a:lnTo>
                  <a:pt x="433" y="44"/>
                </a:lnTo>
                <a:lnTo>
                  <a:pt x="429" y="46"/>
                </a:lnTo>
                <a:lnTo>
                  <a:pt x="423" y="47"/>
                </a:lnTo>
                <a:lnTo>
                  <a:pt x="417" y="53"/>
                </a:lnTo>
                <a:lnTo>
                  <a:pt x="411" y="59"/>
                </a:lnTo>
                <a:lnTo>
                  <a:pt x="403" y="69"/>
                </a:lnTo>
                <a:lnTo>
                  <a:pt x="398" y="85"/>
                </a:lnTo>
                <a:lnTo>
                  <a:pt x="396" y="99"/>
                </a:lnTo>
                <a:lnTo>
                  <a:pt x="394" y="112"/>
                </a:lnTo>
                <a:lnTo>
                  <a:pt x="392" y="122"/>
                </a:lnTo>
                <a:lnTo>
                  <a:pt x="384" y="126"/>
                </a:lnTo>
                <a:lnTo>
                  <a:pt x="372" y="122"/>
                </a:lnTo>
                <a:lnTo>
                  <a:pt x="360" y="118"/>
                </a:lnTo>
                <a:lnTo>
                  <a:pt x="346" y="110"/>
                </a:lnTo>
                <a:lnTo>
                  <a:pt x="335" y="107"/>
                </a:lnTo>
                <a:lnTo>
                  <a:pt x="325" y="105"/>
                </a:lnTo>
                <a:lnTo>
                  <a:pt x="319" y="107"/>
                </a:lnTo>
                <a:lnTo>
                  <a:pt x="317" y="118"/>
                </a:lnTo>
                <a:lnTo>
                  <a:pt x="325" y="128"/>
                </a:lnTo>
                <a:lnTo>
                  <a:pt x="337" y="138"/>
                </a:lnTo>
                <a:lnTo>
                  <a:pt x="346" y="146"/>
                </a:lnTo>
                <a:lnTo>
                  <a:pt x="358" y="152"/>
                </a:lnTo>
                <a:lnTo>
                  <a:pt x="372" y="154"/>
                </a:lnTo>
                <a:lnTo>
                  <a:pt x="388" y="150"/>
                </a:lnTo>
                <a:lnTo>
                  <a:pt x="402" y="142"/>
                </a:lnTo>
                <a:lnTo>
                  <a:pt x="407" y="134"/>
                </a:lnTo>
                <a:lnTo>
                  <a:pt x="413" y="124"/>
                </a:lnTo>
                <a:lnTo>
                  <a:pt x="417" y="112"/>
                </a:lnTo>
                <a:lnTo>
                  <a:pt x="423" y="103"/>
                </a:lnTo>
                <a:lnTo>
                  <a:pt x="429" y="97"/>
                </a:lnTo>
                <a:lnTo>
                  <a:pt x="437" y="97"/>
                </a:lnTo>
                <a:lnTo>
                  <a:pt x="447" y="105"/>
                </a:lnTo>
                <a:lnTo>
                  <a:pt x="468" y="122"/>
                </a:lnTo>
                <a:lnTo>
                  <a:pt x="486" y="132"/>
                </a:lnTo>
                <a:lnTo>
                  <a:pt x="502" y="138"/>
                </a:lnTo>
                <a:lnTo>
                  <a:pt x="514" y="142"/>
                </a:lnTo>
                <a:lnTo>
                  <a:pt x="524" y="144"/>
                </a:lnTo>
                <a:lnTo>
                  <a:pt x="537" y="148"/>
                </a:lnTo>
                <a:lnTo>
                  <a:pt x="549" y="154"/>
                </a:lnTo>
                <a:lnTo>
                  <a:pt x="559" y="164"/>
                </a:lnTo>
                <a:lnTo>
                  <a:pt x="565" y="177"/>
                </a:lnTo>
                <a:lnTo>
                  <a:pt x="561" y="191"/>
                </a:lnTo>
                <a:lnTo>
                  <a:pt x="553" y="207"/>
                </a:lnTo>
                <a:lnTo>
                  <a:pt x="543" y="221"/>
                </a:lnTo>
                <a:lnTo>
                  <a:pt x="531" y="232"/>
                </a:lnTo>
                <a:lnTo>
                  <a:pt x="524" y="240"/>
                </a:lnTo>
                <a:lnTo>
                  <a:pt x="520" y="242"/>
                </a:lnTo>
                <a:lnTo>
                  <a:pt x="524" y="242"/>
                </a:lnTo>
                <a:lnTo>
                  <a:pt x="533" y="242"/>
                </a:lnTo>
                <a:lnTo>
                  <a:pt x="543" y="240"/>
                </a:lnTo>
                <a:lnTo>
                  <a:pt x="555" y="242"/>
                </a:lnTo>
                <a:lnTo>
                  <a:pt x="561" y="246"/>
                </a:lnTo>
                <a:lnTo>
                  <a:pt x="561" y="252"/>
                </a:lnTo>
                <a:lnTo>
                  <a:pt x="555" y="262"/>
                </a:lnTo>
                <a:lnTo>
                  <a:pt x="543" y="270"/>
                </a:lnTo>
                <a:lnTo>
                  <a:pt x="529" y="278"/>
                </a:lnTo>
                <a:lnTo>
                  <a:pt x="516" y="286"/>
                </a:lnTo>
                <a:lnTo>
                  <a:pt x="506" y="290"/>
                </a:lnTo>
                <a:lnTo>
                  <a:pt x="502" y="292"/>
                </a:lnTo>
                <a:lnTo>
                  <a:pt x="506" y="292"/>
                </a:lnTo>
                <a:lnTo>
                  <a:pt x="516" y="295"/>
                </a:lnTo>
                <a:lnTo>
                  <a:pt x="528" y="303"/>
                </a:lnTo>
                <a:lnTo>
                  <a:pt x="537" y="315"/>
                </a:lnTo>
                <a:lnTo>
                  <a:pt x="541" y="329"/>
                </a:lnTo>
                <a:lnTo>
                  <a:pt x="543" y="353"/>
                </a:lnTo>
                <a:lnTo>
                  <a:pt x="543" y="374"/>
                </a:lnTo>
                <a:lnTo>
                  <a:pt x="549" y="396"/>
                </a:lnTo>
                <a:lnTo>
                  <a:pt x="555" y="408"/>
                </a:lnTo>
                <a:lnTo>
                  <a:pt x="561" y="418"/>
                </a:lnTo>
                <a:lnTo>
                  <a:pt x="565" y="425"/>
                </a:lnTo>
                <a:lnTo>
                  <a:pt x="563" y="435"/>
                </a:lnTo>
                <a:lnTo>
                  <a:pt x="553" y="445"/>
                </a:lnTo>
                <a:lnTo>
                  <a:pt x="541" y="451"/>
                </a:lnTo>
                <a:lnTo>
                  <a:pt x="528" y="449"/>
                </a:lnTo>
                <a:lnTo>
                  <a:pt x="514" y="445"/>
                </a:lnTo>
                <a:lnTo>
                  <a:pt x="502" y="441"/>
                </a:lnTo>
                <a:lnTo>
                  <a:pt x="490" y="443"/>
                </a:lnTo>
                <a:lnTo>
                  <a:pt x="482" y="453"/>
                </a:lnTo>
                <a:lnTo>
                  <a:pt x="476" y="465"/>
                </a:lnTo>
                <a:lnTo>
                  <a:pt x="474" y="479"/>
                </a:lnTo>
                <a:lnTo>
                  <a:pt x="472" y="492"/>
                </a:lnTo>
                <a:lnTo>
                  <a:pt x="470" y="506"/>
                </a:lnTo>
                <a:lnTo>
                  <a:pt x="463" y="518"/>
                </a:lnTo>
                <a:lnTo>
                  <a:pt x="457" y="532"/>
                </a:lnTo>
                <a:lnTo>
                  <a:pt x="449" y="545"/>
                </a:lnTo>
                <a:lnTo>
                  <a:pt x="447" y="567"/>
                </a:lnTo>
                <a:lnTo>
                  <a:pt x="445" y="587"/>
                </a:lnTo>
                <a:lnTo>
                  <a:pt x="445" y="599"/>
                </a:lnTo>
                <a:lnTo>
                  <a:pt x="445" y="604"/>
                </a:lnTo>
                <a:lnTo>
                  <a:pt x="445" y="606"/>
                </a:lnTo>
                <a:lnTo>
                  <a:pt x="405" y="634"/>
                </a:lnTo>
                <a:lnTo>
                  <a:pt x="382" y="610"/>
                </a:lnTo>
                <a:lnTo>
                  <a:pt x="350" y="634"/>
                </a:lnTo>
                <a:lnTo>
                  <a:pt x="317" y="638"/>
                </a:lnTo>
                <a:lnTo>
                  <a:pt x="274" y="595"/>
                </a:lnTo>
                <a:lnTo>
                  <a:pt x="234" y="638"/>
                </a:lnTo>
                <a:lnTo>
                  <a:pt x="185" y="622"/>
                </a:lnTo>
                <a:lnTo>
                  <a:pt x="146" y="565"/>
                </a:lnTo>
                <a:lnTo>
                  <a:pt x="140" y="514"/>
                </a:lnTo>
                <a:lnTo>
                  <a:pt x="91" y="514"/>
                </a:lnTo>
                <a:lnTo>
                  <a:pt x="77" y="453"/>
                </a:lnTo>
                <a:lnTo>
                  <a:pt x="0" y="394"/>
                </a:lnTo>
                <a:lnTo>
                  <a:pt x="18" y="333"/>
                </a:lnTo>
                <a:lnTo>
                  <a:pt x="77" y="272"/>
                </a:lnTo>
                <a:lnTo>
                  <a:pt x="106" y="199"/>
                </a:lnTo>
                <a:lnTo>
                  <a:pt x="134" y="156"/>
                </a:lnTo>
                <a:lnTo>
                  <a:pt x="165" y="144"/>
                </a:lnTo>
                <a:lnTo>
                  <a:pt x="144" y="101"/>
                </a:lnTo>
                <a:lnTo>
                  <a:pt x="183" y="51"/>
                </a:lnTo>
                <a:lnTo>
                  <a:pt x="179" y="8"/>
                </a:lnTo>
                <a:lnTo>
                  <a:pt x="224" y="0"/>
                </a:lnTo>
                <a:lnTo>
                  <a:pt x="252" y="34"/>
                </a:lnTo>
                <a:lnTo>
                  <a:pt x="301" y="30"/>
                </a:lnTo>
                <a:lnTo>
                  <a:pt x="344" y="20"/>
                </a:lnTo>
                <a:lnTo>
                  <a:pt x="384" y="4"/>
                </a:lnTo>
                <a:lnTo>
                  <a:pt x="415" y="22"/>
                </a:lnTo>
                <a:lnTo>
                  <a:pt x="433" y="44"/>
                </a:lnTo>
              </a:path>
            </a:pathLst>
          </a:custGeom>
          <a:solidFill>
            <a:srgbClr val="2E97BC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67379" tIns="33690" rIns="67379" bIns="33690"/>
          <a:lstStyle/>
          <a:p>
            <a:pPr defTabSz="898528">
              <a:defRPr/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4259057" y="2284331"/>
            <a:ext cx="186375" cy="1825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>
            <a:off x="4445433" y="2466925"/>
            <a:ext cx="166256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>
            <a:off x="4101447" y="2658793"/>
            <a:ext cx="186375" cy="1825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>
            <a:off x="4287823" y="2841387"/>
            <a:ext cx="182017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V="1">
            <a:off x="4211919" y="3329145"/>
            <a:ext cx="233512" cy="150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>
            <a:off x="4445433" y="3329144"/>
            <a:ext cx="166256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>
            <a:off x="3725468" y="4175614"/>
            <a:ext cx="186375" cy="1825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>
            <a:off x="3911842" y="4358208"/>
            <a:ext cx="211253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4948998" y="2167340"/>
            <a:ext cx="1059404" cy="252704"/>
          </a:xfrm>
          <a:prstGeom prst="rect">
            <a:avLst/>
          </a:prstGeom>
        </p:spPr>
        <p:txBody>
          <a:bodyPr wrap="none" lIns="67379" tIns="33690" rIns="67379" bIns="33690">
            <a:spAutoFit/>
          </a:bodyPr>
          <a:lstStyle/>
          <a:p>
            <a:pPr defTabSz="898528">
              <a:defRPr/>
            </a:pPr>
            <a:r>
              <a:rPr lang="zh-CN" altLang="en-US" sz="12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to add text</a:t>
            </a:r>
          </a:p>
        </p:txBody>
      </p:sp>
      <p:sp>
        <p:nvSpPr>
          <p:cNvPr id="78" name="矩形 77"/>
          <p:cNvSpPr/>
          <p:nvPr/>
        </p:nvSpPr>
        <p:spPr>
          <a:xfrm>
            <a:off x="4948998" y="2590458"/>
            <a:ext cx="1059404" cy="252704"/>
          </a:xfrm>
          <a:prstGeom prst="rect">
            <a:avLst/>
          </a:prstGeom>
        </p:spPr>
        <p:txBody>
          <a:bodyPr wrap="none" lIns="67379" tIns="33690" rIns="67379" bIns="33690">
            <a:spAutoFit/>
          </a:bodyPr>
          <a:lstStyle/>
          <a:p>
            <a:pPr defTabSz="898528">
              <a:defRPr/>
            </a:pPr>
            <a:r>
              <a:rPr lang="zh-CN" altLang="en-US" sz="120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to add text</a:t>
            </a:r>
          </a:p>
        </p:txBody>
      </p:sp>
      <p:sp>
        <p:nvSpPr>
          <p:cNvPr id="79" name="矩形 78"/>
          <p:cNvSpPr/>
          <p:nvPr/>
        </p:nvSpPr>
        <p:spPr>
          <a:xfrm>
            <a:off x="4948998" y="3079525"/>
            <a:ext cx="1059404" cy="252704"/>
          </a:xfrm>
          <a:prstGeom prst="rect">
            <a:avLst/>
          </a:prstGeom>
        </p:spPr>
        <p:txBody>
          <a:bodyPr wrap="none" lIns="67379" tIns="33690" rIns="67379" bIns="33690">
            <a:spAutoFit/>
          </a:bodyPr>
          <a:lstStyle/>
          <a:p>
            <a:pPr defTabSz="898528">
              <a:defRPr/>
            </a:pPr>
            <a:r>
              <a:rPr lang="zh-CN" altLang="en-US" sz="120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to add text</a:t>
            </a:r>
          </a:p>
        </p:txBody>
      </p:sp>
      <p:sp>
        <p:nvSpPr>
          <p:cNvPr id="80" name="矩形 79"/>
          <p:cNvSpPr/>
          <p:nvPr/>
        </p:nvSpPr>
        <p:spPr>
          <a:xfrm>
            <a:off x="4915575" y="4056991"/>
            <a:ext cx="1059404" cy="252704"/>
          </a:xfrm>
          <a:prstGeom prst="rect">
            <a:avLst/>
          </a:prstGeom>
        </p:spPr>
        <p:txBody>
          <a:bodyPr wrap="none" lIns="67379" tIns="33690" rIns="67379" bIns="33690">
            <a:spAutoFit/>
          </a:bodyPr>
          <a:lstStyle/>
          <a:p>
            <a:pPr defTabSz="898528">
              <a:defRPr/>
            </a:pPr>
            <a:r>
              <a:rPr lang="zh-CN" altLang="en-US" sz="12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to add text</a:t>
            </a:r>
          </a:p>
        </p:txBody>
      </p:sp>
      <p:sp>
        <p:nvSpPr>
          <p:cNvPr id="81" name="矩形标注 80"/>
          <p:cNvSpPr/>
          <p:nvPr/>
        </p:nvSpPr>
        <p:spPr>
          <a:xfrm>
            <a:off x="6503905" y="1468334"/>
            <a:ext cx="1926676" cy="2957036"/>
          </a:xfrm>
          <a:prstGeom prst="wedgeRectCallout">
            <a:avLst>
              <a:gd name="adj1" fmla="val -72333"/>
              <a:gd name="adj2" fmla="val 19715"/>
            </a:avLst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79" tIns="33690" rIns="67379" bIns="33690" rtlCol="0" anchor="ctr"/>
          <a:lstStyle/>
          <a:p>
            <a:pPr algn="ctr"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675240" y="1627453"/>
            <a:ext cx="1630306" cy="1218096"/>
          </a:xfrm>
          <a:prstGeom prst="rect">
            <a:avLst/>
          </a:prstGeom>
          <a:noFill/>
        </p:spPr>
        <p:txBody>
          <a:bodyPr wrap="square" lIns="67379" tIns="33690" rIns="67379" bIns="33690" rtlCol="0">
            <a:spAutoFit/>
          </a:bodyPr>
          <a:lstStyle/>
          <a:p>
            <a:pPr algn="just" defTabSz="898528">
              <a:lnSpc>
                <a:spcPct val="200000"/>
              </a:lnSpc>
              <a:defRPr/>
            </a:pPr>
            <a:r>
              <a:rPr lang="zh-CN" altLang="en-US" sz="1200" b="1" dirty="0">
                <a:solidFill>
                  <a:prstClr val="white"/>
                </a:solidFill>
                <a:cs typeface="+mn-ea"/>
                <a:sym typeface="+mn-lt"/>
              </a:rPr>
              <a:t>All provinces can be edited at will</a:t>
            </a:r>
            <a:endParaRPr lang="en-US" altLang="zh-CN" sz="1100" b="1" dirty="0">
              <a:solidFill>
                <a:prstClr val="white"/>
              </a:solidFill>
              <a:cs typeface="+mn-ea"/>
              <a:sym typeface="+mn-lt"/>
            </a:endParaRPr>
          </a:p>
          <a:p>
            <a:pPr algn="just" defTabSz="898528">
              <a:lnSpc>
                <a:spcPct val="130000"/>
              </a:lnSpc>
              <a:defRPr/>
            </a:pPr>
            <a:r>
              <a:rPr lang="zh-CN" altLang="en-US" sz="1000" dirty="0">
                <a:solidFill>
                  <a:prstClr val="white"/>
                </a:solidFill>
                <a:cs typeface="+mn-ea"/>
                <a:sym typeface="+mn-lt"/>
              </a:rPr>
              <a:t>After your content is typed here, or by copying your text, select Paste in this box and choose to keep only the text.</a:t>
            </a:r>
          </a:p>
        </p:txBody>
      </p:sp>
      <p:sp>
        <p:nvSpPr>
          <p:cNvPr id="85" name="矩形 84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71"/>
    </mc:Choice>
    <mc:Fallback xmlns:a14="http://schemas.microsoft.com/office/drawing/2010/main" xmlns="">
      <p:transition spd="slow" advTm="9071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8000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5" grpId="0" animBg="1"/>
          <p:bldP spid="66" grpId="0" animBg="1"/>
          <p:bldP spid="67" grpId="0" animBg="1"/>
          <p:bldP spid="68" grpId="0" animBg="1"/>
          <p:bldP spid="77" grpId="0"/>
          <p:bldP spid="78" grpId="0"/>
          <p:bldP spid="79" grpId="0"/>
          <p:bldP spid="80" grpId="0"/>
          <p:bldP spid="81" grpId="0" animBg="1"/>
          <p:bldP spid="82" grpId="0"/>
          <p:bldP spid="82" grpId="1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5" grpId="0" animBg="1"/>
          <p:bldP spid="66" grpId="0" animBg="1"/>
          <p:bldP spid="67" grpId="0" animBg="1"/>
          <p:bldP spid="68" grpId="0" animBg="1"/>
          <p:bldP spid="77" grpId="0"/>
          <p:bldP spid="78" grpId="0"/>
          <p:bldP spid="79" grpId="0"/>
          <p:bldP spid="80" grpId="0"/>
          <p:bldP spid="81" grpId="0" animBg="1"/>
          <p:bldP spid="82" grpId="0"/>
          <p:bldP spid="82" grpId="1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43366">
            <a:off x="-2671174" y="-864058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124298" y="1872084"/>
            <a:ext cx="955909" cy="95590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>
                <a:solidFill>
                  <a:srgbClr val="2E97BC"/>
                </a:solidFill>
                <a:cs typeface="+mn-ea"/>
                <a:sym typeface="+mn-lt"/>
              </a:rPr>
              <a:t>03</a:t>
            </a:r>
            <a:endParaRPr lang="zh-CN" altLang="en-US" sz="48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pic>
        <p:nvPicPr>
          <p:cNvPr id="1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901">
            <a:off x="3375673" y="-39925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420442" y="194409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2E97BC"/>
                </a:solidFill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8" name="矩形 7"/>
          <p:cNvSpPr/>
          <p:nvPr/>
        </p:nvSpPr>
        <p:spPr>
          <a:xfrm>
            <a:off x="3420442" y="2346523"/>
            <a:ext cx="3350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>
                <a:cs typeface="+mn-ea"/>
                <a:sym typeface="+mn-lt"/>
              </a:rPr>
              <a:t>templateBusiness</a:t>
            </a:r>
            <a:r>
              <a:rPr lang="en-US" altLang="zh-CN" sz="12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200" dirty="0">
                <a:cs typeface="+mn-ea"/>
                <a:sym typeface="+mn-lt"/>
              </a:rPr>
              <a:t>general PPT template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998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3"/>
    </mc:Choice>
    <mc:Fallback xmlns:a14="http://schemas.microsoft.com/office/drawing/2010/main" xmlns="">
      <p:transition spd="slow" advTm="43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Chart 2"/>
          <p:cNvGraphicFramePr/>
          <p:nvPr>
            <p:extLst>
              <p:ext uri="{D42A27DB-BD31-4B8C-83A1-F6EECF244321}">
                <p14:modId xmlns:p14="http://schemas.microsoft.com/office/powerpoint/2010/main" val="1008669088"/>
              </p:ext>
            </p:extLst>
          </p:nvPr>
        </p:nvGraphicFramePr>
        <p:xfrm>
          <a:off x="1226107" y="883435"/>
          <a:ext cx="1510325" cy="213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1410288" y="1719635"/>
            <a:ext cx="1197682" cy="924359"/>
          </a:xfrm>
          <a:prstGeom prst="rect">
            <a:avLst/>
          </a:prstGeom>
        </p:spPr>
        <p:txBody>
          <a:bodyPr vert="horz" lIns="89858" tIns="44929" rIns="89858" bIns="44929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73%</a:t>
            </a:r>
          </a:p>
        </p:txBody>
      </p:sp>
      <p:graphicFrame>
        <p:nvGraphicFramePr>
          <p:cNvPr id="4" name="Chart 39"/>
          <p:cNvGraphicFramePr/>
          <p:nvPr>
            <p:extLst>
              <p:ext uri="{D42A27DB-BD31-4B8C-83A1-F6EECF244321}">
                <p14:modId xmlns:p14="http://schemas.microsoft.com/office/powerpoint/2010/main" val="3313673207"/>
              </p:ext>
            </p:extLst>
          </p:nvPr>
        </p:nvGraphicFramePr>
        <p:xfrm>
          <a:off x="2979239" y="883435"/>
          <a:ext cx="1510325" cy="213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168265" y="1719635"/>
            <a:ext cx="1186710" cy="861259"/>
          </a:xfrm>
          <a:prstGeom prst="rect">
            <a:avLst/>
          </a:prstGeom>
        </p:spPr>
        <p:txBody>
          <a:bodyPr vert="horz" lIns="89858" tIns="44929" rIns="89858" bIns="44929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87%</a:t>
            </a:r>
          </a:p>
        </p:txBody>
      </p:sp>
      <p:graphicFrame>
        <p:nvGraphicFramePr>
          <p:cNvPr id="6" name="Chart 47"/>
          <p:cNvGraphicFramePr/>
          <p:nvPr>
            <p:extLst>
              <p:ext uri="{D42A27DB-BD31-4B8C-83A1-F6EECF244321}">
                <p14:modId xmlns:p14="http://schemas.microsoft.com/office/powerpoint/2010/main" val="1018124208"/>
              </p:ext>
            </p:extLst>
          </p:nvPr>
        </p:nvGraphicFramePr>
        <p:xfrm>
          <a:off x="4697617" y="898335"/>
          <a:ext cx="1510325" cy="213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894792" y="1719634"/>
            <a:ext cx="1165326" cy="861259"/>
          </a:xfrm>
          <a:prstGeom prst="rect">
            <a:avLst/>
          </a:prstGeom>
        </p:spPr>
        <p:txBody>
          <a:bodyPr vert="horz" lIns="89858" tIns="44929" rIns="89858" bIns="44929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35%</a:t>
            </a:r>
          </a:p>
        </p:txBody>
      </p:sp>
      <p:graphicFrame>
        <p:nvGraphicFramePr>
          <p:cNvPr id="8" name="Chart 51"/>
          <p:cNvGraphicFramePr/>
          <p:nvPr>
            <p:extLst>
              <p:ext uri="{D42A27DB-BD31-4B8C-83A1-F6EECF244321}">
                <p14:modId xmlns:p14="http://schemas.microsoft.com/office/powerpoint/2010/main" val="618098366"/>
              </p:ext>
            </p:extLst>
          </p:nvPr>
        </p:nvGraphicFramePr>
        <p:xfrm>
          <a:off x="6446621" y="902450"/>
          <a:ext cx="1510325" cy="213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6638902" y="1719635"/>
            <a:ext cx="1189753" cy="861259"/>
          </a:xfrm>
          <a:prstGeom prst="rect">
            <a:avLst/>
          </a:prstGeom>
        </p:spPr>
        <p:txBody>
          <a:bodyPr vert="horz" lIns="89858" tIns="44929" rIns="89858" bIns="44929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36%</a:t>
            </a:r>
          </a:p>
        </p:txBody>
      </p:sp>
      <p:grpSp>
        <p:nvGrpSpPr>
          <p:cNvPr id="10" name="Group 1"/>
          <p:cNvGrpSpPr/>
          <p:nvPr/>
        </p:nvGrpSpPr>
        <p:grpSpPr>
          <a:xfrm>
            <a:off x="1463815" y="2809908"/>
            <a:ext cx="1016292" cy="1470653"/>
            <a:chOff x="643212" y="3277200"/>
            <a:chExt cx="1480516" cy="1176357"/>
          </a:xfrm>
        </p:grpSpPr>
        <p:cxnSp>
          <p:nvCxnSpPr>
            <p:cNvPr id="11" name="Straight Connector 58"/>
            <p:cNvCxnSpPr/>
            <p:nvPr/>
          </p:nvCxnSpPr>
          <p:spPr>
            <a:xfrm>
              <a:off x="762563" y="3277200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697520" y="3567186"/>
              <a:ext cx="1371901" cy="88637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800" dirty="0">
                  <a:solidFill>
                    <a:srgbClr val="314865"/>
                  </a:solidFill>
                  <a:cs typeface="+mn-ea"/>
                  <a:sym typeface="+mn-lt"/>
                </a:rPr>
                <a:t>Click here to add text</a:t>
              </a:r>
              <a:endParaRPr lang="en-US" sz="800" dirty="0">
                <a:solidFill>
                  <a:srgbClr val="314865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Group 75"/>
            <p:cNvGrpSpPr/>
            <p:nvPr/>
          </p:nvGrpSpPr>
          <p:grpSpPr>
            <a:xfrm>
              <a:off x="643212" y="3277200"/>
              <a:ext cx="1480516" cy="711968"/>
              <a:chOff x="2343409" y="3530596"/>
              <a:chExt cx="1480516" cy="711968"/>
            </a:xfrm>
          </p:grpSpPr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399260" y="3530596"/>
                <a:ext cx="1368814" cy="57997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b="1" dirty="0">
                    <a:solidFill>
                      <a:srgbClr val="314865"/>
                    </a:solidFill>
                    <a:cs typeface="+mn-ea"/>
                    <a:sym typeface="+mn-lt"/>
                  </a:rPr>
                  <a:t>$96,453</a:t>
                </a:r>
              </a:p>
            </p:txBody>
          </p: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2343409" y="3560947"/>
                <a:ext cx="1480516" cy="6816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endParaRPr lang="en-US" sz="11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Group 3"/>
          <p:cNvGrpSpPr/>
          <p:nvPr/>
        </p:nvGrpSpPr>
        <p:grpSpPr>
          <a:xfrm>
            <a:off x="3245524" y="2809908"/>
            <a:ext cx="941734" cy="1470653"/>
            <a:chOff x="2824562" y="3277200"/>
            <a:chExt cx="1371900" cy="1176357"/>
          </a:xfrm>
        </p:grpSpPr>
        <p:cxnSp>
          <p:nvCxnSpPr>
            <p:cNvPr id="17" name="Straight Connector 56"/>
            <p:cNvCxnSpPr/>
            <p:nvPr/>
          </p:nvCxnSpPr>
          <p:spPr>
            <a:xfrm>
              <a:off x="2865112" y="3277200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2824562" y="3567186"/>
              <a:ext cx="1371900" cy="88637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800" dirty="0">
                  <a:solidFill>
                    <a:srgbClr val="314865"/>
                  </a:solidFill>
                  <a:cs typeface="+mn-ea"/>
                  <a:sym typeface="+mn-lt"/>
                </a:rPr>
                <a:t>Click here to add text</a:t>
              </a:r>
              <a:endParaRPr lang="en-US" sz="800" dirty="0">
                <a:solidFill>
                  <a:srgbClr val="314865"/>
                </a:solidFill>
                <a:cs typeface="+mn-ea"/>
                <a:sym typeface="+mn-lt"/>
              </a:endParaRPr>
            </a:p>
          </p:txBody>
        </p: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2826105" y="3277200"/>
              <a:ext cx="1368814" cy="57997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b="1" dirty="0">
                  <a:solidFill>
                    <a:srgbClr val="314865"/>
                  </a:solidFill>
                  <a:cs typeface="+mn-ea"/>
                  <a:sym typeface="+mn-lt"/>
                </a:rPr>
                <a:t>$46,200</a:t>
              </a:r>
            </a:p>
          </p:txBody>
        </p:sp>
      </p:grpSp>
      <p:grpSp>
        <p:nvGrpSpPr>
          <p:cNvPr id="20" name="Group 4"/>
          <p:cNvGrpSpPr/>
          <p:nvPr/>
        </p:nvGrpSpPr>
        <p:grpSpPr>
          <a:xfrm>
            <a:off x="5015719" y="2813850"/>
            <a:ext cx="941734" cy="1490395"/>
            <a:chOff x="4940455" y="3261409"/>
            <a:chExt cx="1371900" cy="1192148"/>
          </a:xfrm>
        </p:grpSpPr>
        <p:cxnSp>
          <p:nvCxnSpPr>
            <p:cNvPr id="21" name="Straight Connector 60"/>
            <p:cNvCxnSpPr/>
            <p:nvPr/>
          </p:nvCxnSpPr>
          <p:spPr>
            <a:xfrm>
              <a:off x="4994348" y="3277200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4940455" y="3573061"/>
              <a:ext cx="1371900" cy="88049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800" dirty="0">
                  <a:solidFill>
                    <a:srgbClr val="314865"/>
                  </a:solidFill>
                  <a:cs typeface="+mn-ea"/>
                  <a:sym typeface="+mn-lt"/>
                </a:rPr>
                <a:t>Click here to add text</a:t>
              </a:r>
              <a:endParaRPr lang="en-US" sz="800" dirty="0">
                <a:solidFill>
                  <a:srgbClr val="314865"/>
                </a:solidFill>
                <a:cs typeface="+mn-ea"/>
                <a:sym typeface="+mn-lt"/>
              </a:endParaRPr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4941998" y="3261409"/>
              <a:ext cx="1368814" cy="59576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b="1" dirty="0">
                  <a:solidFill>
                    <a:srgbClr val="314865"/>
                  </a:solidFill>
                  <a:cs typeface="+mn-ea"/>
                  <a:sym typeface="+mn-lt"/>
                </a:rPr>
                <a:t>$14,321</a:t>
              </a:r>
            </a:p>
          </p:txBody>
        </p:sp>
      </p:grpSp>
      <p:grpSp>
        <p:nvGrpSpPr>
          <p:cNvPr id="24" name="Group 5"/>
          <p:cNvGrpSpPr/>
          <p:nvPr/>
        </p:nvGrpSpPr>
        <p:grpSpPr>
          <a:xfrm>
            <a:off x="6770826" y="2790977"/>
            <a:ext cx="941734" cy="1508597"/>
            <a:chOff x="7052689" y="3246848"/>
            <a:chExt cx="1371900" cy="1206708"/>
          </a:xfrm>
        </p:grpSpPr>
        <p:cxnSp>
          <p:nvCxnSpPr>
            <p:cNvPr id="25" name="Straight Connector 61"/>
            <p:cNvCxnSpPr/>
            <p:nvPr/>
          </p:nvCxnSpPr>
          <p:spPr>
            <a:xfrm>
              <a:off x="7106582" y="3277200"/>
              <a:ext cx="126411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7052689" y="3536834"/>
              <a:ext cx="1371900" cy="916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800" dirty="0">
                  <a:solidFill>
                    <a:srgbClr val="314865"/>
                  </a:solidFill>
                  <a:cs typeface="+mn-ea"/>
                  <a:sym typeface="+mn-lt"/>
                </a:rPr>
                <a:t>Click here to add text</a:t>
              </a:r>
              <a:endParaRPr lang="en-US" sz="800" dirty="0">
                <a:solidFill>
                  <a:srgbClr val="314865"/>
                </a:solidFill>
                <a:cs typeface="+mn-ea"/>
                <a:sym typeface="+mn-lt"/>
              </a:endParaRP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7054232" y="3246848"/>
              <a:ext cx="1368815" cy="6103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b="1" dirty="0">
                  <a:solidFill>
                    <a:srgbClr val="314865"/>
                  </a:solidFill>
                  <a:cs typeface="+mn-ea"/>
                  <a:sym typeface="+mn-lt"/>
                </a:rPr>
                <a:t>$16,567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3"/>
    </mc:Choice>
    <mc:Fallback xmlns:c="http://schemas.openxmlformats.org/drawingml/2006/chart" xmlns:a14="http://schemas.microsoft.com/office/drawing/2010/main" xmlns="">
      <p:transition spd="slow" advTm="82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Graphic spid="4" grpId="0">
        <p:bldAsOne/>
      </p:bldGraphic>
      <p:bldP spid="5" grpId="0"/>
      <p:bldGraphic spid="6" grpId="0">
        <p:bldAsOne/>
      </p:bldGraphic>
      <p:bldP spid="7" grpId="0"/>
      <p:bldGraphic spid="8" grpId="0">
        <p:bldAsOne/>
      </p:bldGraphic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38"/>
          <p:cNvGrpSpPr>
            <a:grpSpLocks/>
          </p:cNvGrpSpPr>
          <p:nvPr/>
        </p:nvGrpSpPr>
        <p:grpSpPr bwMode="auto">
          <a:xfrm>
            <a:off x="1260202" y="1440036"/>
            <a:ext cx="1286879" cy="1941454"/>
            <a:chOff x="91992" y="2371460"/>
            <a:chExt cx="1743512" cy="2641716"/>
          </a:xfrm>
        </p:grpSpPr>
        <p:grpSp>
          <p:nvGrpSpPr>
            <p:cNvPr id="3" name="组合 12"/>
            <p:cNvGrpSpPr>
              <a:grpSpLocks/>
            </p:cNvGrpSpPr>
            <p:nvPr/>
          </p:nvGrpSpPr>
          <p:grpSpPr bwMode="auto">
            <a:xfrm>
              <a:off x="91992" y="2371460"/>
              <a:ext cx="1743512" cy="2641716"/>
              <a:chOff x="91992" y="2371460"/>
              <a:chExt cx="1743512" cy="26417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07871" y="2371460"/>
                <a:ext cx="1727633" cy="2641716"/>
              </a:xfrm>
              <a:prstGeom prst="rect">
                <a:avLst/>
              </a:prstGeom>
              <a:solidFill>
                <a:srgbClr val="2E97BC"/>
              </a:solidFill>
              <a:ln w="3175" cap="flat" cmpd="sng" algn="ctr">
                <a:solidFill>
                  <a:srgbClr val="EAEAEA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en-US" altLang="zh-CN" sz="900" kern="0" dirty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725041" y="4437112"/>
                <a:ext cx="492927" cy="492927"/>
              </a:xfrm>
              <a:prstGeom prst="ellipse">
                <a:avLst/>
              </a:prstGeom>
              <a:solidFill>
                <a:schemeClr val="bg1"/>
              </a:solidFill>
              <a:ln w="3175" cap="flat" cmpd="sng" algn="ctr">
                <a:solidFill>
                  <a:srgbClr val="D7D7D7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800" kern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TextBox 9"/>
              <p:cNvSpPr txBox="1">
                <a:spLocks noChangeArrowheads="1"/>
              </p:cNvSpPr>
              <p:nvPr/>
            </p:nvSpPr>
            <p:spPr bwMode="auto">
              <a:xfrm>
                <a:off x="91993" y="2478037"/>
                <a:ext cx="1728000" cy="332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9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Add a title</a:t>
                </a:r>
              </a:p>
            </p:txBody>
          </p:sp>
          <p:sp>
            <p:nvSpPr>
              <p:cNvPr id="8" name="TextBox 19"/>
              <p:cNvSpPr txBox="1"/>
              <p:nvPr/>
            </p:nvSpPr>
            <p:spPr>
              <a:xfrm>
                <a:off x="91992" y="2801692"/>
                <a:ext cx="1727633" cy="3473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8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paragraph text</a:t>
                </a:r>
              </a:p>
            </p:txBody>
          </p:sp>
          <p:sp>
            <p:nvSpPr>
              <p:cNvPr id="9" name="TextBox 11"/>
              <p:cNvSpPr txBox="1">
                <a:spLocks noChangeArrowheads="1"/>
              </p:cNvSpPr>
              <p:nvPr/>
            </p:nvSpPr>
            <p:spPr bwMode="auto">
              <a:xfrm>
                <a:off x="637916" y="3977784"/>
                <a:ext cx="667180" cy="3769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writing</a:t>
                </a:r>
              </a:p>
            </p:txBody>
          </p:sp>
        </p:grpSp>
        <p:sp>
          <p:nvSpPr>
            <p:cNvPr id="4" name="任意多边形 3"/>
            <p:cNvSpPr/>
            <p:nvPr/>
          </p:nvSpPr>
          <p:spPr>
            <a:xfrm>
              <a:off x="817662" y="4557544"/>
              <a:ext cx="308052" cy="252423"/>
            </a:xfrm>
            <a:custGeom>
              <a:avLst/>
              <a:gdLst>
                <a:gd name="connsiteX0" fmla="*/ 0 w 514350"/>
                <a:gd name="connsiteY0" fmla="*/ 219075 h 342900"/>
                <a:gd name="connsiteX1" fmla="*/ 57150 w 514350"/>
                <a:gd name="connsiteY1" fmla="*/ 209550 h 342900"/>
                <a:gd name="connsiteX2" fmla="*/ 228600 w 514350"/>
                <a:gd name="connsiteY2" fmla="*/ 342900 h 342900"/>
                <a:gd name="connsiteX3" fmla="*/ 514350 w 514350"/>
                <a:gd name="connsiteY3" fmla="*/ 9525 h 342900"/>
                <a:gd name="connsiteX4" fmla="*/ 466725 w 514350"/>
                <a:gd name="connsiteY4" fmla="*/ 0 h 342900"/>
                <a:gd name="connsiteX5" fmla="*/ 247650 w 514350"/>
                <a:gd name="connsiteY5" fmla="*/ 285750 h 342900"/>
                <a:gd name="connsiteX6" fmla="*/ 66675 w 514350"/>
                <a:gd name="connsiteY6" fmla="*/ 171450 h 342900"/>
                <a:gd name="connsiteX7" fmla="*/ 0 w 514350"/>
                <a:gd name="connsiteY7" fmla="*/ 219075 h 342900"/>
                <a:gd name="connsiteX0" fmla="*/ 0 w 514350"/>
                <a:gd name="connsiteY0" fmla="*/ 219075 h 342900"/>
                <a:gd name="connsiteX1" fmla="*/ 57150 w 514350"/>
                <a:gd name="connsiteY1" fmla="*/ 209550 h 342900"/>
                <a:gd name="connsiteX2" fmla="*/ 228600 w 514350"/>
                <a:gd name="connsiteY2" fmla="*/ 342900 h 342900"/>
                <a:gd name="connsiteX3" fmla="*/ 514350 w 514350"/>
                <a:gd name="connsiteY3" fmla="*/ 9525 h 342900"/>
                <a:gd name="connsiteX4" fmla="*/ 466725 w 514350"/>
                <a:gd name="connsiteY4" fmla="*/ 0 h 342900"/>
                <a:gd name="connsiteX5" fmla="*/ 223837 w 514350"/>
                <a:gd name="connsiteY5" fmla="*/ 302418 h 342900"/>
                <a:gd name="connsiteX6" fmla="*/ 66675 w 514350"/>
                <a:gd name="connsiteY6" fmla="*/ 171450 h 342900"/>
                <a:gd name="connsiteX7" fmla="*/ 0 w 514350"/>
                <a:gd name="connsiteY7" fmla="*/ 219075 h 342900"/>
                <a:gd name="connsiteX0" fmla="*/ 0 w 514350"/>
                <a:gd name="connsiteY0" fmla="*/ 228600 h 352425"/>
                <a:gd name="connsiteX1" fmla="*/ 57150 w 514350"/>
                <a:gd name="connsiteY1" fmla="*/ 219075 h 352425"/>
                <a:gd name="connsiteX2" fmla="*/ 228600 w 514350"/>
                <a:gd name="connsiteY2" fmla="*/ 352425 h 352425"/>
                <a:gd name="connsiteX3" fmla="*/ 514350 w 514350"/>
                <a:gd name="connsiteY3" fmla="*/ 19050 h 352425"/>
                <a:gd name="connsiteX4" fmla="*/ 483394 w 514350"/>
                <a:gd name="connsiteY4" fmla="*/ 0 h 352425"/>
                <a:gd name="connsiteX5" fmla="*/ 223837 w 514350"/>
                <a:gd name="connsiteY5" fmla="*/ 311943 h 352425"/>
                <a:gd name="connsiteX6" fmla="*/ 66675 w 514350"/>
                <a:gd name="connsiteY6" fmla="*/ 180975 h 352425"/>
                <a:gd name="connsiteX7" fmla="*/ 0 w 514350"/>
                <a:gd name="connsiteY7" fmla="*/ 228600 h 352425"/>
                <a:gd name="connsiteX0" fmla="*/ 0 w 514350"/>
                <a:gd name="connsiteY0" fmla="*/ 230981 h 354806"/>
                <a:gd name="connsiteX1" fmla="*/ 57150 w 514350"/>
                <a:gd name="connsiteY1" fmla="*/ 221456 h 354806"/>
                <a:gd name="connsiteX2" fmla="*/ 228600 w 514350"/>
                <a:gd name="connsiteY2" fmla="*/ 354806 h 354806"/>
                <a:gd name="connsiteX3" fmla="*/ 514350 w 514350"/>
                <a:gd name="connsiteY3" fmla="*/ 21431 h 354806"/>
                <a:gd name="connsiteX4" fmla="*/ 495300 w 514350"/>
                <a:gd name="connsiteY4" fmla="*/ 0 h 354806"/>
                <a:gd name="connsiteX5" fmla="*/ 223837 w 514350"/>
                <a:gd name="connsiteY5" fmla="*/ 314324 h 354806"/>
                <a:gd name="connsiteX6" fmla="*/ 66675 w 514350"/>
                <a:gd name="connsiteY6" fmla="*/ 183356 h 354806"/>
                <a:gd name="connsiteX7" fmla="*/ 0 w 514350"/>
                <a:gd name="connsiteY7" fmla="*/ 230981 h 354806"/>
                <a:gd name="connsiteX0" fmla="*/ 9525 w 457200"/>
                <a:gd name="connsiteY0" fmla="*/ 183356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9525 w 457200"/>
                <a:gd name="connsiteY6" fmla="*/ 183356 h 354806"/>
                <a:gd name="connsiteX0" fmla="*/ 14288 w 457200"/>
                <a:gd name="connsiteY0" fmla="*/ 190500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14288 w 457200"/>
                <a:gd name="connsiteY6" fmla="*/ 190500 h 354806"/>
                <a:gd name="connsiteX0" fmla="*/ 66675 w 457200"/>
                <a:gd name="connsiteY0" fmla="*/ 233363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66675 w 457200"/>
                <a:gd name="connsiteY6" fmla="*/ 233363 h 354806"/>
                <a:gd name="connsiteX0" fmla="*/ 26193 w 416718"/>
                <a:gd name="connsiteY0" fmla="*/ 233363 h 354806"/>
                <a:gd name="connsiteX1" fmla="*/ 0 w 416718"/>
                <a:gd name="connsiteY1" fmla="*/ 245269 h 354806"/>
                <a:gd name="connsiteX2" fmla="*/ 130968 w 416718"/>
                <a:gd name="connsiteY2" fmla="*/ 354806 h 354806"/>
                <a:gd name="connsiteX3" fmla="*/ 416718 w 416718"/>
                <a:gd name="connsiteY3" fmla="*/ 21431 h 354806"/>
                <a:gd name="connsiteX4" fmla="*/ 397668 w 416718"/>
                <a:gd name="connsiteY4" fmla="*/ 0 h 354806"/>
                <a:gd name="connsiteX5" fmla="*/ 126205 w 416718"/>
                <a:gd name="connsiteY5" fmla="*/ 314324 h 354806"/>
                <a:gd name="connsiteX6" fmla="*/ 26193 w 416718"/>
                <a:gd name="connsiteY6" fmla="*/ 233363 h 354806"/>
                <a:gd name="connsiteX0" fmla="*/ 19050 w 409575"/>
                <a:gd name="connsiteY0" fmla="*/ 233363 h 354806"/>
                <a:gd name="connsiteX1" fmla="*/ 0 w 409575"/>
                <a:gd name="connsiteY1" fmla="*/ 250031 h 354806"/>
                <a:gd name="connsiteX2" fmla="*/ 123825 w 409575"/>
                <a:gd name="connsiteY2" fmla="*/ 354806 h 354806"/>
                <a:gd name="connsiteX3" fmla="*/ 409575 w 409575"/>
                <a:gd name="connsiteY3" fmla="*/ 21431 h 354806"/>
                <a:gd name="connsiteX4" fmla="*/ 390525 w 409575"/>
                <a:gd name="connsiteY4" fmla="*/ 0 h 354806"/>
                <a:gd name="connsiteX5" fmla="*/ 119062 w 409575"/>
                <a:gd name="connsiteY5" fmla="*/ 314324 h 354806"/>
                <a:gd name="connsiteX6" fmla="*/ 19050 w 409575"/>
                <a:gd name="connsiteY6" fmla="*/ 233363 h 354806"/>
                <a:gd name="connsiteX0" fmla="*/ 19050 w 409575"/>
                <a:gd name="connsiteY0" fmla="*/ 211932 h 333375"/>
                <a:gd name="connsiteX1" fmla="*/ 0 w 409575"/>
                <a:gd name="connsiteY1" fmla="*/ 228600 h 333375"/>
                <a:gd name="connsiteX2" fmla="*/ 123825 w 409575"/>
                <a:gd name="connsiteY2" fmla="*/ 333375 h 333375"/>
                <a:gd name="connsiteX3" fmla="*/ 409575 w 409575"/>
                <a:gd name="connsiteY3" fmla="*/ 0 h 333375"/>
                <a:gd name="connsiteX4" fmla="*/ 314325 w 409575"/>
                <a:gd name="connsiteY4" fmla="*/ 64294 h 333375"/>
                <a:gd name="connsiteX5" fmla="*/ 119062 w 409575"/>
                <a:gd name="connsiteY5" fmla="*/ 292893 h 333375"/>
                <a:gd name="connsiteX6" fmla="*/ 19050 w 409575"/>
                <a:gd name="connsiteY6" fmla="*/ 211932 h 333375"/>
                <a:gd name="connsiteX0" fmla="*/ 19050 w 338138"/>
                <a:gd name="connsiteY0" fmla="*/ 147638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19050 w 338138"/>
                <a:gd name="connsiteY6" fmla="*/ 147638 h 269081"/>
                <a:gd name="connsiteX0" fmla="*/ 18317 w 338138"/>
                <a:gd name="connsiteY0" fmla="*/ 144704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18317 w 338138"/>
                <a:gd name="connsiteY6" fmla="*/ 144704 h 269081"/>
                <a:gd name="connsiteX0" fmla="*/ 27181 w 338138"/>
                <a:gd name="connsiteY0" fmla="*/ 135840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27181 w 338138"/>
                <a:gd name="connsiteY6" fmla="*/ 135840 h 269081"/>
                <a:gd name="connsiteX0" fmla="*/ 27181 w 338138"/>
                <a:gd name="connsiteY0" fmla="*/ 135840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7092 w 338138"/>
                <a:gd name="connsiteY5" fmla="*/ 206931 h 269081"/>
                <a:gd name="connsiteX6" fmla="*/ 27181 w 338138"/>
                <a:gd name="connsiteY6" fmla="*/ 135840 h 269081"/>
                <a:gd name="connsiteX0" fmla="*/ 27181 w 338138"/>
                <a:gd name="connsiteY0" fmla="*/ 139780 h 273021"/>
                <a:gd name="connsiteX1" fmla="*/ 0 w 338138"/>
                <a:gd name="connsiteY1" fmla="*/ 168246 h 273021"/>
                <a:gd name="connsiteX2" fmla="*/ 123825 w 338138"/>
                <a:gd name="connsiteY2" fmla="*/ 273021 h 273021"/>
                <a:gd name="connsiteX3" fmla="*/ 338138 w 338138"/>
                <a:gd name="connsiteY3" fmla="*/ 22990 h 273021"/>
                <a:gd name="connsiteX4" fmla="*/ 307431 w 338138"/>
                <a:gd name="connsiteY4" fmla="*/ 0 h 273021"/>
                <a:gd name="connsiteX5" fmla="*/ 117092 w 338138"/>
                <a:gd name="connsiteY5" fmla="*/ 210871 h 273021"/>
                <a:gd name="connsiteX6" fmla="*/ 27181 w 338138"/>
                <a:gd name="connsiteY6" fmla="*/ 139780 h 273021"/>
                <a:gd name="connsiteX0" fmla="*/ 27181 w 338138"/>
                <a:gd name="connsiteY0" fmla="*/ 140765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27181 w 338138"/>
                <a:gd name="connsiteY6" fmla="*/ 140765 h 274006"/>
                <a:gd name="connsiteX0" fmla="*/ 29151 w 338138"/>
                <a:gd name="connsiteY0" fmla="*/ 139780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29151 w 338138"/>
                <a:gd name="connsiteY6" fmla="*/ 139780 h 274006"/>
                <a:gd name="connsiteX0" fmla="*/ 32106 w 338138"/>
                <a:gd name="connsiteY0" fmla="*/ 137811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32106 w 338138"/>
                <a:gd name="connsiteY6" fmla="*/ 137811 h 274006"/>
                <a:gd name="connsiteX0" fmla="*/ 32106 w 338138"/>
                <a:gd name="connsiteY0" fmla="*/ 140766 h 276961"/>
                <a:gd name="connsiteX1" fmla="*/ 0 w 338138"/>
                <a:gd name="connsiteY1" fmla="*/ 172186 h 276961"/>
                <a:gd name="connsiteX2" fmla="*/ 123825 w 338138"/>
                <a:gd name="connsiteY2" fmla="*/ 276961 h 276961"/>
                <a:gd name="connsiteX3" fmla="*/ 338138 w 338138"/>
                <a:gd name="connsiteY3" fmla="*/ 26930 h 276961"/>
                <a:gd name="connsiteX4" fmla="*/ 302506 w 338138"/>
                <a:gd name="connsiteY4" fmla="*/ 0 h 276961"/>
                <a:gd name="connsiteX5" fmla="*/ 117092 w 338138"/>
                <a:gd name="connsiteY5" fmla="*/ 214811 h 276961"/>
                <a:gd name="connsiteX6" fmla="*/ 32106 w 338138"/>
                <a:gd name="connsiteY6" fmla="*/ 140766 h 2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8138" h="276961">
                  <a:moveTo>
                    <a:pt x="32106" y="140766"/>
                  </a:moveTo>
                  <a:lnTo>
                    <a:pt x="0" y="172186"/>
                  </a:lnTo>
                  <a:lnTo>
                    <a:pt x="123825" y="276961"/>
                  </a:lnTo>
                  <a:lnTo>
                    <a:pt x="338138" y="26930"/>
                  </a:lnTo>
                  <a:lnTo>
                    <a:pt x="302506" y="0"/>
                  </a:lnTo>
                  <a:lnTo>
                    <a:pt x="117092" y="214811"/>
                  </a:lnTo>
                  <a:lnTo>
                    <a:pt x="32106" y="140766"/>
                  </a:lnTo>
                  <a:close/>
                </a:path>
              </a:pathLst>
            </a:custGeom>
            <a:solidFill>
              <a:srgbClr val="2B2E3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1000" b="1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578726" y="1440036"/>
            <a:ext cx="1276331" cy="1941454"/>
            <a:chOff x="2551511" y="1778794"/>
            <a:chExt cx="1296590" cy="1981200"/>
          </a:xfrm>
          <a:solidFill>
            <a:srgbClr val="E2E9E9"/>
          </a:solidFill>
        </p:grpSpPr>
        <p:grpSp>
          <p:nvGrpSpPr>
            <p:cNvPr id="11" name="组合 7"/>
            <p:cNvGrpSpPr>
              <a:grpSpLocks/>
            </p:cNvGrpSpPr>
            <p:nvPr/>
          </p:nvGrpSpPr>
          <p:grpSpPr bwMode="auto">
            <a:xfrm>
              <a:off x="2551511" y="1778794"/>
              <a:ext cx="1296590" cy="1981200"/>
              <a:chOff x="1907704" y="2371460"/>
              <a:chExt cx="1728000" cy="2641716"/>
            </a:xfrm>
            <a:grpFill/>
          </p:grpSpPr>
          <p:sp>
            <p:nvSpPr>
              <p:cNvPr id="13" name="矩形 12"/>
              <p:cNvSpPr/>
              <p:nvPr/>
            </p:nvSpPr>
            <p:spPr>
              <a:xfrm>
                <a:off x="1907704" y="2371460"/>
                <a:ext cx="1728000" cy="2641716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000" b="1" kern="0" dirty="0">
                  <a:solidFill>
                    <a:sysClr val="window" lastClr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TextBox 1"/>
              <p:cNvSpPr txBox="1">
                <a:spLocks noChangeArrowheads="1"/>
              </p:cNvSpPr>
              <p:nvPr/>
            </p:nvSpPr>
            <p:spPr bwMode="auto">
              <a:xfrm>
                <a:off x="1907704" y="2478037"/>
                <a:ext cx="1728000" cy="3325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900" b="1" kern="0" dirty="0">
                    <a:solidFill>
                      <a:srgbClr val="314865"/>
                    </a:solidFill>
                    <a:cs typeface="+mn-ea"/>
                    <a:sym typeface="+mn-lt"/>
                  </a:rPr>
                  <a:t>Add a title</a:t>
                </a:r>
              </a:p>
            </p:txBody>
          </p:sp>
          <p:sp>
            <p:nvSpPr>
              <p:cNvPr id="15" name="TextBox 4"/>
              <p:cNvSpPr txBox="1"/>
              <p:nvPr/>
            </p:nvSpPr>
            <p:spPr>
              <a:xfrm>
                <a:off x="1907704" y="2801692"/>
                <a:ext cx="1728000" cy="347334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800" kern="0" dirty="0">
                    <a:solidFill>
                      <a:srgbClr val="314865"/>
                    </a:solidFill>
                    <a:cs typeface="+mn-ea"/>
                    <a:sym typeface="+mn-lt"/>
                  </a:rPr>
                  <a:t>Click here to add paragraph text</a:t>
                </a:r>
              </a:p>
            </p:txBody>
          </p:sp>
          <p:sp>
            <p:nvSpPr>
              <p:cNvPr id="16" name="TextBox 5"/>
              <p:cNvSpPr txBox="1">
                <a:spLocks noChangeArrowheads="1"/>
              </p:cNvSpPr>
              <p:nvPr/>
            </p:nvSpPr>
            <p:spPr bwMode="auto">
              <a:xfrm>
                <a:off x="2438352" y="3977784"/>
                <a:ext cx="666709" cy="3769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b="1" kern="0" dirty="0">
                    <a:solidFill>
                      <a:srgbClr val="314865"/>
                    </a:solidFill>
                    <a:cs typeface="+mn-ea"/>
                    <a:sym typeface="+mn-lt"/>
                  </a:rPr>
                  <a:t>writing</a:t>
                </a: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2525241" y="4437112"/>
                <a:ext cx="492927" cy="492927"/>
              </a:xfrm>
              <a:prstGeom prst="ellipse">
                <a:avLst/>
              </a:prstGeom>
              <a:grpFill/>
              <a:ln w="3175" cap="flat" cmpd="sng" algn="ctr">
                <a:solidFill>
                  <a:srgbClr val="314865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800" kern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乘号 11"/>
            <p:cNvSpPr/>
            <p:nvPr/>
          </p:nvSpPr>
          <p:spPr>
            <a:xfrm>
              <a:off x="3043238" y="3346847"/>
              <a:ext cx="323850" cy="323850"/>
            </a:xfrm>
            <a:prstGeom prst="mathMultiply">
              <a:avLst>
                <a:gd name="adj1" fmla="val 11712"/>
              </a:avLst>
            </a:prstGeom>
            <a:solidFill>
              <a:srgbClr val="314865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900" kern="0">
                <a:solidFill>
                  <a:srgbClr val="4D4D4D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37"/>
          <p:cNvGrpSpPr>
            <a:grpSpLocks/>
          </p:cNvGrpSpPr>
          <p:nvPr/>
        </p:nvGrpSpPr>
        <p:grpSpPr bwMode="auto">
          <a:xfrm>
            <a:off x="3886703" y="1440036"/>
            <a:ext cx="1286879" cy="1941454"/>
            <a:chOff x="3649272" y="2371460"/>
            <a:chExt cx="1743512" cy="2641716"/>
          </a:xfrm>
          <a:effectLst/>
        </p:grpSpPr>
        <p:grpSp>
          <p:nvGrpSpPr>
            <p:cNvPr id="19" name="组合 20"/>
            <p:cNvGrpSpPr>
              <a:grpSpLocks/>
            </p:cNvGrpSpPr>
            <p:nvPr/>
          </p:nvGrpSpPr>
          <p:grpSpPr bwMode="auto">
            <a:xfrm>
              <a:off x="3649272" y="2371460"/>
              <a:ext cx="1743512" cy="2641716"/>
              <a:chOff x="91992" y="2371460"/>
              <a:chExt cx="1743512" cy="2641716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107871" y="2371460"/>
                <a:ext cx="1727633" cy="2641716"/>
              </a:xfrm>
              <a:prstGeom prst="rect">
                <a:avLst/>
              </a:prstGeom>
              <a:solidFill>
                <a:srgbClr val="2E97BC"/>
              </a:solidFill>
              <a:ln w="3175" cap="flat" cmpd="sng" algn="ctr">
                <a:solidFill>
                  <a:srgbClr val="EAEAEA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en-US" altLang="zh-CN" sz="900" kern="0" dirty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725041" y="4437112"/>
                <a:ext cx="492927" cy="492927"/>
              </a:xfrm>
              <a:prstGeom prst="ellipse">
                <a:avLst/>
              </a:prstGeom>
              <a:solidFill>
                <a:schemeClr val="bg1"/>
              </a:solidFill>
              <a:ln w="3175" cap="flat" cmpd="sng" algn="ctr">
                <a:solidFill>
                  <a:srgbClr val="D7D7D7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800" kern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TextBox 23"/>
              <p:cNvSpPr txBox="1">
                <a:spLocks noChangeArrowheads="1"/>
              </p:cNvSpPr>
              <p:nvPr/>
            </p:nvSpPr>
            <p:spPr bwMode="auto">
              <a:xfrm>
                <a:off x="91993" y="2478037"/>
                <a:ext cx="1728000" cy="332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9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Add a title</a:t>
                </a:r>
              </a:p>
            </p:txBody>
          </p:sp>
          <p:sp>
            <p:nvSpPr>
              <p:cNvPr id="24" name="TextBox 28"/>
              <p:cNvSpPr txBox="1"/>
              <p:nvPr/>
            </p:nvSpPr>
            <p:spPr>
              <a:xfrm>
                <a:off x="91992" y="2801692"/>
                <a:ext cx="1727633" cy="3473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8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paragraph text</a:t>
                </a:r>
              </a:p>
            </p:txBody>
          </p:sp>
          <p:sp>
            <p:nvSpPr>
              <p:cNvPr id="25" name="TextBox 25"/>
              <p:cNvSpPr txBox="1">
                <a:spLocks noChangeArrowheads="1"/>
              </p:cNvSpPr>
              <p:nvPr/>
            </p:nvSpPr>
            <p:spPr bwMode="auto">
              <a:xfrm>
                <a:off x="637916" y="3977784"/>
                <a:ext cx="667180" cy="3769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writing</a:t>
                </a:r>
              </a:p>
            </p:txBody>
          </p:sp>
        </p:grpSp>
        <p:sp>
          <p:nvSpPr>
            <p:cNvPr id="20" name="乘号 19"/>
            <p:cNvSpPr/>
            <p:nvPr/>
          </p:nvSpPr>
          <p:spPr>
            <a:xfrm>
              <a:off x="4313013" y="4467052"/>
              <a:ext cx="431908" cy="431819"/>
            </a:xfrm>
            <a:prstGeom prst="mathMultiply">
              <a:avLst>
                <a:gd name="adj1" fmla="val 11712"/>
              </a:avLst>
            </a:prstGeom>
            <a:solidFill>
              <a:srgbClr val="2B2E3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1000" b="1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34"/>
          <p:cNvGrpSpPr>
            <a:grpSpLocks/>
          </p:cNvGrpSpPr>
          <p:nvPr/>
        </p:nvGrpSpPr>
        <p:grpSpPr bwMode="auto">
          <a:xfrm>
            <a:off x="5205225" y="1440036"/>
            <a:ext cx="1276332" cy="1941454"/>
            <a:chOff x="5435668" y="2371460"/>
            <a:chExt cx="1728000" cy="2641716"/>
          </a:xfrm>
        </p:grpSpPr>
        <p:grpSp>
          <p:nvGrpSpPr>
            <p:cNvPr id="27" name="组合 14"/>
            <p:cNvGrpSpPr>
              <a:grpSpLocks/>
            </p:cNvGrpSpPr>
            <p:nvPr/>
          </p:nvGrpSpPr>
          <p:grpSpPr bwMode="auto">
            <a:xfrm>
              <a:off x="5435668" y="2371460"/>
              <a:ext cx="1728000" cy="2641716"/>
              <a:chOff x="1907704" y="2371460"/>
              <a:chExt cx="1728000" cy="2641716"/>
            </a:xfrm>
          </p:grpSpPr>
          <p:sp>
            <p:nvSpPr>
              <p:cNvPr id="29" name="TextBox 16"/>
              <p:cNvSpPr txBox="1">
                <a:spLocks noChangeArrowheads="1"/>
              </p:cNvSpPr>
              <p:nvPr/>
            </p:nvSpPr>
            <p:spPr bwMode="auto">
              <a:xfrm>
                <a:off x="1907704" y="2478037"/>
                <a:ext cx="1728000" cy="332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900" b="1" kern="0">
                    <a:solidFill>
                      <a:srgbClr val="FFFFFF"/>
                    </a:solidFill>
                    <a:cs typeface="+mn-ea"/>
                    <a:sym typeface="+mn-lt"/>
                  </a:rPr>
                  <a:t>Click here to add a title</a:t>
                </a: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1907704" y="2371460"/>
                <a:ext cx="1728000" cy="2641716"/>
              </a:xfrm>
              <a:prstGeom prst="rect">
                <a:avLst/>
              </a:prstGeom>
              <a:solidFill>
                <a:srgbClr val="E2E9E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000" b="1" kern="0" dirty="0">
                  <a:solidFill>
                    <a:sysClr val="window" lastClr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TextBox 35"/>
              <p:cNvSpPr txBox="1"/>
              <p:nvPr/>
            </p:nvSpPr>
            <p:spPr>
              <a:xfrm>
                <a:off x="1907704" y="2801692"/>
                <a:ext cx="1728000" cy="3473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800" kern="0" dirty="0">
                    <a:solidFill>
                      <a:srgbClr val="314865"/>
                    </a:solidFill>
                    <a:cs typeface="+mn-ea"/>
                    <a:sym typeface="+mn-lt"/>
                  </a:rPr>
                  <a:t>Click here to add paragraph text</a:t>
                </a:r>
              </a:p>
            </p:txBody>
          </p:sp>
          <p:sp>
            <p:nvSpPr>
              <p:cNvPr id="32" name="TextBox 18"/>
              <p:cNvSpPr txBox="1">
                <a:spLocks noChangeArrowheads="1"/>
              </p:cNvSpPr>
              <p:nvPr/>
            </p:nvSpPr>
            <p:spPr bwMode="auto">
              <a:xfrm>
                <a:off x="2438353" y="3977784"/>
                <a:ext cx="666709" cy="3769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b="1" kern="0" dirty="0">
                    <a:solidFill>
                      <a:srgbClr val="314865"/>
                    </a:solidFill>
                    <a:cs typeface="+mn-ea"/>
                    <a:sym typeface="+mn-lt"/>
                  </a:rPr>
                  <a:t>writing</a:t>
                </a: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2525241" y="4437112"/>
                <a:ext cx="492927" cy="492927"/>
              </a:xfrm>
              <a:prstGeom prst="ellipse">
                <a:avLst/>
              </a:prstGeom>
              <a:solidFill>
                <a:srgbClr val="E2E9E9"/>
              </a:solidFill>
              <a:ln w="3175" cap="flat" cmpd="sng" algn="ctr">
                <a:solidFill>
                  <a:srgbClr val="314865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800" kern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8" name="任意多边形 27"/>
            <p:cNvSpPr/>
            <p:nvPr/>
          </p:nvSpPr>
          <p:spPr>
            <a:xfrm>
              <a:off x="6146544" y="4557544"/>
              <a:ext cx="306248" cy="252423"/>
            </a:xfrm>
            <a:custGeom>
              <a:avLst/>
              <a:gdLst>
                <a:gd name="connsiteX0" fmla="*/ 0 w 514350"/>
                <a:gd name="connsiteY0" fmla="*/ 219075 h 342900"/>
                <a:gd name="connsiteX1" fmla="*/ 57150 w 514350"/>
                <a:gd name="connsiteY1" fmla="*/ 209550 h 342900"/>
                <a:gd name="connsiteX2" fmla="*/ 228600 w 514350"/>
                <a:gd name="connsiteY2" fmla="*/ 342900 h 342900"/>
                <a:gd name="connsiteX3" fmla="*/ 514350 w 514350"/>
                <a:gd name="connsiteY3" fmla="*/ 9525 h 342900"/>
                <a:gd name="connsiteX4" fmla="*/ 466725 w 514350"/>
                <a:gd name="connsiteY4" fmla="*/ 0 h 342900"/>
                <a:gd name="connsiteX5" fmla="*/ 247650 w 514350"/>
                <a:gd name="connsiteY5" fmla="*/ 285750 h 342900"/>
                <a:gd name="connsiteX6" fmla="*/ 66675 w 514350"/>
                <a:gd name="connsiteY6" fmla="*/ 171450 h 342900"/>
                <a:gd name="connsiteX7" fmla="*/ 0 w 514350"/>
                <a:gd name="connsiteY7" fmla="*/ 219075 h 342900"/>
                <a:gd name="connsiteX0" fmla="*/ 0 w 514350"/>
                <a:gd name="connsiteY0" fmla="*/ 219075 h 342900"/>
                <a:gd name="connsiteX1" fmla="*/ 57150 w 514350"/>
                <a:gd name="connsiteY1" fmla="*/ 209550 h 342900"/>
                <a:gd name="connsiteX2" fmla="*/ 228600 w 514350"/>
                <a:gd name="connsiteY2" fmla="*/ 342900 h 342900"/>
                <a:gd name="connsiteX3" fmla="*/ 514350 w 514350"/>
                <a:gd name="connsiteY3" fmla="*/ 9525 h 342900"/>
                <a:gd name="connsiteX4" fmla="*/ 466725 w 514350"/>
                <a:gd name="connsiteY4" fmla="*/ 0 h 342900"/>
                <a:gd name="connsiteX5" fmla="*/ 223837 w 514350"/>
                <a:gd name="connsiteY5" fmla="*/ 302418 h 342900"/>
                <a:gd name="connsiteX6" fmla="*/ 66675 w 514350"/>
                <a:gd name="connsiteY6" fmla="*/ 171450 h 342900"/>
                <a:gd name="connsiteX7" fmla="*/ 0 w 514350"/>
                <a:gd name="connsiteY7" fmla="*/ 219075 h 342900"/>
                <a:gd name="connsiteX0" fmla="*/ 0 w 514350"/>
                <a:gd name="connsiteY0" fmla="*/ 228600 h 352425"/>
                <a:gd name="connsiteX1" fmla="*/ 57150 w 514350"/>
                <a:gd name="connsiteY1" fmla="*/ 219075 h 352425"/>
                <a:gd name="connsiteX2" fmla="*/ 228600 w 514350"/>
                <a:gd name="connsiteY2" fmla="*/ 352425 h 352425"/>
                <a:gd name="connsiteX3" fmla="*/ 514350 w 514350"/>
                <a:gd name="connsiteY3" fmla="*/ 19050 h 352425"/>
                <a:gd name="connsiteX4" fmla="*/ 483394 w 514350"/>
                <a:gd name="connsiteY4" fmla="*/ 0 h 352425"/>
                <a:gd name="connsiteX5" fmla="*/ 223837 w 514350"/>
                <a:gd name="connsiteY5" fmla="*/ 311943 h 352425"/>
                <a:gd name="connsiteX6" fmla="*/ 66675 w 514350"/>
                <a:gd name="connsiteY6" fmla="*/ 180975 h 352425"/>
                <a:gd name="connsiteX7" fmla="*/ 0 w 514350"/>
                <a:gd name="connsiteY7" fmla="*/ 228600 h 352425"/>
                <a:gd name="connsiteX0" fmla="*/ 0 w 514350"/>
                <a:gd name="connsiteY0" fmla="*/ 230981 h 354806"/>
                <a:gd name="connsiteX1" fmla="*/ 57150 w 514350"/>
                <a:gd name="connsiteY1" fmla="*/ 221456 h 354806"/>
                <a:gd name="connsiteX2" fmla="*/ 228600 w 514350"/>
                <a:gd name="connsiteY2" fmla="*/ 354806 h 354806"/>
                <a:gd name="connsiteX3" fmla="*/ 514350 w 514350"/>
                <a:gd name="connsiteY3" fmla="*/ 21431 h 354806"/>
                <a:gd name="connsiteX4" fmla="*/ 495300 w 514350"/>
                <a:gd name="connsiteY4" fmla="*/ 0 h 354806"/>
                <a:gd name="connsiteX5" fmla="*/ 223837 w 514350"/>
                <a:gd name="connsiteY5" fmla="*/ 314324 h 354806"/>
                <a:gd name="connsiteX6" fmla="*/ 66675 w 514350"/>
                <a:gd name="connsiteY6" fmla="*/ 183356 h 354806"/>
                <a:gd name="connsiteX7" fmla="*/ 0 w 514350"/>
                <a:gd name="connsiteY7" fmla="*/ 230981 h 354806"/>
                <a:gd name="connsiteX0" fmla="*/ 9525 w 457200"/>
                <a:gd name="connsiteY0" fmla="*/ 183356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9525 w 457200"/>
                <a:gd name="connsiteY6" fmla="*/ 183356 h 354806"/>
                <a:gd name="connsiteX0" fmla="*/ 14288 w 457200"/>
                <a:gd name="connsiteY0" fmla="*/ 190500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14288 w 457200"/>
                <a:gd name="connsiteY6" fmla="*/ 190500 h 354806"/>
                <a:gd name="connsiteX0" fmla="*/ 66675 w 457200"/>
                <a:gd name="connsiteY0" fmla="*/ 233363 h 354806"/>
                <a:gd name="connsiteX1" fmla="*/ 0 w 457200"/>
                <a:gd name="connsiteY1" fmla="*/ 221456 h 354806"/>
                <a:gd name="connsiteX2" fmla="*/ 171450 w 457200"/>
                <a:gd name="connsiteY2" fmla="*/ 354806 h 354806"/>
                <a:gd name="connsiteX3" fmla="*/ 457200 w 457200"/>
                <a:gd name="connsiteY3" fmla="*/ 21431 h 354806"/>
                <a:gd name="connsiteX4" fmla="*/ 438150 w 457200"/>
                <a:gd name="connsiteY4" fmla="*/ 0 h 354806"/>
                <a:gd name="connsiteX5" fmla="*/ 166687 w 457200"/>
                <a:gd name="connsiteY5" fmla="*/ 314324 h 354806"/>
                <a:gd name="connsiteX6" fmla="*/ 66675 w 457200"/>
                <a:gd name="connsiteY6" fmla="*/ 233363 h 354806"/>
                <a:gd name="connsiteX0" fmla="*/ 26193 w 416718"/>
                <a:gd name="connsiteY0" fmla="*/ 233363 h 354806"/>
                <a:gd name="connsiteX1" fmla="*/ 0 w 416718"/>
                <a:gd name="connsiteY1" fmla="*/ 245269 h 354806"/>
                <a:gd name="connsiteX2" fmla="*/ 130968 w 416718"/>
                <a:gd name="connsiteY2" fmla="*/ 354806 h 354806"/>
                <a:gd name="connsiteX3" fmla="*/ 416718 w 416718"/>
                <a:gd name="connsiteY3" fmla="*/ 21431 h 354806"/>
                <a:gd name="connsiteX4" fmla="*/ 397668 w 416718"/>
                <a:gd name="connsiteY4" fmla="*/ 0 h 354806"/>
                <a:gd name="connsiteX5" fmla="*/ 126205 w 416718"/>
                <a:gd name="connsiteY5" fmla="*/ 314324 h 354806"/>
                <a:gd name="connsiteX6" fmla="*/ 26193 w 416718"/>
                <a:gd name="connsiteY6" fmla="*/ 233363 h 354806"/>
                <a:gd name="connsiteX0" fmla="*/ 19050 w 409575"/>
                <a:gd name="connsiteY0" fmla="*/ 233363 h 354806"/>
                <a:gd name="connsiteX1" fmla="*/ 0 w 409575"/>
                <a:gd name="connsiteY1" fmla="*/ 250031 h 354806"/>
                <a:gd name="connsiteX2" fmla="*/ 123825 w 409575"/>
                <a:gd name="connsiteY2" fmla="*/ 354806 h 354806"/>
                <a:gd name="connsiteX3" fmla="*/ 409575 w 409575"/>
                <a:gd name="connsiteY3" fmla="*/ 21431 h 354806"/>
                <a:gd name="connsiteX4" fmla="*/ 390525 w 409575"/>
                <a:gd name="connsiteY4" fmla="*/ 0 h 354806"/>
                <a:gd name="connsiteX5" fmla="*/ 119062 w 409575"/>
                <a:gd name="connsiteY5" fmla="*/ 314324 h 354806"/>
                <a:gd name="connsiteX6" fmla="*/ 19050 w 409575"/>
                <a:gd name="connsiteY6" fmla="*/ 233363 h 354806"/>
                <a:gd name="connsiteX0" fmla="*/ 19050 w 409575"/>
                <a:gd name="connsiteY0" fmla="*/ 211932 h 333375"/>
                <a:gd name="connsiteX1" fmla="*/ 0 w 409575"/>
                <a:gd name="connsiteY1" fmla="*/ 228600 h 333375"/>
                <a:gd name="connsiteX2" fmla="*/ 123825 w 409575"/>
                <a:gd name="connsiteY2" fmla="*/ 333375 h 333375"/>
                <a:gd name="connsiteX3" fmla="*/ 409575 w 409575"/>
                <a:gd name="connsiteY3" fmla="*/ 0 h 333375"/>
                <a:gd name="connsiteX4" fmla="*/ 314325 w 409575"/>
                <a:gd name="connsiteY4" fmla="*/ 64294 h 333375"/>
                <a:gd name="connsiteX5" fmla="*/ 119062 w 409575"/>
                <a:gd name="connsiteY5" fmla="*/ 292893 h 333375"/>
                <a:gd name="connsiteX6" fmla="*/ 19050 w 409575"/>
                <a:gd name="connsiteY6" fmla="*/ 211932 h 333375"/>
                <a:gd name="connsiteX0" fmla="*/ 19050 w 338138"/>
                <a:gd name="connsiteY0" fmla="*/ 147638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19050 w 338138"/>
                <a:gd name="connsiteY6" fmla="*/ 147638 h 269081"/>
                <a:gd name="connsiteX0" fmla="*/ 18317 w 338138"/>
                <a:gd name="connsiteY0" fmla="*/ 144704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18317 w 338138"/>
                <a:gd name="connsiteY6" fmla="*/ 144704 h 269081"/>
                <a:gd name="connsiteX0" fmla="*/ 27181 w 338138"/>
                <a:gd name="connsiteY0" fmla="*/ 135840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9062 w 338138"/>
                <a:gd name="connsiteY5" fmla="*/ 228599 h 269081"/>
                <a:gd name="connsiteX6" fmla="*/ 27181 w 338138"/>
                <a:gd name="connsiteY6" fmla="*/ 135840 h 269081"/>
                <a:gd name="connsiteX0" fmla="*/ 27181 w 338138"/>
                <a:gd name="connsiteY0" fmla="*/ 135840 h 269081"/>
                <a:gd name="connsiteX1" fmla="*/ 0 w 338138"/>
                <a:gd name="connsiteY1" fmla="*/ 164306 h 269081"/>
                <a:gd name="connsiteX2" fmla="*/ 123825 w 338138"/>
                <a:gd name="connsiteY2" fmla="*/ 269081 h 269081"/>
                <a:gd name="connsiteX3" fmla="*/ 338138 w 338138"/>
                <a:gd name="connsiteY3" fmla="*/ 19050 h 269081"/>
                <a:gd name="connsiteX4" fmla="*/ 314325 w 338138"/>
                <a:gd name="connsiteY4" fmla="*/ 0 h 269081"/>
                <a:gd name="connsiteX5" fmla="*/ 117092 w 338138"/>
                <a:gd name="connsiteY5" fmla="*/ 206931 h 269081"/>
                <a:gd name="connsiteX6" fmla="*/ 27181 w 338138"/>
                <a:gd name="connsiteY6" fmla="*/ 135840 h 269081"/>
                <a:gd name="connsiteX0" fmla="*/ 27181 w 338138"/>
                <a:gd name="connsiteY0" fmla="*/ 139780 h 273021"/>
                <a:gd name="connsiteX1" fmla="*/ 0 w 338138"/>
                <a:gd name="connsiteY1" fmla="*/ 168246 h 273021"/>
                <a:gd name="connsiteX2" fmla="*/ 123825 w 338138"/>
                <a:gd name="connsiteY2" fmla="*/ 273021 h 273021"/>
                <a:gd name="connsiteX3" fmla="*/ 338138 w 338138"/>
                <a:gd name="connsiteY3" fmla="*/ 22990 h 273021"/>
                <a:gd name="connsiteX4" fmla="*/ 307431 w 338138"/>
                <a:gd name="connsiteY4" fmla="*/ 0 h 273021"/>
                <a:gd name="connsiteX5" fmla="*/ 117092 w 338138"/>
                <a:gd name="connsiteY5" fmla="*/ 210871 h 273021"/>
                <a:gd name="connsiteX6" fmla="*/ 27181 w 338138"/>
                <a:gd name="connsiteY6" fmla="*/ 139780 h 273021"/>
                <a:gd name="connsiteX0" fmla="*/ 27181 w 338138"/>
                <a:gd name="connsiteY0" fmla="*/ 140765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27181 w 338138"/>
                <a:gd name="connsiteY6" fmla="*/ 140765 h 274006"/>
                <a:gd name="connsiteX0" fmla="*/ 29151 w 338138"/>
                <a:gd name="connsiteY0" fmla="*/ 139780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29151 w 338138"/>
                <a:gd name="connsiteY6" fmla="*/ 139780 h 274006"/>
                <a:gd name="connsiteX0" fmla="*/ 32106 w 338138"/>
                <a:gd name="connsiteY0" fmla="*/ 137811 h 274006"/>
                <a:gd name="connsiteX1" fmla="*/ 0 w 338138"/>
                <a:gd name="connsiteY1" fmla="*/ 169231 h 274006"/>
                <a:gd name="connsiteX2" fmla="*/ 123825 w 338138"/>
                <a:gd name="connsiteY2" fmla="*/ 274006 h 274006"/>
                <a:gd name="connsiteX3" fmla="*/ 338138 w 338138"/>
                <a:gd name="connsiteY3" fmla="*/ 23975 h 274006"/>
                <a:gd name="connsiteX4" fmla="*/ 303491 w 338138"/>
                <a:gd name="connsiteY4" fmla="*/ 0 h 274006"/>
                <a:gd name="connsiteX5" fmla="*/ 117092 w 338138"/>
                <a:gd name="connsiteY5" fmla="*/ 211856 h 274006"/>
                <a:gd name="connsiteX6" fmla="*/ 32106 w 338138"/>
                <a:gd name="connsiteY6" fmla="*/ 137811 h 274006"/>
                <a:gd name="connsiteX0" fmla="*/ 32106 w 338138"/>
                <a:gd name="connsiteY0" fmla="*/ 140766 h 276961"/>
                <a:gd name="connsiteX1" fmla="*/ 0 w 338138"/>
                <a:gd name="connsiteY1" fmla="*/ 172186 h 276961"/>
                <a:gd name="connsiteX2" fmla="*/ 123825 w 338138"/>
                <a:gd name="connsiteY2" fmla="*/ 276961 h 276961"/>
                <a:gd name="connsiteX3" fmla="*/ 338138 w 338138"/>
                <a:gd name="connsiteY3" fmla="*/ 26930 h 276961"/>
                <a:gd name="connsiteX4" fmla="*/ 302506 w 338138"/>
                <a:gd name="connsiteY4" fmla="*/ 0 h 276961"/>
                <a:gd name="connsiteX5" fmla="*/ 117092 w 338138"/>
                <a:gd name="connsiteY5" fmla="*/ 214811 h 276961"/>
                <a:gd name="connsiteX6" fmla="*/ 32106 w 338138"/>
                <a:gd name="connsiteY6" fmla="*/ 140766 h 2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8138" h="276961">
                  <a:moveTo>
                    <a:pt x="32106" y="140766"/>
                  </a:moveTo>
                  <a:lnTo>
                    <a:pt x="0" y="172186"/>
                  </a:lnTo>
                  <a:lnTo>
                    <a:pt x="123825" y="276961"/>
                  </a:lnTo>
                  <a:lnTo>
                    <a:pt x="338138" y="26930"/>
                  </a:lnTo>
                  <a:lnTo>
                    <a:pt x="302506" y="0"/>
                  </a:lnTo>
                  <a:lnTo>
                    <a:pt x="117092" y="214811"/>
                  </a:lnTo>
                  <a:lnTo>
                    <a:pt x="32106" y="140766"/>
                  </a:lnTo>
                  <a:close/>
                </a:path>
              </a:pathLst>
            </a:custGeom>
            <a:solidFill>
              <a:srgbClr val="314865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900" kern="0">
                <a:solidFill>
                  <a:srgbClr val="4D4D4D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513202" y="1440036"/>
            <a:ext cx="1286879" cy="1941454"/>
            <a:chOff x="6548439" y="1778794"/>
            <a:chExt cx="1307306" cy="1981200"/>
          </a:xfrm>
        </p:grpSpPr>
        <p:grpSp>
          <p:nvGrpSpPr>
            <p:cNvPr id="35" name="组合 26"/>
            <p:cNvGrpSpPr>
              <a:grpSpLocks/>
            </p:cNvGrpSpPr>
            <p:nvPr/>
          </p:nvGrpSpPr>
          <p:grpSpPr bwMode="auto">
            <a:xfrm>
              <a:off x="6548439" y="1778794"/>
              <a:ext cx="1307306" cy="1981200"/>
              <a:chOff x="91992" y="2371460"/>
              <a:chExt cx="1743512" cy="2641716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107871" y="2371460"/>
                <a:ext cx="1727633" cy="2641716"/>
              </a:xfrm>
              <a:prstGeom prst="rect">
                <a:avLst/>
              </a:prstGeom>
              <a:solidFill>
                <a:srgbClr val="2E97BC"/>
              </a:solidFill>
              <a:ln w="3175" cap="flat" cmpd="sng" algn="ctr">
                <a:solidFill>
                  <a:srgbClr val="EAEAEA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en-US" altLang="zh-CN" sz="900" kern="0" dirty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725041" y="4437112"/>
                <a:ext cx="492927" cy="492927"/>
              </a:xfrm>
              <a:prstGeom prst="ellipse">
                <a:avLst/>
              </a:prstGeom>
              <a:solidFill>
                <a:schemeClr val="bg1"/>
              </a:solidFill>
              <a:ln w="3175" cap="flat" cmpd="sng" algn="ctr">
                <a:solidFill>
                  <a:srgbClr val="D7D7D7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1800" kern="0">
                  <a:solidFill>
                    <a:srgbClr val="4D4D4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TextBox 29"/>
              <p:cNvSpPr txBox="1">
                <a:spLocks noChangeArrowheads="1"/>
              </p:cNvSpPr>
              <p:nvPr/>
            </p:nvSpPr>
            <p:spPr bwMode="auto">
              <a:xfrm>
                <a:off x="91993" y="2478037"/>
                <a:ext cx="1728000" cy="332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9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Add a title</a:t>
                </a:r>
              </a:p>
            </p:txBody>
          </p:sp>
          <p:sp>
            <p:nvSpPr>
              <p:cNvPr id="40" name="TextBox 11"/>
              <p:cNvSpPr txBox="1"/>
              <p:nvPr/>
            </p:nvSpPr>
            <p:spPr>
              <a:xfrm>
                <a:off x="91992" y="2801692"/>
                <a:ext cx="1727633" cy="3473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8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paragraph text</a:t>
                </a:r>
              </a:p>
            </p:txBody>
          </p:sp>
          <p:sp>
            <p:nvSpPr>
              <p:cNvPr id="41" name="TextBox 31"/>
              <p:cNvSpPr txBox="1">
                <a:spLocks noChangeArrowheads="1"/>
              </p:cNvSpPr>
              <p:nvPr/>
            </p:nvSpPr>
            <p:spPr bwMode="auto">
              <a:xfrm>
                <a:off x="637918" y="3977784"/>
                <a:ext cx="667180" cy="3769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writing</a:t>
                </a:r>
              </a:p>
            </p:txBody>
          </p:sp>
        </p:grpSp>
        <p:sp>
          <p:nvSpPr>
            <p:cNvPr id="36" name="乘号 35"/>
            <p:cNvSpPr/>
            <p:nvPr/>
          </p:nvSpPr>
          <p:spPr bwMode="auto">
            <a:xfrm>
              <a:off x="7045983" y="3346847"/>
              <a:ext cx="323850" cy="323850"/>
            </a:xfrm>
            <a:prstGeom prst="mathMultiply">
              <a:avLst>
                <a:gd name="adj1" fmla="val 11712"/>
              </a:avLst>
            </a:prstGeom>
            <a:solidFill>
              <a:srgbClr val="2B2E3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 sz="1000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4" name="矩形 43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45" name="TextBox 1">
            <a:extLst>
              <a:ext uri="{FF2B5EF4-FFF2-40B4-BE49-F238E27FC236}">
                <a16:creationId xmlns:a16="http://schemas.microsoft.com/office/drawing/2014/main" id="{4DDCE5C4-0B30-4F3A-82DF-520C3F7AD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9884" y="1518362"/>
            <a:ext cx="1276331" cy="244426"/>
          </a:xfrm>
          <a:prstGeom prst="rect">
            <a:avLst/>
          </a:prstGeom>
          <a:solidFill>
            <a:srgbClr val="E2E9E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900" b="1" kern="0" dirty="0">
                <a:solidFill>
                  <a:srgbClr val="314865"/>
                </a:solidFill>
                <a:cs typeface="+mn-ea"/>
                <a:sym typeface="+mn-lt"/>
              </a:rPr>
              <a:t>Add a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7"/>
    </mc:Choice>
    <mc:Fallback xmlns:a16="http://schemas.microsoft.com/office/drawing/2014/main" xmlns:a14="http://schemas.microsoft.com/office/drawing/2010/main" xmlns="">
      <p:transition spd="slow" advTm="30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4934778" y="2366770"/>
            <a:ext cx="1009886" cy="987589"/>
            <a:chOff x="4925095" y="2135348"/>
            <a:chExt cx="1364456" cy="1364456"/>
          </a:xfrm>
        </p:grpSpPr>
        <p:sp>
          <p:nvSpPr>
            <p:cNvPr id="3" name="矩形 2"/>
            <p:cNvSpPr/>
            <p:nvPr/>
          </p:nvSpPr>
          <p:spPr>
            <a:xfrm rot="2703315">
              <a:off x="4925095" y="2135348"/>
              <a:ext cx="1364456" cy="1364456"/>
            </a:xfrm>
            <a:prstGeom prst="rect">
              <a:avLst/>
            </a:prstGeom>
            <a:solidFill>
              <a:srgbClr val="E2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4" name="Freeform 15"/>
            <p:cNvSpPr>
              <a:spLocks noEditPoints="1"/>
            </p:cNvSpPr>
            <p:nvPr/>
          </p:nvSpPr>
          <p:spPr bwMode="black">
            <a:xfrm>
              <a:off x="5220354" y="2431840"/>
              <a:ext cx="722861" cy="713313"/>
            </a:xfrm>
            <a:custGeom>
              <a:avLst/>
              <a:gdLst>
                <a:gd name="T0" fmla="*/ 455 w 708"/>
                <a:gd name="T1" fmla="*/ 121 h 709"/>
                <a:gd name="T2" fmla="*/ 392 w 708"/>
                <a:gd name="T3" fmla="*/ 121 h 709"/>
                <a:gd name="T4" fmla="*/ 392 w 708"/>
                <a:gd name="T5" fmla="*/ 206 h 709"/>
                <a:gd name="T6" fmla="*/ 316 w 708"/>
                <a:gd name="T7" fmla="*/ 206 h 709"/>
                <a:gd name="T8" fmla="*/ 316 w 708"/>
                <a:gd name="T9" fmla="*/ 121 h 709"/>
                <a:gd name="T10" fmla="*/ 250 w 708"/>
                <a:gd name="T11" fmla="*/ 121 h 709"/>
                <a:gd name="T12" fmla="*/ 354 w 708"/>
                <a:gd name="T13" fmla="*/ 0 h 709"/>
                <a:gd name="T14" fmla="*/ 455 w 708"/>
                <a:gd name="T15" fmla="*/ 121 h 709"/>
                <a:gd name="T16" fmla="*/ 205 w 708"/>
                <a:gd name="T17" fmla="*/ 371 h 709"/>
                <a:gd name="T18" fmla="*/ 139 w 708"/>
                <a:gd name="T19" fmla="*/ 371 h 709"/>
                <a:gd name="T20" fmla="*/ 139 w 708"/>
                <a:gd name="T21" fmla="*/ 456 h 709"/>
                <a:gd name="T22" fmla="*/ 63 w 708"/>
                <a:gd name="T23" fmla="*/ 456 h 709"/>
                <a:gd name="T24" fmla="*/ 63 w 708"/>
                <a:gd name="T25" fmla="*/ 371 h 709"/>
                <a:gd name="T26" fmla="*/ 0 w 708"/>
                <a:gd name="T27" fmla="*/ 371 h 709"/>
                <a:gd name="T28" fmla="*/ 101 w 708"/>
                <a:gd name="T29" fmla="*/ 251 h 709"/>
                <a:gd name="T30" fmla="*/ 205 w 708"/>
                <a:gd name="T31" fmla="*/ 371 h 709"/>
                <a:gd name="T32" fmla="*/ 205 w 708"/>
                <a:gd name="T33" fmla="*/ 503 h 709"/>
                <a:gd name="T34" fmla="*/ 0 w 708"/>
                <a:gd name="T35" fmla="*/ 503 h 709"/>
                <a:gd name="T36" fmla="*/ 0 w 708"/>
                <a:gd name="T37" fmla="*/ 709 h 709"/>
                <a:gd name="T38" fmla="*/ 205 w 708"/>
                <a:gd name="T39" fmla="*/ 709 h 709"/>
                <a:gd name="T40" fmla="*/ 205 w 708"/>
                <a:gd name="T41" fmla="*/ 503 h 709"/>
                <a:gd name="T42" fmla="*/ 708 w 708"/>
                <a:gd name="T43" fmla="*/ 503 h 709"/>
                <a:gd name="T44" fmla="*/ 503 w 708"/>
                <a:gd name="T45" fmla="*/ 503 h 709"/>
                <a:gd name="T46" fmla="*/ 503 w 708"/>
                <a:gd name="T47" fmla="*/ 709 h 709"/>
                <a:gd name="T48" fmla="*/ 708 w 708"/>
                <a:gd name="T49" fmla="*/ 709 h 709"/>
                <a:gd name="T50" fmla="*/ 708 w 708"/>
                <a:gd name="T51" fmla="*/ 503 h 709"/>
                <a:gd name="T52" fmla="*/ 708 w 708"/>
                <a:gd name="T53" fmla="*/ 0 h 709"/>
                <a:gd name="T54" fmla="*/ 503 w 708"/>
                <a:gd name="T55" fmla="*/ 0 h 709"/>
                <a:gd name="T56" fmla="*/ 503 w 708"/>
                <a:gd name="T57" fmla="*/ 206 h 709"/>
                <a:gd name="T58" fmla="*/ 708 w 708"/>
                <a:gd name="T59" fmla="*/ 206 h 709"/>
                <a:gd name="T60" fmla="*/ 708 w 708"/>
                <a:gd name="T61" fmla="*/ 0 h 709"/>
                <a:gd name="T62" fmla="*/ 708 w 708"/>
                <a:gd name="T63" fmla="*/ 251 h 709"/>
                <a:gd name="T64" fmla="*/ 503 w 708"/>
                <a:gd name="T65" fmla="*/ 251 h 709"/>
                <a:gd name="T66" fmla="*/ 503 w 708"/>
                <a:gd name="T67" fmla="*/ 456 h 709"/>
                <a:gd name="T68" fmla="*/ 708 w 708"/>
                <a:gd name="T69" fmla="*/ 456 h 709"/>
                <a:gd name="T70" fmla="*/ 708 w 708"/>
                <a:gd name="T71" fmla="*/ 251 h 709"/>
                <a:gd name="T72" fmla="*/ 455 w 708"/>
                <a:gd name="T73" fmla="*/ 251 h 709"/>
                <a:gd name="T74" fmla="*/ 250 w 708"/>
                <a:gd name="T75" fmla="*/ 251 h 709"/>
                <a:gd name="T76" fmla="*/ 250 w 708"/>
                <a:gd name="T77" fmla="*/ 456 h 709"/>
                <a:gd name="T78" fmla="*/ 455 w 708"/>
                <a:gd name="T79" fmla="*/ 456 h 709"/>
                <a:gd name="T80" fmla="*/ 455 w 708"/>
                <a:gd name="T81" fmla="*/ 251 h 709"/>
                <a:gd name="T82" fmla="*/ 455 w 708"/>
                <a:gd name="T83" fmla="*/ 503 h 709"/>
                <a:gd name="T84" fmla="*/ 250 w 708"/>
                <a:gd name="T85" fmla="*/ 503 h 709"/>
                <a:gd name="T86" fmla="*/ 250 w 708"/>
                <a:gd name="T87" fmla="*/ 709 h 709"/>
                <a:gd name="T88" fmla="*/ 455 w 708"/>
                <a:gd name="T89" fmla="*/ 709 h 709"/>
                <a:gd name="T90" fmla="*/ 455 w 708"/>
                <a:gd name="T91" fmla="*/ 503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08" h="709">
                  <a:moveTo>
                    <a:pt x="455" y="121"/>
                  </a:moveTo>
                  <a:lnTo>
                    <a:pt x="392" y="121"/>
                  </a:lnTo>
                  <a:lnTo>
                    <a:pt x="392" y="206"/>
                  </a:lnTo>
                  <a:lnTo>
                    <a:pt x="316" y="206"/>
                  </a:lnTo>
                  <a:lnTo>
                    <a:pt x="316" y="121"/>
                  </a:lnTo>
                  <a:lnTo>
                    <a:pt x="250" y="121"/>
                  </a:lnTo>
                  <a:lnTo>
                    <a:pt x="354" y="0"/>
                  </a:lnTo>
                  <a:lnTo>
                    <a:pt x="455" y="121"/>
                  </a:lnTo>
                  <a:close/>
                  <a:moveTo>
                    <a:pt x="205" y="371"/>
                  </a:moveTo>
                  <a:lnTo>
                    <a:pt x="139" y="371"/>
                  </a:lnTo>
                  <a:lnTo>
                    <a:pt x="139" y="456"/>
                  </a:lnTo>
                  <a:lnTo>
                    <a:pt x="63" y="456"/>
                  </a:lnTo>
                  <a:lnTo>
                    <a:pt x="63" y="371"/>
                  </a:lnTo>
                  <a:lnTo>
                    <a:pt x="0" y="371"/>
                  </a:lnTo>
                  <a:lnTo>
                    <a:pt x="101" y="251"/>
                  </a:lnTo>
                  <a:lnTo>
                    <a:pt x="205" y="371"/>
                  </a:lnTo>
                  <a:close/>
                  <a:moveTo>
                    <a:pt x="205" y="503"/>
                  </a:moveTo>
                  <a:lnTo>
                    <a:pt x="0" y="503"/>
                  </a:lnTo>
                  <a:lnTo>
                    <a:pt x="0" y="709"/>
                  </a:lnTo>
                  <a:lnTo>
                    <a:pt x="205" y="709"/>
                  </a:lnTo>
                  <a:lnTo>
                    <a:pt x="205" y="503"/>
                  </a:lnTo>
                  <a:close/>
                  <a:moveTo>
                    <a:pt x="708" y="503"/>
                  </a:moveTo>
                  <a:lnTo>
                    <a:pt x="503" y="503"/>
                  </a:lnTo>
                  <a:lnTo>
                    <a:pt x="503" y="709"/>
                  </a:lnTo>
                  <a:lnTo>
                    <a:pt x="708" y="709"/>
                  </a:lnTo>
                  <a:lnTo>
                    <a:pt x="708" y="503"/>
                  </a:lnTo>
                  <a:close/>
                  <a:moveTo>
                    <a:pt x="708" y="0"/>
                  </a:moveTo>
                  <a:lnTo>
                    <a:pt x="503" y="0"/>
                  </a:lnTo>
                  <a:lnTo>
                    <a:pt x="503" y="206"/>
                  </a:lnTo>
                  <a:lnTo>
                    <a:pt x="708" y="206"/>
                  </a:lnTo>
                  <a:lnTo>
                    <a:pt x="708" y="0"/>
                  </a:lnTo>
                  <a:close/>
                  <a:moveTo>
                    <a:pt x="708" y="251"/>
                  </a:moveTo>
                  <a:lnTo>
                    <a:pt x="503" y="251"/>
                  </a:lnTo>
                  <a:lnTo>
                    <a:pt x="503" y="456"/>
                  </a:lnTo>
                  <a:lnTo>
                    <a:pt x="708" y="456"/>
                  </a:lnTo>
                  <a:lnTo>
                    <a:pt x="708" y="251"/>
                  </a:lnTo>
                  <a:close/>
                  <a:moveTo>
                    <a:pt x="455" y="251"/>
                  </a:moveTo>
                  <a:lnTo>
                    <a:pt x="250" y="251"/>
                  </a:lnTo>
                  <a:lnTo>
                    <a:pt x="250" y="456"/>
                  </a:lnTo>
                  <a:lnTo>
                    <a:pt x="455" y="456"/>
                  </a:lnTo>
                  <a:lnTo>
                    <a:pt x="455" y="251"/>
                  </a:lnTo>
                  <a:close/>
                  <a:moveTo>
                    <a:pt x="455" y="503"/>
                  </a:moveTo>
                  <a:lnTo>
                    <a:pt x="250" y="503"/>
                  </a:lnTo>
                  <a:lnTo>
                    <a:pt x="250" y="709"/>
                  </a:lnTo>
                  <a:lnTo>
                    <a:pt x="455" y="709"/>
                  </a:lnTo>
                  <a:lnTo>
                    <a:pt x="455" y="5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0" tIns="41146" rIns="82291" bIns="41146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04218" y="2677505"/>
            <a:ext cx="1854473" cy="381499"/>
            <a:chOff x="644258" y="2732522"/>
            <a:chExt cx="2505576" cy="527080"/>
          </a:xfrm>
        </p:grpSpPr>
        <p:grpSp>
          <p:nvGrpSpPr>
            <p:cNvPr id="6" name="组合 5"/>
            <p:cNvGrpSpPr/>
            <p:nvPr/>
          </p:nvGrpSpPr>
          <p:grpSpPr>
            <a:xfrm>
              <a:off x="644258" y="3001093"/>
              <a:ext cx="2505576" cy="258509"/>
              <a:chOff x="859010" y="4001457"/>
              <a:chExt cx="3340768" cy="344678"/>
            </a:xfrm>
          </p:grpSpPr>
          <p:cxnSp>
            <p:nvCxnSpPr>
              <p:cNvPr id="9" name="直接连接符 8"/>
              <p:cNvCxnSpPr/>
              <p:nvPr/>
            </p:nvCxnSpPr>
            <p:spPr>
              <a:xfrm flipV="1">
                <a:off x="3675903" y="4001457"/>
                <a:ext cx="523875" cy="344678"/>
              </a:xfrm>
              <a:prstGeom prst="line">
                <a:avLst/>
              </a:prstGeom>
              <a:ln>
                <a:solidFill>
                  <a:srgbClr val="0071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>
                <a:off x="859010" y="4346135"/>
                <a:ext cx="2828925" cy="0"/>
              </a:xfrm>
              <a:prstGeom prst="line">
                <a:avLst/>
              </a:prstGeom>
              <a:ln>
                <a:solidFill>
                  <a:srgbClr val="0071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椭圆 6"/>
            <p:cNvSpPr/>
            <p:nvPr/>
          </p:nvSpPr>
          <p:spPr>
            <a:xfrm>
              <a:off x="725784" y="2833567"/>
              <a:ext cx="114300" cy="114300"/>
            </a:xfrm>
            <a:prstGeom prst="ellipse">
              <a:avLst/>
            </a:prstGeom>
            <a:solidFill>
              <a:srgbClr val="3148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8" name="文本框 114"/>
            <p:cNvSpPr txBox="1"/>
            <p:nvPr/>
          </p:nvSpPr>
          <p:spPr>
            <a:xfrm>
              <a:off x="865790" y="2732522"/>
              <a:ext cx="2181122" cy="340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sz="10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0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810970" y="4084929"/>
            <a:ext cx="1861152" cy="422590"/>
            <a:chOff x="1813390" y="4043175"/>
            <a:chExt cx="2514600" cy="583852"/>
          </a:xfrm>
        </p:grpSpPr>
        <p:grpSp>
          <p:nvGrpSpPr>
            <p:cNvPr id="12" name="组合 11"/>
            <p:cNvGrpSpPr/>
            <p:nvPr/>
          </p:nvGrpSpPr>
          <p:grpSpPr>
            <a:xfrm>
              <a:off x="1813390" y="4368518"/>
              <a:ext cx="2514600" cy="258509"/>
              <a:chOff x="2417853" y="5824691"/>
              <a:chExt cx="3352800" cy="344678"/>
            </a:xfrm>
          </p:grpSpPr>
          <p:cxnSp>
            <p:nvCxnSpPr>
              <p:cNvPr id="15" name="直接连接符 14"/>
              <p:cNvCxnSpPr/>
              <p:nvPr/>
            </p:nvCxnSpPr>
            <p:spPr>
              <a:xfrm flipV="1">
                <a:off x="5246778" y="5824691"/>
                <a:ext cx="523875" cy="344678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417853" y="6169369"/>
                <a:ext cx="2828925" cy="0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椭圆 12"/>
            <p:cNvSpPr/>
            <p:nvPr/>
          </p:nvSpPr>
          <p:spPr>
            <a:xfrm>
              <a:off x="1931624" y="4182974"/>
              <a:ext cx="114300" cy="114300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14" name="文本框 116"/>
            <p:cNvSpPr txBox="1"/>
            <p:nvPr/>
          </p:nvSpPr>
          <p:spPr>
            <a:xfrm>
              <a:off x="2045925" y="4043175"/>
              <a:ext cx="2229337" cy="340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sz="10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0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692752" y="863977"/>
            <a:ext cx="2047973" cy="571377"/>
            <a:chOff x="4819402" y="594374"/>
            <a:chExt cx="2767014" cy="789417"/>
          </a:xfrm>
        </p:grpSpPr>
        <p:grpSp>
          <p:nvGrpSpPr>
            <p:cNvPr id="18" name="组合 17"/>
            <p:cNvGrpSpPr/>
            <p:nvPr/>
          </p:nvGrpSpPr>
          <p:grpSpPr>
            <a:xfrm>
              <a:off x="4819402" y="1125282"/>
              <a:ext cx="2514600" cy="258509"/>
              <a:chOff x="6425869" y="1500376"/>
              <a:chExt cx="3352800" cy="344678"/>
            </a:xfrm>
          </p:grpSpPr>
          <p:cxnSp>
            <p:nvCxnSpPr>
              <p:cNvPr id="21" name="直接连接符 20"/>
              <p:cNvCxnSpPr/>
              <p:nvPr/>
            </p:nvCxnSpPr>
            <p:spPr>
              <a:xfrm flipV="1">
                <a:off x="6425869" y="1500376"/>
                <a:ext cx="523875" cy="344678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6949744" y="1500376"/>
                <a:ext cx="2828925" cy="0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椭圆 18"/>
            <p:cNvSpPr/>
            <p:nvPr/>
          </p:nvSpPr>
          <p:spPr>
            <a:xfrm>
              <a:off x="5282043" y="689687"/>
              <a:ext cx="114300" cy="114300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0" name="文本框 118"/>
            <p:cNvSpPr txBox="1"/>
            <p:nvPr/>
          </p:nvSpPr>
          <p:spPr>
            <a:xfrm>
              <a:off x="5396343" y="594374"/>
              <a:ext cx="2190073" cy="340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sz="10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0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139606" y="2254964"/>
            <a:ext cx="2164789" cy="589414"/>
            <a:chOff x="6118061" y="1845556"/>
            <a:chExt cx="2924844" cy="814336"/>
          </a:xfrm>
        </p:grpSpPr>
        <p:grpSp>
          <p:nvGrpSpPr>
            <p:cNvPr id="24" name="组合 23"/>
            <p:cNvGrpSpPr/>
            <p:nvPr/>
          </p:nvGrpSpPr>
          <p:grpSpPr>
            <a:xfrm>
              <a:off x="6118061" y="2401383"/>
              <a:ext cx="2514600" cy="258509"/>
              <a:chOff x="8157414" y="3201844"/>
              <a:chExt cx="3352800" cy="344678"/>
            </a:xfrm>
          </p:grpSpPr>
          <p:cxnSp>
            <p:nvCxnSpPr>
              <p:cNvPr id="27" name="直接连接符 26"/>
              <p:cNvCxnSpPr/>
              <p:nvPr/>
            </p:nvCxnSpPr>
            <p:spPr>
              <a:xfrm flipV="1">
                <a:off x="8157414" y="3201844"/>
                <a:ext cx="523875" cy="344678"/>
              </a:xfrm>
              <a:prstGeom prst="line">
                <a:avLst/>
              </a:prstGeom>
              <a:ln>
                <a:solidFill>
                  <a:srgbClr val="0071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8681289" y="3201844"/>
                <a:ext cx="2828925" cy="0"/>
              </a:xfrm>
              <a:prstGeom prst="line">
                <a:avLst/>
              </a:prstGeom>
              <a:ln>
                <a:solidFill>
                  <a:srgbClr val="0071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椭圆 24"/>
            <p:cNvSpPr/>
            <p:nvPr/>
          </p:nvSpPr>
          <p:spPr>
            <a:xfrm>
              <a:off x="6572549" y="1966494"/>
              <a:ext cx="114300" cy="114300"/>
            </a:xfrm>
            <a:prstGeom prst="ellipse">
              <a:avLst/>
            </a:prstGeom>
            <a:solidFill>
              <a:srgbClr val="3148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6" name="文本框 120"/>
            <p:cNvSpPr txBox="1"/>
            <p:nvPr/>
          </p:nvSpPr>
          <p:spPr>
            <a:xfrm>
              <a:off x="6686851" y="1845556"/>
              <a:ext cx="2356054" cy="340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sz="10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0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437422" y="2384635"/>
            <a:ext cx="1009886" cy="987589"/>
            <a:chOff x="2904458" y="2135347"/>
            <a:chExt cx="1364456" cy="1364456"/>
          </a:xfrm>
        </p:grpSpPr>
        <p:sp>
          <p:nvSpPr>
            <p:cNvPr id="31" name="矩形 30"/>
            <p:cNvSpPr/>
            <p:nvPr/>
          </p:nvSpPr>
          <p:spPr>
            <a:xfrm rot="2703315">
              <a:off x="2904458" y="2135347"/>
              <a:ext cx="1364456" cy="1364456"/>
            </a:xfrm>
            <a:prstGeom prst="rect">
              <a:avLst/>
            </a:prstGeom>
            <a:solidFill>
              <a:srgbClr val="E2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32" name="Freeform 34"/>
            <p:cNvSpPr>
              <a:spLocks noEditPoints="1"/>
            </p:cNvSpPr>
            <p:nvPr/>
          </p:nvSpPr>
          <p:spPr bwMode="auto">
            <a:xfrm>
              <a:off x="3265255" y="2440108"/>
              <a:ext cx="651790" cy="765192"/>
            </a:xfrm>
            <a:custGeom>
              <a:avLst/>
              <a:gdLst>
                <a:gd name="T0" fmla="*/ 379 w 498"/>
                <a:gd name="T1" fmla="*/ 0 h 586"/>
                <a:gd name="T2" fmla="*/ 444 w 498"/>
                <a:gd name="T3" fmla="*/ 65 h 586"/>
                <a:gd name="T4" fmla="*/ 416 w 498"/>
                <a:gd name="T5" fmla="*/ 231 h 586"/>
                <a:gd name="T6" fmla="*/ 405 w 498"/>
                <a:gd name="T7" fmla="*/ 38 h 586"/>
                <a:gd name="T8" fmla="*/ 125 w 498"/>
                <a:gd name="T9" fmla="*/ 27 h 586"/>
                <a:gd name="T10" fmla="*/ 167 w 498"/>
                <a:gd name="T11" fmla="*/ 81 h 586"/>
                <a:gd name="T12" fmla="*/ 27 w 498"/>
                <a:gd name="T13" fmla="*/ 249 h 586"/>
                <a:gd name="T14" fmla="*/ 39 w 498"/>
                <a:gd name="T15" fmla="*/ 531 h 586"/>
                <a:gd name="T16" fmla="*/ 148 w 498"/>
                <a:gd name="T17" fmla="*/ 542 h 586"/>
                <a:gd name="T18" fmla="*/ 65 w 498"/>
                <a:gd name="T19" fmla="*/ 570 h 586"/>
                <a:gd name="T20" fmla="*/ 0 w 498"/>
                <a:gd name="T21" fmla="*/ 505 h 586"/>
                <a:gd name="T22" fmla="*/ 1 w 498"/>
                <a:gd name="T23" fmla="*/ 238 h 586"/>
                <a:gd name="T24" fmla="*/ 76 w 498"/>
                <a:gd name="T25" fmla="*/ 7 h 586"/>
                <a:gd name="T26" fmla="*/ 76 w 498"/>
                <a:gd name="T27" fmla="*/ 7 h 586"/>
                <a:gd name="T28" fmla="*/ 76 w 498"/>
                <a:gd name="T29" fmla="*/ 6 h 586"/>
                <a:gd name="T30" fmla="*/ 79 w 498"/>
                <a:gd name="T31" fmla="*/ 3 h 586"/>
                <a:gd name="T32" fmla="*/ 79 w 498"/>
                <a:gd name="T33" fmla="*/ 3 h 586"/>
                <a:gd name="T34" fmla="*/ 79 w 498"/>
                <a:gd name="T35" fmla="*/ 3 h 586"/>
                <a:gd name="T36" fmla="*/ 80 w 498"/>
                <a:gd name="T37" fmla="*/ 3 h 586"/>
                <a:gd name="T38" fmla="*/ 84 w 498"/>
                <a:gd name="T39" fmla="*/ 0 h 586"/>
                <a:gd name="T40" fmla="*/ 84 w 498"/>
                <a:gd name="T41" fmla="*/ 0 h 586"/>
                <a:gd name="T42" fmla="*/ 85 w 498"/>
                <a:gd name="T43" fmla="*/ 0 h 586"/>
                <a:gd name="T44" fmla="*/ 85 w 498"/>
                <a:gd name="T45" fmla="*/ 0 h 586"/>
                <a:gd name="T46" fmla="*/ 85 w 498"/>
                <a:gd name="T47" fmla="*/ 0 h 586"/>
                <a:gd name="T48" fmla="*/ 86 w 498"/>
                <a:gd name="T49" fmla="*/ 0 h 586"/>
                <a:gd name="T50" fmla="*/ 88 w 498"/>
                <a:gd name="T51" fmla="*/ 0 h 586"/>
                <a:gd name="T52" fmla="*/ 82 w 498"/>
                <a:gd name="T53" fmla="*/ 398 h 586"/>
                <a:gd name="T54" fmla="*/ 225 w 498"/>
                <a:gd name="T55" fmla="*/ 376 h 586"/>
                <a:gd name="T56" fmla="*/ 82 w 498"/>
                <a:gd name="T57" fmla="*/ 316 h 586"/>
                <a:gd name="T58" fmla="*/ 225 w 498"/>
                <a:gd name="T59" fmla="*/ 338 h 586"/>
                <a:gd name="T60" fmla="*/ 82 w 498"/>
                <a:gd name="T61" fmla="*/ 316 h 586"/>
                <a:gd name="T62" fmla="*/ 82 w 498"/>
                <a:gd name="T63" fmla="*/ 282 h 586"/>
                <a:gd name="T64" fmla="*/ 369 w 498"/>
                <a:gd name="T65" fmla="*/ 260 h 586"/>
                <a:gd name="T66" fmla="*/ 230 w 498"/>
                <a:gd name="T67" fmla="*/ 191 h 586"/>
                <a:gd name="T68" fmla="*/ 369 w 498"/>
                <a:gd name="T69" fmla="*/ 213 h 586"/>
                <a:gd name="T70" fmla="*/ 230 w 498"/>
                <a:gd name="T71" fmla="*/ 191 h 586"/>
                <a:gd name="T72" fmla="*/ 230 w 498"/>
                <a:gd name="T73" fmla="*/ 152 h 586"/>
                <a:gd name="T74" fmla="*/ 369 w 498"/>
                <a:gd name="T75" fmla="*/ 130 h 586"/>
                <a:gd name="T76" fmla="*/ 230 w 498"/>
                <a:gd name="T77" fmla="*/ 75 h 586"/>
                <a:gd name="T78" fmla="*/ 369 w 498"/>
                <a:gd name="T79" fmla="*/ 97 h 586"/>
                <a:gd name="T80" fmla="*/ 230 w 498"/>
                <a:gd name="T81" fmla="*/ 75 h 586"/>
                <a:gd name="T82" fmla="*/ 208 w 498"/>
                <a:gd name="T83" fmla="*/ 482 h 586"/>
                <a:gd name="T84" fmla="*/ 498 w 498"/>
                <a:gd name="T85" fmla="*/ 326 h 586"/>
                <a:gd name="T86" fmla="*/ 200 w 498"/>
                <a:gd name="T87" fmla="*/ 492 h 586"/>
                <a:gd name="T88" fmla="*/ 196 w 498"/>
                <a:gd name="T89" fmla="*/ 586 h 586"/>
                <a:gd name="T90" fmla="*/ 200 w 498"/>
                <a:gd name="T91" fmla="*/ 492 h 586"/>
                <a:gd name="T92" fmla="*/ 416 w 498"/>
                <a:gd name="T93" fmla="*/ 453 h 586"/>
                <a:gd name="T94" fmla="*/ 405 w 498"/>
                <a:gd name="T95" fmla="*/ 531 h 586"/>
                <a:gd name="T96" fmla="*/ 326 w 498"/>
                <a:gd name="T97" fmla="*/ 542 h 586"/>
                <a:gd name="T98" fmla="*/ 322 w 498"/>
                <a:gd name="T99" fmla="*/ 570 h 586"/>
                <a:gd name="T100" fmla="*/ 425 w 498"/>
                <a:gd name="T101" fmla="*/ 551 h 586"/>
                <a:gd name="T102" fmla="*/ 444 w 498"/>
                <a:gd name="T103" fmla="*/ 426 h 586"/>
                <a:gd name="T104" fmla="*/ 137 w 498"/>
                <a:gd name="T105" fmla="*/ 74 h 586"/>
                <a:gd name="T106" fmla="*/ 49 w 498"/>
                <a:gd name="T107" fmla="*/ 18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8" h="586">
                  <a:moveTo>
                    <a:pt x="88" y="0"/>
                  </a:moveTo>
                  <a:cubicBezTo>
                    <a:pt x="379" y="0"/>
                    <a:pt x="379" y="0"/>
                    <a:pt x="379" y="0"/>
                  </a:cubicBezTo>
                  <a:cubicBezTo>
                    <a:pt x="397" y="0"/>
                    <a:pt x="413" y="7"/>
                    <a:pt x="425" y="19"/>
                  </a:cubicBezTo>
                  <a:cubicBezTo>
                    <a:pt x="437" y="31"/>
                    <a:pt x="444" y="47"/>
                    <a:pt x="444" y="65"/>
                  </a:cubicBezTo>
                  <a:cubicBezTo>
                    <a:pt x="444" y="204"/>
                    <a:pt x="444" y="204"/>
                    <a:pt x="444" y="204"/>
                  </a:cubicBezTo>
                  <a:cubicBezTo>
                    <a:pt x="416" y="231"/>
                    <a:pt x="416" y="231"/>
                    <a:pt x="416" y="231"/>
                  </a:cubicBezTo>
                  <a:cubicBezTo>
                    <a:pt x="416" y="65"/>
                    <a:pt x="416" y="65"/>
                    <a:pt x="416" y="65"/>
                  </a:cubicBezTo>
                  <a:cubicBezTo>
                    <a:pt x="416" y="55"/>
                    <a:pt x="412" y="45"/>
                    <a:pt x="405" y="38"/>
                  </a:cubicBezTo>
                  <a:cubicBezTo>
                    <a:pt x="398" y="31"/>
                    <a:pt x="389" y="27"/>
                    <a:pt x="379" y="27"/>
                  </a:cubicBezTo>
                  <a:cubicBezTo>
                    <a:pt x="125" y="27"/>
                    <a:pt x="125" y="27"/>
                    <a:pt x="125" y="27"/>
                  </a:cubicBezTo>
                  <a:cubicBezTo>
                    <a:pt x="166" y="62"/>
                    <a:pt x="166" y="62"/>
                    <a:pt x="166" y="62"/>
                  </a:cubicBezTo>
                  <a:cubicBezTo>
                    <a:pt x="171" y="67"/>
                    <a:pt x="172" y="75"/>
                    <a:pt x="167" y="81"/>
                  </a:cubicBezTo>
                  <a:cubicBezTo>
                    <a:pt x="167" y="81"/>
                    <a:pt x="167" y="81"/>
                    <a:pt x="167" y="81"/>
                  </a:cubicBezTo>
                  <a:cubicBezTo>
                    <a:pt x="27" y="249"/>
                    <a:pt x="27" y="249"/>
                    <a:pt x="27" y="249"/>
                  </a:cubicBezTo>
                  <a:cubicBezTo>
                    <a:pt x="27" y="505"/>
                    <a:pt x="27" y="505"/>
                    <a:pt x="27" y="505"/>
                  </a:cubicBezTo>
                  <a:cubicBezTo>
                    <a:pt x="27" y="515"/>
                    <a:pt x="32" y="524"/>
                    <a:pt x="39" y="531"/>
                  </a:cubicBezTo>
                  <a:cubicBezTo>
                    <a:pt x="45" y="538"/>
                    <a:pt x="55" y="542"/>
                    <a:pt x="65" y="542"/>
                  </a:cubicBezTo>
                  <a:cubicBezTo>
                    <a:pt x="148" y="542"/>
                    <a:pt x="148" y="542"/>
                    <a:pt x="148" y="542"/>
                  </a:cubicBezTo>
                  <a:cubicBezTo>
                    <a:pt x="139" y="570"/>
                    <a:pt x="139" y="570"/>
                    <a:pt x="139" y="570"/>
                  </a:cubicBezTo>
                  <a:cubicBezTo>
                    <a:pt x="65" y="570"/>
                    <a:pt x="65" y="570"/>
                    <a:pt x="65" y="570"/>
                  </a:cubicBezTo>
                  <a:cubicBezTo>
                    <a:pt x="47" y="570"/>
                    <a:pt x="31" y="563"/>
                    <a:pt x="19" y="551"/>
                  </a:cubicBezTo>
                  <a:cubicBezTo>
                    <a:pt x="7" y="539"/>
                    <a:pt x="0" y="522"/>
                    <a:pt x="0" y="505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242"/>
                    <a:pt x="0" y="240"/>
                    <a:pt x="1" y="238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5" y="8"/>
                    <a:pt x="76" y="8"/>
                    <a:pt x="76" y="7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7" y="5"/>
                    <a:pt x="78" y="4"/>
                    <a:pt x="79" y="3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80" y="3"/>
                    <a:pt x="80" y="3"/>
                    <a:pt x="80" y="3"/>
                  </a:cubicBezTo>
                  <a:cubicBezTo>
                    <a:pt x="80" y="3"/>
                    <a:pt x="80" y="3"/>
                    <a:pt x="80" y="3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1" y="2"/>
                    <a:pt x="82" y="1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7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lose/>
                  <a:moveTo>
                    <a:pt x="82" y="376"/>
                  </a:moveTo>
                  <a:cubicBezTo>
                    <a:pt x="82" y="398"/>
                    <a:pt x="82" y="398"/>
                    <a:pt x="82" y="398"/>
                  </a:cubicBezTo>
                  <a:cubicBezTo>
                    <a:pt x="225" y="398"/>
                    <a:pt x="225" y="398"/>
                    <a:pt x="225" y="398"/>
                  </a:cubicBezTo>
                  <a:cubicBezTo>
                    <a:pt x="225" y="376"/>
                    <a:pt x="225" y="376"/>
                    <a:pt x="225" y="376"/>
                  </a:cubicBezTo>
                  <a:cubicBezTo>
                    <a:pt x="82" y="376"/>
                    <a:pt x="82" y="376"/>
                    <a:pt x="82" y="376"/>
                  </a:cubicBezTo>
                  <a:close/>
                  <a:moveTo>
                    <a:pt x="82" y="316"/>
                  </a:moveTo>
                  <a:cubicBezTo>
                    <a:pt x="82" y="338"/>
                    <a:pt x="82" y="338"/>
                    <a:pt x="82" y="338"/>
                  </a:cubicBezTo>
                  <a:cubicBezTo>
                    <a:pt x="225" y="338"/>
                    <a:pt x="225" y="338"/>
                    <a:pt x="225" y="338"/>
                  </a:cubicBezTo>
                  <a:cubicBezTo>
                    <a:pt x="225" y="316"/>
                    <a:pt x="225" y="316"/>
                    <a:pt x="225" y="316"/>
                  </a:cubicBezTo>
                  <a:cubicBezTo>
                    <a:pt x="82" y="316"/>
                    <a:pt x="82" y="316"/>
                    <a:pt x="82" y="316"/>
                  </a:cubicBezTo>
                  <a:close/>
                  <a:moveTo>
                    <a:pt x="82" y="260"/>
                  </a:moveTo>
                  <a:cubicBezTo>
                    <a:pt x="82" y="282"/>
                    <a:pt x="82" y="282"/>
                    <a:pt x="82" y="282"/>
                  </a:cubicBezTo>
                  <a:cubicBezTo>
                    <a:pt x="369" y="282"/>
                    <a:pt x="369" y="282"/>
                    <a:pt x="369" y="282"/>
                  </a:cubicBezTo>
                  <a:cubicBezTo>
                    <a:pt x="369" y="260"/>
                    <a:pt x="369" y="260"/>
                    <a:pt x="369" y="260"/>
                  </a:cubicBezTo>
                  <a:cubicBezTo>
                    <a:pt x="82" y="260"/>
                    <a:pt x="82" y="260"/>
                    <a:pt x="82" y="260"/>
                  </a:cubicBezTo>
                  <a:close/>
                  <a:moveTo>
                    <a:pt x="230" y="191"/>
                  </a:moveTo>
                  <a:cubicBezTo>
                    <a:pt x="230" y="213"/>
                    <a:pt x="230" y="213"/>
                    <a:pt x="230" y="213"/>
                  </a:cubicBezTo>
                  <a:cubicBezTo>
                    <a:pt x="369" y="213"/>
                    <a:pt x="369" y="213"/>
                    <a:pt x="369" y="213"/>
                  </a:cubicBezTo>
                  <a:cubicBezTo>
                    <a:pt x="369" y="191"/>
                    <a:pt x="369" y="191"/>
                    <a:pt x="369" y="191"/>
                  </a:cubicBezTo>
                  <a:cubicBezTo>
                    <a:pt x="230" y="191"/>
                    <a:pt x="230" y="191"/>
                    <a:pt x="230" y="191"/>
                  </a:cubicBezTo>
                  <a:close/>
                  <a:moveTo>
                    <a:pt x="230" y="130"/>
                  </a:moveTo>
                  <a:cubicBezTo>
                    <a:pt x="230" y="152"/>
                    <a:pt x="230" y="152"/>
                    <a:pt x="230" y="152"/>
                  </a:cubicBezTo>
                  <a:cubicBezTo>
                    <a:pt x="369" y="152"/>
                    <a:pt x="369" y="152"/>
                    <a:pt x="369" y="152"/>
                  </a:cubicBezTo>
                  <a:cubicBezTo>
                    <a:pt x="369" y="130"/>
                    <a:pt x="369" y="130"/>
                    <a:pt x="369" y="130"/>
                  </a:cubicBezTo>
                  <a:cubicBezTo>
                    <a:pt x="230" y="130"/>
                    <a:pt x="230" y="130"/>
                    <a:pt x="230" y="130"/>
                  </a:cubicBezTo>
                  <a:close/>
                  <a:moveTo>
                    <a:pt x="230" y="75"/>
                  </a:moveTo>
                  <a:cubicBezTo>
                    <a:pt x="230" y="97"/>
                    <a:pt x="230" y="97"/>
                    <a:pt x="230" y="97"/>
                  </a:cubicBezTo>
                  <a:cubicBezTo>
                    <a:pt x="369" y="97"/>
                    <a:pt x="369" y="97"/>
                    <a:pt x="369" y="97"/>
                  </a:cubicBezTo>
                  <a:cubicBezTo>
                    <a:pt x="369" y="75"/>
                    <a:pt x="369" y="75"/>
                    <a:pt x="369" y="75"/>
                  </a:cubicBezTo>
                  <a:cubicBezTo>
                    <a:pt x="230" y="75"/>
                    <a:pt x="230" y="75"/>
                    <a:pt x="230" y="75"/>
                  </a:cubicBezTo>
                  <a:close/>
                  <a:moveTo>
                    <a:pt x="431" y="259"/>
                  </a:moveTo>
                  <a:cubicBezTo>
                    <a:pt x="208" y="482"/>
                    <a:pt x="208" y="482"/>
                    <a:pt x="208" y="482"/>
                  </a:cubicBezTo>
                  <a:cubicBezTo>
                    <a:pt x="275" y="549"/>
                    <a:pt x="275" y="549"/>
                    <a:pt x="275" y="549"/>
                  </a:cubicBezTo>
                  <a:cubicBezTo>
                    <a:pt x="498" y="326"/>
                    <a:pt x="498" y="326"/>
                    <a:pt x="498" y="326"/>
                  </a:cubicBezTo>
                  <a:cubicBezTo>
                    <a:pt x="431" y="259"/>
                    <a:pt x="431" y="259"/>
                    <a:pt x="431" y="259"/>
                  </a:cubicBezTo>
                  <a:close/>
                  <a:moveTo>
                    <a:pt x="200" y="492"/>
                  </a:moveTo>
                  <a:cubicBezTo>
                    <a:pt x="174" y="565"/>
                    <a:pt x="174" y="565"/>
                    <a:pt x="174" y="565"/>
                  </a:cubicBezTo>
                  <a:cubicBezTo>
                    <a:pt x="196" y="586"/>
                    <a:pt x="196" y="586"/>
                    <a:pt x="196" y="586"/>
                  </a:cubicBezTo>
                  <a:cubicBezTo>
                    <a:pt x="266" y="558"/>
                    <a:pt x="266" y="558"/>
                    <a:pt x="266" y="558"/>
                  </a:cubicBezTo>
                  <a:cubicBezTo>
                    <a:pt x="200" y="492"/>
                    <a:pt x="200" y="492"/>
                    <a:pt x="200" y="492"/>
                  </a:cubicBezTo>
                  <a:close/>
                  <a:moveTo>
                    <a:pt x="444" y="426"/>
                  </a:moveTo>
                  <a:cubicBezTo>
                    <a:pt x="416" y="453"/>
                    <a:pt x="416" y="453"/>
                    <a:pt x="416" y="453"/>
                  </a:cubicBezTo>
                  <a:cubicBezTo>
                    <a:pt x="416" y="505"/>
                    <a:pt x="416" y="505"/>
                    <a:pt x="416" y="505"/>
                  </a:cubicBezTo>
                  <a:cubicBezTo>
                    <a:pt x="416" y="515"/>
                    <a:pt x="412" y="524"/>
                    <a:pt x="405" y="531"/>
                  </a:cubicBezTo>
                  <a:cubicBezTo>
                    <a:pt x="398" y="538"/>
                    <a:pt x="389" y="542"/>
                    <a:pt x="379" y="542"/>
                  </a:cubicBezTo>
                  <a:cubicBezTo>
                    <a:pt x="326" y="542"/>
                    <a:pt x="326" y="542"/>
                    <a:pt x="326" y="542"/>
                  </a:cubicBezTo>
                  <a:cubicBezTo>
                    <a:pt x="310" y="558"/>
                    <a:pt x="310" y="558"/>
                    <a:pt x="310" y="558"/>
                  </a:cubicBezTo>
                  <a:cubicBezTo>
                    <a:pt x="322" y="570"/>
                    <a:pt x="322" y="570"/>
                    <a:pt x="322" y="570"/>
                  </a:cubicBezTo>
                  <a:cubicBezTo>
                    <a:pt x="379" y="570"/>
                    <a:pt x="379" y="570"/>
                    <a:pt x="379" y="570"/>
                  </a:cubicBezTo>
                  <a:cubicBezTo>
                    <a:pt x="397" y="570"/>
                    <a:pt x="413" y="563"/>
                    <a:pt x="425" y="551"/>
                  </a:cubicBezTo>
                  <a:cubicBezTo>
                    <a:pt x="437" y="539"/>
                    <a:pt x="444" y="522"/>
                    <a:pt x="444" y="505"/>
                  </a:cubicBezTo>
                  <a:cubicBezTo>
                    <a:pt x="444" y="426"/>
                    <a:pt x="444" y="426"/>
                    <a:pt x="444" y="426"/>
                  </a:cubicBezTo>
                  <a:close/>
                  <a:moveTo>
                    <a:pt x="49" y="180"/>
                  </a:moveTo>
                  <a:cubicBezTo>
                    <a:pt x="137" y="74"/>
                    <a:pt x="137" y="74"/>
                    <a:pt x="137" y="74"/>
                  </a:cubicBezTo>
                  <a:cubicBezTo>
                    <a:pt x="95" y="37"/>
                    <a:pt x="95" y="37"/>
                    <a:pt x="95" y="37"/>
                  </a:cubicBezTo>
                  <a:lnTo>
                    <a:pt x="49" y="1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196585" y="1629261"/>
            <a:ext cx="1009886" cy="987589"/>
            <a:chOff x="3914779" y="1158654"/>
            <a:chExt cx="1364456" cy="1364456"/>
          </a:xfrm>
        </p:grpSpPr>
        <p:sp>
          <p:nvSpPr>
            <p:cNvPr id="34" name="矩形 33"/>
            <p:cNvSpPr/>
            <p:nvPr/>
          </p:nvSpPr>
          <p:spPr>
            <a:xfrm rot="2703315">
              <a:off x="3914779" y="1158654"/>
              <a:ext cx="1364456" cy="1364456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35" name="Freeform 18"/>
            <p:cNvSpPr>
              <a:spLocks noEditPoints="1"/>
            </p:cNvSpPr>
            <p:nvPr/>
          </p:nvSpPr>
          <p:spPr bwMode="black">
            <a:xfrm>
              <a:off x="4261546" y="1525281"/>
              <a:ext cx="647212" cy="632534"/>
            </a:xfrm>
            <a:custGeom>
              <a:avLst/>
              <a:gdLst>
                <a:gd name="T0" fmla="*/ 129 w 246"/>
                <a:gd name="T1" fmla="*/ 192 h 300"/>
                <a:gd name="T2" fmla="*/ 43 w 246"/>
                <a:gd name="T3" fmla="*/ 202 h 300"/>
                <a:gd name="T4" fmla="*/ 129 w 246"/>
                <a:gd name="T5" fmla="*/ 126 h 300"/>
                <a:gd name="T6" fmla="*/ 43 w 246"/>
                <a:gd name="T7" fmla="*/ 135 h 300"/>
                <a:gd name="T8" fmla="*/ 129 w 246"/>
                <a:gd name="T9" fmla="*/ 126 h 300"/>
                <a:gd name="T10" fmla="*/ 215 w 246"/>
                <a:gd name="T11" fmla="*/ 101 h 300"/>
                <a:gd name="T12" fmla="*/ 219 w 246"/>
                <a:gd name="T13" fmla="*/ 90 h 300"/>
                <a:gd name="T14" fmla="*/ 208 w 246"/>
                <a:gd name="T15" fmla="*/ 111 h 300"/>
                <a:gd name="T16" fmla="*/ 43 w 246"/>
                <a:gd name="T17" fmla="*/ 92 h 300"/>
                <a:gd name="T18" fmla="*/ 117 w 246"/>
                <a:gd name="T19" fmla="*/ 102 h 300"/>
                <a:gd name="T20" fmla="*/ 43 w 246"/>
                <a:gd name="T21" fmla="*/ 235 h 300"/>
                <a:gd name="T22" fmla="*/ 117 w 246"/>
                <a:gd name="T23" fmla="*/ 226 h 300"/>
                <a:gd name="T24" fmla="*/ 43 w 246"/>
                <a:gd name="T25" fmla="*/ 235 h 300"/>
                <a:gd name="T26" fmla="*/ 11 w 246"/>
                <a:gd name="T27" fmla="*/ 287 h 300"/>
                <a:gd name="T28" fmla="*/ 35 w 246"/>
                <a:gd name="T29" fmla="*/ 36 h 300"/>
                <a:gd name="T30" fmla="*/ 0 w 246"/>
                <a:gd name="T31" fmla="*/ 22 h 300"/>
                <a:gd name="T32" fmla="*/ 219 w 246"/>
                <a:gd name="T33" fmla="*/ 300 h 300"/>
                <a:gd name="T34" fmla="*/ 208 w 246"/>
                <a:gd name="T35" fmla="*/ 173 h 300"/>
                <a:gd name="T36" fmla="*/ 117 w 246"/>
                <a:gd name="T37" fmla="*/ 159 h 300"/>
                <a:gd name="T38" fmla="*/ 43 w 246"/>
                <a:gd name="T39" fmla="*/ 169 h 300"/>
                <a:gd name="T40" fmla="*/ 117 w 246"/>
                <a:gd name="T41" fmla="*/ 159 h 300"/>
                <a:gd name="T42" fmla="*/ 57 w 246"/>
                <a:gd name="T43" fmla="*/ 22 h 300"/>
                <a:gd name="T44" fmla="*/ 86 w 246"/>
                <a:gd name="T45" fmla="*/ 20 h 300"/>
                <a:gd name="T46" fmla="*/ 110 w 246"/>
                <a:gd name="T47" fmla="*/ 0 h 300"/>
                <a:gd name="T48" fmla="*/ 133 w 246"/>
                <a:gd name="T49" fmla="*/ 20 h 300"/>
                <a:gd name="T50" fmla="*/ 162 w 246"/>
                <a:gd name="T51" fmla="*/ 22 h 300"/>
                <a:gd name="T52" fmla="*/ 179 w 246"/>
                <a:gd name="T53" fmla="*/ 43 h 300"/>
                <a:gd name="T54" fmla="*/ 41 w 246"/>
                <a:gd name="T55" fmla="*/ 36 h 300"/>
                <a:gd name="T56" fmla="*/ 110 w 246"/>
                <a:gd name="T57" fmla="*/ 20 h 300"/>
                <a:gd name="T58" fmla="*/ 110 w 246"/>
                <a:gd name="T59" fmla="*/ 11 h 300"/>
                <a:gd name="T60" fmla="*/ 190 w 246"/>
                <a:gd name="T61" fmla="*/ 269 h 300"/>
                <a:gd name="T62" fmla="*/ 29 w 246"/>
                <a:gd name="T63" fmla="*/ 59 h 300"/>
                <a:gd name="T64" fmla="*/ 190 w 246"/>
                <a:gd name="T65" fmla="*/ 71 h 300"/>
                <a:gd name="T66" fmla="*/ 200 w 246"/>
                <a:gd name="T67" fmla="*/ 49 h 300"/>
                <a:gd name="T68" fmla="*/ 19 w 246"/>
                <a:gd name="T69" fmla="*/ 278 h 300"/>
                <a:gd name="T70" fmla="*/ 200 w 246"/>
                <a:gd name="T71" fmla="*/ 185 h 300"/>
                <a:gd name="T72" fmla="*/ 190 w 246"/>
                <a:gd name="T73" fmla="*/ 269 h 300"/>
                <a:gd name="T74" fmla="*/ 190 w 246"/>
                <a:gd name="T75" fmla="*/ 133 h 300"/>
                <a:gd name="T76" fmla="*/ 200 w 246"/>
                <a:gd name="T77" fmla="*/ 124 h 300"/>
                <a:gd name="T78" fmla="*/ 215 w 246"/>
                <a:gd name="T79" fmla="*/ 35 h 300"/>
                <a:gd name="T80" fmla="*/ 219 w 246"/>
                <a:gd name="T81" fmla="*/ 22 h 300"/>
                <a:gd name="T82" fmla="*/ 184 w 246"/>
                <a:gd name="T83" fmla="*/ 36 h 300"/>
                <a:gd name="T84" fmla="*/ 208 w 246"/>
                <a:gd name="T85" fmla="*/ 44 h 300"/>
                <a:gd name="T86" fmla="*/ 246 w 246"/>
                <a:gd name="T87" fmla="*/ 41 h 300"/>
                <a:gd name="T88" fmla="*/ 155 w 246"/>
                <a:gd name="T89" fmla="*/ 134 h 300"/>
                <a:gd name="T90" fmla="*/ 156 w 246"/>
                <a:gd name="T91" fmla="*/ 92 h 300"/>
                <a:gd name="T92" fmla="*/ 218 w 246"/>
                <a:gd name="T93" fmla="*/ 41 h 300"/>
                <a:gd name="T94" fmla="*/ 246 w 246"/>
                <a:gd name="T95" fmla="*/ 107 h 300"/>
                <a:gd name="T96" fmla="*/ 155 w 246"/>
                <a:gd name="T97" fmla="*/ 201 h 300"/>
                <a:gd name="T98" fmla="*/ 156 w 246"/>
                <a:gd name="T99" fmla="*/ 159 h 300"/>
                <a:gd name="T100" fmla="*/ 218 w 246"/>
                <a:gd name="T101" fmla="*/ 107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46" h="300">
                  <a:moveTo>
                    <a:pt x="43" y="192"/>
                  </a:moveTo>
                  <a:cubicBezTo>
                    <a:pt x="129" y="192"/>
                    <a:pt x="129" y="192"/>
                    <a:pt x="129" y="192"/>
                  </a:cubicBezTo>
                  <a:cubicBezTo>
                    <a:pt x="129" y="202"/>
                    <a:pt x="129" y="202"/>
                    <a:pt x="129" y="202"/>
                  </a:cubicBezTo>
                  <a:cubicBezTo>
                    <a:pt x="43" y="202"/>
                    <a:pt x="43" y="202"/>
                    <a:pt x="43" y="202"/>
                  </a:cubicBezTo>
                  <a:lnTo>
                    <a:pt x="43" y="192"/>
                  </a:lnTo>
                  <a:close/>
                  <a:moveTo>
                    <a:pt x="129" y="126"/>
                  </a:moveTo>
                  <a:cubicBezTo>
                    <a:pt x="43" y="126"/>
                    <a:pt x="43" y="126"/>
                    <a:pt x="43" y="126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129" y="135"/>
                    <a:pt x="129" y="135"/>
                    <a:pt x="129" y="135"/>
                  </a:cubicBezTo>
                  <a:lnTo>
                    <a:pt x="129" y="126"/>
                  </a:lnTo>
                  <a:close/>
                  <a:moveTo>
                    <a:pt x="208" y="111"/>
                  </a:moveTo>
                  <a:cubicBezTo>
                    <a:pt x="215" y="101"/>
                    <a:pt x="215" y="101"/>
                    <a:pt x="215" y="101"/>
                  </a:cubicBezTo>
                  <a:cubicBezTo>
                    <a:pt x="219" y="101"/>
                    <a:pt x="219" y="101"/>
                    <a:pt x="219" y="101"/>
                  </a:cubicBezTo>
                  <a:cubicBezTo>
                    <a:pt x="219" y="90"/>
                    <a:pt x="219" y="90"/>
                    <a:pt x="219" y="90"/>
                  </a:cubicBezTo>
                  <a:cubicBezTo>
                    <a:pt x="208" y="106"/>
                    <a:pt x="208" y="106"/>
                    <a:pt x="208" y="106"/>
                  </a:cubicBezTo>
                  <a:lnTo>
                    <a:pt x="208" y="111"/>
                  </a:lnTo>
                  <a:close/>
                  <a:moveTo>
                    <a:pt x="117" y="92"/>
                  </a:moveTo>
                  <a:cubicBezTo>
                    <a:pt x="43" y="92"/>
                    <a:pt x="43" y="92"/>
                    <a:pt x="43" y="92"/>
                  </a:cubicBezTo>
                  <a:cubicBezTo>
                    <a:pt x="43" y="102"/>
                    <a:pt x="43" y="102"/>
                    <a:pt x="43" y="102"/>
                  </a:cubicBezTo>
                  <a:cubicBezTo>
                    <a:pt x="117" y="102"/>
                    <a:pt x="117" y="102"/>
                    <a:pt x="117" y="102"/>
                  </a:cubicBezTo>
                  <a:lnTo>
                    <a:pt x="117" y="92"/>
                  </a:lnTo>
                  <a:close/>
                  <a:moveTo>
                    <a:pt x="43" y="235"/>
                  </a:moveTo>
                  <a:cubicBezTo>
                    <a:pt x="117" y="235"/>
                    <a:pt x="117" y="235"/>
                    <a:pt x="117" y="235"/>
                  </a:cubicBezTo>
                  <a:cubicBezTo>
                    <a:pt x="117" y="226"/>
                    <a:pt x="117" y="226"/>
                    <a:pt x="117" y="226"/>
                  </a:cubicBezTo>
                  <a:cubicBezTo>
                    <a:pt x="43" y="226"/>
                    <a:pt x="43" y="226"/>
                    <a:pt x="43" y="226"/>
                  </a:cubicBezTo>
                  <a:lnTo>
                    <a:pt x="43" y="235"/>
                  </a:lnTo>
                  <a:close/>
                  <a:moveTo>
                    <a:pt x="208" y="287"/>
                  </a:moveTo>
                  <a:cubicBezTo>
                    <a:pt x="11" y="287"/>
                    <a:pt x="11" y="287"/>
                    <a:pt x="11" y="287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7" y="31"/>
                    <a:pt x="40" y="26"/>
                    <a:pt x="44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219" y="300"/>
                    <a:pt x="219" y="300"/>
                    <a:pt x="219" y="300"/>
                  </a:cubicBezTo>
                  <a:cubicBezTo>
                    <a:pt x="219" y="157"/>
                    <a:pt x="219" y="157"/>
                    <a:pt x="219" y="157"/>
                  </a:cubicBezTo>
                  <a:cubicBezTo>
                    <a:pt x="208" y="173"/>
                    <a:pt x="208" y="173"/>
                    <a:pt x="208" y="173"/>
                  </a:cubicBezTo>
                  <a:lnTo>
                    <a:pt x="208" y="287"/>
                  </a:lnTo>
                  <a:close/>
                  <a:moveTo>
                    <a:pt x="117" y="159"/>
                  </a:moveTo>
                  <a:cubicBezTo>
                    <a:pt x="43" y="159"/>
                    <a:pt x="43" y="159"/>
                    <a:pt x="43" y="159"/>
                  </a:cubicBezTo>
                  <a:cubicBezTo>
                    <a:pt x="43" y="169"/>
                    <a:pt x="43" y="169"/>
                    <a:pt x="43" y="169"/>
                  </a:cubicBezTo>
                  <a:cubicBezTo>
                    <a:pt x="117" y="169"/>
                    <a:pt x="117" y="169"/>
                    <a:pt x="117" y="169"/>
                  </a:cubicBezTo>
                  <a:lnTo>
                    <a:pt x="117" y="159"/>
                  </a:lnTo>
                  <a:close/>
                  <a:moveTo>
                    <a:pt x="41" y="36"/>
                  </a:moveTo>
                  <a:cubicBezTo>
                    <a:pt x="43" y="29"/>
                    <a:pt x="50" y="25"/>
                    <a:pt x="57" y="22"/>
                  </a:cubicBezTo>
                  <a:cubicBezTo>
                    <a:pt x="63" y="21"/>
                    <a:pt x="71" y="20"/>
                    <a:pt x="77" y="20"/>
                  </a:cubicBezTo>
                  <a:cubicBezTo>
                    <a:pt x="80" y="20"/>
                    <a:pt x="83" y="20"/>
                    <a:pt x="86" y="20"/>
                  </a:cubicBezTo>
                  <a:cubicBezTo>
                    <a:pt x="87" y="20"/>
                    <a:pt x="88" y="20"/>
                    <a:pt x="89" y="20"/>
                  </a:cubicBezTo>
                  <a:cubicBezTo>
                    <a:pt x="89" y="9"/>
                    <a:pt x="98" y="0"/>
                    <a:pt x="110" y="0"/>
                  </a:cubicBezTo>
                  <a:cubicBezTo>
                    <a:pt x="121" y="0"/>
                    <a:pt x="130" y="9"/>
                    <a:pt x="130" y="20"/>
                  </a:cubicBezTo>
                  <a:cubicBezTo>
                    <a:pt x="131" y="20"/>
                    <a:pt x="132" y="20"/>
                    <a:pt x="133" y="20"/>
                  </a:cubicBezTo>
                  <a:cubicBezTo>
                    <a:pt x="136" y="20"/>
                    <a:pt x="139" y="20"/>
                    <a:pt x="142" y="20"/>
                  </a:cubicBezTo>
                  <a:cubicBezTo>
                    <a:pt x="149" y="20"/>
                    <a:pt x="156" y="21"/>
                    <a:pt x="162" y="22"/>
                  </a:cubicBezTo>
                  <a:cubicBezTo>
                    <a:pt x="170" y="25"/>
                    <a:pt x="176" y="29"/>
                    <a:pt x="178" y="36"/>
                  </a:cubicBezTo>
                  <a:cubicBezTo>
                    <a:pt x="179" y="38"/>
                    <a:pt x="179" y="41"/>
                    <a:pt x="179" y="43"/>
                  </a:cubicBezTo>
                  <a:cubicBezTo>
                    <a:pt x="145" y="43"/>
                    <a:pt x="74" y="43"/>
                    <a:pt x="40" y="43"/>
                  </a:cubicBezTo>
                  <a:cubicBezTo>
                    <a:pt x="40" y="41"/>
                    <a:pt x="41" y="38"/>
                    <a:pt x="41" y="36"/>
                  </a:cubicBezTo>
                  <a:close/>
                  <a:moveTo>
                    <a:pt x="99" y="20"/>
                  </a:moveTo>
                  <a:cubicBezTo>
                    <a:pt x="103" y="20"/>
                    <a:pt x="106" y="20"/>
                    <a:pt x="110" y="20"/>
                  </a:cubicBezTo>
                  <a:cubicBezTo>
                    <a:pt x="113" y="20"/>
                    <a:pt x="116" y="20"/>
                    <a:pt x="120" y="20"/>
                  </a:cubicBezTo>
                  <a:cubicBezTo>
                    <a:pt x="119" y="15"/>
                    <a:pt x="115" y="11"/>
                    <a:pt x="110" y="11"/>
                  </a:cubicBezTo>
                  <a:cubicBezTo>
                    <a:pt x="104" y="11"/>
                    <a:pt x="100" y="15"/>
                    <a:pt x="99" y="20"/>
                  </a:cubicBezTo>
                  <a:close/>
                  <a:moveTo>
                    <a:pt x="190" y="269"/>
                  </a:moveTo>
                  <a:cubicBezTo>
                    <a:pt x="29" y="269"/>
                    <a:pt x="29" y="269"/>
                    <a:pt x="29" y="26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190" y="59"/>
                    <a:pt x="190" y="59"/>
                    <a:pt x="190" y="59"/>
                  </a:cubicBezTo>
                  <a:cubicBezTo>
                    <a:pt x="190" y="71"/>
                    <a:pt x="190" y="71"/>
                    <a:pt x="190" y="71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200" y="49"/>
                    <a:pt x="200" y="49"/>
                    <a:pt x="200" y="49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19" y="278"/>
                    <a:pt x="19" y="278"/>
                    <a:pt x="19" y="278"/>
                  </a:cubicBezTo>
                  <a:cubicBezTo>
                    <a:pt x="200" y="278"/>
                    <a:pt x="200" y="278"/>
                    <a:pt x="200" y="278"/>
                  </a:cubicBezTo>
                  <a:cubicBezTo>
                    <a:pt x="200" y="185"/>
                    <a:pt x="200" y="185"/>
                    <a:pt x="200" y="185"/>
                  </a:cubicBezTo>
                  <a:cubicBezTo>
                    <a:pt x="190" y="199"/>
                    <a:pt x="190" y="199"/>
                    <a:pt x="190" y="199"/>
                  </a:cubicBezTo>
                  <a:lnTo>
                    <a:pt x="190" y="269"/>
                  </a:lnTo>
                  <a:close/>
                  <a:moveTo>
                    <a:pt x="200" y="119"/>
                  </a:moveTo>
                  <a:cubicBezTo>
                    <a:pt x="190" y="133"/>
                    <a:pt x="190" y="133"/>
                    <a:pt x="190" y="133"/>
                  </a:cubicBezTo>
                  <a:cubicBezTo>
                    <a:pt x="190" y="138"/>
                    <a:pt x="190" y="138"/>
                    <a:pt x="190" y="138"/>
                  </a:cubicBezTo>
                  <a:cubicBezTo>
                    <a:pt x="200" y="124"/>
                    <a:pt x="200" y="124"/>
                    <a:pt x="200" y="124"/>
                  </a:cubicBezTo>
                  <a:lnTo>
                    <a:pt x="200" y="119"/>
                  </a:lnTo>
                  <a:close/>
                  <a:moveTo>
                    <a:pt x="215" y="35"/>
                  </a:moveTo>
                  <a:cubicBezTo>
                    <a:pt x="219" y="35"/>
                    <a:pt x="219" y="35"/>
                    <a:pt x="219" y="35"/>
                  </a:cubicBezTo>
                  <a:cubicBezTo>
                    <a:pt x="219" y="22"/>
                    <a:pt x="219" y="22"/>
                    <a:pt x="219" y="22"/>
                  </a:cubicBezTo>
                  <a:cubicBezTo>
                    <a:pt x="175" y="22"/>
                    <a:pt x="175" y="22"/>
                    <a:pt x="175" y="22"/>
                  </a:cubicBezTo>
                  <a:cubicBezTo>
                    <a:pt x="179" y="26"/>
                    <a:pt x="182" y="30"/>
                    <a:pt x="184" y="36"/>
                  </a:cubicBezTo>
                  <a:cubicBezTo>
                    <a:pt x="208" y="36"/>
                    <a:pt x="208" y="36"/>
                    <a:pt x="208" y="36"/>
                  </a:cubicBezTo>
                  <a:cubicBezTo>
                    <a:pt x="208" y="44"/>
                    <a:pt x="208" y="44"/>
                    <a:pt x="208" y="44"/>
                  </a:cubicBezTo>
                  <a:lnTo>
                    <a:pt x="215" y="35"/>
                  </a:lnTo>
                  <a:close/>
                  <a:moveTo>
                    <a:pt x="246" y="41"/>
                  </a:moveTo>
                  <a:cubicBezTo>
                    <a:pt x="182" y="134"/>
                    <a:pt x="182" y="134"/>
                    <a:pt x="182" y="134"/>
                  </a:cubicBezTo>
                  <a:cubicBezTo>
                    <a:pt x="155" y="134"/>
                    <a:pt x="155" y="134"/>
                    <a:pt x="155" y="134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56" y="92"/>
                    <a:pt x="156" y="92"/>
                    <a:pt x="156" y="92"/>
                  </a:cubicBezTo>
                  <a:cubicBezTo>
                    <a:pt x="169" y="113"/>
                    <a:pt x="169" y="113"/>
                    <a:pt x="169" y="113"/>
                  </a:cubicBezTo>
                  <a:cubicBezTo>
                    <a:pt x="218" y="41"/>
                    <a:pt x="218" y="41"/>
                    <a:pt x="218" y="41"/>
                  </a:cubicBezTo>
                  <a:lnTo>
                    <a:pt x="246" y="41"/>
                  </a:lnTo>
                  <a:close/>
                  <a:moveTo>
                    <a:pt x="246" y="107"/>
                  </a:moveTo>
                  <a:cubicBezTo>
                    <a:pt x="182" y="201"/>
                    <a:pt x="182" y="201"/>
                    <a:pt x="182" y="201"/>
                  </a:cubicBezTo>
                  <a:cubicBezTo>
                    <a:pt x="155" y="201"/>
                    <a:pt x="155" y="201"/>
                    <a:pt x="155" y="201"/>
                  </a:cubicBezTo>
                  <a:cubicBezTo>
                    <a:pt x="129" y="159"/>
                    <a:pt x="129" y="159"/>
                    <a:pt x="129" y="159"/>
                  </a:cubicBezTo>
                  <a:cubicBezTo>
                    <a:pt x="156" y="159"/>
                    <a:pt x="156" y="159"/>
                    <a:pt x="156" y="159"/>
                  </a:cubicBezTo>
                  <a:cubicBezTo>
                    <a:pt x="169" y="180"/>
                    <a:pt x="169" y="180"/>
                    <a:pt x="169" y="180"/>
                  </a:cubicBezTo>
                  <a:cubicBezTo>
                    <a:pt x="218" y="107"/>
                    <a:pt x="218" y="107"/>
                    <a:pt x="218" y="107"/>
                  </a:cubicBezTo>
                  <a:lnTo>
                    <a:pt x="246" y="1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1735" tIns="30867" rIns="61735" bIns="30867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182852" y="3128726"/>
            <a:ext cx="1009886" cy="987589"/>
            <a:chOff x="3914775" y="3151316"/>
            <a:chExt cx="1364456" cy="1364456"/>
          </a:xfrm>
        </p:grpSpPr>
        <p:sp>
          <p:nvSpPr>
            <p:cNvPr id="37" name="矩形 36"/>
            <p:cNvSpPr/>
            <p:nvPr/>
          </p:nvSpPr>
          <p:spPr>
            <a:xfrm rot="2703315">
              <a:off x="3914775" y="3151316"/>
              <a:ext cx="1364456" cy="1364456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grpSp>
          <p:nvGrpSpPr>
            <p:cNvPr id="38" name="Group 416"/>
            <p:cNvGrpSpPr>
              <a:grpSpLocks noChangeAspect="1"/>
            </p:cNvGrpSpPr>
            <p:nvPr/>
          </p:nvGrpSpPr>
          <p:grpSpPr>
            <a:xfrm>
              <a:off x="4259125" y="3360951"/>
              <a:ext cx="638659" cy="822023"/>
              <a:chOff x="-2773363" y="1651000"/>
              <a:chExt cx="2692401" cy="3448051"/>
            </a:xfrm>
            <a:solidFill>
              <a:schemeClr val="bg1"/>
            </a:solidFill>
          </p:grpSpPr>
          <p:sp>
            <p:nvSpPr>
              <p:cNvPr id="39" name="Freeform 19"/>
              <p:cNvSpPr>
                <a:spLocks noEditPoints="1"/>
              </p:cNvSpPr>
              <p:nvPr/>
            </p:nvSpPr>
            <p:spPr bwMode="auto">
              <a:xfrm>
                <a:off x="-1908175" y="1798638"/>
                <a:ext cx="641350" cy="641350"/>
              </a:xfrm>
              <a:custGeom>
                <a:avLst/>
                <a:gdLst>
                  <a:gd name="T0" fmla="*/ 171 w 171"/>
                  <a:gd name="T1" fmla="*/ 79 h 171"/>
                  <a:gd name="T2" fmla="*/ 168 w 171"/>
                  <a:gd name="T3" fmla="*/ 77 h 171"/>
                  <a:gd name="T4" fmla="*/ 152 w 171"/>
                  <a:gd name="T5" fmla="*/ 65 h 171"/>
                  <a:gd name="T6" fmla="*/ 165 w 171"/>
                  <a:gd name="T7" fmla="*/ 54 h 171"/>
                  <a:gd name="T8" fmla="*/ 161 w 171"/>
                  <a:gd name="T9" fmla="*/ 52 h 171"/>
                  <a:gd name="T10" fmla="*/ 142 w 171"/>
                  <a:gd name="T11" fmla="*/ 45 h 171"/>
                  <a:gd name="T12" fmla="*/ 152 w 171"/>
                  <a:gd name="T13" fmla="*/ 32 h 171"/>
                  <a:gd name="T14" fmla="*/ 147 w 171"/>
                  <a:gd name="T15" fmla="*/ 30 h 171"/>
                  <a:gd name="T16" fmla="*/ 127 w 171"/>
                  <a:gd name="T17" fmla="*/ 30 h 171"/>
                  <a:gd name="T18" fmla="*/ 132 w 171"/>
                  <a:gd name="T19" fmla="*/ 15 h 171"/>
                  <a:gd name="T20" fmla="*/ 127 w 171"/>
                  <a:gd name="T21" fmla="*/ 14 h 171"/>
                  <a:gd name="T22" fmla="*/ 108 w 171"/>
                  <a:gd name="T23" fmla="*/ 20 h 171"/>
                  <a:gd name="T24" fmla="*/ 108 w 171"/>
                  <a:gd name="T25" fmla="*/ 5 h 171"/>
                  <a:gd name="T26" fmla="*/ 103 w 171"/>
                  <a:gd name="T27" fmla="*/ 4 h 171"/>
                  <a:gd name="T28" fmla="*/ 86 w 171"/>
                  <a:gd name="T29" fmla="*/ 16 h 171"/>
                  <a:gd name="T30" fmla="*/ 79 w 171"/>
                  <a:gd name="T31" fmla="*/ 0 h 171"/>
                  <a:gd name="T32" fmla="*/ 77 w 171"/>
                  <a:gd name="T33" fmla="*/ 3 h 171"/>
                  <a:gd name="T34" fmla="*/ 65 w 171"/>
                  <a:gd name="T35" fmla="*/ 19 h 171"/>
                  <a:gd name="T36" fmla="*/ 53 w 171"/>
                  <a:gd name="T37" fmla="*/ 6 h 171"/>
                  <a:gd name="T38" fmla="*/ 52 w 171"/>
                  <a:gd name="T39" fmla="*/ 10 h 171"/>
                  <a:gd name="T40" fmla="*/ 45 w 171"/>
                  <a:gd name="T41" fmla="*/ 29 h 171"/>
                  <a:gd name="T42" fmla="*/ 30 w 171"/>
                  <a:gd name="T43" fmla="*/ 20 h 171"/>
                  <a:gd name="T44" fmla="*/ 30 w 171"/>
                  <a:gd name="T45" fmla="*/ 24 h 171"/>
                  <a:gd name="T46" fmla="*/ 30 w 171"/>
                  <a:gd name="T47" fmla="*/ 44 h 171"/>
                  <a:gd name="T48" fmla="*/ 13 w 171"/>
                  <a:gd name="T49" fmla="*/ 40 h 171"/>
                  <a:gd name="T50" fmla="*/ 14 w 171"/>
                  <a:gd name="T51" fmla="*/ 44 h 171"/>
                  <a:gd name="T52" fmla="*/ 20 w 171"/>
                  <a:gd name="T53" fmla="*/ 63 h 171"/>
                  <a:gd name="T54" fmla="*/ 2 w 171"/>
                  <a:gd name="T55" fmla="*/ 65 h 171"/>
                  <a:gd name="T56" fmla="*/ 4 w 171"/>
                  <a:gd name="T57" fmla="*/ 68 h 171"/>
                  <a:gd name="T58" fmla="*/ 16 w 171"/>
                  <a:gd name="T59" fmla="*/ 84 h 171"/>
                  <a:gd name="T60" fmla="*/ 0 w 171"/>
                  <a:gd name="T61" fmla="*/ 91 h 171"/>
                  <a:gd name="T62" fmla="*/ 3 w 171"/>
                  <a:gd name="T63" fmla="*/ 94 h 171"/>
                  <a:gd name="T64" fmla="*/ 19 w 171"/>
                  <a:gd name="T65" fmla="*/ 106 h 171"/>
                  <a:gd name="T66" fmla="*/ 6 w 171"/>
                  <a:gd name="T67" fmla="*/ 116 h 171"/>
                  <a:gd name="T68" fmla="*/ 10 w 171"/>
                  <a:gd name="T69" fmla="*/ 119 h 171"/>
                  <a:gd name="T70" fmla="*/ 29 w 171"/>
                  <a:gd name="T71" fmla="*/ 125 h 171"/>
                  <a:gd name="T72" fmla="*/ 19 w 171"/>
                  <a:gd name="T73" fmla="*/ 139 h 171"/>
                  <a:gd name="T74" fmla="*/ 24 w 171"/>
                  <a:gd name="T75" fmla="*/ 141 h 171"/>
                  <a:gd name="T76" fmla="*/ 44 w 171"/>
                  <a:gd name="T77" fmla="*/ 141 h 171"/>
                  <a:gd name="T78" fmla="*/ 39 w 171"/>
                  <a:gd name="T79" fmla="*/ 156 h 171"/>
                  <a:gd name="T80" fmla="*/ 44 w 171"/>
                  <a:gd name="T81" fmla="*/ 157 h 171"/>
                  <a:gd name="T82" fmla="*/ 63 w 171"/>
                  <a:gd name="T83" fmla="*/ 151 h 171"/>
                  <a:gd name="T84" fmla="*/ 63 w 171"/>
                  <a:gd name="T85" fmla="*/ 166 h 171"/>
                  <a:gd name="T86" fmla="*/ 68 w 171"/>
                  <a:gd name="T87" fmla="*/ 166 h 171"/>
                  <a:gd name="T88" fmla="*/ 85 w 171"/>
                  <a:gd name="T89" fmla="*/ 155 h 171"/>
                  <a:gd name="T90" fmla="*/ 91 w 171"/>
                  <a:gd name="T91" fmla="*/ 171 h 171"/>
                  <a:gd name="T92" fmla="*/ 94 w 171"/>
                  <a:gd name="T93" fmla="*/ 168 h 171"/>
                  <a:gd name="T94" fmla="*/ 96 w 171"/>
                  <a:gd name="T95" fmla="*/ 154 h 171"/>
                  <a:gd name="T96" fmla="*/ 114 w 171"/>
                  <a:gd name="T97" fmla="*/ 163 h 171"/>
                  <a:gd name="T98" fmla="*/ 119 w 171"/>
                  <a:gd name="T99" fmla="*/ 162 h 171"/>
                  <a:gd name="T100" fmla="*/ 117 w 171"/>
                  <a:gd name="T101" fmla="*/ 147 h 171"/>
                  <a:gd name="T102" fmla="*/ 137 w 171"/>
                  <a:gd name="T103" fmla="*/ 150 h 171"/>
                  <a:gd name="T104" fmla="*/ 142 w 171"/>
                  <a:gd name="T105" fmla="*/ 149 h 171"/>
                  <a:gd name="T106" fmla="*/ 135 w 171"/>
                  <a:gd name="T107" fmla="*/ 134 h 171"/>
                  <a:gd name="T108" fmla="*/ 154 w 171"/>
                  <a:gd name="T109" fmla="*/ 131 h 171"/>
                  <a:gd name="T110" fmla="*/ 159 w 171"/>
                  <a:gd name="T111" fmla="*/ 129 h 171"/>
                  <a:gd name="T112" fmla="*/ 147 w 171"/>
                  <a:gd name="T113" fmla="*/ 117 h 171"/>
                  <a:gd name="T114" fmla="*/ 165 w 171"/>
                  <a:gd name="T115" fmla="*/ 108 h 171"/>
                  <a:gd name="T116" fmla="*/ 169 w 171"/>
                  <a:gd name="T117" fmla="*/ 105 h 171"/>
                  <a:gd name="T118" fmla="*/ 154 w 171"/>
                  <a:gd name="T119" fmla="*/ 96 h 171"/>
                  <a:gd name="T120" fmla="*/ 168 w 171"/>
                  <a:gd name="T121" fmla="*/ 82 h 171"/>
                  <a:gd name="T122" fmla="*/ 70 w 171"/>
                  <a:gd name="T123" fmla="*/ 85 h 171"/>
                  <a:gd name="T124" fmla="*/ 101 w 171"/>
                  <a:gd name="T125" fmla="*/ 8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1" h="171">
                    <a:moveTo>
                      <a:pt x="168" y="82"/>
                    </a:moveTo>
                    <a:cubicBezTo>
                      <a:pt x="170" y="82"/>
                      <a:pt x="171" y="81"/>
                      <a:pt x="171" y="79"/>
                    </a:cubicBezTo>
                    <a:cubicBezTo>
                      <a:pt x="171" y="79"/>
                      <a:pt x="171" y="79"/>
                      <a:pt x="171" y="79"/>
                    </a:cubicBezTo>
                    <a:cubicBezTo>
                      <a:pt x="171" y="78"/>
                      <a:pt x="169" y="77"/>
                      <a:pt x="168" y="77"/>
                    </a:cubicBezTo>
                    <a:cubicBezTo>
                      <a:pt x="154" y="75"/>
                      <a:pt x="154" y="75"/>
                      <a:pt x="154" y="75"/>
                    </a:cubicBezTo>
                    <a:cubicBezTo>
                      <a:pt x="154" y="71"/>
                      <a:pt x="153" y="68"/>
                      <a:pt x="152" y="65"/>
                    </a:cubicBezTo>
                    <a:cubicBezTo>
                      <a:pt x="163" y="57"/>
                      <a:pt x="163" y="57"/>
                      <a:pt x="163" y="57"/>
                    </a:cubicBezTo>
                    <a:cubicBezTo>
                      <a:pt x="164" y="56"/>
                      <a:pt x="165" y="55"/>
                      <a:pt x="165" y="54"/>
                    </a:cubicBezTo>
                    <a:cubicBezTo>
                      <a:pt x="165" y="54"/>
                      <a:pt x="165" y="53"/>
                      <a:pt x="165" y="53"/>
                    </a:cubicBezTo>
                    <a:cubicBezTo>
                      <a:pt x="164" y="52"/>
                      <a:pt x="163" y="51"/>
                      <a:pt x="161" y="52"/>
                    </a:cubicBezTo>
                    <a:cubicBezTo>
                      <a:pt x="147" y="54"/>
                      <a:pt x="147" y="54"/>
                      <a:pt x="147" y="54"/>
                    </a:cubicBezTo>
                    <a:cubicBezTo>
                      <a:pt x="146" y="51"/>
                      <a:pt x="144" y="48"/>
                      <a:pt x="142" y="45"/>
                    </a:cubicBezTo>
                    <a:cubicBezTo>
                      <a:pt x="151" y="34"/>
                      <a:pt x="151" y="34"/>
                      <a:pt x="151" y="34"/>
                    </a:cubicBezTo>
                    <a:cubicBezTo>
                      <a:pt x="151" y="34"/>
                      <a:pt x="152" y="33"/>
                      <a:pt x="152" y="32"/>
                    </a:cubicBezTo>
                    <a:cubicBezTo>
                      <a:pt x="152" y="31"/>
                      <a:pt x="151" y="31"/>
                      <a:pt x="151" y="30"/>
                    </a:cubicBezTo>
                    <a:cubicBezTo>
                      <a:pt x="150" y="29"/>
                      <a:pt x="148" y="29"/>
                      <a:pt x="147" y="30"/>
                    </a:cubicBezTo>
                    <a:cubicBezTo>
                      <a:pt x="135" y="36"/>
                      <a:pt x="135" y="36"/>
                      <a:pt x="135" y="36"/>
                    </a:cubicBezTo>
                    <a:cubicBezTo>
                      <a:pt x="132" y="34"/>
                      <a:pt x="130" y="32"/>
                      <a:pt x="127" y="30"/>
                    </a:cubicBezTo>
                    <a:cubicBezTo>
                      <a:pt x="132" y="16"/>
                      <a:pt x="132" y="16"/>
                      <a:pt x="132" y="16"/>
                    </a:cubicBezTo>
                    <a:cubicBezTo>
                      <a:pt x="132" y="16"/>
                      <a:pt x="132" y="16"/>
                      <a:pt x="132" y="15"/>
                    </a:cubicBezTo>
                    <a:cubicBezTo>
                      <a:pt x="132" y="14"/>
                      <a:pt x="132" y="13"/>
                      <a:pt x="131" y="13"/>
                    </a:cubicBezTo>
                    <a:cubicBezTo>
                      <a:pt x="129" y="12"/>
                      <a:pt x="128" y="12"/>
                      <a:pt x="127" y="14"/>
                    </a:cubicBezTo>
                    <a:cubicBezTo>
                      <a:pt x="117" y="23"/>
                      <a:pt x="117" y="23"/>
                      <a:pt x="117" y="23"/>
                    </a:cubicBezTo>
                    <a:cubicBezTo>
                      <a:pt x="114" y="22"/>
                      <a:pt x="111" y="21"/>
                      <a:pt x="108" y="20"/>
                    </a:cubicBezTo>
                    <a:cubicBezTo>
                      <a:pt x="108" y="6"/>
                      <a:pt x="108" y="6"/>
                      <a:pt x="108" y="6"/>
                    </a:cubicBezTo>
                    <a:cubicBezTo>
                      <a:pt x="108" y="5"/>
                      <a:pt x="108" y="5"/>
                      <a:pt x="108" y="5"/>
                    </a:cubicBezTo>
                    <a:cubicBezTo>
                      <a:pt x="108" y="4"/>
                      <a:pt x="107" y="3"/>
                      <a:pt x="106" y="2"/>
                    </a:cubicBezTo>
                    <a:cubicBezTo>
                      <a:pt x="105" y="2"/>
                      <a:pt x="103" y="3"/>
                      <a:pt x="103" y="4"/>
                    </a:cubicBezTo>
                    <a:cubicBezTo>
                      <a:pt x="96" y="17"/>
                      <a:pt x="96" y="17"/>
                      <a:pt x="96" y="17"/>
                    </a:cubicBezTo>
                    <a:cubicBezTo>
                      <a:pt x="93" y="16"/>
                      <a:pt x="90" y="16"/>
                      <a:pt x="86" y="16"/>
                    </a:cubicBezTo>
                    <a:cubicBezTo>
                      <a:pt x="82" y="3"/>
                      <a:pt x="82" y="3"/>
                      <a:pt x="82" y="3"/>
                    </a:cubicBezTo>
                    <a:cubicBezTo>
                      <a:pt x="82" y="1"/>
                      <a:pt x="81" y="0"/>
                      <a:pt x="79" y="0"/>
                    </a:cubicBezTo>
                    <a:cubicBezTo>
                      <a:pt x="78" y="0"/>
                      <a:pt x="77" y="1"/>
                      <a:pt x="77" y="3"/>
                    </a:cubicBezTo>
                    <a:cubicBezTo>
                      <a:pt x="77" y="3"/>
                      <a:pt x="77" y="3"/>
                      <a:pt x="77" y="3"/>
                    </a:cubicBezTo>
                    <a:cubicBezTo>
                      <a:pt x="75" y="17"/>
                      <a:pt x="75" y="17"/>
                      <a:pt x="75" y="17"/>
                    </a:cubicBezTo>
                    <a:cubicBezTo>
                      <a:pt x="71" y="17"/>
                      <a:pt x="68" y="18"/>
                      <a:pt x="65" y="19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6" y="6"/>
                      <a:pt x="55" y="5"/>
                      <a:pt x="53" y="6"/>
                    </a:cubicBezTo>
                    <a:cubicBezTo>
                      <a:pt x="52" y="6"/>
                      <a:pt x="52" y="7"/>
                      <a:pt x="52" y="9"/>
                    </a:cubicBezTo>
                    <a:cubicBezTo>
                      <a:pt x="52" y="9"/>
                      <a:pt x="52" y="9"/>
                      <a:pt x="52" y="10"/>
                    </a:cubicBezTo>
                    <a:cubicBezTo>
                      <a:pt x="54" y="23"/>
                      <a:pt x="54" y="23"/>
                      <a:pt x="54" y="23"/>
                    </a:cubicBezTo>
                    <a:cubicBezTo>
                      <a:pt x="51" y="25"/>
                      <a:pt x="48" y="27"/>
                      <a:pt x="45" y="29"/>
                    </a:cubicBezTo>
                    <a:cubicBezTo>
                      <a:pt x="34" y="20"/>
                      <a:pt x="34" y="20"/>
                      <a:pt x="34" y="20"/>
                    </a:cubicBezTo>
                    <a:cubicBezTo>
                      <a:pt x="33" y="19"/>
                      <a:pt x="32" y="19"/>
                      <a:pt x="30" y="20"/>
                    </a:cubicBezTo>
                    <a:cubicBezTo>
                      <a:pt x="30" y="20"/>
                      <a:pt x="29" y="21"/>
                      <a:pt x="29" y="22"/>
                    </a:cubicBezTo>
                    <a:cubicBezTo>
                      <a:pt x="29" y="23"/>
                      <a:pt x="30" y="23"/>
                      <a:pt x="30" y="24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34" y="39"/>
                      <a:pt x="32" y="41"/>
                      <a:pt x="30" y="44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15" y="38"/>
                      <a:pt x="14" y="39"/>
                      <a:pt x="13" y="40"/>
                    </a:cubicBezTo>
                    <a:cubicBezTo>
                      <a:pt x="13" y="41"/>
                      <a:pt x="12" y="41"/>
                      <a:pt x="12" y="42"/>
                    </a:cubicBezTo>
                    <a:cubicBezTo>
                      <a:pt x="12" y="42"/>
                      <a:pt x="13" y="43"/>
                      <a:pt x="14" y="44"/>
                    </a:cubicBezTo>
                    <a:cubicBezTo>
                      <a:pt x="24" y="54"/>
                      <a:pt x="24" y="54"/>
                      <a:pt x="24" y="54"/>
                    </a:cubicBezTo>
                    <a:cubicBezTo>
                      <a:pt x="22" y="57"/>
                      <a:pt x="21" y="60"/>
                      <a:pt x="20" y="63"/>
                    </a:cubicBezTo>
                    <a:cubicBezTo>
                      <a:pt x="6" y="63"/>
                      <a:pt x="6" y="63"/>
                      <a:pt x="6" y="63"/>
                    </a:cubicBezTo>
                    <a:cubicBezTo>
                      <a:pt x="4" y="62"/>
                      <a:pt x="3" y="63"/>
                      <a:pt x="2" y="65"/>
                    </a:cubicBezTo>
                    <a:cubicBezTo>
                      <a:pt x="2" y="65"/>
                      <a:pt x="2" y="65"/>
                      <a:pt x="2" y="65"/>
                    </a:cubicBezTo>
                    <a:cubicBezTo>
                      <a:pt x="2" y="67"/>
                      <a:pt x="3" y="68"/>
                      <a:pt x="4" y="68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6" y="78"/>
                      <a:pt x="16" y="81"/>
                      <a:pt x="16" y="84"/>
                    </a:cubicBezTo>
                    <a:cubicBezTo>
                      <a:pt x="3" y="89"/>
                      <a:pt x="3" y="89"/>
                      <a:pt x="3" y="89"/>
                    </a:cubicBezTo>
                    <a:cubicBezTo>
                      <a:pt x="1" y="89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3"/>
                      <a:pt x="2" y="94"/>
                      <a:pt x="3" y="94"/>
                    </a:cubicBezTo>
                    <a:cubicBezTo>
                      <a:pt x="17" y="96"/>
                      <a:pt x="17" y="96"/>
                      <a:pt x="17" y="96"/>
                    </a:cubicBezTo>
                    <a:cubicBezTo>
                      <a:pt x="17" y="99"/>
                      <a:pt x="18" y="103"/>
                      <a:pt x="19" y="106"/>
                    </a:cubicBezTo>
                    <a:cubicBezTo>
                      <a:pt x="8" y="114"/>
                      <a:pt x="8" y="114"/>
                      <a:pt x="8" y="114"/>
                    </a:cubicBezTo>
                    <a:cubicBezTo>
                      <a:pt x="7" y="114"/>
                      <a:pt x="6" y="115"/>
                      <a:pt x="6" y="116"/>
                    </a:cubicBezTo>
                    <a:cubicBezTo>
                      <a:pt x="6" y="117"/>
                      <a:pt x="6" y="117"/>
                      <a:pt x="6" y="118"/>
                    </a:cubicBezTo>
                    <a:cubicBezTo>
                      <a:pt x="7" y="119"/>
                      <a:pt x="8" y="120"/>
                      <a:pt x="10" y="119"/>
                    </a:cubicBezTo>
                    <a:cubicBezTo>
                      <a:pt x="24" y="117"/>
                      <a:pt x="24" y="117"/>
                      <a:pt x="24" y="117"/>
                    </a:cubicBezTo>
                    <a:cubicBezTo>
                      <a:pt x="25" y="120"/>
                      <a:pt x="27" y="123"/>
                      <a:pt x="29" y="125"/>
                    </a:cubicBezTo>
                    <a:cubicBezTo>
                      <a:pt x="20" y="137"/>
                      <a:pt x="20" y="137"/>
                      <a:pt x="20" y="137"/>
                    </a:cubicBezTo>
                    <a:cubicBezTo>
                      <a:pt x="20" y="137"/>
                      <a:pt x="19" y="138"/>
                      <a:pt x="19" y="139"/>
                    </a:cubicBezTo>
                    <a:cubicBezTo>
                      <a:pt x="19" y="139"/>
                      <a:pt x="20" y="140"/>
                      <a:pt x="20" y="140"/>
                    </a:cubicBezTo>
                    <a:cubicBezTo>
                      <a:pt x="21" y="142"/>
                      <a:pt x="23" y="142"/>
                      <a:pt x="24" y="141"/>
                    </a:cubicBezTo>
                    <a:cubicBezTo>
                      <a:pt x="36" y="134"/>
                      <a:pt x="36" y="134"/>
                      <a:pt x="36" y="134"/>
                    </a:cubicBezTo>
                    <a:cubicBezTo>
                      <a:pt x="39" y="137"/>
                      <a:pt x="41" y="139"/>
                      <a:pt x="44" y="141"/>
                    </a:cubicBezTo>
                    <a:cubicBezTo>
                      <a:pt x="39" y="154"/>
                      <a:pt x="39" y="154"/>
                      <a:pt x="39" y="154"/>
                    </a:cubicBezTo>
                    <a:cubicBezTo>
                      <a:pt x="39" y="155"/>
                      <a:pt x="39" y="155"/>
                      <a:pt x="39" y="156"/>
                    </a:cubicBezTo>
                    <a:cubicBezTo>
                      <a:pt x="39" y="157"/>
                      <a:pt x="39" y="157"/>
                      <a:pt x="40" y="158"/>
                    </a:cubicBezTo>
                    <a:cubicBezTo>
                      <a:pt x="42" y="159"/>
                      <a:pt x="43" y="158"/>
                      <a:pt x="44" y="157"/>
                    </a:cubicBezTo>
                    <a:cubicBezTo>
                      <a:pt x="54" y="147"/>
                      <a:pt x="54" y="147"/>
                      <a:pt x="54" y="147"/>
                    </a:cubicBezTo>
                    <a:cubicBezTo>
                      <a:pt x="57" y="149"/>
                      <a:pt x="60" y="150"/>
                      <a:pt x="63" y="151"/>
                    </a:cubicBezTo>
                    <a:cubicBezTo>
                      <a:pt x="63" y="165"/>
                      <a:pt x="63" y="165"/>
                      <a:pt x="63" y="165"/>
                    </a:cubicBezTo>
                    <a:cubicBezTo>
                      <a:pt x="63" y="165"/>
                      <a:pt x="63" y="166"/>
                      <a:pt x="63" y="166"/>
                    </a:cubicBezTo>
                    <a:cubicBezTo>
                      <a:pt x="63" y="167"/>
                      <a:pt x="64" y="168"/>
                      <a:pt x="65" y="168"/>
                    </a:cubicBezTo>
                    <a:cubicBezTo>
                      <a:pt x="66" y="169"/>
                      <a:pt x="68" y="168"/>
                      <a:pt x="68" y="166"/>
                    </a:cubicBezTo>
                    <a:cubicBezTo>
                      <a:pt x="75" y="154"/>
                      <a:pt x="75" y="154"/>
                      <a:pt x="75" y="154"/>
                    </a:cubicBezTo>
                    <a:cubicBezTo>
                      <a:pt x="78" y="154"/>
                      <a:pt x="81" y="155"/>
                      <a:pt x="85" y="155"/>
                    </a:cubicBezTo>
                    <a:cubicBezTo>
                      <a:pt x="89" y="168"/>
                      <a:pt x="89" y="168"/>
                      <a:pt x="89" y="168"/>
                    </a:cubicBezTo>
                    <a:cubicBezTo>
                      <a:pt x="89" y="170"/>
                      <a:pt x="90" y="171"/>
                      <a:pt x="91" y="171"/>
                    </a:cubicBezTo>
                    <a:cubicBezTo>
                      <a:pt x="91" y="171"/>
                      <a:pt x="92" y="171"/>
                      <a:pt x="92" y="171"/>
                    </a:cubicBezTo>
                    <a:cubicBezTo>
                      <a:pt x="93" y="171"/>
                      <a:pt x="94" y="169"/>
                      <a:pt x="94" y="168"/>
                    </a:cubicBezTo>
                    <a:cubicBezTo>
                      <a:pt x="94" y="168"/>
                      <a:pt x="94" y="168"/>
                      <a:pt x="94" y="168"/>
                    </a:cubicBezTo>
                    <a:cubicBezTo>
                      <a:pt x="96" y="154"/>
                      <a:pt x="96" y="154"/>
                      <a:pt x="96" y="154"/>
                    </a:cubicBezTo>
                    <a:cubicBezTo>
                      <a:pt x="100" y="153"/>
                      <a:pt x="103" y="153"/>
                      <a:pt x="106" y="152"/>
                    </a:cubicBezTo>
                    <a:cubicBezTo>
                      <a:pt x="114" y="163"/>
                      <a:pt x="114" y="163"/>
                      <a:pt x="114" y="163"/>
                    </a:cubicBezTo>
                    <a:cubicBezTo>
                      <a:pt x="115" y="165"/>
                      <a:pt x="116" y="165"/>
                      <a:pt x="118" y="165"/>
                    </a:cubicBezTo>
                    <a:cubicBezTo>
                      <a:pt x="119" y="164"/>
                      <a:pt x="119" y="163"/>
                      <a:pt x="119" y="162"/>
                    </a:cubicBezTo>
                    <a:cubicBezTo>
                      <a:pt x="119" y="162"/>
                      <a:pt x="119" y="161"/>
                      <a:pt x="119" y="161"/>
                    </a:cubicBezTo>
                    <a:cubicBezTo>
                      <a:pt x="117" y="147"/>
                      <a:pt x="117" y="147"/>
                      <a:pt x="117" y="147"/>
                    </a:cubicBezTo>
                    <a:cubicBezTo>
                      <a:pt x="120" y="146"/>
                      <a:pt x="123" y="144"/>
                      <a:pt x="126" y="142"/>
                    </a:cubicBezTo>
                    <a:cubicBezTo>
                      <a:pt x="137" y="150"/>
                      <a:pt x="137" y="150"/>
                      <a:pt x="137" y="150"/>
                    </a:cubicBezTo>
                    <a:cubicBezTo>
                      <a:pt x="138" y="152"/>
                      <a:pt x="139" y="152"/>
                      <a:pt x="141" y="151"/>
                    </a:cubicBezTo>
                    <a:cubicBezTo>
                      <a:pt x="141" y="150"/>
                      <a:pt x="142" y="149"/>
                      <a:pt x="142" y="149"/>
                    </a:cubicBezTo>
                    <a:cubicBezTo>
                      <a:pt x="142" y="148"/>
                      <a:pt x="141" y="147"/>
                      <a:pt x="141" y="147"/>
                    </a:cubicBezTo>
                    <a:cubicBezTo>
                      <a:pt x="135" y="134"/>
                      <a:pt x="135" y="134"/>
                      <a:pt x="135" y="134"/>
                    </a:cubicBezTo>
                    <a:cubicBezTo>
                      <a:pt x="137" y="132"/>
                      <a:pt x="139" y="130"/>
                      <a:pt x="141" y="127"/>
                    </a:cubicBezTo>
                    <a:cubicBezTo>
                      <a:pt x="154" y="131"/>
                      <a:pt x="154" y="131"/>
                      <a:pt x="154" y="131"/>
                    </a:cubicBezTo>
                    <a:cubicBezTo>
                      <a:pt x="156" y="132"/>
                      <a:pt x="157" y="132"/>
                      <a:pt x="158" y="131"/>
                    </a:cubicBezTo>
                    <a:cubicBezTo>
                      <a:pt x="158" y="130"/>
                      <a:pt x="159" y="130"/>
                      <a:pt x="159" y="129"/>
                    </a:cubicBezTo>
                    <a:cubicBezTo>
                      <a:pt x="159" y="128"/>
                      <a:pt x="158" y="127"/>
                      <a:pt x="157" y="127"/>
                    </a:cubicBezTo>
                    <a:cubicBezTo>
                      <a:pt x="147" y="117"/>
                      <a:pt x="147" y="117"/>
                      <a:pt x="147" y="117"/>
                    </a:cubicBezTo>
                    <a:cubicBezTo>
                      <a:pt x="149" y="114"/>
                      <a:pt x="150" y="111"/>
                      <a:pt x="151" y="108"/>
                    </a:cubicBezTo>
                    <a:cubicBezTo>
                      <a:pt x="165" y="108"/>
                      <a:pt x="165" y="108"/>
                      <a:pt x="165" y="108"/>
                    </a:cubicBezTo>
                    <a:cubicBezTo>
                      <a:pt x="167" y="108"/>
                      <a:pt x="168" y="107"/>
                      <a:pt x="169" y="106"/>
                    </a:cubicBezTo>
                    <a:cubicBezTo>
                      <a:pt x="169" y="106"/>
                      <a:pt x="169" y="105"/>
                      <a:pt x="169" y="105"/>
                    </a:cubicBezTo>
                    <a:cubicBezTo>
                      <a:pt x="169" y="104"/>
                      <a:pt x="168" y="103"/>
                      <a:pt x="167" y="103"/>
                    </a:cubicBezTo>
                    <a:cubicBezTo>
                      <a:pt x="154" y="96"/>
                      <a:pt x="154" y="96"/>
                      <a:pt x="154" y="96"/>
                    </a:cubicBezTo>
                    <a:cubicBezTo>
                      <a:pt x="155" y="93"/>
                      <a:pt x="155" y="90"/>
                      <a:pt x="155" y="86"/>
                    </a:cubicBezTo>
                    <a:lnTo>
                      <a:pt x="168" y="82"/>
                    </a:lnTo>
                    <a:close/>
                    <a:moveTo>
                      <a:pt x="86" y="101"/>
                    </a:moveTo>
                    <a:cubicBezTo>
                      <a:pt x="77" y="101"/>
                      <a:pt x="70" y="94"/>
                      <a:pt x="70" y="85"/>
                    </a:cubicBezTo>
                    <a:cubicBezTo>
                      <a:pt x="70" y="77"/>
                      <a:pt x="77" y="70"/>
                      <a:pt x="86" y="70"/>
                    </a:cubicBezTo>
                    <a:cubicBezTo>
                      <a:pt x="94" y="70"/>
                      <a:pt x="101" y="77"/>
                      <a:pt x="101" y="85"/>
                    </a:cubicBezTo>
                    <a:cubicBezTo>
                      <a:pt x="101" y="94"/>
                      <a:pt x="94" y="101"/>
                      <a:pt x="86" y="1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0" name="Freeform 20"/>
              <p:cNvSpPr>
                <a:spLocks noEditPoints="1"/>
              </p:cNvSpPr>
              <p:nvPr/>
            </p:nvSpPr>
            <p:spPr bwMode="auto">
              <a:xfrm>
                <a:off x="-1333500" y="1651000"/>
                <a:ext cx="454025" cy="454025"/>
              </a:xfrm>
              <a:custGeom>
                <a:avLst/>
                <a:gdLst>
                  <a:gd name="T0" fmla="*/ 121 w 121"/>
                  <a:gd name="T1" fmla="*/ 56 h 121"/>
                  <a:gd name="T2" fmla="*/ 119 w 121"/>
                  <a:gd name="T3" fmla="*/ 54 h 121"/>
                  <a:gd name="T4" fmla="*/ 108 w 121"/>
                  <a:gd name="T5" fmla="*/ 46 h 121"/>
                  <a:gd name="T6" fmla="*/ 117 w 121"/>
                  <a:gd name="T7" fmla="*/ 38 h 121"/>
                  <a:gd name="T8" fmla="*/ 115 w 121"/>
                  <a:gd name="T9" fmla="*/ 37 h 121"/>
                  <a:gd name="T10" fmla="*/ 101 w 121"/>
                  <a:gd name="T11" fmla="*/ 32 h 121"/>
                  <a:gd name="T12" fmla="*/ 108 w 121"/>
                  <a:gd name="T13" fmla="*/ 23 h 121"/>
                  <a:gd name="T14" fmla="*/ 105 w 121"/>
                  <a:gd name="T15" fmla="*/ 21 h 121"/>
                  <a:gd name="T16" fmla="*/ 90 w 121"/>
                  <a:gd name="T17" fmla="*/ 21 h 121"/>
                  <a:gd name="T18" fmla="*/ 94 w 121"/>
                  <a:gd name="T19" fmla="*/ 11 h 121"/>
                  <a:gd name="T20" fmla="*/ 90 w 121"/>
                  <a:gd name="T21" fmla="*/ 10 h 121"/>
                  <a:gd name="T22" fmla="*/ 77 w 121"/>
                  <a:gd name="T23" fmla="*/ 14 h 121"/>
                  <a:gd name="T24" fmla="*/ 77 w 121"/>
                  <a:gd name="T25" fmla="*/ 3 h 121"/>
                  <a:gd name="T26" fmla="*/ 73 w 121"/>
                  <a:gd name="T27" fmla="*/ 3 h 121"/>
                  <a:gd name="T28" fmla="*/ 61 w 121"/>
                  <a:gd name="T29" fmla="*/ 11 h 121"/>
                  <a:gd name="T30" fmla="*/ 56 w 121"/>
                  <a:gd name="T31" fmla="*/ 0 h 121"/>
                  <a:gd name="T32" fmla="*/ 55 w 121"/>
                  <a:gd name="T33" fmla="*/ 2 h 121"/>
                  <a:gd name="T34" fmla="*/ 46 w 121"/>
                  <a:gd name="T35" fmla="*/ 13 h 121"/>
                  <a:gd name="T36" fmla="*/ 38 w 121"/>
                  <a:gd name="T37" fmla="*/ 4 h 121"/>
                  <a:gd name="T38" fmla="*/ 37 w 121"/>
                  <a:gd name="T39" fmla="*/ 7 h 121"/>
                  <a:gd name="T40" fmla="*/ 32 w 121"/>
                  <a:gd name="T41" fmla="*/ 20 h 121"/>
                  <a:gd name="T42" fmla="*/ 22 w 121"/>
                  <a:gd name="T43" fmla="*/ 14 h 121"/>
                  <a:gd name="T44" fmla="*/ 21 w 121"/>
                  <a:gd name="T45" fmla="*/ 17 h 121"/>
                  <a:gd name="T46" fmla="*/ 21 w 121"/>
                  <a:gd name="T47" fmla="*/ 31 h 121"/>
                  <a:gd name="T48" fmla="*/ 9 w 121"/>
                  <a:gd name="T49" fmla="*/ 28 h 121"/>
                  <a:gd name="T50" fmla="*/ 10 w 121"/>
                  <a:gd name="T51" fmla="*/ 31 h 121"/>
                  <a:gd name="T52" fmla="*/ 14 w 121"/>
                  <a:gd name="T53" fmla="*/ 45 h 121"/>
                  <a:gd name="T54" fmla="*/ 2 w 121"/>
                  <a:gd name="T55" fmla="*/ 46 h 121"/>
                  <a:gd name="T56" fmla="*/ 3 w 121"/>
                  <a:gd name="T57" fmla="*/ 48 h 121"/>
                  <a:gd name="T58" fmla="*/ 11 w 121"/>
                  <a:gd name="T59" fmla="*/ 60 h 121"/>
                  <a:gd name="T60" fmla="*/ 0 w 121"/>
                  <a:gd name="T61" fmla="*/ 65 h 121"/>
                  <a:gd name="T62" fmla="*/ 2 w 121"/>
                  <a:gd name="T63" fmla="*/ 67 h 121"/>
                  <a:gd name="T64" fmla="*/ 14 w 121"/>
                  <a:gd name="T65" fmla="*/ 75 h 121"/>
                  <a:gd name="T66" fmla="*/ 4 w 121"/>
                  <a:gd name="T67" fmla="*/ 83 h 121"/>
                  <a:gd name="T68" fmla="*/ 7 w 121"/>
                  <a:gd name="T69" fmla="*/ 84 h 121"/>
                  <a:gd name="T70" fmla="*/ 20 w 121"/>
                  <a:gd name="T71" fmla="*/ 89 h 121"/>
                  <a:gd name="T72" fmla="*/ 14 w 121"/>
                  <a:gd name="T73" fmla="*/ 98 h 121"/>
                  <a:gd name="T74" fmla="*/ 17 w 121"/>
                  <a:gd name="T75" fmla="*/ 100 h 121"/>
                  <a:gd name="T76" fmla="*/ 31 w 121"/>
                  <a:gd name="T77" fmla="*/ 100 h 121"/>
                  <a:gd name="T78" fmla="*/ 28 w 121"/>
                  <a:gd name="T79" fmla="*/ 110 h 121"/>
                  <a:gd name="T80" fmla="*/ 31 w 121"/>
                  <a:gd name="T81" fmla="*/ 112 h 121"/>
                  <a:gd name="T82" fmla="*/ 45 w 121"/>
                  <a:gd name="T83" fmla="*/ 107 h 121"/>
                  <a:gd name="T84" fmla="*/ 45 w 121"/>
                  <a:gd name="T85" fmla="*/ 118 h 121"/>
                  <a:gd name="T86" fmla="*/ 49 w 121"/>
                  <a:gd name="T87" fmla="*/ 118 h 121"/>
                  <a:gd name="T88" fmla="*/ 60 w 121"/>
                  <a:gd name="T89" fmla="*/ 110 h 121"/>
                  <a:gd name="T90" fmla="*/ 65 w 121"/>
                  <a:gd name="T91" fmla="*/ 121 h 121"/>
                  <a:gd name="T92" fmla="*/ 67 w 121"/>
                  <a:gd name="T93" fmla="*/ 119 h 121"/>
                  <a:gd name="T94" fmla="*/ 68 w 121"/>
                  <a:gd name="T95" fmla="*/ 109 h 121"/>
                  <a:gd name="T96" fmla="*/ 81 w 121"/>
                  <a:gd name="T97" fmla="*/ 116 h 121"/>
                  <a:gd name="T98" fmla="*/ 85 w 121"/>
                  <a:gd name="T99" fmla="*/ 115 h 121"/>
                  <a:gd name="T100" fmla="*/ 83 w 121"/>
                  <a:gd name="T101" fmla="*/ 104 h 121"/>
                  <a:gd name="T102" fmla="*/ 97 w 121"/>
                  <a:gd name="T103" fmla="*/ 107 h 121"/>
                  <a:gd name="T104" fmla="*/ 101 w 121"/>
                  <a:gd name="T105" fmla="*/ 106 h 121"/>
                  <a:gd name="T106" fmla="*/ 96 w 121"/>
                  <a:gd name="T107" fmla="*/ 95 h 121"/>
                  <a:gd name="T108" fmla="*/ 110 w 121"/>
                  <a:gd name="T109" fmla="*/ 93 h 121"/>
                  <a:gd name="T110" fmla="*/ 113 w 121"/>
                  <a:gd name="T111" fmla="*/ 92 h 121"/>
                  <a:gd name="T112" fmla="*/ 105 w 121"/>
                  <a:gd name="T113" fmla="*/ 83 h 121"/>
                  <a:gd name="T114" fmla="*/ 117 w 121"/>
                  <a:gd name="T115" fmla="*/ 77 h 121"/>
                  <a:gd name="T116" fmla="*/ 120 w 121"/>
                  <a:gd name="T117" fmla="*/ 75 h 121"/>
                  <a:gd name="T118" fmla="*/ 109 w 121"/>
                  <a:gd name="T119" fmla="*/ 68 h 121"/>
                  <a:gd name="T120" fmla="*/ 120 w 121"/>
                  <a:gd name="T121" fmla="*/ 58 h 121"/>
                  <a:gd name="T122" fmla="*/ 50 w 121"/>
                  <a:gd name="T123" fmla="*/ 61 h 121"/>
                  <a:gd name="T124" fmla="*/ 72 w 121"/>
                  <a:gd name="T125" fmla="*/ 6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" h="121">
                    <a:moveTo>
                      <a:pt x="120" y="58"/>
                    </a:moveTo>
                    <a:cubicBezTo>
                      <a:pt x="121" y="58"/>
                      <a:pt x="121" y="57"/>
                      <a:pt x="121" y="56"/>
                    </a:cubicBezTo>
                    <a:cubicBezTo>
                      <a:pt x="121" y="56"/>
                      <a:pt x="121" y="56"/>
                      <a:pt x="121" y="56"/>
                    </a:cubicBezTo>
                    <a:cubicBezTo>
                      <a:pt x="121" y="55"/>
                      <a:pt x="120" y="54"/>
                      <a:pt x="119" y="54"/>
                    </a:cubicBezTo>
                    <a:cubicBezTo>
                      <a:pt x="110" y="53"/>
                      <a:pt x="110" y="53"/>
                      <a:pt x="110" y="53"/>
                    </a:cubicBezTo>
                    <a:cubicBezTo>
                      <a:pt x="109" y="50"/>
                      <a:pt x="109" y="48"/>
                      <a:pt x="108" y="46"/>
                    </a:cubicBezTo>
                    <a:cubicBezTo>
                      <a:pt x="116" y="40"/>
                      <a:pt x="116" y="40"/>
                      <a:pt x="116" y="40"/>
                    </a:cubicBezTo>
                    <a:cubicBezTo>
                      <a:pt x="117" y="40"/>
                      <a:pt x="117" y="39"/>
                      <a:pt x="117" y="38"/>
                    </a:cubicBezTo>
                    <a:cubicBezTo>
                      <a:pt x="117" y="38"/>
                      <a:pt x="117" y="38"/>
                      <a:pt x="117" y="38"/>
                    </a:cubicBezTo>
                    <a:cubicBezTo>
                      <a:pt x="117" y="37"/>
                      <a:pt x="116" y="36"/>
                      <a:pt x="115" y="37"/>
                    </a:cubicBezTo>
                    <a:cubicBezTo>
                      <a:pt x="105" y="38"/>
                      <a:pt x="105" y="38"/>
                      <a:pt x="105" y="38"/>
                    </a:cubicBezTo>
                    <a:cubicBezTo>
                      <a:pt x="104" y="36"/>
                      <a:pt x="102" y="34"/>
                      <a:pt x="101" y="32"/>
                    </a:cubicBezTo>
                    <a:cubicBezTo>
                      <a:pt x="107" y="24"/>
                      <a:pt x="107" y="24"/>
                      <a:pt x="107" y="24"/>
                    </a:cubicBezTo>
                    <a:cubicBezTo>
                      <a:pt x="108" y="24"/>
                      <a:pt x="108" y="23"/>
                      <a:pt x="108" y="23"/>
                    </a:cubicBezTo>
                    <a:cubicBezTo>
                      <a:pt x="108" y="22"/>
                      <a:pt x="108" y="22"/>
                      <a:pt x="107" y="21"/>
                    </a:cubicBezTo>
                    <a:cubicBezTo>
                      <a:pt x="107" y="21"/>
                      <a:pt x="105" y="20"/>
                      <a:pt x="105" y="21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94" y="24"/>
                      <a:pt x="92" y="22"/>
                      <a:pt x="90" y="21"/>
                    </a:cubicBezTo>
                    <a:cubicBezTo>
                      <a:pt x="94" y="12"/>
                      <a:pt x="94" y="12"/>
                      <a:pt x="94" y="12"/>
                    </a:cubicBezTo>
                    <a:cubicBezTo>
                      <a:pt x="94" y="11"/>
                      <a:pt x="94" y="11"/>
                      <a:pt x="94" y="11"/>
                    </a:cubicBezTo>
                    <a:cubicBezTo>
                      <a:pt x="94" y="10"/>
                      <a:pt x="94" y="9"/>
                      <a:pt x="93" y="9"/>
                    </a:cubicBezTo>
                    <a:cubicBezTo>
                      <a:pt x="92" y="8"/>
                      <a:pt x="91" y="9"/>
                      <a:pt x="90" y="10"/>
                    </a:cubicBezTo>
                    <a:cubicBezTo>
                      <a:pt x="83" y="17"/>
                      <a:pt x="83" y="17"/>
                      <a:pt x="83" y="17"/>
                    </a:cubicBezTo>
                    <a:cubicBezTo>
                      <a:pt x="81" y="15"/>
                      <a:pt x="79" y="15"/>
                      <a:pt x="77" y="14"/>
                    </a:cubicBezTo>
                    <a:cubicBezTo>
                      <a:pt x="77" y="4"/>
                      <a:pt x="77" y="4"/>
                      <a:pt x="77" y="4"/>
                    </a:cubicBezTo>
                    <a:cubicBezTo>
                      <a:pt x="77" y="4"/>
                      <a:pt x="77" y="4"/>
                      <a:pt x="77" y="3"/>
                    </a:cubicBezTo>
                    <a:cubicBezTo>
                      <a:pt x="77" y="2"/>
                      <a:pt x="76" y="2"/>
                      <a:pt x="75" y="1"/>
                    </a:cubicBezTo>
                    <a:cubicBezTo>
                      <a:pt x="74" y="1"/>
                      <a:pt x="73" y="2"/>
                      <a:pt x="73" y="3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6" y="11"/>
                      <a:pt x="64" y="11"/>
                      <a:pt x="61" y="11"/>
                    </a:cubicBezTo>
                    <a:cubicBezTo>
                      <a:pt x="59" y="2"/>
                      <a:pt x="59" y="2"/>
                      <a:pt x="59" y="2"/>
                    </a:cubicBezTo>
                    <a:cubicBezTo>
                      <a:pt x="58" y="1"/>
                      <a:pt x="58" y="0"/>
                      <a:pt x="56" y="0"/>
                    </a:cubicBezTo>
                    <a:cubicBezTo>
                      <a:pt x="55" y="0"/>
                      <a:pt x="55" y="1"/>
                      <a:pt x="55" y="2"/>
                    </a:cubicBezTo>
                    <a:cubicBezTo>
                      <a:pt x="55" y="2"/>
                      <a:pt x="55" y="2"/>
                      <a:pt x="55" y="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1" y="12"/>
                      <a:pt x="48" y="13"/>
                      <a:pt x="46" y="13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40" y="4"/>
                      <a:pt x="39" y="4"/>
                      <a:pt x="38" y="4"/>
                    </a:cubicBezTo>
                    <a:cubicBezTo>
                      <a:pt x="37" y="4"/>
                      <a:pt x="37" y="5"/>
                      <a:pt x="37" y="6"/>
                    </a:cubicBezTo>
                    <a:cubicBezTo>
                      <a:pt x="37" y="6"/>
                      <a:pt x="37" y="6"/>
                      <a:pt x="37" y="7"/>
                    </a:cubicBezTo>
                    <a:cubicBezTo>
                      <a:pt x="38" y="17"/>
                      <a:pt x="38" y="17"/>
                      <a:pt x="38" y="17"/>
                    </a:cubicBezTo>
                    <a:cubicBezTo>
                      <a:pt x="36" y="18"/>
                      <a:pt x="34" y="19"/>
                      <a:pt x="32" y="20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3"/>
                      <a:pt x="22" y="13"/>
                      <a:pt x="22" y="14"/>
                    </a:cubicBezTo>
                    <a:cubicBezTo>
                      <a:pt x="21" y="14"/>
                      <a:pt x="21" y="15"/>
                      <a:pt x="21" y="15"/>
                    </a:cubicBezTo>
                    <a:cubicBezTo>
                      <a:pt x="21" y="16"/>
                      <a:pt x="21" y="16"/>
                      <a:pt x="21" y="17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24" y="27"/>
                      <a:pt x="23" y="29"/>
                      <a:pt x="21" y="31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1" y="27"/>
                      <a:pt x="10" y="27"/>
                      <a:pt x="9" y="28"/>
                    </a:cubicBezTo>
                    <a:cubicBezTo>
                      <a:pt x="9" y="29"/>
                      <a:pt x="9" y="29"/>
                      <a:pt x="9" y="29"/>
                    </a:cubicBezTo>
                    <a:cubicBezTo>
                      <a:pt x="9" y="30"/>
                      <a:pt x="9" y="31"/>
                      <a:pt x="10" y="31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6" y="40"/>
                      <a:pt x="15" y="42"/>
                      <a:pt x="14" y="45"/>
                    </a:cubicBezTo>
                    <a:cubicBezTo>
                      <a:pt x="4" y="44"/>
                      <a:pt x="4" y="44"/>
                      <a:pt x="4" y="44"/>
                    </a:cubicBezTo>
                    <a:cubicBezTo>
                      <a:pt x="3" y="44"/>
                      <a:pt x="2" y="45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cubicBezTo>
                      <a:pt x="2" y="47"/>
                      <a:pt x="2" y="48"/>
                      <a:pt x="3" y="48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55"/>
                      <a:pt x="11" y="57"/>
                      <a:pt x="11" y="60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1" y="63"/>
                      <a:pt x="0" y="64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66"/>
                      <a:pt x="1" y="67"/>
                      <a:pt x="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2" y="71"/>
                      <a:pt x="13" y="73"/>
                      <a:pt x="14" y="75"/>
                    </a:cubicBezTo>
                    <a:cubicBezTo>
                      <a:pt x="5" y="81"/>
                      <a:pt x="5" y="81"/>
                      <a:pt x="5" y="81"/>
                    </a:cubicBezTo>
                    <a:cubicBezTo>
                      <a:pt x="5" y="81"/>
                      <a:pt x="4" y="82"/>
                      <a:pt x="4" y="83"/>
                    </a:cubicBezTo>
                    <a:cubicBezTo>
                      <a:pt x="4" y="83"/>
                      <a:pt x="4" y="83"/>
                      <a:pt x="4" y="83"/>
                    </a:cubicBezTo>
                    <a:cubicBezTo>
                      <a:pt x="5" y="84"/>
                      <a:pt x="6" y="85"/>
                      <a:pt x="7" y="84"/>
                    </a:cubicBezTo>
                    <a:cubicBezTo>
                      <a:pt x="17" y="83"/>
                      <a:pt x="17" y="83"/>
                      <a:pt x="17" y="83"/>
                    </a:cubicBezTo>
                    <a:cubicBezTo>
                      <a:pt x="18" y="85"/>
                      <a:pt x="19" y="87"/>
                      <a:pt x="20" y="89"/>
                    </a:cubicBezTo>
                    <a:cubicBezTo>
                      <a:pt x="14" y="97"/>
                      <a:pt x="14" y="97"/>
                      <a:pt x="14" y="97"/>
                    </a:cubicBezTo>
                    <a:cubicBezTo>
                      <a:pt x="14" y="97"/>
                      <a:pt x="14" y="98"/>
                      <a:pt x="14" y="98"/>
                    </a:cubicBezTo>
                    <a:cubicBezTo>
                      <a:pt x="14" y="99"/>
                      <a:pt x="14" y="99"/>
                      <a:pt x="14" y="100"/>
                    </a:cubicBezTo>
                    <a:cubicBezTo>
                      <a:pt x="15" y="100"/>
                      <a:pt x="16" y="101"/>
                      <a:pt x="17" y="100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8" y="97"/>
                      <a:pt x="29" y="99"/>
                      <a:pt x="31" y="100"/>
                    </a:cubicBezTo>
                    <a:cubicBezTo>
                      <a:pt x="28" y="109"/>
                      <a:pt x="28" y="109"/>
                      <a:pt x="28" y="109"/>
                    </a:cubicBezTo>
                    <a:cubicBezTo>
                      <a:pt x="28" y="110"/>
                      <a:pt x="28" y="110"/>
                      <a:pt x="28" y="110"/>
                    </a:cubicBezTo>
                    <a:cubicBezTo>
                      <a:pt x="28" y="111"/>
                      <a:pt x="28" y="112"/>
                      <a:pt x="29" y="112"/>
                    </a:cubicBezTo>
                    <a:cubicBezTo>
                      <a:pt x="30" y="113"/>
                      <a:pt x="31" y="112"/>
                      <a:pt x="31" y="112"/>
                    </a:cubicBezTo>
                    <a:cubicBezTo>
                      <a:pt x="38" y="104"/>
                      <a:pt x="38" y="104"/>
                      <a:pt x="38" y="104"/>
                    </a:cubicBezTo>
                    <a:cubicBezTo>
                      <a:pt x="40" y="106"/>
                      <a:pt x="43" y="106"/>
                      <a:pt x="45" y="10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5" y="117"/>
                      <a:pt x="45" y="117"/>
                      <a:pt x="45" y="118"/>
                    </a:cubicBezTo>
                    <a:cubicBezTo>
                      <a:pt x="45" y="119"/>
                      <a:pt x="45" y="119"/>
                      <a:pt x="46" y="120"/>
                    </a:cubicBezTo>
                    <a:cubicBezTo>
                      <a:pt x="47" y="120"/>
                      <a:pt x="48" y="119"/>
                      <a:pt x="49" y="118"/>
                    </a:cubicBezTo>
                    <a:cubicBezTo>
                      <a:pt x="53" y="109"/>
                      <a:pt x="53" y="109"/>
                      <a:pt x="53" y="109"/>
                    </a:cubicBezTo>
                    <a:cubicBezTo>
                      <a:pt x="55" y="110"/>
                      <a:pt x="58" y="110"/>
                      <a:pt x="60" y="110"/>
                    </a:cubicBezTo>
                    <a:cubicBezTo>
                      <a:pt x="63" y="119"/>
                      <a:pt x="63" y="119"/>
                      <a:pt x="63" y="119"/>
                    </a:cubicBezTo>
                    <a:cubicBezTo>
                      <a:pt x="63" y="120"/>
                      <a:pt x="64" y="121"/>
                      <a:pt x="65" y="121"/>
                    </a:cubicBezTo>
                    <a:cubicBezTo>
                      <a:pt x="65" y="121"/>
                      <a:pt x="65" y="121"/>
                      <a:pt x="65" y="121"/>
                    </a:cubicBezTo>
                    <a:cubicBezTo>
                      <a:pt x="66" y="121"/>
                      <a:pt x="67" y="120"/>
                      <a:pt x="67" y="119"/>
                    </a:cubicBezTo>
                    <a:cubicBezTo>
                      <a:pt x="67" y="119"/>
                      <a:pt x="67" y="119"/>
                      <a:pt x="67" y="119"/>
                    </a:cubicBezTo>
                    <a:cubicBezTo>
                      <a:pt x="68" y="109"/>
                      <a:pt x="68" y="109"/>
                      <a:pt x="68" y="109"/>
                    </a:cubicBezTo>
                    <a:cubicBezTo>
                      <a:pt x="71" y="109"/>
                      <a:pt x="73" y="108"/>
                      <a:pt x="75" y="108"/>
                    </a:cubicBezTo>
                    <a:cubicBezTo>
                      <a:pt x="81" y="116"/>
                      <a:pt x="81" y="116"/>
                      <a:pt x="81" y="116"/>
                    </a:cubicBezTo>
                    <a:cubicBezTo>
                      <a:pt x="82" y="117"/>
                      <a:pt x="83" y="117"/>
                      <a:pt x="84" y="117"/>
                    </a:cubicBezTo>
                    <a:cubicBezTo>
                      <a:pt x="84" y="117"/>
                      <a:pt x="85" y="116"/>
                      <a:pt x="85" y="115"/>
                    </a:cubicBezTo>
                    <a:cubicBezTo>
                      <a:pt x="85" y="115"/>
                      <a:pt x="85" y="115"/>
                      <a:pt x="85" y="114"/>
                    </a:cubicBezTo>
                    <a:cubicBezTo>
                      <a:pt x="83" y="104"/>
                      <a:pt x="83" y="104"/>
                      <a:pt x="83" y="104"/>
                    </a:cubicBezTo>
                    <a:cubicBezTo>
                      <a:pt x="85" y="103"/>
                      <a:pt x="87" y="102"/>
                      <a:pt x="89" y="101"/>
                    </a:cubicBezTo>
                    <a:cubicBezTo>
                      <a:pt x="97" y="107"/>
                      <a:pt x="97" y="107"/>
                      <a:pt x="97" y="107"/>
                    </a:cubicBezTo>
                    <a:cubicBezTo>
                      <a:pt x="98" y="108"/>
                      <a:pt x="99" y="108"/>
                      <a:pt x="100" y="107"/>
                    </a:cubicBezTo>
                    <a:cubicBezTo>
                      <a:pt x="100" y="107"/>
                      <a:pt x="101" y="106"/>
                      <a:pt x="101" y="106"/>
                    </a:cubicBezTo>
                    <a:cubicBezTo>
                      <a:pt x="101" y="105"/>
                      <a:pt x="100" y="105"/>
                      <a:pt x="100" y="104"/>
                    </a:cubicBezTo>
                    <a:cubicBezTo>
                      <a:pt x="96" y="95"/>
                      <a:pt x="96" y="95"/>
                      <a:pt x="96" y="95"/>
                    </a:cubicBezTo>
                    <a:cubicBezTo>
                      <a:pt x="97" y="94"/>
                      <a:pt x="99" y="92"/>
                      <a:pt x="100" y="90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1" y="94"/>
                      <a:pt x="112" y="94"/>
                      <a:pt x="112" y="93"/>
                    </a:cubicBezTo>
                    <a:cubicBezTo>
                      <a:pt x="113" y="92"/>
                      <a:pt x="113" y="92"/>
                      <a:pt x="113" y="92"/>
                    </a:cubicBezTo>
                    <a:cubicBezTo>
                      <a:pt x="113" y="91"/>
                      <a:pt x="112" y="90"/>
                      <a:pt x="112" y="90"/>
                    </a:cubicBezTo>
                    <a:cubicBezTo>
                      <a:pt x="105" y="83"/>
                      <a:pt x="105" y="83"/>
                      <a:pt x="105" y="83"/>
                    </a:cubicBezTo>
                    <a:cubicBezTo>
                      <a:pt x="106" y="81"/>
                      <a:pt x="107" y="79"/>
                      <a:pt x="107" y="76"/>
                    </a:cubicBezTo>
                    <a:cubicBezTo>
                      <a:pt x="117" y="77"/>
                      <a:pt x="117" y="77"/>
                      <a:pt x="117" y="77"/>
                    </a:cubicBezTo>
                    <a:cubicBezTo>
                      <a:pt x="118" y="77"/>
                      <a:pt x="120" y="76"/>
                      <a:pt x="120" y="75"/>
                    </a:cubicBezTo>
                    <a:cubicBezTo>
                      <a:pt x="120" y="75"/>
                      <a:pt x="120" y="75"/>
                      <a:pt x="120" y="75"/>
                    </a:cubicBezTo>
                    <a:cubicBezTo>
                      <a:pt x="120" y="74"/>
                      <a:pt x="119" y="73"/>
                      <a:pt x="118" y="73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10" y="66"/>
                      <a:pt x="110" y="64"/>
                      <a:pt x="110" y="61"/>
                    </a:cubicBezTo>
                    <a:lnTo>
                      <a:pt x="120" y="58"/>
                    </a:lnTo>
                    <a:close/>
                    <a:moveTo>
                      <a:pt x="61" y="72"/>
                    </a:moveTo>
                    <a:cubicBezTo>
                      <a:pt x="55" y="72"/>
                      <a:pt x="50" y="67"/>
                      <a:pt x="50" y="61"/>
                    </a:cubicBezTo>
                    <a:cubicBezTo>
                      <a:pt x="50" y="54"/>
                      <a:pt x="55" y="49"/>
                      <a:pt x="61" y="49"/>
                    </a:cubicBezTo>
                    <a:cubicBezTo>
                      <a:pt x="67" y="49"/>
                      <a:pt x="72" y="54"/>
                      <a:pt x="72" y="61"/>
                    </a:cubicBezTo>
                    <a:cubicBezTo>
                      <a:pt x="72" y="67"/>
                      <a:pt x="67" y="72"/>
                      <a:pt x="61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1" name="Oval 21"/>
              <p:cNvSpPr>
                <a:spLocks noChangeArrowheads="1"/>
              </p:cNvSpPr>
              <p:nvPr/>
            </p:nvSpPr>
            <p:spPr bwMode="auto">
              <a:xfrm>
                <a:off x="-1055688" y="2462213"/>
                <a:ext cx="171450" cy="1714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2" name="Oval 22"/>
              <p:cNvSpPr>
                <a:spLocks noChangeArrowheads="1"/>
              </p:cNvSpPr>
              <p:nvPr/>
            </p:nvSpPr>
            <p:spPr bwMode="auto">
              <a:xfrm>
                <a:off x="-1776413" y="2792413"/>
                <a:ext cx="115888" cy="1190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3" name="Freeform 23"/>
              <p:cNvSpPr>
                <a:spLocks noEditPoints="1"/>
              </p:cNvSpPr>
              <p:nvPr/>
            </p:nvSpPr>
            <p:spPr bwMode="auto">
              <a:xfrm>
                <a:off x="-2773363" y="2439988"/>
                <a:ext cx="2692401" cy="2659063"/>
              </a:xfrm>
              <a:custGeom>
                <a:avLst/>
                <a:gdLst>
                  <a:gd name="T0" fmla="*/ 605 w 718"/>
                  <a:gd name="T1" fmla="*/ 20 h 709"/>
                  <a:gd name="T2" fmla="*/ 602 w 718"/>
                  <a:gd name="T3" fmla="*/ 58 h 709"/>
                  <a:gd name="T4" fmla="*/ 587 w 718"/>
                  <a:gd name="T5" fmla="*/ 93 h 709"/>
                  <a:gd name="T6" fmla="*/ 563 w 718"/>
                  <a:gd name="T7" fmla="*/ 121 h 709"/>
                  <a:gd name="T8" fmla="*/ 530 w 718"/>
                  <a:gd name="T9" fmla="*/ 141 h 709"/>
                  <a:gd name="T10" fmla="*/ 493 w 718"/>
                  <a:gd name="T11" fmla="*/ 149 h 709"/>
                  <a:gd name="T12" fmla="*/ 456 w 718"/>
                  <a:gd name="T13" fmla="*/ 147 h 709"/>
                  <a:gd name="T14" fmla="*/ 420 w 718"/>
                  <a:gd name="T15" fmla="*/ 134 h 709"/>
                  <a:gd name="T16" fmla="*/ 391 w 718"/>
                  <a:gd name="T17" fmla="*/ 110 h 709"/>
                  <a:gd name="T18" fmla="*/ 371 w 718"/>
                  <a:gd name="T19" fmla="*/ 78 h 709"/>
                  <a:gd name="T20" fmla="*/ 361 w 718"/>
                  <a:gd name="T21" fmla="*/ 42 h 709"/>
                  <a:gd name="T22" fmla="*/ 363 w 718"/>
                  <a:gd name="T23" fmla="*/ 4 h 709"/>
                  <a:gd name="T24" fmla="*/ 68 w 718"/>
                  <a:gd name="T25" fmla="*/ 221 h 709"/>
                  <a:gd name="T26" fmla="*/ 162 w 718"/>
                  <a:gd name="T27" fmla="*/ 514 h 709"/>
                  <a:gd name="T28" fmla="*/ 334 w 718"/>
                  <a:gd name="T29" fmla="*/ 176 h 709"/>
                  <a:gd name="T30" fmla="*/ 311 w 718"/>
                  <a:gd name="T31" fmla="*/ 189 h 709"/>
                  <a:gd name="T32" fmla="*/ 288 w 718"/>
                  <a:gd name="T33" fmla="*/ 197 h 709"/>
                  <a:gd name="T34" fmla="*/ 258 w 718"/>
                  <a:gd name="T35" fmla="*/ 192 h 709"/>
                  <a:gd name="T36" fmla="*/ 234 w 718"/>
                  <a:gd name="T37" fmla="*/ 181 h 709"/>
                  <a:gd name="T38" fmla="*/ 214 w 718"/>
                  <a:gd name="T39" fmla="*/ 164 h 709"/>
                  <a:gd name="T40" fmla="*/ 201 w 718"/>
                  <a:gd name="T41" fmla="*/ 141 h 709"/>
                  <a:gd name="T42" fmla="*/ 195 w 718"/>
                  <a:gd name="T43" fmla="*/ 116 h 709"/>
                  <a:gd name="T44" fmla="*/ 197 w 718"/>
                  <a:gd name="T45" fmla="*/ 89 h 709"/>
                  <a:gd name="T46" fmla="*/ 207 w 718"/>
                  <a:gd name="T47" fmla="*/ 64 h 709"/>
                  <a:gd name="T48" fmla="*/ 225 w 718"/>
                  <a:gd name="T49" fmla="*/ 43 h 709"/>
                  <a:gd name="T50" fmla="*/ 249 w 718"/>
                  <a:gd name="T51" fmla="*/ 29 h 709"/>
                  <a:gd name="T52" fmla="*/ 275 w 718"/>
                  <a:gd name="T53" fmla="*/ 23 h 709"/>
                  <a:gd name="T54" fmla="*/ 305 w 718"/>
                  <a:gd name="T55" fmla="*/ 28 h 709"/>
                  <a:gd name="T56" fmla="*/ 329 w 718"/>
                  <a:gd name="T57" fmla="*/ 38 h 709"/>
                  <a:gd name="T58" fmla="*/ 349 w 718"/>
                  <a:gd name="T59" fmla="*/ 55 h 709"/>
                  <a:gd name="T60" fmla="*/ 362 w 718"/>
                  <a:gd name="T61" fmla="*/ 78 h 709"/>
                  <a:gd name="T62" fmla="*/ 368 w 718"/>
                  <a:gd name="T63" fmla="*/ 104 h 709"/>
                  <a:gd name="T64" fmla="*/ 366 w 718"/>
                  <a:gd name="T65" fmla="*/ 131 h 709"/>
                  <a:gd name="T66" fmla="*/ 356 w 718"/>
                  <a:gd name="T67" fmla="*/ 156 h 709"/>
                  <a:gd name="T68" fmla="*/ 338 w 718"/>
                  <a:gd name="T69" fmla="*/ 176 h 709"/>
                  <a:gd name="T70" fmla="*/ 451 w 718"/>
                  <a:gd name="T71" fmla="*/ 208 h 709"/>
                  <a:gd name="T72" fmla="*/ 444 w 718"/>
                  <a:gd name="T73" fmla="*/ 224 h 709"/>
                  <a:gd name="T74" fmla="*/ 433 w 718"/>
                  <a:gd name="T75" fmla="*/ 237 h 709"/>
                  <a:gd name="T76" fmla="*/ 418 w 718"/>
                  <a:gd name="T77" fmla="*/ 247 h 709"/>
                  <a:gd name="T78" fmla="*/ 401 w 718"/>
                  <a:gd name="T79" fmla="*/ 251 h 709"/>
                  <a:gd name="T80" fmla="*/ 383 w 718"/>
                  <a:gd name="T81" fmla="*/ 250 h 709"/>
                  <a:gd name="T82" fmla="*/ 367 w 718"/>
                  <a:gd name="T83" fmla="*/ 243 h 709"/>
                  <a:gd name="T84" fmla="*/ 353 w 718"/>
                  <a:gd name="T85" fmla="*/ 232 h 709"/>
                  <a:gd name="T86" fmla="*/ 343 w 718"/>
                  <a:gd name="T87" fmla="*/ 217 h 709"/>
                  <a:gd name="T88" fmla="*/ 339 w 718"/>
                  <a:gd name="T89" fmla="*/ 200 h 709"/>
                  <a:gd name="T90" fmla="*/ 340 w 718"/>
                  <a:gd name="T91" fmla="*/ 183 h 709"/>
                  <a:gd name="T92" fmla="*/ 346 w 718"/>
                  <a:gd name="T93" fmla="*/ 166 h 709"/>
                  <a:gd name="T94" fmla="*/ 357 w 718"/>
                  <a:gd name="T95" fmla="*/ 153 h 709"/>
                  <a:gd name="T96" fmla="*/ 372 w 718"/>
                  <a:gd name="T97" fmla="*/ 143 h 709"/>
                  <a:gd name="T98" fmla="*/ 389 w 718"/>
                  <a:gd name="T99" fmla="*/ 138 h 709"/>
                  <a:gd name="T100" fmla="*/ 407 w 718"/>
                  <a:gd name="T101" fmla="*/ 139 h 709"/>
                  <a:gd name="T102" fmla="*/ 423 w 718"/>
                  <a:gd name="T103" fmla="*/ 146 h 709"/>
                  <a:gd name="T104" fmla="*/ 437 w 718"/>
                  <a:gd name="T105" fmla="*/ 157 h 709"/>
                  <a:gd name="T106" fmla="*/ 446 w 718"/>
                  <a:gd name="T107" fmla="*/ 172 h 709"/>
                  <a:gd name="T108" fmla="*/ 451 w 718"/>
                  <a:gd name="T109" fmla="*/ 18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18" h="709">
                    <a:moveTo>
                      <a:pt x="606" y="330"/>
                    </a:moveTo>
                    <a:cubicBezTo>
                      <a:pt x="718" y="140"/>
                      <a:pt x="627" y="0"/>
                      <a:pt x="627" y="0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79" y="4"/>
                      <a:pt x="580" y="9"/>
                      <a:pt x="581" y="13"/>
                    </a:cubicBezTo>
                    <a:cubicBezTo>
                      <a:pt x="601" y="16"/>
                      <a:pt x="601" y="16"/>
                      <a:pt x="601" y="16"/>
                    </a:cubicBezTo>
                    <a:cubicBezTo>
                      <a:pt x="603" y="16"/>
                      <a:pt x="605" y="18"/>
                      <a:pt x="605" y="20"/>
                    </a:cubicBezTo>
                    <a:cubicBezTo>
                      <a:pt x="605" y="20"/>
                      <a:pt x="605" y="20"/>
                      <a:pt x="605" y="20"/>
                    </a:cubicBezTo>
                    <a:cubicBezTo>
                      <a:pt x="605" y="23"/>
                      <a:pt x="604" y="24"/>
                      <a:pt x="601" y="24"/>
                    </a:cubicBezTo>
                    <a:cubicBezTo>
                      <a:pt x="582" y="30"/>
                      <a:pt x="582" y="30"/>
                      <a:pt x="582" y="30"/>
                    </a:cubicBezTo>
                    <a:cubicBezTo>
                      <a:pt x="582" y="35"/>
                      <a:pt x="581" y="40"/>
                      <a:pt x="581" y="45"/>
                    </a:cubicBezTo>
                    <a:cubicBezTo>
                      <a:pt x="599" y="54"/>
                      <a:pt x="599" y="54"/>
                      <a:pt x="599" y="54"/>
                    </a:cubicBezTo>
                    <a:cubicBezTo>
                      <a:pt x="601" y="55"/>
                      <a:pt x="602" y="56"/>
                      <a:pt x="602" y="58"/>
                    </a:cubicBezTo>
                    <a:cubicBezTo>
                      <a:pt x="602" y="58"/>
                      <a:pt x="602" y="59"/>
                      <a:pt x="602" y="59"/>
                    </a:cubicBezTo>
                    <a:cubicBezTo>
                      <a:pt x="601" y="61"/>
                      <a:pt x="599" y="62"/>
                      <a:pt x="597" y="62"/>
                    </a:cubicBezTo>
                    <a:cubicBezTo>
                      <a:pt x="577" y="62"/>
                      <a:pt x="577" y="62"/>
                      <a:pt x="577" y="62"/>
                    </a:cubicBezTo>
                    <a:cubicBezTo>
                      <a:pt x="575" y="66"/>
                      <a:pt x="573" y="71"/>
                      <a:pt x="571" y="75"/>
                    </a:cubicBezTo>
                    <a:cubicBezTo>
                      <a:pt x="585" y="89"/>
                      <a:pt x="585" y="89"/>
                      <a:pt x="585" y="89"/>
                    </a:cubicBezTo>
                    <a:cubicBezTo>
                      <a:pt x="587" y="90"/>
                      <a:pt x="587" y="91"/>
                      <a:pt x="587" y="93"/>
                    </a:cubicBezTo>
                    <a:cubicBezTo>
                      <a:pt x="587" y="94"/>
                      <a:pt x="587" y="94"/>
                      <a:pt x="587" y="95"/>
                    </a:cubicBezTo>
                    <a:cubicBezTo>
                      <a:pt x="585" y="97"/>
                      <a:pt x="583" y="97"/>
                      <a:pt x="581" y="96"/>
                    </a:cubicBezTo>
                    <a:cubicBezTo>
                      <a:pt x="562" y="90"/>
                      <a:pt x="562" y="90"/>
                      <a:pt x="562" y="90"/>
                    </a:cubicBezTo>
                    <a:cubicBezTo>
                      <a:pt x="559" y="94"/>
                      <a:pt x="556" y="97"/>
                      <a:pt x="552" y="101"/>
                    </a:cubicBezTo>
                    <a:cubicBezTo>
                      <a:pt x="562" y="119"/>
                      <a:pt x="562" y="119"/>
                      <a:pt x="562" y="119"/>
                    </a:cubicBezTo>
                    <a:cubicBezTo>
                      <a:pt x="562" y="120"/>
                      <a:pt x="563" y="120"/>
                      <a:pt x="563" y="121"/>
                    </a:cubicBezTo>
                    <a:cubicBezTo>
                      <a:pt x="563" y="122"/>
                      <a:pt x="562" y="124"/>
                      <a:pt x="561" y="124"/>
                    </a:cubicBezTo>
                    <a:cubicBezTo>
                      <a:pt x="559" y="126"/>
                      <a:pt x="557" y="126"/>
                      <a:pt x="555" y="124"/>
                    </a:cubicBezTo>
                    <a:cubicBezTo>
                      <a:pt x="539" y="112"/>
                      <a:pt x="539" y="112"/>
                      <a:pt x="539" y="112"/>
                    </a:cubicBezTo>
                    <a:cubicBezTo>
                      <a:pt x="535" y="114"/>
                      <a:pt x="531" y="117"/>
                      <a:pt x="527" y="119"/>
                    </a:cubicBezTo>
                    <a:cubicBezTo>
                      <a:pt x="530" y="139"/>
                      <a:pt x="530" y="139"/>
                      <a:pt x="530" y="139"/>
                    </a:cubicBezTo>
                    <a:cubicBezTo>
                      <a:pt x="530" y="140"/>
                      <a:pt x="530" y="140"/>
                      <a:pt x="530" y="141"/>
                    </a:cubicBezTo>
                    <a:cubicBezTo>
                      <a:pt x="530" y="142"/>
                      <a:pt x="529" y="144"/>
                      <a:pt x="528" y="145"/>
                    </a:cubicBezTo>
                    <a:cubicBezTo>
                      <a:pt x="526" y="145"/>
                      <a:pt x="523" y="144"/>
                      <a:pt x="522" y="142"/>
                    </a:cubicBezTo>
                    <a:cubicBezTo>
                      <a:pt x="511" y="126"/>
                      <a:pt x="511" y="126"/>
                      <a:pt x="511" y="126"/>
                    </a:cubicBezTo>
                    <a:cubicBezTo>
                      <a:pt x="506" y="127"/>
                      <a:pt x="501" y="128"/>
                      <a:pt x="497" y="129"/>
                    </a:cubicBezTo>
                    <a:cubicBezTo>
                      <a:pt x="493" y="149"/>
                      <a:pt x="493" y="149"/>
                      <a:pt x="493" y="149"/>
                    </a:cubicBezTo>
                    <a:cubicBezTo>
                      <a:pt x="493" y="149"/>
                      <a:pt x="493" y="149"/>
                      <a:pt x="493" y="149"/>
                    </a:cubicBezTo>
                    <a:cubicBezTo>
                      <a:pt x="493" y="151"/>
                      <a:pt x="492" y="153"/>
                      <a:pt x="490" y="153"/>
                    </a:cubicBezTo>
                    <a:cubicBezTo>
                      <a:pt x="490" y="153"/>
                      <a:pt x="490" y="153"/>
                      <a:pt x="489" y="153"/>
                    </a:cubicBezTo>
                    <a:cubicBezTo>
                      <a:pt x="487" y="153"/>
                      <a:pt x="486" y="152"/>
                      <a:pt x="485" y="150"/>
                    </a:cubicBezTo>
                    <a:cubicBezTo>
                      <a:pt x="479" y="130"/>
                      <a:pt x="479" y="130"/>
                      <a:pt x="479" y="130"/>
                    </a:cubicBezTo>
                    <a:cubicBezTo>
                      <a:pt x="475" y="130"/>
                      <a:pt x="470" y="130"/>
                      <a:pt x="465" y="129"/>
                    </a:cubicBezTo>
                    <a:cubicBezTo>
                      <a:pt x="456" y="147"/>
                      <a:pt x="456" y="147"/>
                      <a:pt x="456" y="147"/>
                    </a:cubicBezTo>
                    <a:cubicBezTo>
                      <a:pt x="455" y="149"/>
                      <a:pt x="453" y="151"/>
                      <a:pt x="451" y="150"/>
                    </a:cubicBezTo>
                    <a:cubicBezTo>
                      <a:pt x="449" y="150"/>
                      <a:pt x="448" y="148"/>
                      <a:pt x="448" y="146"/>
                    </a:cubicBezTo>
                    <a:cubicBezTo>
                      <a:pt x="448" y="146"/>
                      <a:pt x="448" y="146"/>
                      <a:pt x="448" y="145"/>
                    </a:cubicBezTo>
                    <a:cubicBezTo>
                      <a:pt x="448" y="125"/>
                      <a:pt x="448" y="125"/>
                      <a:pt x="448" y="125"/>
                    </a:cubicBezTo>
                    <a:cubicBezTo>
                      <a:pt x="444" y="123"/>
                      <a:pt x="439" y="121"/>
                      <a:pt x="435" y="119"/>
                    </a:cubicBezTo>
                    <a:cubicBezTo>
                      <a:pt x="420" y="134"/>
                      <a:pt x="420" y="134"/>
                      <a:pt x="420" y="134"/>
                    </a:cubicBezTo>
                    <a:cubicBezTo>
                      <a:pt x="419" y="135"/>
                      <a:pt x="417" y="136"/>
                      <a:pt x="415" y="135"/>
                    </a:cubicBezTo>
                    <a:cubicBezTo>
                      <a:pt x="414" y="134"/>
                      <a:pt x="413" y="133"/>
                      <a:pt x="413" y="131"/>
                    </a:cubicBezTo>
                    <a:cubicBezTo>
                      <a:pt x="413" y="131"/>
                      <a:pt x="413" y="130"/>
                      <a:pt x="414" y="129"/>
                    </a:cubicBezTo>
                    <a:cubicBezTo>
                      <a:pt x="420" y="110"/>
                      <a:pt x="420" y="110"/>
                      <a:pt x="420" y="110"/>
                    </a:cubicBezTo>
                    <a:cubicBezTo>
                      <a:pt x="416" y="107"/>
                      <a:pt x="413" y="104"/>
                      <a:pt x="409" y="101"/>
                    </a:cubicBezTo>
                    <a:cubicBezTo>
                      <a:pt x="391" y="110"/>
                      <a:pt x="391" y="110"/>
                      <a:pt x="391" y="110"/>
                    </a:cubicBezTo>
                    <a:cubicBezTo>
                      <a:pt x="389" y="111"/>
                      <a:pt x="387" y="111"/>
                      <a:pt x="386" y="109"/>
                    </a:cubicBezTo>
                    <a:cubicBezTo>
                      <a:pt x="385" y="109"/>
                      <a:pt x="385" y="108"/>
                      <a:pt x="385" y="107"/>
                    </a:cubicBezTo>
                    <a:cubicBezTo>
                      <a:pt x="385" y="106"/>
                      <a:pt x="385" y="104"/>
                      <a:pt x="386" y="104"/>
                    </a:cubicBezTo>
                    <a:cubicBezTo>
                      <a:pt x="398" y="87"/>
                      <a:pt x="398" y="87"/>
                      <a:pt x="398" y="87"/>
                    </a:cubicBezTo>
                    <a:cubicBezTo>
                      <a:pt x="395" y="83"/>
                      <a:pt x="393" y="79"/>
                      <a:pt x="391" y="75"/>
                    </a:cubicBezTo>
                    <a:cubicBezTo>
                      <a:pt x="371" y="78"/>
                      <a:pt x="371" y="78"/>
                      <a:pt x="371" y="78"/>
                    </a:cubicBezTo>
                    <a:cubicBezTo>
                      <a:pt x="369" y="79"/>
                      <a:pt x="366" y="78"/>
                      <a:pt x="365" y="76"/>
                    </a:cubicBezTo>
                    <a:cubicBezTo>
                      <a:pt x="365" y="75"/>
                      <a:pt x="365" y="75"/>
                      <a:pt x="365" y="74"/>
                    </a:cubicBezTo>
                    <a:cubicBezTo>
                      <a:pt x="365" y="73"/>
                      <a:pt x="366" y="71"/>
                      <a:pt x="368" y="71"/>
                    </a:cubicBezTo>
                    <a:cubicBezTo>
                      <a:pt x="384" y="59"/>
                      <a:pt x="384" y="59"/>
                      <a:pt x="384" y="59"/>
                    </a:cubicBezTo>
                    <a:cubicBezTo>
                      <a:pt x="383" y="54"/>
                      <a:pt x="382" y="50"/>
                      <a:pt x="381" y="45"/>
                    </a:cubicBezTo>
                    <a:cubicBezTo>
                      <a:pt x="361" y="42"/>
                      <a:pt x="361" y="42"/>
                      <a:pt x="361" y="42"/>
                    </a:cubicBezTo>
                    <a:cubicBezTo>
                      <a:pt x="359" y="42"/>
                      <a:pt x="357" y="40"/>
                      <a:pt x="357" y="38"/>
                    </a:cubicBezTo>
                    <a:cubicBezTo>
                      <a:pt x="357" y="38"/>
                      <a:pt x="357" y="38"/>
                      <a:pt x="357" y="38"/>
                    </a:cubicBezTo>
                    <a:cubicBezTo>
                      <a:pt x="357" y="36"/>
                      <a:pt x="358" y="34"/>
                      <a:pt x="360" y="34"/>
                    </a:cubicBezTo>
                    <a:cubicBezTo>
                      <a:pt x="380" y="28"/>
                      <a:pt x="380" y="28"/>
                      <a:pt x="380" y="28"/>
                    </a:cubicBezTo>
                    <a:cubicBezTo>
                      <a:pt x="380" y="23"/>
                      <a:pt x="380" y="18"/>
                      <a:pt x="381" y="13"/>
                    </a:cubicBezTo>
                    <a:cubicBezTo>
                      <a:pt x="363" y="4"/>
                      <a:pt x="363" y="4"/>
                      <a:pt x="363" y="4"/>
                    </a:cubicBezTo>
                    <a:cubicBezTo>
                      <a:pt x="361" y="4"/>
                      <a:pt x="360" y="2"/>
                      <a:pt x="360" y="0"/>
                    </a:cubicBezTo>
                    <a:cubicBezTo>
                      <a:pt x="360" y="0"/>
                      <a:pt x="360" y="0"/>
                      <a:pt x="36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03" y="41"/>
                      <a:pt x="83" y="85"/>
                      <a:pt x="83" y="85"/>
                    </a:cubicBezTo>
                    <a:cubicBezTo>
                      <a:pt x="71" y="115"/>
                      <a:pt x="79" y="137"/>
                      <a:pt x="79" y="137"/>
                    </a:cubicBezTo>
                    <a:cubicBezTo>
                      <a:pt x="103" y="178"/>
                      <a:pt x="84" y="200"/>
                      <a:pt x="68" y="221"/>
                    </a:cubicBezTo>
                    <a:cubicBezTo>
                      <a:pt x="53" y="242"/>
                      <a:pt x="0" y="315"/>
                      <a:pt x="51" y="317"/>
                    </a:cubicBezTo>
                    <a:cubicBezTo>
                      <a:pt x="99" y="318"/>
                      <a:pt x="84" y="334"/>
                      <a:pt x="84" y="334"/>
                    </a:cubicBezTo>
                    <a:cubicBezTo>
                      <a:pt x="63" y="380"/>
                      <a:pt x="96" y="381"/>
                      <a:pt x="96" y="381"/>
                    </a:cubicBezTo>
                    <a:cubicBezTo>
                      <a:pt x="81" y="408"/>
                      <a:pt x="103" y="409"/>
                      <a:pt x="103" y="409"/>
                    </a:cubicBezTo>
                    <a:cubicBezTo>
                      <a:pt x="135" y="409"/>
                      <a:pt x="118" y="438"/>
                      <a:pt x="118" y="438"/>
                    </a:cubicBezTo>
                    <a:cubicBezTo>
                      <a:pt x="79" y="481"/>
                      <a:pt x="113" y="524"/>
                      <a:pt x="162" y="514"/>
                    </a:cubicBezTo>
                    <a:cubicBezTo>
                      <a:pt x="259" y="494"/>
                      <a:pt x="309" y="527"/>
                      <a:pt x="286" y="597"/>
                    </a:cubicBezTo>
                    <a:cubicBezTo>
                      <a:pt x="263" y="666"/>
                      <a:pt x="232" y="709"/>
                      <a:pt x="232" y="709"/>
                    </a:cubicBezTo>
                    <a:cubicBezTo>
                      <a:pt x="659" y="709"/>
                      <a:pt x="659" y="709"/>
                      <a:pt x="659" y="709"/>
                    </a:cubicBezTo>
                    <a:cubicBezTo>
                      <a:pt x="568" y="521"/>
                      <a:pt x="568" y="521"/>
                      <a:pt x="568" y="521"/>
                    </a:cubicBezTo>
                    <a:cubicBezTo>
                      <a:pt x="540" y="458"/>
                      <a:pt x="606" y="330"/>
                      <a:pt x="606" y="330"/>
                    </a:cubicBezTo>
                    <a:close/>
                    <a:moveTo>
                      <a:pt x="334" y="176"/>
                    </a:moveTo>
                    <a:cubicBezTo>
                      <a:pt x="322" y="168"/>
                      <a:pt x="322" y="168"/>
                      <a:pt x="322" y="168"/>
                    </a:cubicBezTo>
                    <a:cubicBezTo>
                      <a:pt x="320" y="169"/>
                      <a:pt x="317" y="171"/>
                      <a:pt x="314" y="173"/>
                    </a:cubicBezTo>
                    <a:cubicBezTo>
                      <a:pt x="316" y="187"/>
                      <a:pt x="316" y="187"/>
                      <a:pt x="316" y="187"/>
                    </a:cubicBezTo>
                    <a:cubicBezTo>
                      <a:pt x="316" y="187"/>
                      <a:pt x="316" y="188"/>
                      <a:pt x="316" y="188"/>
                    </a:cubicBezTo>
                    <a:cubicBezTo>
                      <a:pt x="316" y="189"/>
                      <a:pt x="315" y="190"/>
                      <a:pt x="314" y="191"/>
                    </a:cubicBezTo>
                    <a:cubicBezTo>
                      <a:pt x="313" y="191"/>
                      <a:pt x="311" y="190"/>
                      <a:pt x="311" y="189"/>
                    </a:cubicBezTo>
                    <a:cubicBezTo>
                      <a:pt x="302" y="177"/>
                      <a:pt x="302" y="177"/>
                      <a:pt x="302" y="177"/>
                    </a:cubicBezTo>
                    <a:cubicBezTo>
                      <a:pt x="299" y="178"/>
                      <a:pt x="296" y="179"/>
                      <a:pt x="293" y="180"/>
                    </a:cubicBezTo>
                    <a:cubicBezTo>
                      <a:pt x="290" y="194"/>
                      <a:pt x="290" y="194"/>
                      <a:pt x="290" y="194"/>
                    </a:cubicBezTo>
                    <a:cubicBezTo>
                      <a:pt x="290" y="194"/>
                      <a:pt x="290" y="194"/>
                      <a:pt x="290" y="194"/>
                    </a:cubicBezTo>
                    <a:cubicBezTo>
                      <a:pt x="290" y="195"/>
                      <a:pt x="289" y="197"/>
                      <a:pt x="288" y="197"/>
                    </a:cubicBezTo>
                    <a:cubicBezTo>
                      <a:pt x="288" y="197"/>
                      <a:pt x="288" y="197"/>
                      <a:pt x="288" y="197"/>
                    </a:cubicBezTo>
                    <a:cubicBezTo>
                      <a:pt x="286" y="197"/>
                      <a:pt x="285" y="196"/>
                      <a:pt x="285" y="194"/>
                    </a:cubicBezTo>
                    <a:cubicBezTo>
                      <a:pt x="281" y="180"/>
                      <a:pt x="281" y="180"/>
                      <a:pt x="281" y="180"/>
                    </a:cubicBezTo>
                    <a:cubicBezTo>
                      <a:pt x="277" y="180"/>
                      <a:pt x="274" y="180"/>
                      <a:pt x="270" y="180"/>
                    </a:cubicBezTo>
                    <a:cubicBezTo>
                      <a:pt x="264" y="192"/>
                      <a:pt x="264" y="192"/>
                      <a:pt x="264" y="192"/>
                    </a:cubicBezTo>
                    <a:cubicBezTo>
                      <a:pt x="264" y="194"/>
                      <a:pt x="262" y="195"/>
                      <a:pt x="261" y="194"/>
                    </a:cubicBezTo>
                    <a:cubicBezTo>
                      <a:pt x="259" y="194"/>
                      <a:pt x="258" y="193"/>
                      <a:pt x="258" y="192"/>
                    </a:cubicBezTo>
                    <a:cubicBezTo>
                      <a:pt x="258" y="191"/>
                      <a:pt x="258" y="191"/>
                      <a:pt x="259" y="191"/>
                    </a:cubicBezTo>
                    <a:cubicBezTo>
                      <a:pt x="259" y="177"/>
                      <a:pt x="259" y="177"/>
                      <a:pt x="259" y="177"/>
                    </a:cubicBezTo>
                    <a:cubicBezTo>
                      <a:pt x="255" y="176"/>
                      <a:pt x="252" y="174"/>
                      <a:pt x="249" y="173"/>
                    </a:cubicBezTo>
                    <a:cubicBezTo>
                      <a:pt x="239" y="183"/>
                      <a:pt x="239" y="183"/>
                      <a:pt x="239" y="183"/>
                    </a:cubicBezTo>
                    <a:cubicBezTo>
                      <a:pt x="238" y="184"/>
                      <a:pt x="237" y="185"/>
                      <a:pt x="235" y="184"/>
                    </a:cubicBezTo>
                    <a:cubicBezTo>
                      <a:pt x="235" y="183"/>
                      <a:pt x="234" y="182"/>
                      <a:pt x="234" y="181"/>
                    </a:cubicBezTo>
                    <a:cubicBezTo>
                      <a:pt x="234" y="181"/>
                      <a:pt x="234" y="180"/>
                      <a:pt x="235" y="180"/>
                    </a:cubicBezTo>
                    <a:cubicBezTo>
                      <a:pt x="239" y="166"/>
                      <a:pt x="239" y="166"/>
                      <a:pt x="239" y="166"/>
                    </a:cubicBezTo>
                    <a:cubicBezTo>
                      <a:pt x="236" y="164"/>
                      <a:pt x="234" y="162"/>
                      <a:pt x="231" y="160"/>
                    </a:cubicBezTo>
                    <a:cubicBezTo>
                      <a:pt x="219" y="166"/>
                      <a:pt x="219" y="166"/>
                      <a:pt x="219" y="166"/>
                    </a:cubicBezTo>
                    <a:cubicBezTo>
                      <a:pt x="218" y="167"/>
                      <a:pt x="216" y="167"/>
                      <a:pt x="215" y="166"/>
                    </a:cubicBezTo>
                    <a:cubicBezTo>
                      <a:pt x="214" y="165"/>
                      <a:pt x="214" y="165"/>
                      <a:pt x="214" y="164"/>
                    </a:cubicBezTo>
                    <a:cubicBezTo>
                      <a:pt x="214" y="163"/>
                      <a:pt x="214" y="163"/>
                      <a:pt x="215" y="162"/>
                    </a:cubicBezTo>
                    <a:cubicBezTo>
                      <a:pt x="224" y="151"/>
                      <a:pt x="224" y="151"/>
                      <a:pt x="224" y="151"/>
                    </a:cubicBezTo>
                    <a:cubicBezTo>
                      <a:pt x="222" y="148"/>
                      <a:pt x="220" y="145"/>
                      <a:pt x="218" y="142"/>
                    </a:cubicBezTo>
                    <a:cubicBezTo>
                      <a:pt x="204" y="144"/>
                      <a:pt x="204" y="144"/>
                      <a:pt x="204" y="144"/>
                    </a:cubicBezTo>
                    <a:cubicBezTo>
                      <a:pt x="203" y="145"/>
                      <a:pt x="201" y="144"/>
                      <a:pt x="201" y="143"/>
                    </a:cubicBezTo>
                    <a:cubicBezTo>
                      <a:pt x="201" y="142"/>
                      <a:pt x="201" y="142"/>
                      <a:pt x="201" y="141"/>
                    </a:cubicBezTo>
                    <a:cubicBezTo>
                      <a:pt x="201" y="140"/>
                      <a:pt x="201" y="139"/>
                      <a:pt x="202" y="139"/>
                    </a:cubicBezTo>
                    <a:cubicBezTo>
                      <a:pt x="214" y="131"/>
                      <a:pt x="214" y="131"/>
                      <a:pt x="214" y="131"/>
                    </a:cubicBezTo>
                    <a:cubicBezTo>
                      <a:pt x="213" y="127"/>
                      <a:pt x="212" y="124"/>
                      <a:pt x="212" y="121"/>
                    </a:cubicBezTo>
                    <a:cubicBezTo>
                      <a:pt x="198" y="119"/>
                      <a:pt x="198" y="119"/>
                      <a:pt x="198" y="119"/>
                    </a:cubicBezTo>
                    <a:cubicBezTo>
                      <a:pt x="196" y="119"/>
                      <a:pt x="195" y="118"/>
                      <a:pt x="195" y="116"/>
                    </a:cubicBezTo>
                    <a:cubicBezTo>
                      <a:pt x="195" y="116"/>
                      <a:pt x="195" y="116"/>
                      <a:pt x="195" y="116"/>
                    </a:cubicBezTo>
                    <a:cubicBezTo>
                      <a:pt x="195" y="114"/>
                      <a:pt x="196" y="113"/>
                      <a:pt x="197" y="113"/>
                    </a:cubicBezTo>
                    <a:cubicBezTo>
                      <a:pt x="211" y="109"/>
                      <a:pt x="211" y="109"/>
                      <a:pt x="211" y="109"/>
                    </a:cubicBezTo>
                    <a:cubicBezTo>
                      <a:pt x="211" y="105"/>
                      <a:pt x="211" y="102"/>
                      <a:pt x="212" y="99"/>
                    </a:cubicBezTo>
                    <a:cubicBezTo>
                      <a:pt x="199" y="92"/>
                      <a:pt x="199" y="92"/>
                      <a:pt x="199" y="92"/>
                    </a:cubicBezTo>
                    <a:cubicBezTo>
                      <a:pt x="198" y="92"/>
                      <a:pt x="197" y="91"/>
                      <a:pt x="197" y="89"/>
                    </a:cubicBezTo>
                    <a:cubicBezTo>
                      <a:pt x="197" y="89"/>
                      <a:pt x="197" y="89"/>
                      <a:pt x="197" y="89"/>
                    </a:cubicBezTo>
                    <a:cubicBezTo>
                      <a:pt x="197" y="87"/>
                      <a:pt x="199" y="86"/>
                      <a:pt x="200" y="87"/>
                    </a:cubicBezTo>
                    <a:cubicBezTo>
                      <a:pt x="215" y="87"/>
                      <a:pt x="215" y="87"/>
                      <a:pt x="215" y="87"/>
                    </a:cubicBezTo>
                    <a:cubicBezTo>
                      <a:pt x="216" y="84"/>
                      <a:pt x="217" y="81"/>
                      <a:pt x="218" y="78"/>
                    </a:cubicBezTo>
                    <a:cubicBezTo>
                      <a:pt x="208" y="68"/>
                      <a:pt x="208" y="68"/>
                      <a:pt x="208" y="68"/>
                    </a:cubicBezTo>
                    <a:cubicBezTo>
                      <a:pt x="208" y="67"/>
                      <a:pt x="207" y="66"/>
                      <a:pt x="207" y="65"/>
                    </a:cubicBezTo>
                    <a:cubicBezTo>
                      <a:pt x="207" y="65"/>
                      <a:pt x="207" y="64"/>
                      <a:pt x="207" y="64"/>
                    </a:cubicBezTo>
                    <a:cubicBezTo>
                      <a:pt x="208" y="62"/>
                      <a:pt x="210" y="62"/>
                      <a:pt x="211" y="63"/>
                    </a:cubicBezTo>
                    <a:cubicBezTo>
                      <a:pt x="225" y="67"/>
                      <a:pt x="225" y="67"/>
                      <a:pt x="225" y="67"/>
                    </a:cubicBezTo>
                    <a:cubicBezTo>
                      <a:pt x="227" y="65"/>
                      <a:pt x="229" y="62"/>
                      <a:pt x="232" y="60"/>
                    </a:cubicBezTo>
                    <a:cubicBezTo>
                      <a:pt x="225" y="47"/>
                      <a:pt x="225" y="47"/>
                      <a:pt x="225" y="47"/>
                    </a:cubicBezTo>
                    <a:cubicBezTo>
                      <a:pt x="225" y="46"/>
                      <a:pt x="224" y="46"/>
                      <a:pt x="224" y="45"/>
                    </a:cubicBezTo>
                    <a:cubicBezTo>
                      <a:pt x="224" y="44"/>
                      <a:pt x="225" y="44"/>
                      <a:pt x="225" y="43"/>
                    </a:cubicBezTo>
                    <a:cubicBezTo>
                      <a:pt x="227" y="42"/>
                      <a:pt x="228" y="42"/>
                      <a:pt x="229" y="43"/>
                    </a:cubicBezTo>
                    <a:cubicBezTo>
                      <a:pt x="241" y="52"/>
                      <a:pt x="241" y="52"/>
                      <a:pt x="241" y="52"/>
                    </a:cubicBezTo>
                    <a:cubicBezTo>
                      <a:pt x="243" y="50"/>
                      <a:pt x="246" y="48"/>
                      <a:pt x="249" y="47"/>
                    </a:cubicBezTo>
                    <a:cubicBezTo>
                      <a:pt x="247" y="33"/>
                      <a:pt x="247" y="33"/>
                      <a:pt x="247" y="33"/>
                    </a:cubicBezTo>
                    <a:cubicBezTo>
                      <a:pt x="247" y="32"/>
                      <a:pt x="247" y="32"/>
                      <a:pt x="247" y="32"/>
                    </a:cubicBezTo>
                    <a:cubicBezTo>
                      <a:pt x="247" y="30"/>
                      <a:pt x="248" y="29"/>
                      <a:pt x="249" y="29"/>
                    </a:cubicBezTo>
                    <a:cubicBezTo>
                      <a:pt x="250" y="28"/>
                      <a:pt x="252" y="29"/>
                      <a:pt x="252" y="31"/>
                    </a:cubicBezTo>
                    <a:cubicBezTo>
                      <a:pt x="261" y="42"/>
                      <a:pt x="261" y="42"/>
                      <a:pt x="261" y="42"/>
                    </a:cubicBezTo>
                    <a:cubicBezTo>
                      <a:pt x="264" y="41"/>
                      <a:pt x="267" y="40"/>
                      <a:pt x="270" y="40"/>
                    </a:cubicBezTo>
                    <a:cubicBezTo>
                      <a:pt x="273" y="26"/>
                      <a:pt x="273" y="26"/>
                      <a:pt x="273" y="26"/>
                    </a:cubicBezTo>
                    <a:cubicBezTo>
                      <a:pt x="273" y="26"/>
                      <a:pt x="273" y="26"/>
                      <a:pt x="273" y="26"/>
                    </a:cubicBezTo>
                    <a:cubicBezTo>
                      <a:pt x="273" y="24"/>
                      <a:pt x="274" y="23"/>
                      <a:pt x="275" y="23"/>
                    </a:cubicBezTo>
                    <a:cubicBezTo>
                      <a:pt x="277" y="23"/>
                      <a:pt x="278" y="24"/>
                      <a:pt x="278" y="25"/>
                    </a:cubicBezTo>
                    <a:cubicBezTo>
                      <a:pt x="282" y="39"/>
                      <a:pt x="282" y="39"/>
                      <a:pt x="282" y="39"/>
                    </a:cubicBezTo>
                    <a:cubicBezTo>
                      <a:pt x="286" y="39"/>
                      <a:pt x="289" y="39"/>
                      <a:pt x="293" y="40"/>
                    </a:cubicBezTo>
                    <a:cubicBezTo>
                      <a:pt x="299" y="27"/>
                      <a:pt x="299" y="27"/>
                      <a:pt x="299" y="27"/>
                    </a:cubicBezTo>
                    <a:cubicBezTo>
                      <a:pt x="299" y="26"/>
                      <a:pt x="301" y="25"/>
                      <a:pt x="302" y="25"/>
                    </a:cubicBezTo>
                    <a:cubicBezTo>
                      <a:pt x="304" y="25"/>
                      <a:pt x="305" y="27"/>
                      <a:pt x="305" y="28"/>
                    </a:cubicBezTo>
                    <a:cubicBezTo>
                      <a:pt x="305" y="28"/>
                      <a:pt x="305" y="28"/>
                      <a:pt x="304" y="29"/>
                    </a:cubicBezTo>
                    <a:cubicBezTo>
                      <a:pt x="304" y="43"/>
                      <a:pt x="304" y="43"/>
                      <a:pt x="304" y="43"/>
                    </a:cubicBezTo>
                    <a:cubicBezTo>
                      <a:pt x="308" y="44"/>
                      <a:pt x="311" y="45"/>
                      <a:pt x="314" y="47"/>
                    </a:cubicBezTo>
                    <a:cubicBezTo>
                      <a:pt x="324" y="37"/>
                      <a:pt x="324" y="37"/>
                      <a:pt x="324" y="37"/>
                    </a:cubicBezTo>
                    <a:cubicBezTo>
                      <a:pt x="325" y="35"/>
                      <a:pt x="326" y="35"/>
                      <a:pt x="328" y="36"/>
                    </a:cubicBezTo>
                    <a:cubicBezTo>
                      <a:pt x="328" y="36"/>
                      <a:pt x="329" y="37"/>
                      <a:pt x="329" y="38"/>
                    </a:cubicBezTo>
                    <a:cubicBezTo>
                      <a:pt x="329" y="39"/>
                      <a:pt x="329" y="39"/>
                      <a:pt x="328" y="40"/>
                    </a:cubicBezTo>
                    <a:cubicBezTo>
                      <a:pt x="324" y="53"/>
                      <a:pt x="324" y="53"/>
                      <a:pt x="324" y="53"/>
                    </a:cubicBezTo>
                    <a:cubicBezTo>
                      <a:pt x="327" y="55"/>
                      <a:pt x="329" y="57"/>
                      <a:pt x="332" y="60"/>
                    </a:cubicBezTo>
                    <a:cubicBezTo>
                      <a:pt x="344" y="53"/>
                      <a:pt x="344" y="53"/>
                      <a:pt x="344" y="53"/>
                    </a:cubicBezTo>
                    <a:cubicBezTo>
                      <a:pt x="345" y="52"/>
                      <a:pt x="347" y="52"/>
                      <a:pt x="348" y="54"/>
                    </a:cubicBezTo>
                    <a:cubicBezTo>
                      <a:pt x="349" y="54"/>
                      <a:pt x="349" y="55"/>
                      <a:pt x="349" y="55"/>
                    </a:cubicBezTo>
                    <a:cubicBezTo>
                      <a:pt x="349" y="56"/>
                      <a:pt x="349" y="57"/>
                      <a:pt x="348" y="58"/>
                    </a:cubicBezTo>
                    <a:cubicBezTo>
                      <a:pt x="339" y="69"/>
                      <a:pt x="339" y="69"/>
                      <a:pt x="339" y="69"/>
                    </a:cubicBezTo>
                    <a:cubicBezTo>
                      <a:pt x="341" y="72"/>
                      <a:pt x="343" y="75"/>
                      <a:pt x="345" y="78"/>
                    </a:cubicBezTo>
                    <a:cubicBezTo>
                      <a:pt x="359" y="75"/>
                      <a:pt x="359" y="75"/>
                      <a:pt x="359" y="75"/>
                    </a:cubicBezTo>
                    <a:cubicBezTo>
                      <a:pt x="360" y="75"/>
                      <a:pt x="362" y="76"/>
                      <a:pt x="362" y="77"/>
                    </a:cubicBezTo>
                    <a:cubicBezTo>
                      <a:pt x="362" y="77"/>
                      <a:pt x="362" y="78"/>
                      <a:pt x="362" y="78"/>
                    </a:cubicBezTo>
                    <a:cubicBezTo>
                      <a:pt x="362" y="79"/>
                      <a:pt x="362" y="80"/>
                      <a:pt x="361" y="81"/>
                    </a:cubicBezTo>
                    <a:cubicBezTo>
                      <a:pt x="349" y="89"/>
                      <a:pt x="349" y="89"/>
                      <a:pt x="349" y="89"/>
                    </a:cubicBezTo>
                    <a:cubicBezTo>
                      <a:pt x="350" y="92"/>
                      <a:pt x="351" y="95"/>
                      <a:pt x="351" y="99"/>
                    </a:cubicBezTo>
                    <a:cubicBezTo>
                      <a:pt x="365" y="101"/>
                      <a:pt x="365" y="101"/>
                      <a:pt x="365" y="101"/>
                    </a:cubicBezTo>
                    <a:cubicBezTo>
                      <a:pt x="367" y="101"/>
                      <a:pt x="368" y="102"/>
                      <a:pt x="368" y="104"/>
                    </a:cubicBezTo>
                    <a:cubicBezTo>
                      <a:pt x="368" y="104"/>
                      <a:pt x="368" y="104"/>
                      <a:pt x="368" y="104"/>
                    </a:cubicBezTo>
                    <a:cubicBezTo>
                      <a:pt x="368" y="105"/>
                      <a:pt x="367" y="106"/>
                      <a:pt x="366" y="107"/>
                    </a:cubicBezTo>
                    <a:cubicBezTo>
                      <a:pt x="352" y="111"/>
                      <a:pt x="352" y="111"/>
                      <a:pt x="352" y="111"/>
                    </a:cubicBezTo>
                    <a:cubicBezTo>
                      <a:pt x="352" y="114"/>
                      <a:pt x="352" y="118"/>
                      <a:pt x="351" y="121"/>
                    </a:cubicBezTo>
                    <a:cubicBezTo>
                      <a:pt x="364" y="127"/>
                      <a:pt x="364" y="127"/>
                      <a:pt x="364" y="127"/>
                    </a:cubicBezTo>
                    <a:cubicBezTo>
                      <a:pt x="365" y="128"/>
                      <a:pt x="366" y="129"/>
                      <a:pt x="366" y="130"/>
                    </a:cubicBezTo>
                    <a:cubicBezTo>
                      <a:pt x="366" y="130"/>
                      <a:pt x="366" y="130"/>
                      <a:pt x="366" y="131"/>
                    </a:cubicBezTo>
                    <a:cubicBezTo>
                      <a:pt x="366" y="132"/>
                      <a:pt x="364" y="133"/>
                      <a:pt x="363" y="133"/>
                    </a:cubicBezTo>
                    <a:cubicBezTo>
                      <a:pt x="348" y="133"/>
                      <a:pt x="348" y="133"/>
                      <a:pt x="348" y="133"/>
                    </a:cubicBezTo>
                    <a:cubicBezTo>
                      <a:pt x="347" y="136"/>
                      <a:pt x="346" y="139"/>
                      <a:pt x="345" y="142"/>
                    </a:cubicBezTo>
                    <a:cubicBezTo>
                      <a:pt x="355" y="152"/>
                      <a:pt x="355" y="152"/>
                      <a:pt x="355" y="152"/>
                    </a:cubicBezTo>
                    <a:cubicBezTo>
                      <a:pt x="355" y="153"/>
                      <a:pt x="356" y="153"/>
                      <a:pt x="356" y="154"/>
                    </a:cubicBezTo>
                    <a:cubicBezTo>
                      <a:pt x="356" y="155"/>
                      <a:pt x="356" y="155"/>
                      <a:pt x="356" y="156"/>
                    </a:cubicBezTo>
                    <a:cubicBezTo>
                      <a:pt x="355" y="157"/>
                      <a:pt x="353" y="158"/>
                      <a:pt x="352" y="157"/>
                    </a:cubicBezTo>
                    <a:cubicBezTo>
                      <a:pt x="338" y="152"/>
                      <a:pt x="338" y="152"/>
                      <a:pt x="338" y="152"/>
                    </a:cubicBezTo>
                    <a:cubicBezTo>
                      <a:pt x="336" y="155"/>
                      <a:pt x="334" y="157"/>
                      <a:pt x="331" y="160"/>
                    </a:cubicBezTo>
                    <a:cubicBezTo>
                      <a:pt x="338" y="173"/>
                      <a:pt x="338" y="173"/>
                      <a:pt x="338" y="173"/>
                    </a:cubicBezTo>
                    <a:cubicBezTo>
                      <a:pt x="338" y="173"/>
                      <a:pt x="339" y="174"/>
                      <a:pt x="339" y="174"/>
                    </a:cubicBezTo>
                    <a:cubicBezTo>
                      <a:pt x="339" y="175"/>
                      <a:pt x="338" y="176"/>
                      <a:pt x="338" y="176"/>
                    </a:cubicBezTo>
                    <a:cubicBezTo>
                      <a:pt x="336" y="177"/>
                      <a:pt x="335" y="177"/>
                      <a:pt x="334" y="176"/>
                    </a:cubicBezTo>
                    <a:close/>
                    <a:moveTo>
                      <a:pt x="451" y="192"/>
                    </a:moveTo>
                    <a:cubicBezTo>
                      <a:pt x="442" y="195"/>
                      <a:pt x="442" y="195"/>
                      <a:pt x="442" y="195"/>
                    </a:cubicBezTo>
                    <a:cubicBezTo>
                      <a:pt x="442" y="197"/>
                      <a:pt x="442" y="200"/>
                      <a:pt x="441" y="202"/>
                    </a:cubicBezTo>
                    <a:cubicBezTo>
                      <a:pt x="450" y="206"/>
                      <a:pt x="450" y="206"/>
                      <a:pt x="450" y="206"/>
                    </a:cubicBezTo>
                    <a:cubicBezTo>
                      <a:pt x="451" y="206"/>
                      <a:pt x="451" y="207"/>
                      <a:pt x="451" y="208"/>
                    </a:cubicBezTo>
                    <a:cubicBezTo>
                      <a:pt x="451" y="208"/>
                      <a:pt x="451" y="208"/>
                      <a:pt x="451" y="208"/>
                    </a:cubicBezTo>
                    <a:cubicBezTo>
                      <a:pt x="451" y="209"/>
                      <a:pt x="450" y="210"/>
                      <a:pt x="449" y="210"/>
                    </a:cubicBezTo>
                    <a:cubicBezTo>
                      <a:pt x="439" y="210"/>
                      <a:pt x="439" y="210"/>
                      <a:pt x="439" y="210"/>
                    </a:cubicBezTo>
                    <a:cubicBezTo>
                      <a:pt x="439" y="212"/>
                      <a:pt x="438" y="214"/>
                      <a:pt x="437" y="216"/>
                    </a:cubicBezTo>
                    <a:cubicBezTo>
                      <a:pt x="444" y="223"/>
                      <a:pt x="444" y="223"/>
                      <a:pt x="444" y="223"/>
                    </a:cubicBezTo>
                    <a:cubicBezTo>
                      <a:pt x="444" y="223"/>
                      <a:pt x="444" y="224"/>
                      <a:pt x="444" y="224"/>
                    </a:cubicBezTo>
                    <a:cubicBezTo>
                      <a:pt x="444" y="225"/>
                      <a:pt x="444" y="225"/>
                      <a:pt x="444" y="225"/>
                    </a:cubicBezTo>
                    <a:cubicBezTo>
                      <a:pt x="444" y="226"/>
                      <a:pt x="443" y="226"/>
                      <a:pt x="442" y="226"/>
                    </a:cubicBezTo>
                    <a:cubicBezTo>
                      <a:pt x="433" y="223"/>
                      <a:pt x="433" y="223"/>
                      <a:pt x="433" y="223"/>
                    </a:cubicBezTo>
                    <a:cubicBezTo>
                      <a:pt x="431" y="224"/>
                      <a:pt x="430" y="226"/>
                      <a:pt x="428" y="228"/>
                    </a:cubicBezTo>
                    <a:cubicBezTo>
                      <a:pt x="433" y="236"/>
                      <a:pt x="433" y="236"/>
                      <a:pt x="433" y="236"/>
                    </a:cubicBezTo>
                    <a:cubicBezTo>
                      <a:pt x="433" y="237"/>
                      <a:pt x="433" y="237"/>
                      <a:pt x="433" y="237"/>
                    </a:cubicBezTo>
                    <a:cubicBezTo>
                      <a:pt x="433" y="238"/>
                      <a:pt x="433" y="239"/>
                      <a:pt x="432" y="239"/>
                    </a:cubicBezTo>
                    <a:cubicBezTo>
                      <a:pt x="431" y="240"/>
                      <a:pt x="430" y="239"/>
                      <a:pt x="430" y="239"/>
                    </a:cubicBezTo>
                    <a:cubicBezTo>
                      <a:pt x="422" y="233"/>
                      <a:pt x="422" y="233"/>
                      <a:pt x="422" y="233"/>
                    </a:cubicBezTo>
                    <a:cubicBezTo>
                      <a:pt x="420" y="234"/>
                      <a:pt x="418" y="235"/>
                      <a:pt x="416" y="236"/>
                    </a:cubicBezTo>
                    <a:cubicBezTo>
                      <a:pt x="418" y="246"/>
                      <a:pt x="418" y="246"/>
                      <a:pt x="418" y="246"/>
                    </a:cubicBezTo>
                    <a:cubicBezTo>
                      <a:pt x="418" y="246"/>
                      <a:pt x="418" y="246"/>
                      <a:pt x="418" y="247"/>
                    </a:cubicBezTo>
                    <a:cubicBezTo>
                      <a:pt x="418" y="247"/>
                      <a:pt x="417" y="248"/>
                      <a:pt x="417" y="248"/>
                    </a:cubicBezTo>
                    <a:cubicBezTo>
                      <a:pt x="416" y="249"/>
                      <a:pt x="415" y="248"/>
                      <a:pt x="414" y="247"/>
                    </a:cubicBezTo>
                    <a:cubicBezTo>
                      <a:pt x="409" y="239"/>
                      <a:pt x="409" y="239"/>
                      <a:pt x="409" y="239"/>
                    </a:cubicBezTo>
                    <a:cubicBezTo>
                      <a:pt x="407" y="240"/>
                      <a:pt x="404" y="241"/>
                      <a:pt x="402" y="241"/>
                    </a:cubicBezTo>
                    <a:cubicBezTo>
                      <a:pt x="401" y="250"/>
                      <a:pt x="401" y="250"/>
                      <a:pt x="401" y="250"/>
                    </a:cubicBezTo>
                    <a:cubicBezTo>
                      <a:pt x="401" y="250"/>
                      <a:pt x="401" y="251"/>
                      <a:pt x="401" y="251"/>
                    </a:cubicBezTo>
                    <a:cubicBezTo>
                      <a:pt x="401" y="252"/>
                      <a:pt x="400" y="252"/>
                      <a:pt x="399" y="252"/>
                    </a:cubicBezTo>
                    <a:cubicBezTo>
                      <a:pt x="399" y="252"/>
                      <a:pt x="399" y="252"/>
                      <a:pt x="399" y="252"/>
                    </a:cubicBezTo>
                    <a:cubicBezTo>
                      <a:pt x="398" y="252"/>
                      <a:pt x="397" y="252"/>
                      <a:pt x="397" y="251"/>
                    </a:cubicBezTo>
                    <a:cubicBezTo>
                      <a:pt x="394" y="242"/>
                      <a:pt x="394" y="242"/>
                      <a:pt x="394" y="242"/>
                    </a:cubicBezTo>
                    <a:cubicBezTo>
                      <a:pt x="392" y="242"/>
                      <a:pt x="390" y="241"/>
                      <a:pt x="387" y="241"/>
                    </a:cubicBezTo>
                    <a:cubicBezTo>
                      <a:pt x="383" y="250"/>
                      <a:pt x="383" y="250"/>
                      <a:pt x="383" y="250"/>
                    </a:cubicBezTo>
                    <a:cubicBezTo>
                      <a:pt x="383" y="251"/>
                      <a:pt x="382" y="251"/>
                      <a:pt x="381" y="251"/>
                    </a:cubicBezTo>
                    <a:cubicBezTo>
                      <a:pt x="380" y="251"/>
                      <a:pt x="379" y="250"/>
                      <a:pt x="379" y="249"/>
                    </a:cubicBezTo>
                    <a:cubicBezTo>
                      <a:pt x="379" y="249"/>
                      <a:pt x="379" y="249"/>
                      <a:pt x="379" y="249"/>
                    </a:cubicBezTo>
                    <a:cubicBezTo>
                      <a:pt x="380" y="239"/>
                      <a:pt x="380" y="239"/>
                      <a:pt x="380" y="239"/>
                    </a:cubicBezTo>
                    <a:cubicBezTo>
                      <a:pt x="377" y="238"/>
                      <a:pt x="375" y="237"/>
                      <a:pt x="373" y="236"/>
                    </a:cubicBezTo>
                    <a:cubicBezTo>
                      <a:pt x="367" y="243"/>
                      <a:pt x="367" y="243"/>
                      <a:pt x="367" y="243"/>
                    </a:cubicBezTo>
                    <a:cubicBezTo>
                      <a:pt x="366" y="244"/>
                      <a:pt x="365" y="244"/>
                      <a:pt x="364" y="244"/>
                    </a:cubicBezTo>
                    <a:cubicBezTo>
                      <a:pt x="364" y="243"/>
                      <a:pt x="363" y="243"/>
                      <a:pt x="363" y="242"/>
                    </a:cubicBezTo>
                    <a:cubicBezTo>
                      <a:pt x="363" y="242"/>
                      <a:pt x="363" y="242"/>
                      <a:pt x="364" y="241"/>
                    </a:cubicBezTo>
                    <a:cubicBezTo>
                      <a:pt x="367" y="232"/>
                      <a:pt x="367" y="232"/>
                      <a:pt x="367" y="232"/>
                    </a:cubicBezTo>
                    <a:cubicBezTo>
                      <a:pt x="365" y="231"/>
                      <a:pt x="363" y="229"/>
                      <a:pt x="361" y="228"/>
                    </a:cubicBezTo>
                    <a:cubicBezTo>
                      <a:pt x="353" y="232"/>
                      <a:pt x="353" y="232"/>
                      <a:pt x="353" y="232"/>
                    </a:cubicBezTo>
                    <a:cubicBezTo>
                      <a:pt x="352" y="233"/>
                      <a:pt x="351" y="233"/>
                      <a:pt x="350" y="232"/>
                    </a:cubicBezTo>
                    <a:cubicBezTo>
                      <a:pt x="350" y="232"/>
                      <a:pt x="350" y="231"/>
                      <a:pt x="350" y="231"/>
                    </a:cubicBezTo>
                    <a:cubicBezTo>
                      <a:pt x="350" y="230"/>
                      <a:pt x="350" y="230"/>
                      <a:pt x="351" y="229"/>
                    </a:cubicBezTo>
                    <a:cubicBezTo>
                      <a:pt x="356" y="222"/>
                      <a:pt x="356" y="222"/>
                      <a:pt x="356" y="222"/>
                    </a:cubicBezTo>
                    <a:cubicBezTo>
                      <a:pt x="355" y="220"/>
                      <a:pt x="354" y="218"/>
                      <a:pt x="353" y="216"/>
                    </a:cubicBezTo>
                    <a:cubicBezTo>
                      <a:pt x="343" y="217"/>
                      <a:pt x="343" y="217"/>
                      <a:pt x="343" y="217"/>
                    </a:cubicBezTo>
                    <a:cubicBezTo>
                      <a:pt x="342" y="218"/>
                      <a:pt x="341" y="217"/>
                      <a:pt x="341" y="216"/>
                    </a:cubicBezTo>
                    <a:cubicBezTo>
                      <a:pt x="341" y="216"/>
                      <a:pt x="341" y="216"/>
                      <a:pt x="341" y="216"/>
                    </a:cubicBezTo>
                    <a:cubicBezTo>
                      <a:pt x="341" y="215"/>
                      <a:pt x="341" y="214"/>
                      <a:pt x="342" y="214"/>
                    </a:cubicBezTo>
                    <a:cubicBezTo>
                      <a:pt x="350" y="208"/>
                      <a:pt x="350" y="208"/>
                      <a:pt x="350" y="208"/>
                    </a:cubicBezTo>
                    <a:cubicBezTo>
                      <a:pt x="349" y="206"/>
                      <a:pt x="349" y="204"/>
                      <a:pt x="348" y="202"/>
                    </a:cubicBezTo>
                    <a:cubicBezTo>
                      <a:pt x="339" y="200"/>
                      <a:pt x="339" y="200"/>
                      <a:pt x="339" y="200"/>
                    </a:cubicBezTo>
                    <a:cubicBezTo>
                      <a:pt x="338" y="200"/>
                      <a:pt x="337" y="200"/>
                      <a:pt x="337" y="199"/>
                    </a:cubicBezTo>
                    <a:cubicBezTo>
                      <a:pt x="337" y="199"/>
                      <a:pt x="337" y="198"/>
                      <a:pt x="337" y="198"/>
                    </a:cubicBezTo>
                    <a:cubicBezTo>
                      <a:pt x="337" y="197"/>
                      <a:pt x="338" y="197"/>
                      <a:pt x="339" y="197"/>
                    </a:cubicBezTo>
                    <a:cubicBezTo>
                      <a:pt x="348" y="194"/>
                      <a:pt x="348" y="194"/>
                      <a:pt x="348" y="194"/>
                    </a:cubicBezTo>
                    <a:cubicBezTo>
                      <a:pt x="348" y="191"/>
                      <a:pt x="348" y="189"/>
                      <a:pt x="348" y="187"/>
                    </a:cubicBezTo>
                    <a:cubicBezTo>
                      <a:pt x="340" y="183"/>
                      <a:pt x="340" y="183"/>
                      <a:pt x="340" y="183"/>
                    </a:cubicBezTo>
                    <a:cubicBezTo>
                      <a:pt x="339" y="182"/>
                      <a:pt x="338" y="182"/>
                      <a:pt x="338" y="181"/>
                    </a:cubicBezTo>
                    <a:cubicBezTo>
                      <a:pt x="338" y="181"/>
                      <a:pt x="338" y="181"/>
                      <a:pt x="338" y="180"/>
                    </a:cubicBezTo>
                    <a:cubicBezTo>
                      <a:pt x="339" y="179"/>
                      <a:pt x="340" y="179"/>
                      <a:pt x="341" y="179"/>
                    </a:cubicBezTo>
                    <a:cubicBezTo>
                      <a:pt x="350" y="179"/>
                      <a:pt x="350" y="179"/>
                      <a:pt x="350" y="179"/>
                    </a:cubicBezTo>
                    <a:cubicBezTo>
                      <a:pt x="351" y="177"/>
                      <a:pt x="352" y="175"/>
                      <a:pt x="353" y="173"/>
                    </a:cubicBezTo>
                    <a:cubicBezTo>
                      <a:pt x="346" y="166"/>
                      <a:pt x="346" y="166"/>
                      <a:pt x="346" y="166"/>
                    </a:cubicBezTo>
                    <a:cubicBezTo>
                      <a:pt x="346" y="166"/>
                      <a:pt x="345" y="165"/>
                      <a:pt x="345" y="165"/>
                    </a:cubicBezTo>
                    <a:cubicBezTo>
                      <a:pt x="345" y="164"/>
                      <a:pt x="345" y="164"/>
                      <a:pt x="345" y="164"/>
                    </a:cubicBezTo>
                    <a:cubicBezTo>
                      <a:pt x="346" y="163"/>
                      <a:pt x="347" y="163"/>
                      <a:pt x="348" y="163"/>
                    </a:cubicBezTo>
                    <a:cubicBezTo>
                      <a:pt x="357" y="166"/>
                      <a:pt x="357" y="166"/>
                      <a:pt x="357" y="166"/>
                    </a:cubicBezTo>
                    <a:cubicBezTo>
                      <a:pt x="358" y="164"/>
                      <a:pt x="360" y="163"/>
                      <a:pt x="361" y="161"/>
                    </a:cubicBezTo>
                    <a:cubicBezTo>
                      <a:pt x="357" y="153"/>
                      <a:pt x="357" y="153"/>
                      <a:pt x="357" y="153"/>
                    </a:cubicBezTo>
                    <a:cubicBezTo>
                      <a:pt x="357" y="152"/>
                      <a:pt x="357" y="152"/>
                      <a:pt x="357" y="151"/>
                    </a:cubicBezTo>
                    <a:cubicBezTo>
                      <a:pt x="357" y="151"/>
                      <a:pt x="357" y="150"/>
                      <a:pt x="357" y="150"/>
                    </a:cubicBezTo>
                    <a:cubicBezTo>
                      <a:pt x="358" y="149"/>
                      <a:pt x="359" y="149"/>
                      <a:pt x="360" y="150"/>
                    </a:cubicBezTo>
                    <a:cubicBezTo>
                      <a:pt x="368" y="156"/>
                      <a:pt x="368" y="156"/>
                      <a:pt x="368" y="156"/>
                    </a:cubicBezTo>
                    <a:cubicBezTo>
                      <a:pt x="369" y="155"/>
                      <a:pt x="371" y="153"/>
                      <a:pt x="373" y="152"/>
                    </a:cubicBezTo>
                    <a:cubicBezTo>
                      <a:pt x="372" y="143"/>
                      <a:pt x="372" y="143"/>
                      <a:pt x="372" y="143"/>
                    </a:cubicBezTo>
                    <a:cubicBezTo>
                      <a:pt x="372" y="143"/>
                      <a:pt x="372" y="143"/>
                      <a:pt x="372" y="142"/>
                    </a:cubicBezTo>
                    <a:cubicBezTo>
                      <a:pt x="372" y="142"/>
                      <a:pt x="372" y="141"/>
                      <a:pt x="373" y="141"/>
                    </a:cubicBezTo>
                    <a:cubicBezTo>
                      <a:pt x="374" y="140"/>
                      <a:pt x="375" y="141"/>
                      <a:pt x="375" y="142"/>
                    </a:cubicBezTo>
                    <a:cubicBezTo>
                      <a:pt x="381" y="149"/>
                      <a:pt x="381" y="149"/>
                      <a:pt x="381" y="149"/>
                    </a:cubicBezTo>
                    <a:cubicBezTo>
                      <a:pt x="383" y="149"/>
                      <a:pt x="385" y="148"/>
                      <a:pt x="387" y="148"/>
                    </a:cubicBezTo>
                    <a:cubicBezTo>
                      <a:pt x="389" y="138"/>
                      <a:pt x="389" y="138"/>
                      <a:pt x="389" y="138"/>
                    </a:cubicBezTo>
                    <a:cubicBezTo>
                      <a:pt x="389" y="138"/>
                      <a:pt x="389" y="138"/>
                      <a:pt x="389" y="138"/>
                    </a:cubicBezTo>
                    <a:cubicBezTo>
                      <a:pt x="389" y="137"/>
                      <a:pt x="390" y="136"/>
                      <a:pt x="391" y="136"/>
                    </a:cubicBezTo>
                    <a:cubicBezTo>
                      <a:pt x="392" y="136"/>
                      <a:pt x="393" y="137"/>
                      <a:pt x="393" y="138"/>
                    </a:cubicBezTo>
                    <a:cubicBezTo>
                      <a:pt x="395" y="147"/>
                      <a:pt x="395" y="147"/>
                      <a:pt x="395" y="147"/>
                    </a:cubicBezTo>
                    <a:cubicBezTo>
                      <a:pt x="398" y="147"/>
                      <a:pt x="400" y="147"/>
                      <a:pt x="402" y="148"/>
                    </a:cubicBezTo>
                    <a:cubicBezTo>
                      <a:pt x="407" y="139"/>
                      <a:pt x="407" y="139"/>
                      <a:pt x="407" y="139"/>
                    </a:cubicBezTo>
                    <a:cubicBezTo>
                      <a:pt x="407" y="138"/>
                      <a:pt x="408" y="138"/>
                      <a:pt x="409" y="138"/>
                    </a:cubicBezTo>
                    <a:cubicBezTo>
                      <a:pt x="410" y="138"/>
                      <a:pt x="410" y="139"/>
                      <a:pt x="410" y="140"/>
                    </a:cubicBezTo>
                    <a:cubicBezTo>
                      <a:pt x="410" y="140"/>
                      <a:pt x="410" y="140"/>
                      <a:pt x="410" y="140"/>
                    </a:cubicBezTo>
                    <a:cubicBezTo>
                      <a:pt x="410" y="150"/>
                      <a:pt x="410" y="150"/>
                      <a:pt x="410" y="150"/>
                    </a:cubicBezTo>
                    <a:cubicBezTo>
                      <a:pt x="412" y="150"/>
                      <a:pt x="414" y="151"/>
                      <a:pt x="416" y="152"/>
                    </a:cubicBezTo>
                    <a:cubicBezTo>
                      <a:pt x="423" y="146"/>
                      <a:pt x="423" y="146"/>
                      <a:pt x="423" y="146"/>
                    </a:cubicBezTo>
                    <a:cubicBezTo>
                      <a:pt x="424" y="145"/>
                      <a:pt x="425" y="145"/>
                      <a:pt x="426" y="145"/>
                    </a:cubicBezTo>
                    <a:cubicBezTo>
                      <a:pt x="426" y="145"/>
                      <a:pt x="426" y="146"/>
                      <a:pt x="426" y="147"/>
                    </a:cubicBezTo>
                    <a:cubicBezTo>
                      <a:pt x="426" y="147"/>
                      <a:pt x="426" y="147"/>
                      <a:pt x="426" y="148"/>
                    </a:cubicBezTo>
                    <a:cubicBezTo>
                      <a:pt x="423" y="157"/>
                      <a:pt x="423" y="157"/>
                      <a:pt x="423" y="157"/>
                    </a:cubicBezTo>
                    <a:cubicBezTo>
                      <a:pt x="425" y="158"/>
                      <a:pt x="427" y="159"/>
                      <a:pt x="428" y="161"/>
                    </a:cubicBezTo>
                    <a:cubicBezTo>
                      <a:pt x="437" y="157"/>
                      <a:pt x="437" y="157"/>
                      <a:pt x="437" y="157"/>
                    </a:cubicBezTo>
                    <a:cubicBezTo>
                      <a:pt x="437" y="156"/>
                      <a:pt x="439" y="156"/>
                      <a:pt x="439" y="157"/>
                    </a:cubicBezTo>
                    <a:cubicBezTo>
                      <a:pt x="440" y="157"/>
                      <a:pt x="440" y="158"/>
                      <a:pt x="440" y="158"/>
                    </a:cubicBezTo>
                    <a:cubicBezTo>
                      <a:pt x="440" y="159"/>
                      <a:pt x="440" y="159"/>
                      <a:pt x="439" y="160"/>
                    </a:cubicBezTo>
                    <a:cubicBezTo>
                      <a:pt x="433" y="167"/>
                      <a:pt x="433" y="167"/>
                      <a:pt x="433" y="167"/>
                    </a:cubicBezTo>
                    <a:cubicBezTo>
                      <a:pt x="435" y="169"/>
                      <a:pt x="436" y="171"/>
                      <a:pt x="437" y="173"/>
                    </a:cubicBezTo>
                    <a:cubicBezTo>
                      <a:pt x="446" y="172"/>
                      <a:pt x="446" y="172"/>
                      <a:pt x="446" y="172"/>
                    </a:cubicBezTo>
                    <a:cubicBezTo>
                      <a:pt x="447" y="171"/>
                      <a:pt x="448" y="172"/>
                      <a:pt x="449" y="173"/>
                    </a:cubicBezTo>
                    <a:cubicBezTo>
                      <a:pt x="449" y="173"/>
                      <a:pt x="449" y="173"/>
                      <a:pt x="449" y="173"/>
                    </a:cubicBezTo>
                    <a:cubicBezTo>
                      <a:pt x="449" y="174"/>
                      <a:pt x="448" y="175"/>
                      <a:pt x="448" y="175"/>
                    </a:cubicBezTo>
                    <a:cubicBezTo>
                      <a:pt x="440" y="180"/>
                      <a:pt x="440" y="180"/>
                      <a:pt x="440" y="180"/>
                    </a:cubicBezTo>
                    <a:cubicBezTo>
                      <a:pt x="441" y="183"/>
                      <a:pt x="441" y="185"/>
                      <a:pt x="441" y="187"/>
                    </a:cubicBezTo>
                    <a:cubicBezTo>
                      <a:pt x="451" y="189"/>
                      <a:pt x="451" y="189"/>
                      <a:pt x="451" y="189"/>
                    </a:cubicBezTo>
                    <a:cubicBezTo>
                      <a:pt x="452" y="188"/>
                      <a:pt x="453" y="189"/>
                      <a:pt x="453" y="190"/>
                    </a:cubicBezTo>
                    <a:cubicBezTo>
                      <a:pt x="453" y="190"/>
                      <a:pt x="453" y="190"/>
                      <a:pt x="453" y="190"/>
                    </a:cubicBezTo>
                    <a:cubicBezTo>
                      <a:pt x="453" y="191"/>
                      <a:pt x="452" y="192"/>
                      <a:pt x="451" y="1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4" name="Oval 24"/>
              <p:cNvSpPr>
                <a:spLocks noChangeArrowheads="1"/>
              </p:cNvSpPr>
              <p:nvPr/>
            </p:nvSpPr>
            <p:spPr bwMode="auto">
              <a:xfrm>
                <a:off x="-1333500" y="3128963"/>
                <a:ext cx="77788" cy="793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  <p:sp>
            <p:nvSpPr>
              <p:cNvPr id="45" name="Freeform 25"/>
              <p:cNvSpPr>
                <a:spLocks/>
              </p:cNvSpPr>
              <p:nvPr/>
            </p:nvSpPr>
            <p:spPr bwMode="auto">
              <a:xfrm>
                <a:off x="-1423988" y="2082800"/>
                <a:ext cx="889000" cy="357188"/>
              </a:xfrm>
              <a:custGeom>
                <a:avLst/>
                <a:gdLst>
                  <a:gd name="T0" fmla="*/ 218 w 237"/>
                  <a:gd name="T1" fmla="*/ 95 h 95"/>
                  <a:gd name="T2" fmla="*/ 217 w 237"/>
                  <a:gd name="T3" fmla="*/ 94 h 95"/>
                  <a:gd name="T4" fmla="*/ 234 w 237"/>
                  <a:gd name="T5" fmla="*/ 82 h 95"/>
                  <a:gd name="T6" fmla="*/ 237 w 237"/>
                  <a:gd name="T7" fmla="*/ 79 h 95"/>
                  <a:gd name="T8" fmla="*/ 236 w 237"/>
                  <a:gd name="T9" fmla="*/ 77 h 95"/>
                  <a:gd name="T10" fmla="*/ 231 w 237"/>
                  <a:gd name="T11" fmla="*/ 75 h 95"/>
                  <a:gd name="T12" fmla="*/ 211 w 237"/>
                  <a:gd name="T13" fmla="*/ 78 h 95"/>
                  <a:gd name="T14" fmla="*/ 203 w 237"/>
                  <a:gd name="T15" fmla="*/ 66 h 95"/>
                  <a:gd name="T16" fmla="*/ 216 w 237"/>
                  <a:gd name="T17" fmla="*/ 49 h 95"/>
                  <a:gd name="T18" fmla="*/ 217 w 237"/>
                  <a:gd name="T19" fmla="*/ 46 h 95"/>
                  <a:gd name="T20" fmla="*/ 216 w 237"/>
                  <a:gd name="T21" fmla="*/ 44 h 95"/>
                  <a:gd name="T22" fmla="*/ 211 w 237"/>
                  <a:gd name="T23" fmla="*/ 43 h 95"/>
                  <a:gd name="T24" fmla="*/ 192 w 237"/>
                  <a:gd name="T25" fmla="*/ 53 h 95"/>
                  <a:gd name="T26" fmla="*/ 181 w 237"/>
                  <a:gd name="T27" fmla="*/ 43 h 95"/>
                  <a:gd name="T28" fmla="*/ 188 w 237"/>
                  <a:gd name="T29" fmla="*/ 24 h 95"/>
                  <a:gd name="T30" fmla="*/ 189 w 237"/>
                  <a:gd name="T31" fmla="*/ 22 h 95"/>
                  <a:gd name="T32" fmla="*/ 187 w 237"/>
                  <a:gd name="T33" fmla="*/ 18 h 95"/>
                  <a:gd name="T34" fmla="*/ 181 w 237"/>
                  <a:gd name="T35" fmla="*/ 20 h 95"/>
                  <a:gd name="T36" fmla="*/ 167 w 237"/>
                  <a:gd name="T37" fmla="*/ 34 h 95"/>
                  <a:gd name="T38" fmla="*/ 153 w 237"/>
                  <a:gd name="T39" fmla="*/ 28 h 95"/>
                  <a:gd name="T40" fmla="*/ 154 w 237"/>
                  <a:gd name="T41" fmla="*/ 8 h 95"/>
                  <a:gd name="T42" fmla="*/ 154 w 237"/>
                  <a:gd name="T43" fmla="*/ 7 h 95"/>
                  <a:gd name="T44" fmla="*/ 151 w 237"/>
                  <a:gd name="T45" fmla="*/ 3 h 95"/>
                  <a:gd name="T46" fmla="*/ 146 w 237"/>
                  <a:gd name="T47" fmla="*/ 6 h 95"/>
                  <a:gd name="T48" fmla="*/ 137 w 237"/>
                  <a:gd name="T49" fmla="*/ 24 h 95"/>
                  <a:gd name="T50" fmla="*/ 122 w 237"/>
                  <a:gd name="T51" fmla="*/ 23 h 95"/>
                  <a:gd name="T52" fmla="*/ 116 w 237"/>
                  <a:gd name="T53" fmla="*/ 4 h 95"/>
                  <a:gd name="T54" fmla="*/ 112 w 237"/>
                  <a:gd name="T55" fmla="*/ 0 h 95"/>
                  <a:gd name="T56" fmla="*/ 108 w 237"/>
                  <a:gd name="T57" fmla="*/ 4 h 95"/>
                  <a:gd name="T58" fmla="*/ 108 w 237"/>
                  <a:gd name="T59" fmla="*/ 4 h 95"/>
                  <a:gd name="T60" fmla="*/ 105 w 237"/>
                  <a:gd name="T61" fmla="*/ 24 h 95"/>
                  <a:gd name="T62" fmla="*/ 91 w 237"/>
                  <a:gd name="T63" fmla="*/ 28 h 95"/>
                  <a:gd name="T64" fmla="*/ 79 w 237"/>
                  <a:gd name="T65" fmla="*/ 11 h 95"/>
                  <a:gd name="T66" fmla="*/ 74 w 237"/>
                  <a:gd name="T67" fmla="*/ 9 h 95"/>
                  <a:gd name="T68" fmla="*/ 71 w 237"/>
                  <a:gd name="T69" fmla="*/ 12 h 95"/>
                  <a:gd name="T70" fmla="*/ 72 w 237"/>
                  <a:gd name="T71" fmla="*/ 14 h 95"/>
                  <a:gd name="T72" fmla="*/ 75 w 237"/>
                  <a:gd name="T73" fmla="*/ 34 h 95"/>
                  <a:gd name="T74" fmla="*/ 63 w 237"/>
                  <a:gd name="T75" fmla="*/ 42 h 95"/>
                  <a:gd name="T76" fmla="*/ 46 w 237"/>
                  <a:gd name="T77" fmla="*/ 29 h 95"/>
                  <a:gd name="T78" fmla="*/ 41 w 237"/>
                  <a:gd name="T79" fmla="*/ 29 h 95"/>
                  <a:gd name="T80" fmla="*/ 39 w 237"/>
                  <a:gd name="T81" fmla="*/ 32 h 95"/>
                  <a:gd name="T82" fmla="*/ 40 w 237"/>
                  <a:gd name="T83" fmla="*/ 34 h 95"/>
                  <a:gd name="T84" fmla="*/ 49 w 237"/>
                  <a:gd name="T85" fmla="*/ 53 h 95"/>
                  <a:gd name="T86" fmla="*/ 40 w 237"/>
                  <a:gd name="T87" fmla="*/ 64 h 95"/>
                  <a:gd name="T88" fmla="*/ 21 w 237"/>
                  <a:gd name="T89" fmla="*/ 57 h 95"/>
                  <a:gd name="T90" fmla="*/ 15 w 237"/>
                  <a:gd name="T91" fmla="*/ 58 h 95"/>
                  <a:gd name="T92" fmla="*/ 14 w 237"/>
                  <a:gd name="T93" fmla="*/ 60 h 95"/>
                  <a:gd name="T94" fmla="*/ 16 w 237"/>
                  <a:gd name="T95" fmla="*/ 64 h 95"/>
                  <a:gd name="T96" fmla="*/ 31 w 237"/>
                  <a:gd name="T97" fmla="*/ 78 h 95"/>
                  <a:gd name="T98" fmla="*/ 25 w 237"/>
                  <a:gd name="T99" fmla="*/ 92 h 95"/>
                  <a:gd name="T100" fmla="*/ 5 w 237"/>
                  <a:gd name="T101" fmla="*/ 91 h 95"/>
                  <a:gd name="T102" fmla="*/ 0 w 237"/>
                  <a:gd name="T103" fmla="*/ 94 h 95"/>
                  <a:gd name="T104" fmla="*/ 0 w 237"/>
                  <a:gd name="T105" fmla="*/ 95 h 95"/>
                  <a:gd name="T106" fmla="*/ 218 w 237"/>
                  <a:gd name="T107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37" h="95">
                    <a:moveTo>
                      <a:pt x="218" y="95"/>
                    </a:moveTo>
                    <a:cubicBezTo>
                      <a:pt x="218" y="95"/>
                      <a:pt x="217" y="94"/>
                      <a:pt x="217" y="94"/>
                    </a:cubicBezTo>
                    <a:cubicBezTo>
                      <a:pt x="234" y="82"/>
                      <a:pt x="234" y="82"/>
                      <a:pt x="234" y="82"/>
                    </a:cubicBezTo>
                    <a:cubicBezTo>
                      <a:pt x="236" y="82"/>
                      <a:pt x="237" y="80"/>
                      <a:pt x="237" y="79"/>
                    </a:cubicBezTo>
                    <a:cubicBezTo>
                      <a:pt x="237" y="78"/>
                      <a:pt x="236" y="78"/>
                      <a:pt x="236" y="77"/>
                    </a:cubicBezTo>
                    <a:cubicBezTo>
                      <a:pt x="235" y="75"/>
                      <a:pt x="233" y="74"/>
                      <a:pt x="231" y="75"/>
                    </a:cubicBezTo>
                    <a:cubicBezTo>
                      <a:pt x="211" y="78"/>
                      <a:pt x="211" y="78"/>
                      <a:pt x="211" y="78"/>
                    </a:cubicBezTo>
                    <a:cubicBezTo>
                      <a:pt x="209" y="74"/>
                      <a:pt x="206" y="70"/>
                      <a:pt x="203" y="66"/>
                    </a:cubicBezTo>
                    <a:cubicBezTo>
                      <a:pt x="216" y="49"/>
                      <a:pt x="216" y="49"/>
                      <a:pt x="216" y="49"/>
                    </a:cubicBezTo>
                    <a:cubicBezTo>
                      <a:pt x="217" y="49"/>
                      <a:pt x="217" y="48"/>
                      <a:pt x="217" y="46"/>
                    </a:cubicBezTo>
                    <a:cubicBezTo>
                      <a:pt x="217" y="46"/>
                      <a:pt x="217" y="45"/>
                      <a:pt x="216" y="44"/>
                    </a:cubicBezTo>
                    <a:cubicBezTo>
                      <a:pt x="215" y="42"/>
                      <a:pt x="212" y="42"/>
                      <a:pt x="211" y="43"/>
                    </a:cubicBezTo>
                    <a:cubicBezTo>
                      <a:pt x="192" y="53"/>
                      <a:pt x="192" y="53"/>
                      <a:pt x="192" y="53"/>
                    </a:cubicBezTo>
                    <a:cubicBezTo>
                      <a:pt x="189" y="49"/>
                      <a:pt x="185" y="46"/>
                      <a:pt x="181" y="43"/>
                    </a:cubicBezTo>
                    <a:cubicBezTo>
                      <a:pt x="188" y="24"/>
                      <a:pt x="188" y="24"/>
                      <a:pt x="188" y="24"/>
                    </a:cubicBezTo>
                    <a:cubicBezTo>
                      <a:pt x="188" y="23"/>
                      <a:pt x="189" y="22"/>
                      <a:pt x="189" y="22"/>
                    </a:cubicBezTo>
                    <a:cubicBezTo>
                      <a:pt x="189" y="20"/>
                      <a:pt x="188" y="19"/>
                      <a:pt x="187" y="18"/>
                    </a:cubicBezTo>
                    <a:cubicBezTo>
                      <a:pt x="185" y="17"/>
                      <a:pt x="182" y="18"/>
                      <a:pt x="181" y="20"/>
                    </a:cubicBezTo>
                    <a:cubicBezTo>
                      <a:pt x="167" y="34"/>
                      <a:pt x="167" y="34"/>
                      <a:pt x="167" y="34"/>
                    </a:cubicBezTo>
                    <a:cubicBezTo>
                      <a:pt x="162" y="32"/>
                      <a:pt x="158" y="30"/>
                      <a:pt x="153" y="28"/>
                    </a:cubicBezTo>
                    <a:cubicBezTo>
                      <a:pt x="154" y="8"/>
                      <a:pt x="154" y="8"/>
                      <a:pt x="154" y="8"/>
                    </a:cubicBezTo>
                    <a:cubicBezTo>
                      <a:pt x="154" y="8"/>
                      <a:pt x="154" y="7"/>
                      <a:pt x="154" y="7"/>
                    </a:cubicBezTo>
                    <a:cubicBezTo>
                      <a:pt x="154" y="5"/>
                      <a:pt x="153" y="4"/>
                      <a:pt x="151" y="3"/>
                    </a:cubicBezTo>
                    <a:cubicBezTo>
                      <a:pt x="149" y="3"/>
                      <a:pt x="146" y="4"/>
                      <a:pt x="146" y="6"/>
                    </a:cubicBezTo>
                    <a:cubicBezTo>
                      <a:pt x="137" y="24"/>
                      <a:pt x="137" y="24"/>
                      <a:pt x="137" y="24"/>
                    </a:cubicBezTo>
                    <a:cubicBezTo>
                      <a:pt x="132" y="24"/>
                      <a:pt x="127" y="23"/>
                      <a:pt x="122" y="23"/>
                    </a:cubicBezTo>
                    <a:cubicBezTo>
                      <a:pt x="116" y="4"/>
                      <a:pt x="116" y="4"/>
                      <a:pt x="116" y="4"/>
                    </a:cubicBezTo>
                    <a:cubicBezTo>
                      <a:pt x="116" y="1"/>
                      <a:pt x="114" y="0"/>
                      <a:pt x="112" y="0"/>
                    </a:cubicBezTo>
                    <a:cubicBezTo>
                      <a:pt x="110" y="0"/>
                      <a:pt x="108" y="2"/>
                      <a:pt x="108" y="4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5" y="24"/>
                      <a:pt x="105" y="24"/>
                      <a:pt x="105" y="24"/>
                    </a:cubicBezTo>
                    <a:cubicBezTo>
                      <a:pt x="100" y="25"/>
                      <a:pt x="95" y="26"/>
                      <a:pt x="91" y="28"/>
                    </a:cubicBezTo>
                    <a:cubicBezTo>
                      <a:pt x="79" y="11"/>
                      <a:pt x="79" y="11"/>
                      <a:pt x="79" y="11"/>
                    </a:cubicBezTo>
                    <a:cubicBezTo>
                      <a:pt x="78" y="9"/>
                      <a:pt x="76" y="8"/>
                      <a:pt x="74" y="9"/>
                    </a:cubicBezTo>
                    <a:cubicBezTo>
                      <a:pt x="72" y="9"/>
                      <a:pt x="71" y="11"/>
                      <a:pt x="71" y="12"/>
                    </a:cubicBezTo>
                    <a:cubicBezTo>
                      <a:pt x="71" y="13"/>
                      <a:pt x="72" y="13"/>
                      <a:pt x="72" y="14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71" y="36"/>
                      <a:pt x="66" y="39"/>
                      <a:pt x="63" y="42"/>
                    </a:cubicBezTo>
                    <a:cubicBezTo>
                      <a:pt x="46" y="29"/>
                      <a:pt x="46" y="29"/>
                      <a:pt x="46" y="29"/>
                    </a:cubicBezTo>
                    <a:cubicBezTo>
                      <a:pt x="45" y="28"/>
                      <a:pt x="42" y="27"/>
                      <a:pt x="41" y="29"/>
                    </a:cubicBezTo>
                    <a:cubicBezTo>
                      <a:pt x="40" y="30"/>
                      <a:pt x="39" y="31"/>
                      <a:pt x="39" y="32"/>
                    </a:cubicBezTo>
                    <a:cubicBezTo>
                      <a:pt x="39" y="33"/>
                      <a:pt x="39" y="34"/>
                      <a:pt x="40" y="34"/>
                    </a:cubicBezTo>
                    <a:cubicBezTo>
                      <a:pt x="49" y="53"/>
                      <a:pt x="49" y="53"/>
                      <a:pt x="49" y="53"/>
                    </a:cubicBezTo>
                    <a:cubicBezTo>
                      <a:pt x="46" y="56"/>
                      <a:pt x="43" y="60"/>
                      <a:pt x="40" y="64"/>
                    </a:cubicBezTo>
                    <a:cubicBezTo>
                      <a:pt x="21" y="57"/>
                      <a:pt x="21" y="57"/>
                      <a:pt x="21" y="57"/>
                    </a:cubicBezTo>
                    <a:cubicBezTo>
                      <a:pt x="19" y="56"/>
                      <a:pt x="16" y="56"/>
                      <a:pt x="15" y="58"/>
                    </a:cubicBezTo>
                    <a:cubicBezTo>
                      <a:pt x="15" y="59"/>
                      <a:pt x="14" y="60"/>
                      <a:pt x="14" y="60"/>
                    </a:cubicBezTo>
                    <a:cubicBezTo>
                      <a:pt x="14" y="62"/>
                      <a:pt x="15" y="63"/>
                      <a:pt x="16" y="64"/>
                    </a:cubicBezTo>
                    <a:cubicBezTo>
                      <a:pt x="31" y="78"/>
                      <a:pt x="31" y="78"/>
                      <a:pt x="31" y="78"/>
                    </a:cubicBezTo>
                    <a:cubicBezTo>
                      <a:pt x="29" y="82"/>
                      <a:pt x="27" y="87"/>
                      <a:pt x="25" y="92"/>
                    </a:cubicBezTo>
                    <a:cubicBezTo>
                      <a:pt x="5" y="91"/>
                      <a:pt x="5" y="91"/>
                      <a:pt x="5" y="91"/>
                    </a:cubicBezTo>
                    <a:cubicBezTo>
                      <a:pt x="3" y="91"/>
                      <a:pt x="0" y="92"/>
                      <a:pt x="0" y="94"/>
                    </a:cubicBezTo>
                    <a:cubicBezTo>
                      <a:pt x="0" y="94"/>
                      <a:pt x="0" y="95"/>
                      <a:pt x="0" y="95"/>
                    </a:cubicBezTo>
                    <a:lnTo>
                      <a:pt x="218" y="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48" name="矩形 47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8"/>
    </mc:Choice>
    <mc:Fallback xmlns:a14="http://schemas.microsoft.com/office/drawing/2010/main" xmlns="">
      <p:transition spd="slow" advTm="4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4"/>
          <p:cNvSpPr/>
          <p:nvPr/>
        </p:nvSpPr>
        <p:spPr bwMode="auto">
          <a:xfrm>
            <a:off x="3056626" y="1079996"/>
            <a:ext cx="1529488" cy="2079129"/>
          </a:xfrm>
          <a:custGeom>
            <a:avLst/>
            <a:gdLst/>
            <a:ahLst/>
            <a:cxnLst/>
            <a:rect l="l" t="t" r="r" b="b"/>
            <a:pathLst>
              <a:path w="2071340" h="2828404">
                <a:moveTo>
                  <a:pt x="0" y="0"/>
                </a:moveTo>
                <a:lnTo>
                  <a:pt x="2071340" y="0"/>
                </a:lnTo>
                <a:lnTo>
                  <a:pt x="2071340" y="902778"/>
                </a:lnTo>
                <a:cubicBezTo>
                  <a:pt x="1815192" y="931760"/>
                  <a:pt x="1617104" y="1149848"/>
                  <a:pt x="1617104" y="1414202"/>
                </a:cubicBezTo>
                <a:cubicBezTo>
                  <a:pt x="1617104" y="1678556"/>
                  <a:pt x="1815192" y="1896645"/>
                  <a:pt x="2071340" y="1925626"/>
                </a:cubicBezTo>
                <a:lnTo>
                  <a:pt x="2071340" y="2828404"/>
                </a:lnTo>
                <a:lnTo>
                  <a:pt x="0" y="2828404"/>
                </a:lnTo>
                <a:lnTo>
                  <a:pt x="0" y="1925626"/>
                </a:lnTo>
                <a:cubicBezTo>
                  <a:pt x="256148" y="1896644"/>
                  <a:pt x="454235" y="1678556"/>
                  <a:pt x="454235" y="1414202"/>
                </a:cubicBezTo>
                <a:cubicBezTo>
                  <a:pt x="454235" y="1149849"/>
                  <a:pt x="256148" y="931760"/>
                  <a:pt x="0" y="902779"/>
                </a:cubicBezTo>
                <a:close/>
              </a:path>
            </a:pathLst>
          </a:custGeom>
          <a:solidFill>
            <a:srgbClr val="E2E9E9"/>
          </a:solidFill>
          <a:ln w="3175" cap="flat" cmpd="sng" algn="ctr">
            <a:solidFill>
              <a:srgbClr val="EAEAEA"/>
            </a:solidFill>
            <a:prstDash val="solid"/>
          </a:ln>
          <a:effectLst/>
        </p:spPr>
        <p:txBody>
          <a:bodyPr lIns="331661" tIns="44929" rIns="331661" bIns="44929" anchor="ctr"/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rgbClr val="314865"/>
                </a:solidFill>
                <a:cs typeface="+mn-ea"/>
                <a:sym typeface="+mn-lt"/>
              </a:rPr>
              <a:t>Add text</a:t>
            </a:r>
            <a:endParaRPr lang="en-US" altLang="zh-CN" sz="900" kern="0" dirty="0">
              <a:solidFill>
                <a:srgbClr val="314865"/>
              </a:solidFill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defRPr/>
            </a:pPr>
            <a:endParaRPr lang="zh-CN" altLang="en-US" sz="900" kern="0" dirty="0">
              <a:solidFill>
                <a:srgbClr val="314865"/>
              </a:solidFill>
              <a:cs typeface="+mn-ea"/>
              <a:sym typeface="+mn-lt"/>
            </a:endParaRPr>
          </a:p>
        </p:txBody>
      </p:sp>
      <p:sp>
        <p:nvSpPr>
          <p:cNvPr id="3" name="矩形 6"/>
          <p:cNvSpPr/>
          <p:nvPr/>
        </p:nvSpPr>
        <p:spPr bwMode="auto">
          <a:xfrm>
            <a:off x="6291405" y="1079996"/>
            <a:ext cx="1449791" cy="2079129"/>
          </a:xfrm>
          <a:custGeom>
            <a:avLst/>
            <a:gdLst/>
            <a:ahLst/>
            <a:cxnLst/>
            <a:rect l="l" t="t" r="r" b="b"/>
            <a:pathLst>
              <a:path w="1963712" h="2828404">
                <a:moveTo>
                  <a:pt x="0" y="0"/>
                </a:moveTo>
                <a:lnTo>
                  <a:pt x="1963712" y="0"/>
                </a:lnTo>
                <a:lnTo>
                  <a:pt x="1963712" y="2828404"/>
                </a:lnTo>
                <a:lnTo>
                  <a:pt x="0" y="2828404"/>
                </a:lnTo>
                <a:lnTo>
                  <a:pt x="0" y="1925626"/>
                </a:lnTo>
                <a:cubicBezTo>
                  <a:pt x="256149" y="1896645"/>
                  <a:pt x="454236" y="1678556"/>
                  <a:pt x="454236" y="1414202"/>
                </a:cubicBezTo>
                <a:cubicBezTo>
                  <a:pt x="454236" y="1149848"/>
                  <a:pt x="256149" y="931760"/>
                  <a:pt x="0" y="902778"/>
                </a:cubicBezTo>
                <a:close/>
              </a:path>
            </a:pathLst>
          </a:custGeom>
          <a:solidFill>
            <a:srgbClr val="E2E9E9"/>
          </a:solidFill>
          <a:ln w="3175" cap="flat" cmpd="sng" algn="ctr">
            <a:solidFill>
              <a:srgbClr val="EAEAEA"/>
            </a:solidFill>
            <a:prstDash val="solid"/>
          </a:ln>
          <a:effectLst/>
        </p:spPr>
        <p:txBody>
          <a:bodyPr lIns="397994" tIns="44929" rIns="132665" bIns="44929" anchor="ctr"/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rgbClr val="314865"/>
                </a:solidFill>
                <a:cs typeface="+mn-ea"/>
                <a:sym typeface="+mn-lt"/>
              </a:rPr>
              <a:t>Click here to add text</a:t>
            </a:r>
            <a:endParaRPr lang="en-US" altLang="zh-CN" sz="900" kern="0" dirty="0">
              <a:solidFill>
                <a:srgbClr val="314865"/>
              </a:solidFill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712051" y="1823210"/>
            <a:ext cx="595387" cy="592704"/>
          </a:xfrm>
          <a:prstGeom prst="ellipse">
            <a:avLst/>
          </a:prstGeom>
          <a:solidFill>
            <a:srgbClr val="2E97BC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000" b="1" kern="0" dirty="0">
                <a:solidFill>
                  <a:sysClr val="window" lastClr="FFFFFF"/>
                </a:solidFill>
                <a:cs typeface="+mn-ea"/>
                <a:sym typeface="+mn-lt"/>
              </a:rPr>
              <a:t>text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4335302" y="1079996"/>
            <a:ext cx="1862342" cy="2079129"/>
            <a:chOff x="4216952" y="1167594"/>
            <a:chExt cx="1891903" cy="2121694"/>
          </a:xfrm>
          <a:solidFill>
            <a:srgbClr val="E2E9E9"/>
          </a:solidFill>
        </p:grpSpPr>
        <p:sp>
          <p:nvSpPr>
            <p:cNvPr id="6" name="矩形 5"/>
            <p:cNvSpPr/>
            <p:nvPr/>
          </p:nvSpPr>
          <p:spPr bwMode="auto">
            <a:xfrm>
              <a:off x="4566996" y="1167594"/>
              <a:ext cx="1541859" cy="2121694"/>
            </a:xfrm>
            <a:custGeom>
              <a:avLst/>
              <a:gdLst/>
              <a:ahLst/>
              <a:cxnLst/>
              <a:rect l="l" t="t" r="r" b="b"/>
              <a:pathLst>
                <a:path w="2055564" h="2828404">
                  <a:moveTo>
                    <a:pt x="0" y="0"/>
                  </a:moveTo>
                  <a:lnTo>
                    <a:pt x="2055564" y="0"/>
                  </a:lnTo>
                  <a:lnTo>
                    <a:pt x="2055564" y="902778"/>
                  </a:lnTo>
                  <a:cubicBezTo>
                    <a:pt x="1799416" y="931760"/>
                    <a:pt x="1601328" y="1149848"/>
                    <a:pt x="1601328" y="1414202"/>
                  </a:cubicBezTo>
                  <a:cubicBezTo>
                    <a:pt x="1601328" y="1678556"/>
                    <a:pt x="1799416" y="1896645"/>
                    <a:pt x="2055564" y="1925626"/>
                  </a:cubicBezTo>
                  <a:lnTo>
                    <a:pt x="2055564" y="2828404"/>
                  </a:lnTo>
                  <a:lnTo>
                    <a:pt x="0" y="2828404"/>
                  </a:lnTo>
                  <a:lnTo>
                    <a:pt x="0" y="1925626"/>
                  </a:lnTo>
                  <a:cubicBezTo>
                    <a:pt x="256148" y="1896644"/>
                    <a:pt x="454235" y="1678556"/>
                    <a:pt x="454235" y="1414202"/>
                  </a:cubicBezTo>
                  <a:cubicBezTo>
                    <a:pt x="454235" y="1149849"/>
                    <a:pt x="256148" y="931760"/>
                    <a:pt x="0" y="902779"/>
                  </a:cubicBezTo>
                  <a:close/>
                </a:path>
              </a:pathLst>
            </a:custGeom>
            <a:grpFill/>
            <a:ln w="3175" cap="flat" cmpd="sng" algn="ctr">
              <a:solidFill>
                <a:srgbClr val="EAEAEA"/>
              </a:solidFill>
              <a:prstDash val="solid"/>
            </a:ln>
            <a:effectLst/>
          </p:spPr>
          <p:txBody>
            <a:bodyPr lIns="337500" rIns="337500"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zh-CN" altLang="en-US" sz="900" kern="0" dirty="0">
                  <a:solidFill>
                    <a:srgbClr val="314865"/>
                  </a:solidFill>
                  <a:cs typeface="+mn-ea"/>
                  <a:sym typeface="+mn-lt"/>
                </a:rPr>
                <a:t>Add text</a:t>
              </a:r>
              <a:endParaRPr lang="en-US" altLang="zh-CN" sz="900" kern="0" dirty="0">
                <a:solidFill>
                  <a:srgbClr val="314865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4216952" y="1926023"/>
              <a:ext cx="604838" cy="604838"/>
            </a:xfrm>
            <a:prstGeom prst="ellipse">
              <a:avLst/>
            </a:prstGeom>
            <a:solidFill>
              <a:srgbClr val="2E97BC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b="1" kern="0" dirty="0">
                  <a:solidFill>
                    <a:sysClr val="window" lastClr="FFFFFF"/>
                  </a:solidFill>
                  <a:cs typeface="+mn-ea"/>
                  <a:sym typeface="+mn-lt"/>
                </a:rPr>
                <a:t>text</a:t>
              </a:r>
            </a:p>
          </p:txBody>
        </p:sp>
      </p:grpSp>
      <p:sp>
        <p:nvSpPr>
          <p:cNvPr id="8" name="椭圆 7"/>
          <p:cNvSpPr/>
          <p:nvPr/>
        </p:nvSpPr>
        <p:spPr bwMode="auto">
          <a:xfrm>
            <a:off x="5946832" y="1823210"/>
            <a:ext cx="595387" cy="592704"/>
          </a:xfrm>
          <a:prstGeom prst="ellipse">
            <a:avLst/>
          </a:prstGeom>
          <a:solidFill>
            <a:srgbClr val="2E97BC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1000" b="1" kern="0" dirty="0">
                <a:solidFill>
                  <a:sysClr val="window" lastClr="FFFFFF"/>
                </a:solidFill>
                <a:cs typeface="+mn-ea"/>
                <a:sym typeface="+mn-lt"/>
              </a:rPr>
              <a:t>text</a:t>
            </a:r>
          </a:p>
        </p:txBody>
      </p:sp>
      <p:sp>
        <p:nvSpPr>
          <p:cNvPr id="9" name="矩形 3"/>
          <p:cNvSpPr/>
          <p:nvPr/>
        </p:nvSpPr>
        <p:spPr bwMode="auto">
          <a:xfrm>
            <a:off x="1548234" y="1079996"/>
            <a:ext cx="1414630" cy="2079129"/>
          </a:xfrm>
          <a:custGeom>
            <a:avLst/>
            <a:gdLst/>
            <a:ahLst/>
            <a:cxnLst/>
            <a:rect l="l" t="t" r="r" b="b"/>
            <a:pathLst>
              <a:path w="1915864" h="2828404">
                <a:moveTo>
                  <a:pt x="0" y="0"/>
                </a:moveTo>
                <a:lnTo>
                  <a:pt x="1915864" y="0"/>
                </a:lnTo>
                <a:lnTo>
                  <a:pt x="1915864" y="902778"/>
                </a:lnTo>
                <a:cubicBezTo>
                  <a:pt x="1659716" y="931760"/>
                  <a:pt x="1461628" y="1149848"/>
                  <a:pt x="1461628" y="1414202"/>
                </a:cubicBezTo>
                <a:cubicBezTo>
                  <a:pt x="1461628" y="1678556"/>
                  <a:pt x="1659716" y="1896645"/>
                  <a:pt x="1915864" y="1925626"/>
                </a:cubicBezTo>
                <a:lnTo>
                  <a:pt x="1915864" y="2828404"/>
                </a:lnTo>
                <a:lnTo>
                  <a:pt x="0" y="2828404"/>
                </a:lnTo>
                <a:close/>
              </a:path>
            </a:pathLst>
          </a:custGeom>
          <a:solidFill>
            <a:srgbClr val="E2E9E9"/>
          </a:solidFill>
          <a:ln w="3175" cap="flat" cmpd="sng" algn="ctr">
            <a:noFill/>
            <a:prstDash val="solid"/>
          </a:ln>
          <a:effectLst/>
        </p:spPr>
        <p:txBody>
          <a:bodyPr lIns="132665" tIns="44929" rIns="331661" bIns="44929" anchor="ctr"/>
          <a:lstStyle/>
          <a:p>
            <a:pPr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rgbClr val="314865"/>
                </a:solidFill>
                <a:cs typeface="+mn-ea"/>
                <a:sym typeface="+mn-lt"/>
              </a:rPr>
              <a:t>Click here to add text</a:t>
            </a:r>
          </a:p>
        </p:txBody>
      </p:sp>
      <p:sp>
        <p:nvSpPr>
          <p:cNvPr id="10" name="矩形 9"/>
          <p:cNvSpPr/>
          <p:nvPr/>
        </p:nvSpPr>
        <p:spPr>
          <a:xfrm>
            <a:off x="1548235" y="3461511"/>
            <a:ext cx="6192962" cy="793838"/>
          </a:xfrm>
          <a:prstGeom prst="rect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 sz="1000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476226" y="3600276"/>
            <a:ext cx="5647907" cy="594534"/>
            <a:chOff x="1385646" y="3721991"/>
            <a:chExt cx="5737556" cy="606706"/>
          </a:xfrm>
        </p:grpSpPr>
        <p:sp>
          <p:nvSpPr>
            <p:cNvPr id="12" name="文本框 19"/>
            <p:cNvSpPr txBox="1"/>
            <p:nvPr/>
          </p:nvSpPr>
          <p:spPr>
            <a:xfrm>
              <a:off x="1385646" y="3721991"/>
              <a:ext cx="2538282" cy="28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text you need</a:t>
              </a:r>
            </a:p>
          </p:txBody>
        </p:sp>
        <p:sp>
          <p:nvSpPr>
            <p:cNvPr id="14" name="文本框 21"/>
            <p:cNvSpPr txBox="1"/>
            <p:nvPr/>
          </p:nvSpPr>
          <p:spPr>
            <a:xfrm>
              <a:off x="4584920" y="3721991"/>
              <a:ext cx="2538282" cy="28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text you need</a:t>
              </a:r>
            </a:p>
          </p:txBody>
        </p:sp>
        <p:sp>
          <p:nvSpPr>
            <p:cNvPr id="17" name="文本框 24"/>
            <p:cNvSpPr txBox="1"/>
            <p:nvPr/>
          </p:nvSpPr>
          <p:spPr>
            <a:xfrm>
              <a:off x="1403281" y="4024437"/>
              <a:ext cx="2538282" cy="28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text you need</a:t>
              </a:r>
            </a:p>
          </p:txBody>
        </p:sp>
        <p:sp>
          <p:nvSpPr>
            <p:cNvPr id="18" name="文本框 25"/>
            <p:cNvSpPr txBox="1"/>
            <p:nvPr/>
          </p:nvSpPr>
          <p:spPr>
            <a:xfrm>
              <a:off x="4584920" y="4046027"/>
              <a:ext cx="2538282" cy="28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text you need</a:t>
              </a:r>
            </a:p>
          </p:txBody>
        </p:sp>
      </p:grpSp>
      <p:sp>
        <p:nvSpPr>
          <p:cNvPr id="22" name="矩形 21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30"/>
    </mc:Choice>
    <mc:Fallback xmlns:a14="http://schemas.microsoft.com/office/drawing/2010/main" xmlns="">
      <p:transition spd="slow" advTm="51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7801">
            <a:off x="3038765" y="-331354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828154" y="484768"/>
            <a:ext cx="1890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2E97BC"/>
                </a:solidFill>
                <a:cs typeface="+mn-ea"/>
                <a:sym typeface="+mn-lt"/>
              </a:rPr>
              <a:t>CATALOG</a:t>
            </a:r>
            <a:endParaRPr lang="zh-CN" altLang="en-US" sz="2800" b="1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0993" y="885458"/>
            <a:ext cx="282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err="1">
                <a:cs typeface="+mn-ea"/>
                <a:sym typeface="+mn-lt"/>
              </a:rPr>
              <a:t>templateBusiness</a:t>
            </a:r>
            <a:r>
              <a:rPr lang="en-US" altLang="zh-CN" sz="10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000" dirty="0">
                <a:cs typeface="+mn-ea"/>
                <a:sym typeface="+mn-lt"/>
              </a:rPr>
              <a:t>general PPT template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4731" y="1944092"/>
            <a:ext cx="504056" cy="5040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2E97BC"/>
                </a:solidFill>
                <a:cs typeface="+mn-ea"/>
                <a:sym typeface="+mn-lt"/>
              </a:rPr>
              <a:t>01</a:t>
            </a:r>
            <a:endParaRPr lang="zh-CN" altLang="en-US" sz="20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22608" y="187208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Add a text title</a:t>
            </a:r>
          </a:p>
        </p:txBody>
      </p:sp>
      <p:sp>
        <p:nvSpPr>
          <p:cNvPr id="8" name="矩形 7"/>
          <p:cNvSpPr/>
          <p:nvPr/>
        </p:nvSpPr>
        <p:spPr>
          <a:xfrm>
            <a:off x="1502803" y="2160116"/>
            <a:ext cx="22669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cs typeface="+mn-ea"/>
                <a:sym typeface="+mn-lt"/>
              </a:rPr>
              <a:t>Template </a:t>
            </a:r>
            <a:r>
              <a:rPr lang="en-US" altLang="zh-CN" sz="1000" dirty="0" err="1">
                <a:cs typeface="+mn-ea"/>
                <a:sym typeface="+mn-lt"/>
              </a:rPr>
              <a:t>Bugeneral</a:t>
            </a:r>
            <a:r>
              <a:rPr lang="en-US" altLang="zh-CN" sz="1000" dirty="0">
                <a:cs typeface="+mn-ea"/>
                <a:sym typeface="+mn-lt"/>
              </a:rPr>
              <a:t> PPT template</a:t>
            </a:r>
            <a:endParaRPr lang="zh-CN" altLang="en-US" sz="1000" dirty="0">
              <a:cs typeface="+mn-ea"/>
              <a:sym typeface="+mn-lt"/>
            </a:endParaRPr>
          </a:p>
          <a:p>
            <a:r>
              <a:rPr lang="en-US" altLang="zh-CN" sz="1000" dirty="0" err="1">
                <a:cs typeface="+mn-ea"/>
                <a:sym typeface="+mn-lt"/>
              </a:rPr>
              <a:t>siness</a:t>
            </a:r>
            <a:r>
              <a:rPr lang="en-US" altLang="zh-CN" sz="1000" dirty="0">
                <a:cs typeface="+mn-ea"/>
                <a:sym typeface="+mn-lt"/>
              </a:rPr>
              <a:t> end of year job summary</a:t>
            </a:r>
          </a:p>
        </p:txBody>
      </p:sp>
      <p:sp>
        <p:nvSpPr>
          <p:cNvPr id="18" name="矩形 17"/>
          <p:cNvSpPr/>
          <p:nvPr/>
        </p:nvSpPr>
        <p:spPr>
          <a:xfrm>
            <a:off x="4408749" y="1944092"/>
            <a:ext cx="504056" cy="5040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2E97BC"/>
                </a:solidFill>
                <a:cs typeface="+mn-ea"/>
                <a:sym typeface="+mn-lt"/>
              </a:rPr>
              <a:t>02</a:t>
            </a:r>
            <a:endParaRPr lang="zh-CN" altLang="en-US" sz="20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76626" y="187208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Add a text title</a:t>
            </a:r>
          </a:p>
        </p:txBody>
      </p:sp>
      <p:sp>
        <p:nvSpPr>
          <p:cNvPr id="20" name="矩形 19"/>
          <p:cNvSpPr/>
          <p:nvPr/>
        </p:nvSpPr>
        <p:spPr>
          <a:xfrm>
            <a:off x="5056821" y="2160116"/>
            <a:ext cx="282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err="1">
                <a:cs typeface="+mn-ea"/>
                <a:sym typeface="+mn-lt"/>
              </a:rPr>
              <a:t>templateBusiness</a:t>
            </a:r>
            <a:r>
              <a:rPr lang="en-US" altLang="zh-CN" sz="10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000" dirty="0">
                <a:cs typeface="+mn-ea"/>
                <a:sym typeface="+mn-lt"/>
              </a:rPr>
              <a:t>general PPT template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00162" y="3117706"/>
            <a:ext cx="504056" cy="5040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2E97BC"/>
                </a:solidFill>
                <a:cs typeface="+mn-ea"/>
                <a:sym typeface="+mn-lt"/>
              </a:rPr>
              <a:t>03</a:t>
            </a:r>
            <a:endParaRPr lang="zh-CN" altLang="en-US" sz="20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568039" y="304569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Add a text title</a:t>
            </a:r>
          </a:p>
        </p:txBody>
      </p:sp>
      <p:sp>
        <p:nvSpPr>
          <p:cNvPr id="23" name="矩形 22"/>
          <p:cNvSpPr/>
          <p:nvPr/>
        </p:nvSpPr>
        <p:spPr>
          <a:xfrm>
            <a:off x="1548234" y="3333730"/>
            <a:ext cx="282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err="1">
                <a:cs typeface="+mn-ea"/>
                <a:sym typeface="+mn-lt"/>
              </a:rPr>
              <a:t>templateBusiness</a:t>
            </a:r>
            <a:r>
              <a:rPr lang="en-US" altLang="zh-CN" sz="10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000" dirty="0">
                <a:cs typeface="+mn-ea"/>
                <a:sym typeface="+mn-lt"/>
              </a:rPr>
              <a:t>general PPT template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28554" y="3117706"/>
            <a:ext cx="504056" cy="5040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2E97BC"/>
                </a:solidFill>
                <a:cs typeface="+mn-ea"/>
                <a:sym typeface="+mn-lt"/>
              </a:rPr>
              <a:t>04</a:t>
            </a:r>
            <a:endParaRPr lang="zh-CN" altLang="en-US" sz="20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096431" y="304569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00" b="1" dirty="0">
                <a:solidFill>
                  <a:srgbClr val="2E97BC"/>
                </a:solidFill>
                <a:cs typeface="+mn-ea"/>
                <a:sym typeface="+mn-lt"/>
              </a:rPr>
              <a:t>Add a text title</a:t>
            </a:r>
          </a:p>
        </p:txBody>
      </p:sp>
      <p:sp>
        <p:nvSpPr>
          <p:cNvPr id="26" name="矩形 25"/>
          <p:cNvSpPr/>
          <p:nvPr/>
        </p:nvSpPr>
        <p:spPr>
          <a:xfrm>
            <a:off x="5076626" y="3333730"/>
            <a:ext cx="282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err="1">
                <a:cs typeface="+mn-ea"/>
                <a:sym typeface="+mn-lt"/>
              </a:rPr>
              <a:t>templateBusiness</a:t>
            </a:r>
            <a:r>
              <a:rPr lang="en-US" altLang="zh-CN" sz="10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000" dirty="0">
                <a:cs typeface="+mn-ea"/>
                <a:sym typeface="+mn-lt"/>
              </a:rPr>
              <a:t>general PPT template</a:t>
            </a:r>
            <a:endParaRPr lang="zh-CN" altLang="en-US" sz="1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32"/>
    </mc:Choice>
    <mc:Fallback xmlns:a14="http://schemas.microsoft.com/office/drawing/2010/main" xmlns="">
      <p:transition spd="slow" advTm="98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960723" y="1121265"/>
            <a:ext cx="3255875" cy="2954121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2079999" y="1075884"/>
            <a:ext cx="1031222" cy="935648"/>
          </a:xfrm>
          <a:custGeom>
            <a:avLst/>
            <a:gdLst>
              <a:gd name="connsiteX0" fmla="*/ 0 w 1303267"/>
              <a:gd name="connsiteY0" fmla="*/ 989517 h 989517"/>
              <a:gd name="connsiteX1" fmla="*/ 651634 w 1303267"/>
              <a:gd name="connsiteY1" fmla="*/ 0 h 989517"/>
              <a:gd name="connsiteX2" fmla="*/ 651634 w 1303267"/>
              <a:gd name="connsiteY2" fmla="*/ 0 h 989517"/>
              <a:gd name="connsiteX3" fmla="*/ 1303267 w 1303267"/>
              <a:gd name="connsiteY3" fmla="*/ 989517 h 989517"/>
              <a:gd name="connsiteX4" fmla="*/ 0 w 1303267"/>
              <a:gd name="connsiteY4" fmla="*/ 989517 h 98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267" h="989517">
                <a:moveTo>
                  <a:pt x="0" y="989517"/>
                </a:moveTo>
                <a:lnTo>
                  <a:pt x="651634" y="0"/>
                </a:lnTo>
                <a:lnTo>
                  <a:pt x="651634" y="0"/>
                </a:lnTo>
                <a:lnTo>
                  <a:pt x="1303267" y="989517"/>
                </a:lnTo>
                <a:lnTo>
                  <a:pt x="0" y="989517"/>
                </a:lnTo>
                <a:close/>
              </a:path>
            </a:pathLst>
          </a:custGeom>
          <a:solidFill>
            <a:srgbClr val="2E97BC"/>
          </a:solidFill>
          <a:ln w="254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976" tIns="14976" rIns="14976" bIns="14976" numCol="1" spcCol="1248" anchor="ctr" anchorCtr="0">
            <a:noAutofit/>
          </a:bodyPr>
          <a:lstStyle/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zh-CN" sz="1200" b="1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zh-CN" sz="1200" b="1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200" b="1" dirty="0">
                <a:solidFill>
                  <a:schemeClr val="bg1"/>
                </a:solidFill>
                <a:cs typeface="+mn-ea"/>
                <a:sym typeface="+mn-lt"/>
              </a:rPr>
              <a:t>text</a:t>
            </a:r>
            <a:endParaRPr lang="en-JM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任意多边形 3"/>
          <p:cNvSpPr/>
          <p:nvPr/>
        </p:nvSpPr>
        <p:spPr>
          <a:xfrm>
            <a:off x="1709224" y="2025911"/>
            <a:ext cx="1772773" cy="672824"/>
          </a:xfrm>
          <a:custGeom>
            <a:avLst/>
            <a:gdLst>
              <a:gd name="connsiteX0" fmla="*/ 0 w 2240444"/>
              <a:gd name="connsiteY0" fmla="*/ 711560 h 711560"/>
              <a:gd name="connsiteX1" fmla="*/ 468591 w 2240444"/>
              <a:gd name="connsiteY1" fmla="*/ 0 h 711560"/>
              <a:gd name="connsiteX2" fmla="*/ 1771853 w 2240444"/>
              <a:gd name="connsiteY2" fmla="*/ 0 h 711560"/>
              <a:gd name="connsiteX3" fmla="*/ 2240444 w 2240444"/>
              <a:gd name="connsiteY3" fmla="*/ 711560 h 711560"/>
              <a:gd name="connsiteX4" fmla="*/ 0 w 2240444"/>
              <a:gd name="connsiteY4" fmla="*/ 711560 h 71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0444" h="711560">
                <a:moveTo>
                  <a:pt x="0" y="711560"/>
                </a:moveTo>
                <a:lnTo>
                  <a:pt x="468591" y="0"/>
                </a:lnTo>
                <a:lnTo>
                  <a:pt x="1771853" y="0"/>
                </a:lnTo>
                <a:lnTo>
                  <a:pt x="2240444" y="711560"/>
                </a:lnTo>
                <a:lnTo>
                  <a:pt x="0" y="711560"/>
                </a:lnTo>
                <a:close/>
              </a:path>
            </a:pathLst>
          </a:custGeom>
          <a:solidFill>
            <a:srgbClr val="2E97BC"/>
          </a:solidFill>
          <a:ln w="254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0271" tIns="14976" rIns="400270" bIns="14976" numCol="1" spcCol="1248" anchor="ctr" anchorCtr="0">
            <a:noAutofit/>
          </a:bodyPr>
          <a:lstStyle/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200" b="1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en-JM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1338448" y="2713283"/>
            <a:ext cx="2514324" cy="672824"/>
          </a:xfrm>
          <a:custGeom>
            <a:avLst/>
            <a:gdLst>
              <a:gd name="connsiteX0" fmla="*/ 0 w 3177622"/>
              <a:gd name="connsiteY0" fmla="*/ 711560 h 711560"/>
              <a:gd name="connsiteX1" fmla="*/ 468591 w 3177622"/>
              <a:gd name="connsiteY1" fmla="*/ 0 h 711560"/>
              <a:gd name="connsiteX2" fmla="*/ 2709031 w 3177622"/>
              <a:gd name="connsiteY2" fmla="*/ 0 h 711560"/>
              <a:gd name="connsiteX3" fmla="*/ 3177622 w 3177622"/>
              <a:gd name="connsiteY3" fmla="*/ 711560 h 711560"/>
              <a:gd name="connsiteX4" fmla="*/ 0 w 3177622"/>
              <a:gd name="connsiteY4" fmla="*/ 711560 h 71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7622" h="711560">
                <a:moveTo>
                  <a:pt x="0" y="711560"/>
                </a:moveTo>
                <a:lnTo>
                  <a:pt x="468591" y="0"/>
                </a:lnTo>
                <a:lnTo>
                  <a:pt x="2709031" y="0"/>
                </a:lnTo>
                <a:lnTo>
                  <a:pt x="3177622" y="711560"/>
                </a:lnTo>
                <a:lnTo>
                  <a:pt x="0" y="711560"/>
                </a:lnTo>
                <a:close/>
              </a:path>
            </a:pathLst>
          </a:custGeom>
          <a:solidFill>
            <a:srgbClr val="2E97BC"/>
          </a:solidFill>
          <a:ln w="254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61440" tIns="14976" rIns="561440" bIns="14976" numCol="1" spcCol="1248" anchor="ctr" anchorCtr="0">
            <a:noAutofit/>
          </a:bodyPr>
          <a:lstStyle/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200" b="1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en-JM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960723" y="3402561"/>
            <a:ext cx="3255875" cy="672824"/>
          </a:xfrm>
          <a:custGeom>
            <a:avLst/>
            <a:gdLst>
              <a:gd name="connsiteX0" fmla="*/ 0 w 4114800"/>
              <a:gd name="connsiteY0" fmla="*/ 711560 h 711560"/>
              <a:gd name="connsiteX1" fmla="*/ 468591 w 4114800"/>
              <a:gd name="connsiteY1" fmla="*/ 0 h 711560"/>
              <a:gd name="connsiteX2" fmla="*/ 3646209 w 4114800"/>
              <a:gd name="connsiteY2" fmla="*/ 0 h 711560"/>
              <a:gd name="connsiteX3" fmla="*/ 4114800 w 4114800"/>
              <a:gd name="connsiteY3" fmla="*/ 711560 h 711560"/>
              <a:gd name="connsiteX4" fmla="*/ 0 w 4114800"/>
              <a:gd name="connsiteY4" fmla="*/ 711560 h 71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711560">
                <a:moveTo>
                  <a:pt x="0" y="711560"/>
                </a:moveTo>
                <a:lnTo>
                  <a:pt x="468591" y="0"/>
                </a:lnTo>
                <a:lnTo>
                  <a:pt x="3646209" y="0"/>
                </a:lnTo>
                <a:lnTo>
                  <a:pt x="4114800" y="711560"/>
                </a:lnTo>
                <a:lnTo>
                  <a:pt x="0" y="711560"/>
                </a:lnTo>
                <a:close/>
              </a:path>
            </a:pathLst>
          </a:custGeom>
          <a:solidFill>
            <a:srgbClr val="2E97BC"/>
          </a:solidFill>
          <a:ln w="254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2608" tIns="14976" rIns="722610" bIns="14976" numCol="1" spcCol="1248" anchor="ctr" anchorCtr="0">
            <a:noAutofit/>
          </a:bodyPr>
          <a:lstStyle/>
          <a:p>
            <a:pPr algn="ctr" defTabSz="52417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200" b="1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en-JM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535178" y="1165921"/>
            <a:ext cx="3133736" cy="409005"/>
            <a:chOff x="4932040" y="1169183"/>
            <a:chExt cx="3960440" cy="432554"/>
          </a:xfrm>
        </p:grpSpPr>
        <p:sp>
          <p:nvSpPr>
            <p:cNvPr id="8" name="Content Placeholder 9"/>
            <p:cNvSpPr txBox="1">
              <a:spLocks/>
            </p:cNvSpPr>
            <p:nvPr/>
          </p:nvSpPr>
          <p:spPr>
            <a:xfrm>
              <a:off x="4932040" y="1235977"/>
              <a:ext cx="609600" cy="365760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txBody>
            <a:bodyPr vert="horz" wrap="none" lIns="91440" tIns="0" rIns="91440" bIns="45720" rtlCol="0" anchor="ctr">
              <a:normAutofit/>
            </a:bodyPr>
            <a:lstStyle>
              <a:lvl1pPr marL="342900" indent="-34290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700" b="0" kern="1200">
                  <a:solidFill>
                    <a:schemeClr val="bg1"/>
                  </a:solidFill>
                  <a:latin typeface="Bebas Neue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36968" indent="-336968" defTabSz="898581">
                <a:defRPr/>
              </a:pPr>
              <a:endParaRPr lang="en-JM" sz="1100" dirty="0">
                <a:solidFill>
                  <a:sysClr val="window" lastClr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624396" y="1169183"/>
              <a:ext cx="3268084" cy="276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11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1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535178" y="1990687"/>
            <a:ext cx="3133736" cy="405741"/>
            <a:chOff x="4932040" y="2010834"/>
            <a:chExt cx="3960440" cy="429102"/>
          </a:xfrm>
        </p:grpSpPr>
        <p:sp>
          <p:nvSpPr>
            <p:cNvPr id="11" name="Content Placeholder 10"/>
            <p:cNvSpPr txBox="1">
              <a:spLocks/>
            </p:cNvSpPr>
            <p:nvPr/>
          </p:nvSpPr>
          <p:spPr>
            <a:xfrm>
              <a:off x="4932040" y="2074176"/>
              <a:ext cx="609600" cy="365760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txBody>
            <a:bodyPr vert="horz" wrap="none" lIns="91440" tIns="0" rIns="91440" bIns="45720" rtlCol="0" anchor="ctr">
              <a:normAutofit/>
            </a:bodyPr>
            <a:lstStyle>
              <a:lvl1pPr marL="342900" indent="-34290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700" b="0" kern="1200">
                  <a:solidFill>
                    <a:schemeClr val="bg1"/>
                  </a:solidFill>
                  <a:latin typeface="Bebas Neue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36968" indent="-336968" defTabSz="898581">
                <a:defRPr/>
              </a:pPr>
              <a:endParaRPr lang="en-JM" sz="1100" dirty="0">
                <a:solidFill>
                  <a:sysClr val="window" lastClr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624396" y="2010834"/>
              <a:ext cx="3268084" cy="27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11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1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535178" y="2787181"/>
            <a:ext cx="3133736" cy="405741"/>
            <a:chOff x="4932040" y="2823635"/>
            <a:chExt cx="3960440" cy="429102"/>
          </a:xfrm>
        </p:grpSpPr>
        <p:sp>
          <p:nvSpPr>
            <p:cNvPr id="14" name="Content Placeholder 11"/>
            <p:cNvSpPr txBox="1">
              <a:spLocks/>
            </p:cNvSpPr>
            <p:nvPr/>
          </p:nvSpPr>
          <p:spPr>
            <a:xfrm>
              <a:off x="4932040" y="2886977"/>
              <a:ext cx="609600" cy="365760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txBody>
            <a:bodyPr vert="horz" wrap="none" lIns="91440" tIns="0" rIns="91440" bIns="45720" rtlCol="0" anchor="ctr">
              <a:normAutofit/>
            </a:bodyPr>
            <a:lstStyle>
              <a:lvl1pPr marL="342900" indent="-34290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700" b="0" kern="1200">
                  <a:solidFill>
                    <a:schemeClr val="bg1"/>
                  </a:solidFill>
                  <a:latin typeface="Bebas Neue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36968" indent="-336968" defTabSz="898581">
                <a:defRPr/>
              </a:pPr>
              <a:endParaRPr lang="en-JM" sz="1100" dirty="0">
                <a:solidFill>
                  <a:sysClr val="window" lastClr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5624396" y="2823635"/>
              <a:ext cx="3268084" cy="276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11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1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35178" y="3539612"/>
            <a:ext cx="3133736" cy="448253"/>
            <a:chOff x="4932040" y="3591475"/>
            <a:chExt cx="3960440" cy="474062"/>
          </a:xfrm>
        </p:grpSpPr>
        <p:sp>
          <p:nvSpPr>
            <p:cNvPr id="17" name="Content Placeholder 12"/>
            <p:cNvSpPr txBox="1">
              <a:spLocks/>
            </p:cNvSpPr>
            <p:nvPr/>
          </p:nvSpPr>
          <p:spPr>
            <a:xfrm>
              <a:off x="4932040" y="3699777"/>
              <a:ext cx="609600" cy="365760"/>
            </a:xfrm>
            <a:prstGeom prst="rect">
              <a:avLst/>
            </a:prstGeom>
            <a:solidFill>
              <a:srgbClr val="2E97BC"/>
            </a:solidFill>
            <a:ln>
              <a:noFill/>
            </a:ln>
          </p:spPr>
          <p:txBody>
            <a:bodyPr vert="horz" wrap="none" lIns="91440" tIns="0" rIns="91440" bIns="45720" rtlCol="0" anchor="ctr">
              <a:normAutofit/>
            </a:bodyPr>
            <a:lstStyle>
              <a:lvl1pPr marL="342900" indent="-34290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700" b="0" kern="1200">
                  <a:solidFill>
                    <a:schemeClr val="bg1"/>
                  </a:solidFill>
                  <a:latin typeface="Bebas Neue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36968" indent="-336968" defTabSz="898581">
                <a:defRPr/>
              </a:pPr>
              <a:endParaRPr lang="en-JM" sz="1100" dirty="0">
                <a:solidFill>
                  <a:sysClr val="window" lastClr="FFFFFF"/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5624396" y="3591475"/>
              <a:ext cx="3268084" cy="276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1100" dirty="0">
                  <a:solidFill>
                    <a:sysClr val="windowText" lastClr="000000">
                      <a:lumMod val="85000"/>
                      <a:lumOff val="15000"/>
                    </a:sysClr>
                  </a:solidFill>
                  <a:cs typeface="+mn-ea"/>
                  <a:sym typeface="+mn-lt"/>
                </a:rPr>
                <a:t>Click here to add text</a:t>
              </a:r>
              <a:endParaRPr lang="en-JM" altLang="zh-CN" sz="1100" dirty="0">
                <a:solidFill>
                  <a:sysClr val="windowText" lastClr="000000">
                    <a:lumMod val="85000"/>
                    <a:lumOff val="15000"/>
                  </a:sys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60723" y="4921883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rgbClr val="F9F4E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rgbClr val="F9F4EE"/>
                </a:solidFill>
                <a:effectLst/>
                <a:uLnTx/>
                <a:uFillTx/>
              </a:rPr>
              <a:t>template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rgbClr val="F9F4EE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rgbClr val="F9F4EE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rgbClr val="F9F4E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6"/>
    </mc:Choice>
    <mc:Fallback xmlns:a14="http://schemas.microsoft.com/office/drawing/2010/main" xmlns="">
      <p:transition spd="slow" advTm="38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43366">
            <a:off x="-2671174" y="-864058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124298" y="1872084"/>
            <a:ext cx="955909" cy="95590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>
                <a:solidFill>
                  <a:srgbClr val="2E97BC"/>
                </a:solidFill>
                <a:cs typeface="+mn-ea"/>
                <a:sym typeface="+mn-lt"/>
              </a:rPr>
              <a:t>04</a:t>
            </a:r>
            <a:endParaRPr lang="zh-CN" altLang="en-US" sz="48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pic>
        <p:nvPicPr>
          <p:cNvPr id="1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901">
            <a:off x="3375673" y="-39925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420442" y="194409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2E97BC"/>
                </a:solidFill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8" name="矩形 7"/>
          <p:cNvSpPr/>
          <p:nvPr/>
        </p:nvSpPr>
        <p:spPr>
          <a:xfrm>
            <a:off x="3420442" y="2346523"/>
            <a:ext cx="3350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>
                <a:cs typeface="+mn-ea"/>
                <a:sym typeface="+mn-lt"/>
              </a:rPr>
              <a:t>templateBusiness</a:t>
            </a:r>
            <a:r>
              <a:rPr lang="en-US" altLang="zh-CN" sz="12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200" dirty="0">
                <a:cs typeface="+mn-ea"/>
                <a:sym typeface="+mn-lt"/>
              </a:rPr>
              <a:t>general PPT template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244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2"/>
    </mc:Choice>
    <mc:Fallback xmlns:a14="http://schemas.microsoft.com/office/drawing/2010/main" xmlns="">
      <p:transition spd="slow" advTm="37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2919395" y="1072807"/>
            <a:ext cx="2779479" cy="2762545"/>
            <a:chOff x="4213601" y="1834803"/>
            <a:chExt cx="3764797" cy="3758801"/>
          </a:xfrm>
        </p:grpSpPr>
        <p:sp>
          <p:nvSpPr>
            <p:cNvPr id="3" name="L 形 2"/>
            <p:cNvSpPr/>
            <p:nvPr/>
          </p:nvSpPr>
          <p:spPr>
            <a:xfrm rot="5400000">
              <a:off x="4213603" y="1834935"/>
              <a:ext cx="2940018" cy="2940020"/>
            </a:xfrm>
            <a:prstGeom prst="corner">
              <a:avLst>
                <a:gd name="adj1" fmla="val 25031"/>
                <a:gd name="adj2" fmla="val 24845"/>
              </a:avLst>
            </a:prstGeom>
            <a:solidFill>
              <a:srgbClr val="59A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L 形 3"/>
            <p:cNvSpPr/>
            <p:nvPr/>
          </p:nvSpPr>
          <p:spPr>
            <a:xfrm rot="16200000">
              <a:off x="6226907" y="3841061"/>
              <a:ext cx="1772274" cy="1730708"/>
            </a:xfrm>
            <a:prstGeom prst="corner">
              <a:avLst>
                <a:gd name="adj1" fmla="val 41791"/>
                <a:gd name="adj2" fmla="val 41520"/>
              </a:avLst>
            </a:prstGeom>
            <a:solidFill>
              <a:srgbClr val="59A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254058" y="1834803"/>
              <a:ext cx="724340" cy="1904753"/>
            </a:xfrm>
            <a:prstGeom prst="rect">
              <a:avLst/>
            </a:prstGeom>
            <a:solidFill>
              <a:srgbClr val="59A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矩形 5"/>
            <p:cNvSpPr>
              <a:spLocks/>
            </p:cNvSpPr>
            <p:nvPr/>
          </p:nvSpPr>
          <p:spPr>
            <a:xfrm rot="5400000">
              <a:off x="4824918" y="4257947"/>
              <a:ext cx="724340" cy="1946973"/>
            </a:xfrm>
            <a:prstGeom prst="rect">
              <a:avLst/>
            </a:prstGeom>
            <a:solidFill>
              <a:srgbClr val="59AC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040709" y="2662040"/>
              <a:ext cx="2112914" cy="2112914"/>
            </a:xfrm>
            <a:prstGeom prst="rect">
              <a:avLst/>
            </a:prstGeom>
            <a:solidFill>
              <a:srgbClr val="498B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AutoShape 30"/>
            <p:cNvSpPr>
              <a:spLocks noChangeAspect="1" noChangeArrowheads="1" noTextEdit="1"/>
            </p:cNvSpPr>
            <p:nvPr/>
          </p:nvSpPr>
          <p:spPr bwMode="auto">
            <a:xfrm>
              <a:off x="4358248" y="1959049"/>
              <a:ext cx="537512" cy="485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Freeform 32"/>
            <p:cNvSpPr>
              <a:spLocks noEditPoints="1"/>
            </p:cNvSpPr>
            <p:nvPr/>
          </p:nvSpPr>
          <p:spPr bwMode="auto">
            <a:xfrm>
              <a:off x="4355760" y="2150662"/>
              <a:ext cx="540000" cy="297374"/>
            </a:xfrm>
            <a:custGeom>
              <a:avLst/>
              <a:gdLst>
                <a:gd name="T0" fmla="*/ 105 w 181"/>
                <a:gd name="T1" fmla="*/ 49 h 99"/>
                <a:gd name="T2" fmla="*/ 91 w 181"/>
                <a:gd name="T3" fmla="*/ 53 h 99"/>
                <a:gd name="T4" fmla="*/ 77 w 181"/>
                <a:gd name="T5" fmla="*/ 49 h 99"/>
                <a:gd name="T6" fmla="*/ 2 w 181"/>
                <a:gd name="T7" fmla="*/ 0 h 99"/>
                <a:gd name="T8" fmla="*/ 0 w 181"/>
                <a:gd name="T9" fmla="*/ 6 h 99"/>
                <a:gd name="T10" fmla="*/ 0 w 181"/>
                <a:gd name="T11" fmla="*/ 84 h 99"/>
                <a:gd name="T12" fmla="*/ 16 w 181"/>
                <a:gd name="T13" fmla="*/ 99 h 99"/>
                <a:gd name="T14" fmla="*/ 165 w 181"/>
                <a:gd name="T15" fmla="*/ 99 h 99"/>
                <a:gd name="T16" fmla="*/ 181 w 181"/>
                <a:gd name="T17" fmla="*/ 84 h 99"/>
                <a:gd name="T18" fmla="*/ 181 w 181"/>
                <a:gd name="T19" fmla="*/ 6 h 99"/>
                <a:gd name="T20" fmla="*/ 180 w 181"/>
                <a:gd name="T21" fmla="*/ 0 h 99"/>
                <a:gd name="T22" fmla="*/ 105 w 181"/>
                <a:gd name="T23" fmla="*/ 49 h 99"/>
                <a:gd name="T24" fmla="*/ 61 w 181"/>
                <a:gd name="T25" fmla="*/ 57 h 99"/>
                <a:gd name="T26" fmla="*/ 16 w 181"/>
                <a:gd name="T27" fmla="*/ 88 h 99"/>
                <a:gd name="T28" fmla="*/ 15 w 181"/>
                <a:gd name="T29" fmla="*/ 89 h 99"/>
                <a:gd name="T30" fmla="*/ 13 w 181"/>
                <a:gd name="T31" fmla="*/ 88 h 99"/>
                <a:gd name="T32" fmla="*/ 13 w 181"/>
                <a:gd name="T33" fmla="*/ 84 h 99"/>
                <a:gd name="T34" fmla="*/ 58 w 181"/>
                <a:gd name="T35" fmla="*/ 52 h 99"/>
                <a:gd name="T36" fmla="*/ 62 w 181"/>
                <a:gd name="T37" fmla="*/ 53 h 99"/>
                <a:gd name="T38" fmla="*/ 61 w 181"/>
                <a:gd name="T39" fmla="*/ 57 h 99"/>
                <a:gd name="T40" fmla="*/ 170 w 181"/>
                <a:gd name="T41" fmla="*/ 88 h 99"/>
                <a:gd name="T42" fmla="*/ 168 w 181"/>
                <a:gd name="T43" fmla="*/ 89 h 99"/>
                <a:gd name="T44" fmla="*/ 166 w 181"/>
                <a:gd name="T45" fmla="*/ 88 h 99"/>
                <a:gd name="T46" fmla="*/ 120 w 181"/>
                <a:gd name="T47" fmla="*/ 56 h 99"/>
                <a:gd name="T48" fmla="*/ 119 w 181"/>
                <a:gd name="T49" fmla="*/ 52 h 99"/>
                <a:gd name="T50" fmla="*/ 123 w 181"/>
                <a:gd name="T51" fmla="*/ 51 h 99"/>
                <a:gd name="T52" fmla="*/ 169 w 181"/>
                <a:gd name="T53" fmla="*/ 84 h 99"/>
                <a:gd name="T54" fmla="*/ 170 w 181"/>
                <a:gd name="T55" fmla="*/ 8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1" h="99">
                  <a:moveTo>
                    <a:pt x="105" y="49"/>
                  </a:moveTo>
                  <a:cubicBezTo>
                    <a:pt x="100" y="52"/>
                    <a:pt x="96" y="53"/>
                    <a:pt x="91" y="53"/>
                  </a:cubicBezTo>
                  <a:cubicBezTo>
                    <a:pt x="86" y="53"/>
                    <a:pt x="81" y="52"/>
                    <a:pt x="77" y="4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0" y="4"/>
                    <a:pt x="0" y="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2"/>
                    <a:pt x="7" y="99"/>
                    <a:pt x="16" y="99"/>
                  </a:cubicBezTo>
                  <a:cubicBezTo>
                    <a:pt x="165" y="99"/>
                    <a:pt x="165" y="99"/>
                    <a:pt x="165" y="99"/>
                  </a:cubicBezTo>
                  <a:cubicBezTo>
                    <a:pt x="174" y="99"/>
                    <a:pt x="181" y="92"/>
                    <a:pt x="181" y="84"/>
                  </a:cubicBezTo>
                  <a:cubicBezTo>
                    <a:pt x="181" y="6"/>
                    <a:pt x="181" y="6"/>
                    <a:pt x="181" y="6"/>
                  </a:cubicBezTo>
                  <a:cubicBezTo>
                    <a:pt x="181" y="4"/>
                    <a:pt x="181" y="2"/>
                    <a:pt x="180" y="0"/>
                  </a:cubicBezTo>
                  <a:lnTo>
                    <a:pt x="105" y="49"/>
                  </a:lnTo>
                  <a:close/>
                  <a:moveTo>
                    <a:pt x="61" y="57"/>
                  </a:moveTo>
                  <a:cubicBezTo>
                    <a:pt x="16" y="88"/>
                    <a:pt x="16" y="88"/>
                    <a:pt x="16" y="88"/>
                  </a:cubicBezTo>
                  <a:cubicBezTo>
                    <a:pt x="16" y="89"/>
                    <a:pt x="15" y="89"/>
                    <a:pt x="15" y="89"/>
                  </a:cubicBezTo>
                  <a:cubicBezTo>
                    <a:pt x="14" y="89"/>
                    <a:pt x="13" y="89"/>
                    <a:pt x="13" y="88"/>
                  </a:cubicBezTo>
                  <a:cubicBezTo>
                    <a:pt x="12" y="87"/>
                    <a:pt x="12" y="85"/>
                    <a:pt x="13" y="84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9" y="51"/>
                    <a:pt x="61" y="52"/>
                    <a:pt x="62" y="53"/>
                  </a:cubicBezTo>
                  <a:cubicBezTo>
                    <a:pt x="62" y="54"/>
                    <a:pt x="62" y="56"/>
                    <a:pt x="61" y="57"/>
                  </a:cubicBezTo>
                  <a:close/>
                  <a:moveTo>
                    <a:pt x="170" y="88"/>
                  </a:moveTo>
                  <a:cubicBezTo>
                    <a:pt x="169" y="88"/>
                    <a:pt x="168" y="89"/>
                    <a:pt x="168" y="89"/>
                  </a:cubicBezTo>
                  <a:cubicBezTo>
                    <a:pt x="167" y="89"/>
                    <a:pt x="167" y="89"/>
                    <a:pt x="166" y="88"/>
                  </a:cubicBezTo>
                  <a:cubicBezTo>
                    <a:pt x="120" y="56"/>
                    <a:pt x="120" y="56"/>
                    <a:pt x="120" y="56"/>
                  </a:cubicBezTo>
                  <a:cubicBezTo>
                    <a:pt x="119" y="55"/>
                    <a:pt x="118" y="53"/>
                    <a:pt x="119" y="52"/>
                  </a:cubicBezTo>
                  <a:cubicBezTo>
                    <a:pt x="120" y="51"/>
                    <a:pt x="122" y="51"/>
                    <a:pt x="123" y="51"/>
                  </a:cubicBezTo>
                  <a:cubicBezTo>
                    <a:pt x="169" y="84"/>
                    <a:pt x="169" y="84"/>
                    <a:pt x="169" y="84"/>
                  </a:cubicBezTo>
                  <a:cubicBezTo>
                    <a:pt x="170" y="85"/>
                    <a:pt x="171" y="87"/>
                    <a:pt x="170" y="88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33"/>
            <p:cNvSpPr>
              <a:spLocks/>
            </p:cNvSpPr>
            <p:nvPr/>
          </p:nvSpPr>
          <p:spPr bwMode="auto">
            <a:xfrm>
              <a:off x="4370691" y="1959049"/>
              <a:ext cx="512627" cy="251337"/>
            </a:xfrm>
            <a:custGeom>
              <a:avLst/>
              <a:gdLst>
                <a:gd name="T0" fmla="*/ 139 w 172"/>
                <a:gd name="T1" fmla="*/ 39 h 84"/>
                <a:gd name="T2" fmla="*/ 139 w 172"/>
                <a:gd name="T3" fmla="*/ 14 h 84"/>
                <a:gd name="T4" fmla="*/ 126 w 172"/>
                <a:gd name="T5" fmla="*/ 0 h 84"/>
                <a:gd name="T6" fmla="*/ 44 w 172"/>
                <a:gd name="T7" fmla="*/ 0 h 84"/>
                <a:gd name="T8" fmla="*/ 30 w 172"/>
                <a:gd name="T9" fmla="*/ 14 h 84"/>
                <a:gd name="T10" fmla="*/ 30 w 172"/>
                <a:gd name="T11" fmla="*/ 40 h 84"/>
                <a:gd name="T12" fmla="*/ 0 w 172"/>
                <a:gd name="T13" fmla="*/ 60 h 84"/>
                <a:gd name="T14" fmla="*/ 30 w 172"/>
                <a:gd name="T15" fmla="*/ 80 h 84"/>
                <a:gd name="T16" fmla="*/ 36 w 172"/>
                <a:gd name="T17" fmla="*/ 83 h 84"/>
                <a:gd name="T18" fmla="*/ 36 w 172"/>
                <a:gd name="T19" fmla="*/ 14 h 84"/>
                <a:gd name="T20" fmla="*/ 44 w 172"/>
                <a:gd name="T21" fmla="*/ 6 h 84"/>
                <a:gd name="T22" fmla="*/ 126 w 172"/>
                <a:gd name="T23" fmla="*/ 6 h 84"/>
                <a:gd name="T24" fmla="*/ 134 w 172"/>
                <a:gd name="T25" fmla="*/ 14 h 84"/>
                <a:gd name="T26" fmla="*/ 134 w 172"/>
                <a:gd name="T27" fmla="*/ 36 h 84"/>
                <a:gd name="T28" fmla="*/ 134 w 172"/>
                <a:gd name="T29" fmla="*/ 84 h 84"/>
                <a:gd name="T30" fmla="*/ 139 w 172"/>
                <a:gd name="T31" fmla="*/ 81 h 84"/>
                <a:gd name="T32" fmla="*/ 172 w 172"/>
                <a:gd name="T33" fmla="*/ 60 h 84"/>
                <a:gd name="T34" fmla="*/ 139 w 172"/>
                <a:gd name="T35" fmla="*/ 3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" h="84">
                  <a:moveTo>
                    <a:pt x="139" y="39"/>
                  </a:moveTo>
                  <a:cubicBezTo>
                    <a:pt x="139" y="14"/>
                    <a:pt x="139" y="14"/>
                    <a:pt x="139" y="14"/>
                  </a:cubicBezTo>
                  <a:cubicBezTo>
                    <a:pt x="139" y="6"/>
                    <a:pt x="134" y="0"/>
                    <a:pt x="126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6" y="0"/>
                    <a:pt x="30" y="6"/>
                    <a:pt x="30" y="14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36" y="83"/>
                    <a:pt x="36" y="83"/>
                    <a:pt x="36" y="83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9"/>
                    <a:pt x="39" y="6"/>
                    <a:pt x="44" y="6"/>
                  </a:cubicBezTo>
                  <a:cubicBezTo>
                    <a:pt x="126" y="6"/>
                    <a:pt x="126" y="6"/>
                    <a:pt x="126" y="6"/>
                  </a:cubicBezTo>
                  <a:cubicBezTo>
                    <a:pt x="131" y="6"/>
                    <a:pt x="134" y="9"/>
                    <a:pt x="134" y="14"/>
                  </a:cubicBezTo>
                  <a:cubicBezTo>
                    <a:pt x="134" y="36"/>
                    <a:pt x="134" y="36"/>
                    <a:pt x="134" y="36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39" y="81"/>
                    <a:pt x="139" y="81"/>
                    <a:pt x="139" y="81"/>
                  </a:cubicBezTo>
                  <a:cubicBezTo>
                    <a:pt x="172" y="60"/>
                    <a:pt x="172" y="60"/>
                    <a:pt x="172" y="60"/>
                  </a:cubicBezTo>
                  <a:lnTo>
                    <a:pt x="139" y="39"/>
                  </a:ln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Freeform 34"/>
            <p:cNvSpPr>
              <a:spLocks/>
            </p:cNvSpPr>
            <p:nvPr/>
          </p:nvSpPr>
          <p:spPr bwMode="auto">
            <a:xfrm>
              <a:off x="4516267" y="2046146"/>
              <a:ext cx="215254" cy="194102"/>
            </a:xfrm>
            <a:custGeom>
              <a:avLst/>
              <a:gdLst>
                <a:gd name="T0" fmla="*/ 72 w 72"/>
                <a:gd name="T1" fmla="*/ 29 h 65"/>
                <a:gd name="T2" fmla="*/ 68 w 72"/>
                <a:gd name="T3" fmla="*/ 26 h 65"/>
                <a:gd name="T4" fmla="*/ 57 w 72"/>
                <a:gd name="T5" fmla="*/ 26 h 65"/>
                <a:gd name="T6" fmla="*/ 57 w 72"/>
                <a:gd name="T7" fmla="*/ 3 h 65"/>
                <a:gd name="T8" fmla="*/ 53 w 72"/>
                <a:gd name="T9" fmla="*/ 0 h 65"/>
                <a:gd name="T10" fmla="*/ 19 w 72"/>
                <a:gd name="T11" fmla="*/ 0 h 65"/>
                <a:gd name="T12" fmla="*/ 15 w 72"/>
                <a:gd name="T13" fmla="*/ 3 h 65"/>
                <a:gd name="T14" fmla="*/ 15 w 72"/>
                <a:gd name="T15" fmla="*/ 26 h 65"/>
                <a:gd name="T16" fmla="*/ 4 w 72"/>
                <a:gd name="T17" fmla="*/ 26 h 65"/>
                <a:gd name="T18" fmla="*/ 0 w 72"/>
                <a:gd name="T19" fmla="*/ 29 h 65"/>
                <a:gd name="T20" fmla="*/ 1 w 72"/>
                <a:gd name="T21" fmla="*/ 32 h 65"/>
                <a:gd name="T22" fmla="*/ 1 w 72"/>
                <a:gd name="T23" fmla="*/ 32 h 65"/>
                <a:gd name="T24" fmla="*/ 33 w 72"/>
                <a:gd name="T25" fmla="*/ 64 h 65"/>
                <a:gd name="T26" fmla="*/ 36 w 72"/>
                <a:gd name="T27" fmla="*/ 65 h 65"/>
                <a:gd name="T28" fmla="*/ 39 w 72"/>
                <a:gd name="T29" fmla="*/ 64 h 65"/>
                <a:gd name="T30" fmla="*/ 39 w 72"/>
                <a:gd name="T31" fmla="*/ 64 h 65"/>
                <a:gd name="T32" fmla="*/ 70 w 72"/>
                <a:gd name="T33" fmla="*/ 32 h 65"/>
                <a:gd name="T34" fmla="*/ 71 w 72"/>
                <a:gd name="T35" fmla="*/ 32 h 65"/>
                <a:gd name="T36" fmla="*/ 71 w 72"/>
                <a:gd name="T37" fmla="*/ 32 h 65"/>
                <a:gd name="T38" fmla="*/ 71 w 72"/>
                <a:gd name="T39" fmla="*/ 32 h 65"/>
                <a:gd name="T40" fmla="*/ 72 w 72"/>
                <a:gd name="T41" fmla="*/ 2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2" h="65">
                  <a:moveTo>
                    <a:pt x="72" y="29"/>
                  </a:moveTo>
                  <a:cubicBezTo>
                    <a:pt x="72" y="28"/>
                    <a:pt x="70" y="26"/>
                    <a:pt x="68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57" y="2"/>
                    <a:pt x="55" y="0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5" y="2"/>
                    <a:pt x="15" y="3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8"/>
                    <a:pt x="0" y="29"/>
                  </a:cubicBezTo>
                  <a:cubicBezTo>
                    <a:pt x="0" y="30"/>
                    <a:pt x="1" y="31"/>
                    <a:pt x="1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4" y="64"/>
                    <a:pt x="35" y="65"/>
                    <a:pt x="36" y="65"/>
                  </a:cubicBezTo>
                  <a:cubicBezTo>
                    <a:pt x="37" y="65"/>
                    <a:pt x="38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0" y="32"/>
                    <a:pt x="70" y="32"/>
                    <a:pt x="71" y="3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1" y="31"/>
                    <a:pt x="72" y="30"/>
                    <a:pt x="72" y="29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AutoShape 12"/>
            <p:cNvSpPr>
              <a:spLocks noChangeAspect="1" noChangeArrowheads="1" noTextEdit="1"/>
            </p:cNvSpPr>
            <p:nvPr/>
          </p:nvSpPr>
          <p:spPr bwMode="auto">
            <a:xfrm>
              <a:off x="7351010" y="1959049"/>
              <a:ext cx="500629" cy="52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7349385" y="2297136"/>
              <a:ext cx="130034" cy="60141"/>
            </a:xfrm>
            <a:custGeom>
              <a:avLst/>
              <a:gdLst>
                <a:gd name="T0" fmla="*/ 19 w 87"/>
                <a:gd name="T1" fmla="*/ 40 h 40"/>
                <a:gd name="T2" fmla="*/ 67 w 87"/>
                <a:gd name="T3" fmla="*/ 40 h 40"/>
                <a:gd name="T4" fmla="*/ 67 w 87"/>
                <a:gd name="T5" fmla="*/ 40 h 40"/>
                <a:gd name="T6" fmla="*/ 87 w 87"/>
                <a:gd name="T7" fmla="*/ 20 h 40"/>
                <a:gd name="T8" fmla="*/ 67 w 87"/>
                <a:gd name="T9" fmla="*/ 0 h 40"/>
                <a:gd name="T10" fmla="*/ 67 w 87"/>
                <a:gd name="T11" fmla="*/ 0 h 40"/>
                <a:gd name="T12" fmla="*/ 19 w 87"/>
                <a:gd name="T13" fmla="*/ 0 h 40"/>
                <a:gd name="T14" fmla="*/ 19 w 87"/>
                <a:gd name="T15" fmla="*/ 0 h 40"/>
                <a:gd name="T16" fmla="*/ 0 w 87"/>
                <a:gd name="T17" fmla="*/ 20 h 40"/>
                <a:gd name="T18" fmla="*/ 19 w 87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40">
                  <a:moveTo>
                    <a:pt x="19" y="40"/>
                  </a:moveTo>
                  <a:cubicBezTo>
                    <a:pt x="67" y="40"/>
                    <a:pt x="67" y="40"/>
                    <a:pt x="67" y="40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78" y="40"/>
                    <a:pt x="87" y="31"/>
                    <a:pt x="87" y="20"/>
                  </a:cubicBezTo>
                  <a:cubicBezTo>
                    <a:pt x="87" y="9"/>
                    <a:pt x="78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40"/>
                    <a:pt x="19" y="40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7349385" y="2092333"/>
              <a:ext cx="130034" cy="58515"/>
            </a:xfrm>
            <a:custGeom>
              <a:avLst/>
              <a:gdLst>
                <a:gd name="T0" fmla="*/ 19 w 87"/>
                <a:gd name="T1" fmla="*/ 39 h 39"/>
                <a:gd name="T2" fmla="*/ 67 w 87"/>
                <a:gd name="T3" fmla="*/ 39 h 39"/>
                <a:gd name="T4" fmla="*/ 67 w 87"/>
                <a:gd name="T5" fmla="*/ 39 h 39"/>
                <a:gd name="T6" fmla="*/ 87 w 87"/>
                <a:gd name="T7" fmla="*/ 20 h 39"/>
                <a:gd name="T8" fmla="*/ 67 w 87"/>
                <a:gd name="T9" fmla="*/ 0 h 39"/>
                <a:gd name="T10" fmla="*/ 67 w 87"/>
                <a:gd name="T11" fmla="*/ 0 h 39"/>
                <a:gd name="T12" fmla="*/ 19 w 87"/>
                <a:gd name="T13" fmla="*/ 0 h 39"/>
                <a:gd name="T14" fmla="*/ 19 w 87"/>
                <a:gd name="T15" fmla="*/ 0 h 39"/>
                <a:gd name="T16" fmla="*/ 0 w 87"/>
                <a:gd name="T17" fmla="*/ 20 h 39"/>
                <a:gd name="T18" fmla="*/ 19 w 87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39">
                  <a:moveTo>
                    <a:pt x="19" y="39"/>
                  </a:move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78" y="39"/>
                    <a:pt x="87" y="31"/>
                    <a:pt x="87" y="20"/>
                  </a:cubicBezTo>
                  <a:cubicBezTo>
                    <a:pt x="87" y="9"/>
                    <a:pt x="78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39"/>
                    <a:pt x="19" y="39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16"/>
            <p:cNvSpPr>
              <a:spLocks noEditPoints="1"/>
            </p:cNvSpPr>
            <p:nvPr/>
          </p:nvSpPr>
          <p:spPr bwMode="auto">
            <a:xfrm>
              <a:off x="7414402" y="1959049"/>
              <a:ext cx="437238" cy="531512"/>
            </a:xfrm>
            <a:custGeom>
              <a:avLst/>
              <a:gdLst>
                <a:gd name="T0" fmla="*/ 251 w 294"/>
                <a:gd name="T1" fmla="*/ 0 h 358"/>
                <a:gd name="T2" fmla="*/ 43 w 294"/>
                <a:gd name="T3" fmla="*/ 0 h 358"/>
                <a:gd name="T4" fmla="*/ 0 w 294"/>
                <a:gd name="T5" fmla="*/ 43 h 358"/>
                <a:gd name="T6" fmla="*/ 0 w 294"/>
                <a:gd name="T7" fmla="*/ 77 h 358"/>
                <a:gd name="T8" fmla="*/ 24 w 294"/>
                <a:gd name="T9" fmla="*/ 77 h 358"/>
                <a:gd name="T10" fmla="*/ 57 w 294"/>
                <a:gd name="T11" fmla="*/ 110 h 358"/>
                <a:gd name="T12" fmla="*/ 24 w 294"/>
                <a:gd name="T13" fmla="*/ 143 h 358"/>
                <a:gd name="T14" fmla="*/ 0 w 294"/>
                <a:gd name="T15" fmla="*/ 143 h 358"/>
                <a:gd name="T16" fmla="*/ 0 w 294"/>
                <a:gd name="T17" fmla="*/ 215 h 358"/>
                <a:gd name="T18" fmla="*/ 24 w 294"/>
                <a:gd name="T19" fmla="*/ 215 h 358"/>
                <a:gd name="T20" fmla="*/ 57 w 294"/>
                <a:gd name="T21" fmla="*/ 248 h 358"/>
                <a:gd name="T22" fmla="*/ 24 w 294"/>
                <a:gd name="T23" fmla="*/ 281 h 358"/>
                <a:gd name="T24" fmla="*/ 0 w 294"/>
                <a:gd name="T25" fmla="*/ 281 h 358"/>
                <a:gd name="T26" fmla="*/ 0 w 294"/>
                <a:gd name="T27" fmla="*/ 315 h 358"/>
                <a:gd name="T28" fmla="*/ 43 w 294"/>
                <a:gd name="T29" fmla="*/ 358 h 358"/>
                <a:gd name="T30" fmla="*/ 251 w 294"/>
                <a:gd name="T31" fmla="*/ 358 h 358"/>
                <a:gd name="T32" fmla="*/ 294 w 294"/>
                <a:gd name="T33" fmla="*/ 315 h 358"/>
                <a:gd name="T34" fmla="*/ 294 w 294"/>
                <a:gd name="T35" fmla="*/ 43 h 358"/>
                <a:gd name="T36" fmla="*/ 251 w 294"/>
                <a:gd name="T37" fmla="*/ 0 h 358"/>
                <a:gd name="T38" fmla="*/ 143 w 294"/>
                <a:gd name="T39" fmla="*/ 58 h 358"/>
                <a:gd name="T40" fmla="*/ 155 w 294"/>
                <a:gd name="T41" fmla="*/ 63 h 358"/>
                <a:gd name="T42" fmla="*/ 173 w 294"/>
                <a:gd name="T43" fmla="*/ 112 h 358"/>
                <a:gd name="T44" fmla="*/ 168 w 294"/>
                <a:gd name="T45" fmla="*/ 123 h 358"/>
                <a:gd name="T46" fmla="*/ 156 w 294"/>
                <a:gd name="T47" fmla="*/ 127 h 358"/>
                <a:gd name="T48" fmla="*/ 132 w 294"/>
                <a:gd name="T49" fmla="*/ 62 h 358"/>
                <a:gd name="T50" fmla="*/ 143 w 294"/>
                <a:gd name="T51" fmla="*/ 58 h 358"/>
                <a:gd name="T52" fmla="*/ 205 w 294"/>
                <a:gd name="T53" fmla="*/ 294 h 358"/>
                <a:gd name="T54" fmla="*/ 113 w 294"/>
                <a:gd name="T55" fmla="*/ 199 h 358"/>
                <a:gd name="T56" fmla="*/ 120 w 294"/>
                <a:gd name="T57" fmla="*/ 67 h 358"/>
                <a:gd name="T58" fmla="*/ 122 w 294"/>
                <a:gd name="T59" fmla="*/ 66 h 358"/>
                <a:gd name="T60" fmla="*/ 146 w 294"/>
                <a:gd name="T61" fmla="*/ 131 h 358"/>
                <a:gd name="T62" fmla="*/ 145 w 294"/>
                <a:gd name="T63" fmla="*/ 132 h 358"/>
                <a:gd name="T64" fmla="*/ 150 w 294"/>
                <a:gd name="T65" fmla="*/ 185 h 358"/>
                <a:gd name="T66" fmla="*/ 181 w 294"/>
                <a:gd name="T67" fmla="*/ 228 h 358"/>
                <a:gd name="T68" fmla="*/ 183 w 294"/>
                <a:gd name="T69" fmla="*/ 228 h 358"/>
                <a:gd name="T70" fmla="*/ 207 w 294"/>
                <a:gd name="T71" fmla="*/ 293 h 358"/>
                <a:gd name="T72" fmla="*/ 205 w 294"/>
                <a:gd name="T73" fmla="*/ 294 h 358"/>
                <a:gd name="T74" fmla="*/ 229 w 294"/>
                <a:gd name="T75" fmla="*/ 285 h 358"/>
                <a:gd name="T76" fmla="*/ 217 w 294"/>
                <a:gd name="T77" fmla="*/ 289 h 358"/>
                <a:gd name="T78" fmla="*/ 193 w 294"/>
                <a:gd name="T79" fmla="*/ 224 h 358"/>
                <a:gd name="T80" fmla="*/ 204 w 294"/>
                <a:gd name="T81" fmla="*/ 220 h 358"/>
                <a:gd name="T82" fmla="*/ 216 w 294"/>
                <a:gd name="T83" fmla="*/ 225 h 358"/>
                <a:gd name="T84" fmla="*/ 234 w 294"/>
                <a:gd name="T85" fmla="*/ 274 h 358"/>
                <a:gd name="T86" fmla="*/ 229 w 294"/>
                <a:gd name="T87" fmla="*/ 28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4" h="358">
                  <a:moveTo>
                    <a:pt x="251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20" y="0"/>
                    <a:pt x="0" y="20"/>
                    <a:pt x="0" y="43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42" y="77"/>
                    <a:pt x="57" y="92"/>
                    <a:pt x="57" y="110"/>
                  </a:cubicBezTo>
                  <a:cubicBezTo>
                    <a:pt x="57" y="128"/>
                    <a:pt x="42" y="143"/>
                    <a:pt x="24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24" y="215"/>
                    <a:pt x="24" y="215"/>
                    <a:pt x="24" y="215"/>
                  </a:cubicBezTo>
                  <a:cubicBezTo>
                    <a:pt x="42" y="215"/>
                    <a:pt x="57" y="230"/>
                    <a:pt x="57" y="248"/>
                  </a:cubicBezTo>
                  <a:cubicBezTo>
                    <a:pt x="57" y="266"/>
                    <a:pt x="42" y="281"/>
                    <a:pt x="24" y="281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38"/>
                    <a:pt x="20" y="358"/>
                    <a:pt x="43" y="358"/>
                  </a:cubicBezTo>
                  <a:cubicBezTo>
                    <a:pt x="251" y="358"/>
                    <a:pt x="251" y="358"/>
                    <a:pt x="251" y="358"/>
                  </a:cubicBezTo>
                  <a:cubicBezTo>
                    <a:pt x="275" y="358"/>
                    <a:pt x="294" y="338"/>
                    <a:pt x="294" y="315"/>
                  </a:cubicBezTo>
                  <a:cubicBezTo>
                    <a:pt x="294" y="43"/>
                    <a:pt x="294" y="43"/>
                    <a:pt x="294" y="43"/>
                  </a:cubicBezTo>
                  <a:cubicBezTo>
                    <a:pt x="294" y="20"/>
                    <a:pt x="275" y="0"/>
                    <a:pt x="251" y="0"/>
                  </a:cubicBezTo>
                  <a:close/>
                  <a:moveTo>
                    <a:pt x="143" y="58"/>
                  </a:moveTo>
                  <a:cubicBezTo>
                    <a:pt x="148" y="56"/>
                    <a:pt x="153" y="59"/>
                    <a:pt x="155" y="63"/>
                  </a:cubicBezTo>
                  <a:cubicBezTo>
                    <a:pt x="173" y="112"/>
                    <a:pt x="173" y="112"/>
                    <a:pt x="173" y="112"/>
                  </a:cubicBezTo>
                  <a:cubicBezTo>
                    <a:pt x="175" y="116"/>
                    <a:pt x="172" y="121"/>
                    <a:pt x="168" y="123"/>
                  </a:cubicBezTo>
                  <a:cubicBezTo>
                    <a:pt x="156" y="127"/>
                    <a:pt x="156" y="127"/>
                    <a:pt x="156" y="127"/>
                  </a:cubicBezTo>
                  <a:cubicBezTo>
                    <a:pt x="132" y="62"/>
                    <a:pt x="132" y="62"/>
                    <a:pt x="132" y="62"/>
                  </a:cubicBezTo>
                  <a:lnTo>
                    <a:pt x="143" y="58"/>
                  </a:lnTo>
                  <a:close/>
                  <a:moveTo>
                    <a:pt x="205" y="294"/>
                  </a:moveTo>
                  <a:cubicBezTo>
                    <a:pt x="197" y="297"/>
                    <a:pt x="150" y="297"/>
                    <a:pt x="113" y="199"/>
                  </a:cubicBezTo>
                  <a:cubicBezTo>
                    <a:pt x="76" y="101"/>
                    <a:pt x="112" y="70"/>
                    <a:pt x="120" y="67"/>
                  </a:cubicBezTo>
                  <a:cubicBezTo>
                    <a:pt x="122" y="66"/>
                    <a:pt x="122" y="66"/>
                    <a:pt x="122" y="66"/>
                  </a:cubicBezTo>
                  <a:cubicBezTo>
                    <a:pt x="146" y="131"/>
                    <a:pt x="146" y="131"/>
                    <a:pt x="146" y="131"/>
                  </a:cubicBezTo>
                  <a:cubicBezTo>
                    <a:pt x="145" y="132"/>
                    <a:pt x="145" y="132"/>
                    <a:pt x="145" y="132"/>
                  </a:cubicBezTo>
                  <a:cubicBezTo>
                    <a:pt x="140" y="134"/>
                    <a:pt x="133" y="141"/>
                    <a:pt x="150" y="185"/>
                  </a:cubicBezTo>
                  <a:cubicBezTo>
                    <a:pt x="167" y="229"/>
                    <a:pt x="177" y="230"/>
                    <a:pt x="181" y="228"/>
                  </a:cubicBezTo>
                  <a:cubicBezTo>
                    <a:pt x="183" y="228"/>
                    <a:pt x="183" y="228"/>
                    <a:pt x="183" y="228"/>
                  </a:cubicBezTo>
                  <a:cubicBezTo>
                    <a:pt x="207" y="293"/>
                    <a:pt x="207" y="293"/>
                    <a:pt x="207" y="293"/>
                  </a:cubicBezTo>
                  <a:lnTo>
                    <a:pt x="205" y="294"/>
                  </a:lnTo>
                  <a:close/>
                  <a:moveTo>
                    <a:pt x="229" y="285"/>
                  </a:moveTo>
                  <a:cubicBezTo>
                    <a:pt x="217" y="289"/>
                    <a:pt x="217" y="289"/>
                    <a:pt x="217" y="289"/>
                  </a:cubicBezTo>
                  <a:cubicBezTo>
                    <a:pt x="193" y="224"/>
                    <a:pt x="193" y="224"/>
                    <a:pt x="193" y="224"/>
                  </a:cubicBezTo>
                  <a:cubicBezTo>
                    <a:pt x="204" y="220"/>
                    <a:pt x="204" y="220"/>
                    <a:pt x="204" y="220"/>
                  </a:cubicBezTo>
                  <a:cubicBezTo>
                    <a:pt x="209" y="218"/>
                    <a:pt x="214" y="220"/>
                    <a:pt x="216" y="225"/>
                  </a:cubicBezTo>
                  <a:cubicBezTo>
                    <a:pt x="234" y="274"/>
                    <a:pt x="234" y="274"/>
                    <a:pt x="234" y="274"/>
                  </a:cubicBezTo>
                  <a:cubicBezTo>
                    <a:pt x="236" y="278"/>
                    <a:pt x="233" y="283"/>
                    <a:pt x="229" y="285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67212" y="5010860"/>
              <a:ext cx="538313" cy="479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4584899" y="5356799"/>
              <a:ext cx="108000" cy="79313"/>
            </a:xfrm>
            <a:custGeom>
              <a:avLst/>
              <a:gdLst>
                <a:gd name="T0" fmla="*/ 54 w 64"/>
                <a:gd name="T1" fmla="*/ 0 h 47"/>
                <a:gd name="T2" fmla="*/ 10 w 64"/>
                <a:gd name="T3" fmla="*/ 0 h 47"/>
                <a:gd name="T4" fmla="*/ 0 w 64"/>
                <a:gd name="T5" fmla="*/ 47 h 47"/>
                <a:gd name="T6" fmla="*/ 64 w 64"/>
                <a:gd name="T7" fmla="*/ 47 h 47"/>
                <a:gd name="T8" fmla="*/ 54 w 64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47">
                  <a:moveTo>
                    <a:pt x="54" y="0"/>
                  </a:moveTo>
                  <a:lnTo>
                    <a:pt x="10" y="0"/>
                  </a:lnTo>
                  <a:lnTo>
                    <a:pt x="0" y="47"/>
                  </a:lnTo>
                  <a:lnTo>
                    <a:pt x="64" y="4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4584899" y="5356799"/>
              <a:ext cx="108000" cy="79313"/>
            </a:xfrm>
            <a:custGeom>
              <a:avLst/>
              <a:gdLst>
                <a:gd name="T0" fmla="*/ 54 w 64"/>
                <a:gd name="T1" fmla="*/ 0 h 47"/>
                <a:gd name="T2" fmla="*/ 10 w 64"/>
                <a:gd name="T3" fmla="*/ 0 h 47"/>
                <a:gd name="T4" fmla="*/ 0 w 64"/>
                <a:gd name="T5" fmla="*/ 47 h 47"/>
                <a:gd name="T6" fmla="*/ 64 w 64"/>
                <a:gd name="T7" fmla="*/ 47 h 47"/>
                <a:gd name="T8" fmla="*/ 54 w 64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47">
                  <a:moveTo>
                    <a:pt x="54" y="0"/>
                  </a:moveTo>
                  <a:lnTo>
                    <a:pt x="10" y="0"/>
                  </a:lnTo>
                  <a:lnTo>
                    <a:pt x="0" y="47"/>
                  </a:lnTo>
                  <a:lnTo>
                    <a:pt x="64" y="47"/>
                  </a:lnTo>
                  <a:lnTo>
                    <a:pt x="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4458337" y="5446236"/>
              <a:ext cx="364501" cy="43875"/>
            </a:xfrm>
            <a:custGeom>
              <a:avLst/>
              <a:gdLst>
                <a:gd name="T0" fmla="*/ 149 w 165"/>
                <a:gd name="T1" fmla="*/ 0 h 20"/>
                <a:gd name="T2" fmla="*/ 83 w 165"/>
                <a:gd name="T3" fmla="*/ 0 h 20"/>
                <a:gd name="T4" fmla="*/ 82 w 165"/>
                <a:gd name="T5" fmla="*/ 0 h 20"/>
                <a:gd name="T6" fmla="*/ 15 w 165"/>
                <a:gd name="T7" fmla="*/ 0 h 20"/>
                <a:gd name="T8" fmla="*/ 2 w 165"/>
                <a:gd name="T9" fmla="*/ 6 h 20"/>
                <a:gd name="T10" fmla="*/ 0 w 165"/>
                <a:gd name="T11" fmla="*/ 15 h 20"/>
                <a:gd name="T12" fmla="*/ 5 w 165"/>
                <a:gd name="T13" fmla="*/ 20 h 20"/>
                <a:gd name="T14" fmla="*/ 82 w 165"/>
                <a:gd name="T15" fmla="*/ 20 h 20"/>
                <a:gd name="T16" fmla="*/ 83 w 165"/>
                <a:gd name="T17" fmla="*/ 20 h 20"/>
                <a:gd name="T18" fmla="*/ 160 w 165"/>
                <a:gd name="T19" fmla="*/ 20 h 20"/>
                <a:gd name="T20" fmla="*/ 165 w 165"/>
                <a:gd name="T21" fmla="*/ 15 h 20"/>
                <a:gd name="T22" fmla="*/ 163 w 165"/>
                <a:gd name="T23" fmla="*/ 6 h 20"/>
                <a:gd name="T24" fmla="*/ 149 w 165"/>
                <a:gd name="T2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20">
                  <a:moveTo>
                    <a:pt x="149" y="0"/>
                  </a:moveTo>
                  <a:cubicBezTo>
                    <a:pt x="83" y="0"/>
                    <a:pt x="83" y="0"/>
                    <a:pt x="83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9" y="0"/>
                    <a:pt x="4" y="1"/>
                    <a:pt x="2" y="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8"/>
                    <a:pt x="2" y="20"/>
                    <a:pt x="5" y="20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160" y="20"/>
                    <a:pt x="160" y="20"/>
                    <a:pt x="160" y="20"/>
                  </a:cubicBezTo>
                  <a:cubicBezTo>
                    <a:pt x="162" y="20"/>
                    <a:pt x="165" y="18"/>
                    <a:pt x="165" y="15"/>
                  </a:cubicBezTo>
                  <a:cubicBezTo>
                    <a:pt x="163" y="6"/>
                    <a:pt x="163" y="6"/>
                    <a:pt x="163" y="6"/>
                  </a:cubicBezTo>
                  <a:cubicBezTo>
                    <a:pt x="161" y="1"/>
                    <a:pt x="156" y="0"/>
                    <a:pt x="149" y="0"/>
                  </a:cubicBezTo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4368899" y="5010860"/>
              <a:ext cx="538313" cy="337501"/>
            </a:xfrm>
            <a:custGeom>
              <a:avLst/>
              <a:gdLst>
                <a:gd name="T0" fmla="*/ 25 w 243"/>
                <a:gd name="T1" fmla="*/ 140 h 152"/>
                <a:gd name="T2" fmla="*/ 16 w 243"/>
                <a:gd name="T3" fmla="*/ 130 h 152"/>
                <a:gd name="T4" fmla="*/ 11 w 243"/>
                <a:gd name="T5" fmla="*/ 21 h 152"/>
                <a:gd name="T6" fmla="*/ 20 w 243"/>
                <a:gd name="T7" fmla="*/ 12 h 152"/>
                <a:gd name="T8" fmla="*/ 223 w 243"/>
                <a:gd name="T9" fmla="*/ 12 h 152"/>
                <a:gd name="T10" fmla="*/ 232 w 243"/>
                <a:gd name="T11" fmla="*/ 21 h 152"/>
                <a:gd name="T12" fmla="*/ 227 w 243"/>
                <a:gd name="T13" fmla="*/ 130 h 152"/>
                <a:gd name="T14" fmla="*/ 218 w 243"/>
                <a:gd name="T15" fmla="*/ 140 h 152"/>
                <a:gd name="T16" fmla="*/ 25 w 243"/>
                <a:gd name="T17" fmla="*/ 140 h 152"/>
                <a:gd name="T18" fmla="*/ 233 w 243"/>
                <a:gd name="T19" fmla="*/ 0 h 152"/>
                <a:gd name="T20" fmla="*/ 10 w 243"/>
                <a:gd name="T21" fmla="*/ 0 h 152"/>
                <a:gd name="T22" fmla="*/ 0 w 243"/>
                <a:gd name="T23" fmla="*/ 10 h 152"/>
                <a:gd name="T24" fmla="*/ 5 w 243"/>
                <a:gd name="T25" fmla="*/ 141 h 152"/>
                <a:gd name="T26" fmla="*/ 15 w 243"/>
                <a:gd name="T27" fmla="*/ 152 h 152"/>
                <a:gd name="T28" fmla="*/ 228 w 243"/>
                <a:gd name="T29" fmla="*/ 152 h 152"/>
                <a:gd name="T30" fmla="*/ 238 w 243"/>
                <a:gd name="T31" fmla="*/ 142 h 152"/>
                <a:gd name="T32" fmla="*/ 243 w 243"/>
                <a:gd name="T33" fmla="*/ 11 h 152"/>
                <a:gd name="T34" fmla="*/ 233 w 243"/>
                <a:gd name="T3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152">
                  <a:moveTo>
                    <a:pt x="25" y="140"/>
                  </a:moveTo>
                  <a:cubicBezTo>
                    <a:pt x="20" y="140"/>
                    <a:pt x="16" y="135"/>
                    <a:pt x="16" y="130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16"/>
                    <a:pt x="15" y="12"/>
                    <a:pt x="20" y="12"/>
                  </a:cubicBezTo>
                  <a:cubicBezTo>
                    <a:pt x="223" y="12"/>
                    <a:pt x="223" y="12"/>
                    <a:pt x="223" y="12"/>
                  </a:cubicBezTo>
                  <a:cubicBezTo>
                    <a:pt x="228" y="12"/>
                    <a:pt x="232" y="16"/>
                    <a:pt x="232" y="21"/>
                  </a:cubicBezTo>
                  <a:cubicBezTo>
                    <a:pt x="227" y="130"/>
                    <a:pt x="227" y="130"/>
                    <a:pt x="227" y="130"/>
                  </a:cubicBezTo>
                  <a:cubicBezTo>
                    <a:pt x="227" y="135"/>
                    <a:pt x="223" y="140"/>
                    <a:pt x="218" y="140"/>
                  </a:cubicBezTo>
                  <a:cubicBezTo>
                    <a:pt x="25" y="140"/>
                    <a:pt x="25" y="140"/>
                    <a:pt x="25" y="140"/>
                  </a:cubicBezTo>
                  <a:moveTo>
                    <a:pt x="233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5" y="141"/>
                    <a:pt x="5" y="141"/>
                    <a:pt x="5" y="141"/>
                  </a:cubicBezTo>
                  <a:cubicBezTo>
                    <a:pt x="5" y="147"/>
                    <a:pt x="10" y="152"/>
                    <a:pt x="15" y="152"/>
                  </a:cubicBezTo>
                  <a:cubicBezTo>
                    <a:pt x="228" y="152"/>
                    <a:pt x="228" y="152"/>
                    <a:pt x="228" y="152"/>
                  </a:cubicBezTo>
                  <a:cubicBezTo>
                    <a:pt x="233" y="152"/>
                    <a:pt x="238" y="147"/>
                    <a:pt x="238" y="142"/>
                  </a:cubicBezTo>
                  <a:cubicBezTo>
                    <a:pt x="243" y="11"/>
                    <a:pt x="243" y="11"/>
                    <a:pt x="243" y="11"/>
                  </a:cubicBezTo>
                  <a:cubicBezTo>
                    <a:pt x="243" y="5"/>
                    <a:pt x="239" y="0"/>
                    <a:pt x="233" y="0"/>
                  </a:cubicBezTo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4411087" y="5054735"/>
              <a:ext cx="283501" cy="249751"/>
            </a:xfrm>
            <a:custGeom>
              <a:avLst/>
              <a:gdLst>
                <a:gd name="T0" fmla="*/ 128 w 128"/>
                <a:gd name="T1" fmla="*/ 0 h 112"/>
                <a:gd name="T2" fmla="*/ 8 w 128"/>
                <a:gd name="T3" fmla="*/ 0 h 112"/>
                <a:gd name="T4" fmla="*/ 0 w 128"/>
                <a:gd name="T5" fmla="*/ 8 h 112"/>
                <a:gd name="T6" fmla="*/ 4 w 128"/>
                <a:gd name="T7" fmla="*/ 102 h 112"/>
                <a:gd name="T8" fmla="*/ 13 w 128"/>
                <a:gd name="T9" fmla="*/ 112 h 112"/>
                <a:gd name="T10" fmla="*/ 69 w 128"/>
                <a:gd name="T11" fmla="*/ 112 h 112"/>
                <a:gd name="T12" fmla="*/ 128 w 128"/>
                <a:gd name="T1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112">
                  <a:moveTo>
                    <a:pt x="12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4" y="107"/>
                    <a:pt x="8" y="112"/>
                    <a:pt x="13" y="112"/>
                  </a:cubicBezTo>
                  <a:cubicBezTo>
                    <a:pt x="69" y="112"/>
                    <a:pt x="69" y="112"/>
                    <a:pt x="69" y="112"/>
                  </a:cubicBezTo>
                  <a:cubicBezTo>
                    <a:pt x="128" y="0"/>
                    <a:pt x="128" y="0"/>
                    <a:pt x="128" y="0"/>
                  </a:cubicBezTo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4708088" y="5054735"/>
              <a:ext cx="156937" cy="249751"/>
            </a:xfrm>
            <a:custGeom>
              <a:avLst/>
              <a:gdLst>
                <a:gd name="T0" fmla="*/ 63 w 71"/>
                <a:gd name="T1" fmla="*/ 0 h 112"/>
                <a:gd name="T2" fmla="*/ 60 w 71"/>
                <a:gd name="T3" fmla="*/ 0 h 112"/>
                <a:gd name="T4" fmla="*/ 0 w 71"/>
                <a:gd name="T5" fmla="*/ 112 h 112"/>
                <a:gd name="T6" fmla="*/ 58 w 71"/>
                <a:gd name="T7" fmla="*/ 112 h 112"/>
                <a:gd name="T8" fmla="*/ 67 w 71"/>
                <a:gd name="T9" fmla="*/ 102 h 112"/>
                <a:gd name="T10" fmla="*/ 71 w 71"/>
                <a:gd name="T11" fmla="*/ 9 h 112"/>
                <a:gd name="T12" fmla="*/ 63 w 71"/>
                <a:gd name="T1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12">
                  <a:moveTo>
                    <a:pt x="63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63" y="112"/>
                    <a:pt x="67" y="106"/>
                    <a:pt x="67" y="102"/>
                  </a:cubicBezTo>
                  <a:cubicBezTo>
                    <a:pt x="71" y="9"/>
                    <a:pt x="71" y="9"/>
                    <a:pt x="71" y="9"/>
                  </a:cubicBezTo>
                  <a:cubicBezTo>
                    <a:pt x="71" y="4"/>
                    <a:pt x="67" y="0"/>
                    <a:pt x="63" y="0"/>
                  </a:cubicBezTo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>
              <a:grpSpLocks noChangeAspect="1"/>
            </p:cNvGrpSpPr>
            <p:nvPr/>
          </p:nvGrpSpPr>
          <p:grpSpPr>
            <a:xfrm>
              <a:off x="7360389" y="5003800"/>
              <a:ext cx="497958" cy="489139"/>
              <a:chOff x="234950" y="2943226"/>
              <a:chExt cx="1344613" cy="1320800"/>
            </a:xfrm>
            <a:solidFill>
              <a:srgbClr val="F5EDE8"/>
            </a:solidFill>
          </p:grpSpPr>
          <p:sp>
            <p:nvSpPr>
              <p:cNvPr id="27" name="Freeform 41"/>
              <p:cNvSpPr>
                <a:spLocks/>
              </p:cNvSpPr>
              <p:nvPr/>
            </p:nvSpPr>
            <p:spPr bwMode="auto">
              <a:xfrm>
                <a:off x="479425" y="2943226"/>
                <a:ext cx="560388" cy="1320800"/>
              </a:xfrm>
              <a:custGeom>
                <a:avLst/>
                <a:gdLst>
                  <a:gd name="T0" fmla="*/ 174 w 196"/>
                  <a:gd name="T1" fmla="*/ 0 h 462"/>
                  <a:gd name="T2" fmla="*/ 139 w 196"/>
                  <a:gd name="T3" fmla="*/ 0 h 462"/>
                  <a:gd name="T4" fmla="*/ 139 w 196"/>
                  <a:gd name="T5" fmla="*/ 0 h 462"/>
                  <a:gd name="T6" fmla="*/ 0 w 196"/>
                  <a:gd name="T7" fmla="*/ 135 h 462"/>
                  <a:gd name="T8" fmla="*/ 0 w 196"/>
                  <a:gd name="T9" fmla="*/ 327 h 462"/>
                  <a:gd name="T10" fmla="*/ 139 w 196"/>
                  <a:gd name="T11" fmla="*/ 462 h 462"/>
                  <a:gd name="T12" fmla="*/ 139 w 196"/>
                  <a:gd name="T13" fmla="*/ 462 h 462"/>
                  <a:gd name="T14" fmla="*/ 139 w 196"/>
                  <a:gd name="T15" fmla="*/ 462 h 462"/>
                  <a:gd name="T16" fmla="*/ 139 w 196"/>
                  <a:gd name="T17" fmla="*/ 462 h 462"/>
                  <a:gd name="T18" fmla="*/ 139 w 196"/>
                  <a:gd name="T19" fmla="*/ 462 h 462"/>
                  <a:gd name="T20" fmla="*/ 174 w 196"/>
                  <a:gd name="T21" fmla="*/ 462 h 462"/>
                  <a:gd name="T22" fmla="*/ 196 w 196"/>
                  <a:gd name="T23" fmla="*/ 441 h 462"/>
                  <a:gd name="T24" fmla="*/ 196 w 196"/>
                  <a:gd name="T25" fmla="*/ 21 h 462"/>
                  <a:gd name="T26" fmla="*/ 174 w 196"/>
                  <a:gd name="T27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6" h="462">
                    <a:moveTo>
                      <a:pt x="174" y="0"/>
                    </a:moveTo>
                    <a:cubicBezTo>
                      <a:pt x="139" y="0"/>
                      <a:pt x="139" y="0"/>
                      <a:pt x="139" y="0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327"/>
                      <a:pt x="0" y="327"/>
                      <a:pt x="0" y="327"/>
                    </a:cubicBezTo>
                    <a:cubicBezTo>
                      <a:pt x="139" y="462"/>
                      <a:pt x="139" y="462"/>
                      <a:pt x="139" y="462"/>
                    </a:cubicBezTo>
                    <a:cubicBezTo>
                      <a:pt x="139" y="462"/>
                      <a:pt x="139" y="462"/>
                      <a:pt x="139" y="462"/>
                    </a:cubicBezTo>
                    <a:cubicBezTo>
                      <a:pt x="139" y="462"/>
                      <a:pt x="139" y="462"/>
                      <a:pt x="139" y="462"/>
                    </a:cubicBezTo>
                    <a:cubicBezTo>
                      <a:pt x="139" y="462"/>
                      <a:pt x="139" y="462"/>
                      <a:pt x="139" y="462"/>
                    </a:cubicBezTo>
                    <a:cubicBezTo>
                      <a:pt x="139" y="462"/>
                      <a:pt x="139" y="462"/>
                      <a:pt x="139" y="462"/>
                    </a:cubicBezTo>
                    <a:cubicBezTo>
                      <a:pt x="174" y="462"/>
                      <a:pt x="174" y="462"/>
                      <a:pt x="174" y="462"/>
                    </a:cubicBezTo>
                    <a:cubicBezTo>
                      <a:pt x="186" y="462"/>
                      <a:pt x="196" y="452"/>
                      <a:pt x="196" y="441"/>
                    </a:cubicBezTo>
                    <a:cubicBezTo>
                      <a:pt x="196" y="21"/>
                      <a:pt x="196" y="21"/>
                      <a:pt x="196" y="21"/>
                    </a:cubicBezTo>
                    <a:cubicBezTo>
                      <a:pt x="196" y="9"/>
                      <a:pt x="186" y="0"/>
                      <a:pt x="17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auto">
              <a:xfrm>
                <a:off x="234950" y="3322638"/>
                <a:ext cx="204788" cy="557213"/>
              </a:xfrm>
              <a:custGeom>
                <a:avLst/>
                <a:gdLst>
                  <a:gd name="T0" fmla="*/ 72 w 72"/>
                  <a:gd name="T1" fmla="*/ 0 h 195"/>
                  <a:gd name="T2" fmla="*/ 22 w 72"/>
                  <a:gd name="T3" fmla="*/ 0 h 195"/>
                  <a:gd name="T4" fmla="*/ 0 w 72"/>
                  <a:gd name="T5" fmla="*/ 21 h 195"/>
                  <a:gd name="T6" fmla="*/ 0 w 72"/>
                  <a:gd name="T7" fmla="*/ 174 h 195"/>
                  <a:gd name="T8" fmla="*/ 22 w 72"/>
                  <a:gd name="T9" fmla="*/ 195 h 195"/>
                  <a:gd name="T10" fmla="*/ 72 w 72"/>
                  <a:gd name="T11" fmla="*/ 195 h 195"/>
                  <a:gd name="T12" fmla="*/ 72 w 72"/>
                  <a:gd name="T13" fmla="*/ 0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195">
                    <a:moveTo>
                      <a:pt x="72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0" y="186"/>
                      <a:pt x="10" y="195"/>
                      <a:pt x="22" y="195"/>
                    </a:cubicBezTo>
                    <a:cubicBezTo>
                      <a:pt x="72" y="195"/>
                      <a:pt x="72" y="195"/>
                      <a:pt x="72" y="195"/>
                    </a:cubicBezTo>
                    <a:lnTo>
                      <a:pt x="7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auto">
              <a:xfrm>
                <a:off x="1103313" y="3429001"/>
                <a:ext cx="168275" cy="346075"/>
              </a:xfrm>
              <a:custGeom>
                <a:avLst/>
                <a:gdLst>
                  <a:gd name="T0" fmla="*/ 0 w 59"/>
                  <a:gd name="T1" fmla="*/ 0 h 121"/>
                  <a:gd name="T2" fmla="*/ 0 w 59"/>
                  <a:gd name="T3" fmla="*/ 121 h 121"/>
                  <a:gd name="T4" fmla="*/ 59 w 59"/>
                  <a:gd name="T5" fmla="*/ 61 h 121"/>
                  <a:gd name="T6" fmla="*/ 0 w 59"/>
                  <a:gd name="T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21">
                    <a:moveTo>
                      <a:pt x="0" y="0"/>
                    </a:moveTo>
                    <a:cubicBezTo>
                      <a:pt x="0" y="121"/>
                      <a:pt x="0" y="121"/>
                      <a:pt x="0" y="121"/>
                    </a:cubicBezTo>
                    <a:cubicBezTo>
                      <a:pt x="33" y="120"/>
                      <a:pt x="59" y="94"/>
                      <a:pt x="59" y="61"/>
                    </a:cubicBezTo>
                    <a:cubicBezTo>
                      <a:pt x="59" y="28"/>
                      <a:pt x="33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auto">
              <a:xfrm>
                <a:off x="1104900" y="3243263"/>
                <a:ext cx="298450" cy="719138"/>
              </a:xfrm>
              <a:custGeom>
                <a:avLst/>
                <a:gdLst>
                  <a:gd name="T0" fmla="*/ 0 w 104"/>
                  <a:gd name="T1" fmla="*/ 0 h 252"/>
                  <a:gd name="T2" fmla="*/ 0 w 104"/>
                  <a:gd name="T3" fmla="*/ 28 h 252"/>
                  <a:gd name="T4" fmla="*/ 77 w 104"/>
                  <a:gd name="T5" fmla="*/ 126 h 252"/>
                  <a:gd name="T6" fmla="*/ 0 w 104"/>
                  <a:gd name="T7" fmla="*/ 223 h 252"/>
                  <a:gd name="T8" fmla="*/ 0 w 104"/>
                  <a:gd name="T9" fmla="*/ 252 h 252"/>
                  <a:gd name="T10" fmla="*/ 104 w 104"/>
                  <a:gd name="T11" fmla="*/ 126 h 252"/>
                  <a:gd name="T12" fmla="*/ 0 w 104"/>
                  <a:gd name="T13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52">
                    <a:moveTo>
                      <a:pt x="0" y="0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44" y="39"/>
                      <a:pt x="77" y="78"/>
                      <a:pt x="77" y="126"/>
                    </a:cubicBezTo>
                    <a:cubicBezTo>
                      <a:pt x="77" y="173"/>
                      <a:pt x="44" y="213"/>
                      <a:pt x="0" y="223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59" y="240"/>
                      <a:pt x="104" y="188"/>
                      <a:pt x="104" y="126"/>
                    </a:cubicBezTo>
                    <a:cubicBezTo>
                      <a:pt x="104" y="63"/>
                      <a:pt x="59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auto">
              <a:xfrm>
                <a:off x="1104900" y="3090863"/>
                <a:ext cx="474663" cy="1020763"/>
              </a:xfrm>
              <a:custGeom>
                <a:avLst/>
                <a:gdLst>
                  <a:gd name="T0" fmla="*/ 0 w 166"/>
                  <a:gd name="T1" fmla="*/ 0 h 357"/>
                  <a:gd name="T2" fmla="*/ 0 w 166"/>
                  <a:gd name="T3" fmla="*/ 32 h 357"/>
                  <a:gd name="T4" fmla="*/ 92 w 166"/>
                  <a:gd name="T5" fmla="*/ 74 h 357"/>
                  <a:gd name="T6" fmla="*/ 135 w 166"/>
                  <a:gd name="T7" fmla="*/ 179 h 357"/>
                  <a:gd name="T8" fmla="*/ 92 w 166"/>
                  <a:gd name="T9" fmla="*/ 283 h 357"/>
                  <a:gd name="T10" fmla="*/ 0 w 166"/>
                  <a:gd name="T11" fmla="*/ 326 h 357"/>
                  <a:gd name="T12" fmla="*/ 0 w 166"/>
                  <a:gd name="T13" fmla="*/ 357 h 357"/>
                  <a:gd name="T14" fmla="*/ 166 w 166"/>
                  <a:gd name="T15" fmla="*/ 179 h 357"/>
                  <a:gd name="T16" fmla="*/ 0 w 166"/>
                  <a:gd name="T17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357">
                    <a:moveTo>
                      <a:pt x="0" y="0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36" y="35"/>
                      <a:pt x="68" y="50"/>
                      <a:pt x="92" y="74"/>
                    </a:cubicBezTo>
                    <a:cubicBezTo>
                      <a:pt x="119" y="101"/>
                      <a:pt x="135" y="138"/>
                      <a:pt x="135" y="179"/>
                    </a:cubicBezTo>
                    <a:cubicBezTo>
                      <a:pt x="135" y="220"/>
                      <a:pt x="119" y="256"/>
                      <a:pt x="92" y="283"/>
                    </a:cubicBezTo>
                    <a:cubicBezTo>
                      <a:pt x="68" y="307"/>
                      <a:pt x="36" y="323"/>
                      <a:pt x="0" y="326"/>
                    </a:cubicBezTo>
                    <a:cubicBezTo>
                      <a:pt x="0" y="357"/>
                      <a:pt x="0" y="357"/>
                      <a:pt x="0" y="357"/>
                    </a:cubicBezTo>
                    <a:cubicBezTo>
                      <a:pt x="93" y="351"/>
                      <a:pt x="166" y="273"/>
                      <a:pt x="166" y="179"/>
                    </a:cubicBezTo>
                    <a:cubicBezTo>
                      <a:pt x="166" y="84"/>
                      <a:pt x="9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4" name="AutoShape 3"/>
            <p:cNvSpPr>
              <a:spLocks noChangeAspect="1" noChangeArrowheads="1" noTextEdit="1"/>
            </p:cNvSpPr>
            <p:nvPr/>
          </p:nvSpPr>
          <p:spPr bwMode="auto">
            <a:xfrm>
              <a:off x="5393483" y="2943616"/>
              <a:ext cx="1407368" cy="1311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5400106" y="2943616"/>
              <a:ext cx="1288156" cy="1135831"/>
            </a:xfrm>
            <a:custGeom>
              <a:avLst/>
              <a:gdLst>
                <a:gd name="T0" fmla="*/ 123 w 162"/>
                <a:gd name="T1" fmla="*/ 41 h 143"/>
                <a:gd name="T2" fmla="*/ 125 w 162"/>
                <a:gd name="T3" fmla="*/ 73 h 143"/>
                <a:gd name="T4" fmla="*/ 155 w 162"/>
                <a:gd name="T5" fmla="*/ 46 h 143"/>
                <a:gd name="T6" fmla="*/ 68 w 162"/>
                <a:gd name="T7" fmla="*/ 47 h 143"/>
                <a:gd name="T8" fmla="*/ 107 w 162"/>
                <a:gd name="T9" fmla="*/ 31 h 143"/>
                <a:gd name="T10" fmla="*/ 65 w 162"/>
                <a:gd name="T11" fmla="*/ 43 h 143"/>
                <a:gd name="T12" fmla="*/ 121 w 162"/>
                <a:gd name="T13" fmla="*/ 74 h 143"/>
                <a:gd name="T14" fmla="*/ 113 w 162"/>
                <a:gd name="T15" fmla="*/ 50 h 143"/>
                <a:gd name="T16" fmla="*/ 69 w 162"/>
                <a:gd name="T17" fmla="*/ 51 h 143"/>
                <a:gd name="T18" fmla="*/ 60 w 162"/>
                <a:gd name="T19" fmla="*/ 63 h 143"/>
                <a:gd name="T20" fmla="*/ 57 w 162"/>
                <a:gd name="T21" fmla="*/ 101 h 143"/>
                <a:gd name="T22" fmla="*/ 66 w 162"/>
                <a:gd name="T23" fmla="*/ 113 h 143"/>
                <a:gd name="T24" fmla="*/ 111 w 162"/>
                <a:gd name="T25" fmla="*/ 119 h 143"/>
                <a:gd name="T26" fmla="*/ 89 w 162"/>
                <a:gd name="T27" fmla="*/ 83 h 143"/>
                <a:gd name="T28" fmla="*/ 61 w 162"/>
                <a:gd name="T29" fmla="*/ 120 h 143"/>
                <a:gd name="T30" fmla="*/ 107 w 162"/>
                <a:gd name="T31" fmla="*/ 123 h 143"/>
                <a:gd name="T32" fmla="*/ 61 w 162"/>
                <a:gd name="T33" fmla="*/ 120 h 143"/>
                <a:gd name="T34" fmla="*/ 25 w 162"/>
                <a:gd name="T35" fmla="*/ 80 h 143"/>
                <a:gd name="T36" fmla="*/ 25 w 162"/>
                <a:gd name="T37" fmla="*/ 91 h 143"/>
                <a:gd name="T38" fmla="*/ 53 w 162"/>
                <a:gd name="T39" fmla="*/ 102 h 143"/>
                <a:gd name="T40" fmla="*/ 52 w 162"/>
                <a:gd name="T41" fmla="*/ 59 h 143"/>
                <a:gd name="T42" fmla="*/ 8 w 162"/>
                <a:gd name="T43" fmla="*/ 81 h 143"/>
                <a:gd name="T44" fmla="*/ 2 w 162"/>
                <a:gd name="T45" fmla="*/ 102 h 143"/>
                <a:gd name="T46" fmla="*/ 7 w 162"/>
                <a:gd name="T47" fmla="*/ 86 h 143"/>
                <a:gd name="T48" fmla="*/ 123 w 162"/>
                <a:gd name="T49" fmla="*/ 37 h 143"/>
                <a:gd name="T50" fmla="*/ 110 w 162"/>
                <a:gd name="T51" fmla="*/ 6 h 143"/>
                <a:gd name="T52" fmla="*/ 111 w 162"/>
                <a:gd name="T53" fmla="*/ 29 h 143"/>
                <a:gd name="T54" fmla="*/ 57 w 162"/>
                <a:gd name="T55" fmla="*/ 121 h 143"/>
                <a:gd name="T56" fmla="*/ 47 w 162"/>
                <a:gd name="T57" fmla="*/ 109 h 143"/>
                <a:gd name="T58" fmla="*/ 17 w 162"/>
                <a:gd name="T59" fmla="*/ 96 h 143"/>
                <a:gd name="T60" fmla="*/ 4 w 162"/>
                <a:gd name="T61" fmla="*/ 107 h 143"/>
                <a:gd name="T62" fmla="*/ 58 w 162"/>
                <a:gd name="T63" fmla="*/ 143 h 143"/>
                <a:gd name="T64" fmla="*/ 57 w 162"/>
                <a:gd name="T65" fmla="*/ 121 h 143"/>
                <a:gd name="T66" fmla="*/ 17 w 162"/>
                <a:gd name="T67" fmla="*/ 76 h 143"/>
                <a:gd name="T68" fmla="*/ 50 w 162"/>
                <a:gd name="T69" fmla="*/ 56 h 143"/>
                <a:gd name="T70" fmla="*/ 60 w 162"/>
                <a:gd name="T71" fmla="*/ 43 h 143"/>
                <a:gd name="T72" fmla="*/ 61 w 162"/>
                <a:gd name="T73" fmla="*/ 42 h 143"/>
                <a:gd name="T74" fmla="*/ 5 w 162"/>
                <a:gd name="T75" fmla="*/ 56 h 143"/>
                <a:gd name="T76" fmla="*/ 11 w 162"/>
                <a:gd name="T77" fmla="*/ 7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2" h="143">
                  <a:moveTo>
                    <a:pt x="155" y="46"/>
                  </a:moveTo>
                  <a:cubicBezTo>
                    <a:pt x="145" y="43"/>
                    <a:pt x="134" y="41"/>
                    <a:pt x="123" y="41"/>
                  </a:cubicBezTo>
                  <a:cubicBezTo>
                    <a:pt x="122" y="44"/>
                    <a:pt x="121" y="46"/>
                    <a:pt x="119" y="48"/>
                  </a:cubicBezTo>
                  <a:cubicBezTo>
                    <a:pt x="121" y="56"/>
                    <a:pt x="123" y="65"/>
                    <a:pt x="125" y="73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60" y="57"/>
                    <a:pt x="158" y="51"/>
                    <a:pt x="155" y="46"/>
                  </a:cubicBezTo>
                  <a:close/>
                  <a:moveTo>
                    <a:pt x="64" y="44"/>
                  </a:moveTo>
                  <a:cubicBezTo>
                    <a:pt x="66" y="45"/>
                    <a:pt x="67" y="46"/>
                    <a:pt x="68" y="47"/>
                  </a:cubicBezTo>
                  <a:cubicBezTo>
                    <a:pt x="79" y="43"/>
                    <a:pt x="91" y="40"/>
                    <a:pt x="103" y="38"/>
                  </a:cubicBezTo>
                  <a:cubicBezTo>
                    <a:pt x="103" y="35"/>
                    <a:pt x="105" y="33"/>
                    <a:pt x="107" y="31"/>
                  </a:cubicBezTo>
                  <a:cubicBezTo>
                    <a:pt x="102" y="21"/>
                    <a:pt x="96" y="11"/>
                    <a:pt x="88" y="2"/>
                  </a:cubicBezTo>
                  <a:cubicBezTo>
                    <a:pt x="78" y="14"/>
                    <a:pt x="70" y="28"/>
                    <a:pt x="65" y="43"/>
                  </a:cubicBezTo>
                  <a:cubicBezTo>
                    <a:pt x="65" y="43"/>
                    <a:pt x="64" y="44"/>
                    <a:pt x="64" y="44"/>
                  </a:cubicBezTo>
                  <a:close/>
                  <a:moveTo>
                    <a:pt x="121" y="74"/>
                  </a:moveTo>
                  <a:cubicBezTo>
                    <a:pt x="120" y="66"/>
                    <a:pt x="118" y="58"/>
                    <a:pt x="115" y="49"/>
                  </a:cubicBezTo>
                  <a:cubicBezTo>
                    <a:pt x="114" y="49"/>
                    <a:pt x="114" y="50"/>
                    <a:pt x="113" y="50"/>
                  </a:cubicBezTo>
                  <a:cubicBezTo>
                    <a:pt x="108" y="50"/>
                    <a:pt x="104" y="46"/>
                    <a:pt x="103" y="42"/>
                  </a:cubicBezTo>
                  <a:cubicBezTo>
                    <a:pt x="92" y="44"/>
                    <a:pt x="80" y="47"/>
                    <a:pt x="69" y="51"/>
                  </a:cubicBezTo>
                  <a:cubicBezTo>
                    <a:pt x="70" y="52"/>
                    <a:pt x="70" y="52"/>
                    <a:pt x="70" y="53"/>
                  </a:cubicBezTo>
                  <a:cubicBezTo>
                    <a:pt x="70" y="58"/>
                    <a:pt x="65" y="63"/>
                    <a:pt x="60" y="63"/>
                  </a:cubicBezTo>
                  <a:cubicBezTo>
                    <a:pt x="60" y="63"/>
                    <a:pt x="59" y="63"/>
                    <a:pt x="59" y="63"/>
                  </a:cubicBezTo>
                  <a:cubicBezTo>
                    <a:pt x="57" y="75"/>
                    <a:pt x="56" y="88"/>
                    <a:pt x="57" y="101"/>
                  </a:cubicBezTo>
                  <a:cubicBezTo>
                    <a:pt x="62" y="102"/>
                    <a:pt x="66" y="106"/>
                    <a:pt x="66" y="111"/>
                  </a:cubicBezTo>
                  <a:cubicBezTo>
                    <a:pt x="66" y="112"/>
                    <a:pt x="66" y="112"/>
                    <a:pt x="66" y="113"/>
                  </a:cubicBezTo>
                  <a:cubicBezTo>
                    <a:pt x="80" y="117"/>
                    <a:pt x="94" y="119"/>
                    <a:pt x="108" y="119"/>
                  </a:cubicBezTo>
                  <a:cubicBezTo>
                    <a:pt x="109" y="119"/>
                    <a:pt x="110" y="119"/>
                    <a:pt x="111" y="119"/>
                  </a:cubicBezTo>
                  <a:cubicBezTo>
                    <a:pt x="116" y="112"/>
                    <a:pt x="120" y="104"/>
                    <a:pt x="121" y="99"/>
                  </a:cubicBezTo>
                  <a:cubicBezTo>
                    <a:pt x="89" y="83"/>
                    <a:pt x="89" y="83"/>
                    <a:pt x="89" y="83"/>
                  </a:cubicBezTo>
                  <a:lnTo>
                    <a:pt x="121" y="74"/>
                  </a:lnTo>
                  <a:close/>
                  <a:moveTo>
                    <a:pt x="61" y="120"/>
                  </a:moveTo>
                  <a:cubicBezTo>
                    <a:pt x="64" y="128"/>
                    <a:pt x="67" y="136"/>
                    <a:pt x="69" y="142"/>
                  </a:cubicBezTo>
                  <a:cubicBezTo>
                    <a:pt x="87" y="140"/>
                    <a:pt x="99" y="132"/>
                    <a:pt x="107" y="123"/>
                  </a:cubicBezTo>
                  <a:cubicBezTo>
                    <a:pt x="87" y="123"/>
                    <a:pt x="73" y="119"/>
                    <a:pt x="65" y="116"/>
                  </a:cubicBezTo>
                  <a:cubicBezTo>
                    <a:pt x="64" y="118"/>
                    <a:pt x="63" y="119"/>
                    <a:pt x="61" y="120"/>
                  </a:cubicBezTo>
                  <a:close/>
                  <a:moveTo>
                    <a:pt x="52" y="59"/>
                  </a:moveTo>
                  <a:cubicBezTo>
                    <a:pt x="42" y="65"/>
                    <a:pt x="33" y="72"/>
                    <a:pt x="25" y="80"/>
                  </a:cubicBezTo>
                  <a:cubicBezTo>
                    <a:pt x="26" y="82"/>
                    <a:pt x="27" y="84"/>
                    <a:pt x="27" y="86"/>
                  </a:cubicBezTo>
                  <a:cubicBezTo>
                    <a:pt x="27" y="88"/>
                    <a:pt x="26" y="90"/>
                    <a:pt x="25" y="91"/>
                  </a:cubicBezTo>
                  <a:cubicBezTo>
                    <a:pt x="33" y="97"/>
                    <a:pt x="40" y="101"/>
                    <a:pt x="49" y="105"/>
                  </a:cubicBezTo>
                  <a:cubicBezTo>
                    <a:pt x="50" y="104"/>
                    <a:pt x="51" y="102"/>
                    <a:pt x="53" y="102"/>
                  </a:cubicBezTo>
                  <a:cubicBezTo>
                    <a:pt x="52" y="88"/>
                    <a:pt x="53" y="75"/>
                    <a:pt x="55" y="62"/>
                  </a:cubicBezTo>
                  <a:cubicBezTo>
                    <a:pt x="54" y="61"/>
                    <a:pt x="53" y="60"/>
                    <a:pt x="52" y="59"/>
                  </a:cubicBezTo>
                  <a:close/>
                  <a:moveTo>
                    <a:pt x="7" y="86"/>
                  </a:moveTo>
                  <a:cubicBezTo>
                    <a:pt x="7" y="84"/>
                    <a:pt x="8" y="83"/>
                    <a:pt x="8" y="81"/>
                  </a:cubicBezTo>
                  <a:cubicBezTo>
                    <a:pt x="6" y="79"/>
                    <a:pt x="3" y="76"/>
                    <a:pt x="1" y="73"/>
                  </a:cubicBezTo>
                  <a:cubicBezTo>
                    <a:pt x="0" y="83"/>
                    <a:pt x="0" y="92"/>
                    <a:pt x="2" y="102"/>
                  </a:cubicBezTo>
                  <a:cubicBezTo>
                    <a:pt x="5" y="98"/>
                    <a:pt x="7" y="95"/>
                    <a:pt x="9" y="92"/>
                  </a:cubicBezTo>
                  <a:cubicBezTo>
                    <a:pt x="8" y="90"/>
                    <a:pt x="7" y="88"/>
                    <a:pt x="7" y="86"/>
                  </a:cubicBezTo>
                  <a:close/>
                  <a:moveTo>
                    <a:pt x="113" y="29"/>
                  </a:moveTo>
                  <a:cubicBezTo>
                    <a:pt x="118" y="29"/>
                    <a:pt x="122" y="33"/>
                    <a:pt x="123" y="37"/>
                  </a:cubicBezTo>
                  <a:cubicBezTo>
                    <a:pt x="133" y="37"/>
                    <a:pt x="143" y="39"/>
                    <a:pt x="153" y="41"/>
                  </a:cubicBezTo>
                  <a:cubicBezTo>
                    <a:pt x="143" y="25"/>
                    <a:pt x="129" y="12"/>
                    <a:pt x="110" y="6"/>
                  </a:cubicBezTo>
                  <a:cubicBezTo>
                    <a:pt x="104" y="4"/>
                    <a:pt x="98" y="2"/>
                    <a:pt x="92" y="2"/>
                  </a:cubicBezTo>
                  <a:cubicBezTo>
                    <a:pt x="100" y="10"/>
                    <a:pt x="106" y="20"/>
                    <a:pt x="111" y="29"/>
                  </a:cubicBezTo>
                  <a:cubicBezTo>
                    <a:pt x="112" y="29"/>
                    <a:pt x="112" y="29"/>
                    <a:pt x="113" y="29"/>
                  </a:cubicBezTo>
                  <a:close/>
                  <a:moveTo>
                    <a:pt x="57" y="121"/>
                  </a:moveTo>
                  <a:cubicBezTo>
                    <a:pt x="51" y="121"/>
                    <a:pt x="47" y="116"/>
                    <a:pt x="47" y="111"/>
                  </a:cubicBezTo>
                  <a:cubicBezTo>
                    <a:pt x="47" y="110"/>
                    <a:pt x="47" y="110"/>
                    <a:pt x="47" y="109"/>
                  </a:cubicBezTo>
                  <a:cubicBezTo>
                    <a:pt x="38" y="105"/>
                    <a:pt x="30" y="100"/>
                    <a:pt x="23" y="94"/>
                  </a:cubicBezTo>
                  <a:cubicBezTo>
                    <a:pt x="21" y="95"/>
                    <a:pt x="19" y="96"/>
                    <a:pt x="17" y="96"/>
                  </a:cubicBezTo>
                  <a:cubicBezTo>
                    <a:pt x="15" y="96"/>
                    <a:pt x="14" y="95"/>
                    <a:pt x="12" y="95"/>
                  </a:cubicBezTo>
                  <a:cubicBezTo>
                    <a:pt x="9" y="98"/>
                    <a:pt x="6" y="102"/>
                    <a:pt x="4" y="107"/>
                  </a:cubicBezTo>
                  <a:cubicBezTo>
                    <a:pt x="6" y="116"/>
                    <a:pt x="11" y="124"/>
                    <a:pt x="16" y="132"/>
                  </a:cubicBezTo>
                  <a:cubicBezTo>
                    <a:pt x="33" y="141"/>
                    <a:pt x="50" y="143"/>
                    <a:pt x="58" y="143"/>
                  </a:cubicBezTo>
                  <a:cubicBezTo>
                    <a:pt x="61" y="143"/>
                    <a:pt x="63" y="143"/>
                    <a:pt x="65" y="143"/>
                  </a:cubicBezTo>
                  <a:cubicBezTo>
                    <a:pt x="62" y="135"/>
                    <a:pt x="59" y="127"/>
                    <a:pt x="57" y="121"/>
                  </a:cubicBezTo>
                  <a:cubicBezTo>
                    <a:pt x="57" y="121"/>
                    <a:pt x="57" y="121"/>
                    <a:pt x="57" y="121"/>
                  </a:cubicBezTo>
                  <a:close/>
                  <a:moveTo>
                    <a:pt x="17" y="76"/>
                  </a:moveTo>
                  <a:cubicBezTo>
                    <a:pt x="19" y="76"/>
                    <a:pt x="20" y="77"/>
                    <a:pt x="22" y="78"/>
                  </a:cubicBezTo>
                  <a:cubicBezTo>
                    <a:pt x="30" y="69"/>
                    <a:pt x="40" y="62"/>
                    <a:pt x="50" y="56"/>
                  </a:cubicBezTo>
                  <a:cubicBezTo>
                    <a:pt x="50" y="55"/>
                    <a:pt x="50" y="54"/>
                    <a:pt x="50" y="53"/>
                  </a:cubicBezTo>
                  <a:cubicBezTo>
                    <a:pt x="50" y="48"/>
                    <a:pt x="54" y="43"/>
                    <a:pt x="60" y="43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1" y="43"/>
                    <a:pt x="61" y="42"/>
                    <a:pt x="61" y="42"/>
                  </a:cubicBezTo>
                  <a:cubicBezTo>
                    <a:pt x="66" y="27"/>
                    <a:pt x="74" y="13"/>
                    <a:pt x="84" y="1"/>
                  </a:cubicBezTo>
                  <a:cubicBezTo>
                    <a:pt x="49" y="0"/>
                    <a:pt x="17" y="22"/>
                    <a:pt x="5" y="56"/>
                  </a:cubicBezTo>
                  <a:cubicBezTo>
                    <a:pt x="3" y="60"/>
                    <a:pt x="2" y="64"/>
                    <a:pt x="2" y="68"/>
                  </a:cubicBezTo>
                  <a:cubicBezTo>
                    <a:pt x="5" y="72"/>
                    <a:pt x="8" y="75"/>
                    <a:pt x="11" y="78"/>
                  </a:cubicBezTo>
                  <a:cubicBezTo>
                    <a:pt x="13" y="77"/>
                    <a:pt x="15" y="76"/>
                    <a:pt x="17" y="76"/>
                  </a:cubicBezTo>
                  <a:close/>
                </a:path>
              </a:pathLst>
            </a:custGeom>
            <a:solidFill>
              <a:srgbClr val="F5ED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5598793" y="3523122"/>
              <a:ext cx="1202058" cy="970258"/>
            </a:xfrm>
            <a:custGeom>
              <a:avLst/>
              <a:gdLst>
                <a:gd name="T0" fmla="*/ 0 w 151"/>
                <a:gd name="T1" fmla="*/ 73 h 122"/>
                <a:gd name="T2" fmla="*/ 133 w 151"/>
                <a:gd name="T3" fmla="*/ 36 h 122"/>
                <a:gd name="T4" fmla="*/ 151 w 151"/>
                <a:gd name="T5" fmla="*/ 45 h 122"/>
                <a:gd name="T6" fmla="*/ 133 w 151"/>
                <a:gd name="T7" fmla="*/ 0 h 122"/>
                <a:gd name="T8" fmla="*/ 87 w 151"/>
                <a:gd name="T9" fmla="*/ 12 h 122"/>
                <a:gd name="T10" fmla="*/ 106 w 151"/>
                <a:gd name="T11" fmla="*/ 22 h 122"/>
                <a:gd name="T12" fmla="*/ 0 w 151"/>
                <a:gd name="T13" fmla="*/ 7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" h="122">
                  <a:moveTo>
                    <a:pt x="0" y="73"/>
                  </a:moveTo>
                  <a:cubicBezTo>
                    <a:pt x="67" y="122"/>
                    <a:pt x="124" y="72"/>
                    <a:pt x="133" y="36"/>
                  </a:cubicBezTo>
                  <a:cubicBezTo>
                    <a:pt x="138" y="38"/>
                    <a:pt x="151" y="45"/>
                    <a:pt x="151" y="45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106" y="22"/>
                    <a:pt x="91" y="98"/>
                    <a:pt x="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40122" y="1027684"/>
            <a:ext cx="2491617" cy="756968"/>
            <a:chOff x="980608" y="1870075"/>
            <a:chExt cx="3374889" cy="1029954"/>
          </a:xfrm>
        </p:grpSpPr>
        <p:sp>
          <p:nvSpPr>
            <p:cNvPr id="33" name="文本框 70"/>
            <p:cNvSpPr txBox="1"/>
            <p:nvPr/>
          </p:nvSpPr>
          <p:spPr>
            <a:xfrm>
              <a:off x="1255541" y="2183234"/>
              <a:ext cx="2717725" cy="716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Details</a:t>
              </a:r>
              <a:r>
                <a:rPr lang="en-US" altLang="zh-CN" sz="1000" dirty="0">
                  <a:solidFill>
                    <a:srgbClr val="1D495D"/>
                  </a:solidFill>
                  <a:cs typeface="+mn-ea"/>
                  <a:sym typeface="+mn-lt"/>
                </a:rPr>
                <a:t>......</a:t>
              </a: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Click to enter the specific text in this column</a:t>
              </a: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980608" y="1948657"/>
              <a:ext cx="216000" cy="216443"/>
              <a:chOff x="980608" y="2248535"/>
              <a:chExt cx="216000" cy="216443"/>
            </a:xfrm>
          </p:grpSpPr>
          <p:sp>
            <p:nvSpPr>
              <p:cNvPr id="36" name="Freeform 15"/>
              <p:cNvSpPr>
                <a:spLocks noEditPoints="1"/>
              </p:cNvSpPr>
              <p:nvPr/>
            </p:nvSpPr>
            <p:spPr bwMode="auto">
              <a:xfrm>
                <a:off x="1061331" y="2279139"/>
                <a:ext cx="46127" cy="154349"/>
              </a:xfrm>
              <a:custGeom>
                <a:avLst/>
                <a:gdLst>
                  <a:gd name="T0" fmla="*/ 41 w 44"/>
                  <a:gd name="T1" fmla="*/ 117 h 147"/>
                  <a:gd name="T2" fmla="*/ 44 w 44"/>
                  <a:gd name="T3" fmla="*/ 120 h 147"/>
                  <a:gd name="T4" fmla="*/ 26 w 44"/>
                  <a:gd name="T5" fmla="*/ 140 h 147"/>
                  <a:gd name="T6" fmla="*/ 12 w 44"/>
                  <a:gd name="T7" fmla="*/ 147 h 147"/>
                  <a:gd name="T8" fmla="*/ 7 w 44"/>
                  <a:gd name="T9" fmla="*/ 145 h 147"/>
                  <a:gd name="T10" fmla="*/ 6 w 44"/>
                  <a:gd name="T11" fmla="*/ 138 h 147"/>
                  <a:gd name="T12" fmla="*/ 11 w 44"/>
                  <a:gd name="T13" fmla="*/ 103 h 147"/>
                  <a:gd name="T14" fmla="*/ 16 w 44"/>
                  <a:gd name="T15" fmla="*/ 68 h 147"/>
                  <a:gd name="T16" fmla="*/ 16 w 44"/>
                  <a:gd name="T17" fmla="*/ 66 h 147"/>
                  <a:gd name="T18" fmla="*/ 14 w 44"/>
                  <a:gd name="T19" fmla="*/ 65 h 147"/>
                  <a:gd name="T20" fmla="*/ 10 w 44"/>
                  <a:gd name="T21" fmla="*/ 66 h 147"/>
                  <a:gd name="T22" fmla="*/ 4 w 44"/>
                  <a:gd name="T23" fmla="*/ 72 h 147"/>
                  <a:gd name="T24" fmla="*/ 0 w 44"/>
                  <a:gd name="T25" fmla="*/ 69 h 147"/>
                  <a:gd name="T26" fmla="*/ 19 w 44"/>
                  <a:gd name="T27" fmla="*/ 50 h 147"/>
                  <a:gd name="T28" fmla="*/ 32 w 44"/>
                  <a:gd name="T29" fmla="*/ 43 h 147"/>
                  <a:gd name="T30" fmla="*/ 37 w 44"/>
                  <a:gd name="T31" fmla="*/ 45 h 147"/>
                  <a:gd name="T32" fmla="*/ 39 w 44"/>
                  <a:gd name="T33" fmla="*/ 51 h 147"/>
                  <a:gd name="T34" fmla="*/ 35 w 44"/>
                  <a:gd name="T35" fmla="*/ 76 h 147"/>
                  <a:gd name="T36" fmla="*/ 33 w 44"/>
                  <a:gd name="T37" fmla="*/ 87 h 147"/>
                  <a:gd name="T38" fmla="*/ 30 w 44"/>
                  <a:gd name="T39" fmla="*/ 110 h 147"/>
                  <a:gd name="T40" fmla="*/ 28 w 44"/>
                  <a:gd name="T41" fmla="*/ 120 h 147"/>
                  <a:gd name="T42" fmla="*/ 29 w 44"/>
                  <a:gd name="T43" fmla="*/ 124 h 147"/>
                  <a:gd name="T44" fmla="*/ 31 w 44"/>
                  <a:gd name="T45" fmla="*/ 125 h 147"/>
                  <a:gd name="T46" fmla="*/ 35 w 44"/>
                  <a:gd name="T47" fmla="*/ 123 h 147"/>
                  <a:gd name="T48" fmla="*/ 41 w 44"/>
                  <a:gd name="T49" fmla="*/ 117 h 147"/>
                  <a:gd name="T50" fmla="*/ 34 w 44"/>
                  <a:gd name="T51" fmla="*/ 0 h 147"/>
                  <a:gd name="T52" fmla="*/ 41 w 44"/>
                  <a:gd name="T53" fmla="*/ 3 h 147"/>
                  <a:gd name="T54" fmla="*/ 44 w 44"/>
                  <a:gd name="T55" fmla="*/ 10 h 147"/>
                  <a:gd name="T56" fmla="*/ 40 w 44"/>
                  <a:gd name="T57" fmla="*/ 22 h 147"/>
                  <a:gd name="T58" fmla="*/ 31 w 44"/>
                  <a:gd name="T59" fmla="*/ 27 h 147"/>
                  <a:gd name="T60" fmla="*/ 23 w 44"/>
                  <a:gd name="T61" fmla="*/ 24 h 147"/>
                  <a:gd name="T62" fmla="*/ 21 w 44"/>
                  <a:gd name="T63" fmla="*/ 16 h 147"/>
                  <a:gd name="T64" fmla="*/ 25 w 44"/>
                  <a:gd name="T65" fmla="*/ 5 h 147"/>
                  <a:gd name="T66" fmla="*/ 34 w 44"/>
                  <a:gd name="T67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4" h="147">
                    <a:moveTo>
                      <a:pt x="41" y="117"/>
                    </a:moveTo>
                    <a:cubicBezTo>
                      <a:pt x="44" y="120"/>
                      <a:pt x="44" y="120"/>
                      <a:pt x="44" y="120"/>
                    </a:cubicBezTo>
                    <a:cubicBezTo>
                      <a:pt x="38" y="129"/>
                      <a:pt x="32" y="135"/>
                      <a:pt x="26" y="140"/>
                    </a:cubicBezTo>
                    <a:cubicBezTo>
                      <a:pt x="20" y="145"/>
                      <a:pt x="16" y="147"/>
                      <a:pt x="12" y="147"/>
                    </a:cubicBezTo>
                    <a:cubicBezTo>
                      <a:pt x="10" y="147"/>
                      <a:pt x="8" y="147"/>
                      <a:pt x="7" y="145"/>
                    </a:cubicBezTo>
                    <a:cubicBezTo>
                      <a:pt x="6" y="144"/>
                      <a:pt x="6" y="141"/>
                      <a:pt x="6" y="138"/>
                    </a:cubicBezTo>
                    <a:cubicBezTo>
                      <a:pt x="6" y="131"/>
                      <a:pt x="7" y="119"/>
                      <a:pt x="11" y="103"/>
                    </a:cubicBezTo>
                    <a:cubicBezTo>
                      <a:pt x="15" y="87"/>
                      <a:pt x="16" y="75"/>
                      <a:pt x="16" y="68"/>
                    </a:cubicBezTo>
                    <a:cubicBezTo>
                      <a:pt x="16" y="67"/>
                      <a:pt x="16" y="66"/>
                      <a:pt x="16" y="66"/>
                    </a:cubicBezTo>
                    <a:cubicBezTo>
                      <a:pt x="15" y="65"/>
                      <a:pt x="15" y="65"/>
                      <a:pt x="14" y="65"/>
                    </a:cubicBezTo>
                    <a:cubicBezTo>
                      <a:pt x="13" y="65"/>
                      <a:pt x="12" y="65"/>
                      <a:pt x="10" y="66"/>
                    </a:cubicBezTo>
                    <a:cubicBezTo>
                      <a:pt x="8" y="68"/>
                      <a:pt x="6" y="70"/>
                      <a:pt x="4" y="7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7" y="61"/>
                      <a:pt x="13" y="55"/>
                      <a:pt x="19" y="50"/>
                    </a:cubicBezTo>
                    <a:cubicBezTo>
                      <a:pt x="25" y="46"/>
                      <a:pt x="29" y="43"/>
                      <a:pt x="32" y="43"/>
                    </a:cubicBezTo>
                    <a:cubicBezTo>
                      <a:pt x="34" y="43"/>
                      <a:pt x="36" y="44"/>
                      <a:pt x="37" y="45"/>
                    </a:cubicBezTo>
                    <a:cubicBezTo>
                      <a:pt x="38" y="47"/>
                      <a:pt x="39" y="49"/>
                      <a:pt x="39" y="51"/>
                    </a:cubicBezTo>
                    <a:cubicBezTo>
                      <a:pt x="39" y="54"/>
                      <a:pt x="37" y="62"/>
                      <a:pt x="35" y="76"/>
                    </a:cubicBezTo>
                    <a:cubicBezTo>
                      <a:pt x="34" y="81"/>
                      <a:pt x="34" y="84"/>
                      <a:pt x="33" y="87"/>
                    </a:cubicBezTo>
                    <a:cubicBezTo>
                      <a:pt x="32" y="96"/>
                      <a:pt x="30" y="104"/>
                      <a:pt x="30" y="110"/>
                    </a:cubicBezTo>
                    <a:cubicBezTo>
                      <a:pt x="29" y="116"/>
                      <a:pt x="28" y="119"/>
                      <a:pt x="28" y="120"/>
                    </a:cubicBezTo>
                    <a:cubicBezTo>
                      <a:pt x="28" y="122"/>
                      <a:pt x="28" y="123"/>
                      <a:pt x="29" y="124"/>
                    </a:cubicBezTo>
                    <a:cubicBezTo>
                      <a:pt x="29" y="125"/>
                      <a:pt x="30" y="125"/>
                      <a:pt x="31" y="125"/>
                    </a:cubicBezTo>
                    <a:cubicBezTo>
                      <a:pt x="32" y="125"/>
                      <a:pt x="34" y="124"/>
                      <a:pt x="35" y="123"/>
                    </a:cubicBezTo>
                    <a:cubicBezTo>
                      <a:pt x="37" y="122"/>
                      <a:pt x="39" y="120"/>
                      <a:pt x="41" y="117"/>
                    </a:cubicBezTo>
                    <a:close/>
                    <a:moveTo>
                      <a:pt x="34" y="0"/>
                    </a:moveTo>
                    <a:cubicBezTo>
                      <a:pt x="37" y="0"/>
                      <a:pt x="40" y="1"/>
                      <a:pt x="41" y="3"/>
                    </a:cubicBezTo>
                    <a:cubicBezTo>
                      <a:pt x="43" y="5"/>
                      <a:pt x="44" y="7"/>
                      <a:pt x="44" y="10"/>
                    </a:cubicBezTo>
                    <a:cubicBezTo>
                      <a:pt x="44" y="15"/>
                      <a:pt x="43" y="19"/>
                      <a:pt x="40" y="22"/>
                    </a:cubicBezTo>
                    <a:cubicBezTo>
                      <a:pt x="38" y="25"/>
                      <a:pt x="34" y="27"/>
                      <a:pt x="31" y="27"/>
                    </a:cubicBezTo>
                    <a:cubicBezTo>
                      <a:pt x="28" y="27"/>
                      <a:pt x="25" y="26"/>
                      <a:pt x="23" y="24"/>
                    </a:cubicBezTo>
                    <a:cubicBezTo>
                      <a:pt x="22" y="22"/>
                      <a:pt x="21" y="19"/>
                      <a:pt x="21" y="16"/>
                    </a:cubicBezTo>
                    <a:cubicBezTo>
                      <a:pt x="21" y="12"/>
                      <a:pt x="22" y="8"/>
                      <a:pt x="25" y="5"/>
                    </a:cubicBezTo>
                    <a:cubicBezTo>
                      <a:pt x="28" y="2"/>
                      <a:pt x="31" y="0"/>
                      <a:pt x="34" y="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Freeform 16"/>
              <p:cNvSpPr>
                <a:spLocks noEditPoints="1"/>
              </p:cNvSpPr>
              <p:nvPr/>
            </p:nvSpPr>
            <p:spPr bwMode="auto">
              <a:xfrm>
                <a:off x="980608" y="2248535"/>
                <a:ext cx="216000" cy="216443"/>
              </a:xfrm>
              <a:custGeom>
                <a:avLst/>
                <a:gdLst>
                  <a:gd name="T0" fmla="*/ 0 w 206"/>
                  <a:gd name="T1" fmla="*/ 103 h 206"/>
                  <a:gd name="T2" fmla="*/ 103 w 206"/>
                  <a:gd name="T3" fmla="*/ 0 h 206"/>
                  <a:gd name="T4" fmla="*/ 103 w 206"/>
                  <a:gd name="T5" fmla="*/ 0 h 206"/>
                  <a:gd name="T6" fmla="*/ 206 w 206"/>
                  <a:gd name="T7" fmla="*/ 103 h 206"/>
                  <a:gd name="T8" fmla="*/ 206 w 206"/>
                  <a:gd name="T9" fmla="*/ 103 h 206"/>
                  <a:gd name="T10" fmla="*/ 206 w 206"/>
                  <a:gd name="T11" fmla="*/ 103 h 206"/>
                  <a:gd name="T12" fmla="*/ 103 w 206"/>
                  <a:gd name="T13" fmla="*/ 206 h 206"/>
                  <a:gd name="T14" fmla="*/ 103 w 206"/>
                  <a:gd name="T15" fmla="*/ 206 h 206"/>
                  <a:gd name="T16" fmla="*/ 0 w 206"/>
                  <a:gd name="T17" fmla="*/ 103 h 206"/>
                  <a:gd name="T18" fmla="*/ 40 w 206"/>
                  <a:gd name="T19" fmla="*/ 40 h 206"/>
                  <a:gd name="T20" fmla="*/ 13 w 206"/>
                  <a:gd name="T21" fmla="*/ 103 h 206"/>
                  <a:gd name="T22" fmla="*/ 13 w 206"/>
                  <a:gd name="T23" fmla="*/ 103 h 206"/>
                  <a:gd name="T24" fmla="*/ 40 w 206"/>
                  <a:gd name="T25" fmla="*/ 167 h 206"/>
                  <a:gd name="T26" fmla="*/ 40 w 206"/>
                  <a:gd name="T27" fmla="*/ 167 h 206"/>
                  <a:gd name="T28" fmla="*/ 103 w 206"/>
                  <a:gd name="T29" fmla="*/ 193 h 206"/>
                  <a:gd name="T30" fmla="*/ 103 w 206"/>
                  <a:gd name="T31" fmla="*/ 193 h 206"/>
                  <a:gd name="T32" fmla="*/ 166 w 206"/>
                  <a:gd name="T33" fmla="*/ 167 h 206"/>
                  <a:gd name="T34" fmla="*/ 166 w 206"/>
                  <a:gd name="T35" fmla="*/ 167 h 206"/>
                  <a:gd name="T36" fmla="*/ 192 w 206"/>
                  <a:gd name="T37" fmla="*/ 103 h 206"/>
                  <a:gd name="T38" fmla="*/ 192 w 206"/>
                  <a:gd name="T39" fmla="*/ 103 h 206"/>
                  <a:gd name="T40" fmla="*/ 166 w 206"/>
                  <a:gd name="T41" fmla="*/ 40 h 206"/>
                  <a:gd name="T42" fmla="*/ 166 w 206"/>
                  <a:gd name="T43" fmla="*/ 40 h 206"/>
                  <a:gd name="T44" fmla="*/ 103 w 206"/>
                  <a:gd name="T45" fmla="*/ 14 h 206"/>
                  <a:gd name="T46" fmla="*/ 103 w 206"/>
                  <a:gd name="T47" fmla="*/ 14 h 206"/>
                  <a:gd name="T48" fmla="*/ 40 w 206"/>
                  <a:gd name="T49" fmla="*/ 4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6" h="206">
                    <a:moveTo>
                      <a:pt x="0" y="103"/>
                    </a:moveTo>
                    <a:cubicBezTo>
                      <a:pt x="0" y="46"/>
                      <a:pt x="46" y="0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60" y="0"/>
                      <a:pt x="206" y="46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60"/>
                      <a:pt x="160" y="206"/>
                      <a:pt x="103" y="206"/>
                    </a:cubicBezTo>
                    <a:cubicBezTo>
                      <a:pt x="103" y="206"/>
                      <a:pt x="103" y="206"/>
                      <a:pt x="103" y="206"/>
                    </a:cubicBezTo>
                    <a:cubicBezTo>
                      <a:pt x="46" y="206"/>
                      <a:pt x="0" y="160"/>
                      <a:pt x="0" y="103"/>
                    </a:cubicBezTo>
                    <a:close/>
                    <a:moveTo>
                      <a:pt x="40" y="40"/>
                    </a:moveTo>
                    <a:cubicBezTo>
                      <a:pt x="23" y="56"/>
                      <a:pt x="13" y="79"/>
                      <a:pt x="13" y="103"/>
                    </a:cubicBezTo>
                    <a:cubicBezTo>
                      <a:pt x="13" y="103"/>
                      <a:pt x="13" y="103"/>
                      <a:pt x="13" y="103"/>
                    </a:cubicBezTo>
                    <a:cubicBezTo>
                      <a:pt x="13" y="128"/>
                      <a:pt x="23" y="150"/>
                      <a:pt x="40" y="167"/>
                    </a:cubicBezTo>
                    <a:cubicBezTo>
                      <a:pt x="40" y="167"/>
                      <a:pt x="40" y="167"/>
                      <a:pt x="40" y="167"/>
                    </a:cubicBezTo>
                    <a:cubicBezTo>
                      <a:pt x="56" y="183"/>
                      <a:pt x="78" y="193"/>
                      <a:pt x="103" y="193"/>
                    </a:cubicBezTo>
                    <a:cubicBezTo>
                      <a:pt x="103" y="193"/>
                      <a:pt x="103" y="193"/>
                      <a:pt x="103" y="193"/>
                    </a:cubicBezTo>
                    <a:cubicBezTo>
                      <a:pt x="128" y="193"/>
                      <a:pt x="150" y="183"/>
                      <a:pt x="166" y="167"/>
                    </a:cubicBezTo>
                    <a:cubicBezTo>
                      <a:pt x="166" y="167"/>
                      <a:pt x="166" y="167"/>
                      <a:pt x="166" y="167"/>
                    </a:cubicBezTo>
                    <a:cubicBezTo>
                      <a:pt x="182" y="150"/>
                      <a:pt x="192" y="128"/>
                      <a:pt x="192" y="103"/>
                    </a:cubicBezTo>
                    <a:cubicBezTo>
                      <a:pt x="192" y="103"/>
                      <a:pt x="192" y="103"/>
                      <a:pt x="192" y="103"/>
                    </a:cubicBezTo>
                    <a:cubicBezTo>
                      <a:pt x="192" y="79"/>
                      <a:pt x="182" y="56"/>
                      <a:pt x="166" y="40"/>
                    </a:cubicBezTo>
                    <a:cubicBezTo>
                      <a:pt x="166" y="40"/>
                      <a:pt x="166" y="40"/>
                      <a:pt x="166" y="40"/>
                    </a:cubicBezTo>
                    <a:cubicBezTo>
                      <a:pt x="150" y="24"/>
                      <a:pt x="128" y="14"/>
                      <a:pt x="103" y="14"/>
                    </a:cubicBezTo>
                    <a:cubicBezTo>
                      <a:pt x="103" y="14"/>
                      <a:pt x="103" y="14"/>
                      <a:pt x="103" y="14"/>
                    </a:cubicBezTo>
                    <a:cubicBezTo>
                      <a:pt x="78" y="14"/>
                      <a:pt x="56" y="24"/>
                      <a:pt x="40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5" name="文本框 72"/>
            <p:cNvSpPr txBox="1"/>
            <p:nvPr/>
          </p:nvSpPr>
          <p:spPr>
            <a:xfrm>
              <a:off x="1255541" y="1870075"/>
              <a:ext cx="3099956" cy="460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1D495D"/>
                  </a:solidFill>
                  <a:cs typeface="+mn-ea"/>
                  <a:sym typeface="+mn-lt"/>
                </a:rPr>
                <a:t>Click to add a title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40122" y="3144298"/>
            <a:ext cx="2491617" cy="756968"/>
            <a:chOff x="980608" y="1870075"/>
            <a:chExt cx="3374889" cy="1029954"/>
          </a:xfrm>
        </p:grpSpPr>
        <p:sp>
          <p:nvSpPr>
            <p:cNvPr id="39" name="文本框 76"/>
            <p:cNvSpPr txBox="1"/>
            <p:nvPr/>
          </p:nvSpPr>
          <p:spPr>
            <a:xfrm>
              <a:off x="1255541" y="2183234"/>
              <a:ext cx="2681482" cy="716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Details</a:t>
              </a:r>
              <a:r>
                <a:rPr lang="en-US" altLang="zh-CN" sz="1000" dirty="0">
                  <a:solidFill>
                    <a:srgbClr val="1D495D"/>
                  </a:solidFill>
                  <a:cs typeface="+mn-ea"/>
                  <a:sym typeface="+mn-lt"/>
                </a:rPr>
                <a:t>......</a:t>
              </a: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Click to enter the specific text in this column</a:t>
              </a: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980608" y="1948657"/>
              <a:ext cx="216000" cy="216443"/>
              <a:chOff x="980608" y="2248535"/>
              <a:chExt cx="216000" cy="216443"/>
            </a:xfrm>
          </p:grpSpPr>
          <p:sp>
            <p:nvSpPr>
              <p:cNvPr id="42" name="Freeform 15"/>
              <p:cNvSpPr>
                <a:spLocks noEditPoints="1"/>
              </p:cNvSpPr>
              <p:nvPr/>
            </p:nvSpPr>
            <p:spPr bwMode="auto">
              <a:xfrm>
                <a:off x="1061331" y="2279139"/>
                <a:ext cx="46127" cy="154349"/>
              </a:xfrm>
              <a:custGeom>
                <a:avLst/>
                <a:gdLst>
                  <a:gd name="T0" fmla="*/ 41 w 44"/>
                  <a:gd name="T1" fmla="*/ 117 h 147"/>
                  <a:gd name="T2" fmla="*/ 44 w 44"/>
                  <a:gd name="T3" fmla="*/ 120 h 147"/>
                  <a:gd name="T4" fmla="*/ 26 w 44"/>
                  <a:gd name="T5" fmla="*/ 140 h 147"/>
                  <a:gd name="T6" fmla="*/ 12 w 44"/>
                  <a:gd name="T7" fmla="*/ 147 h 147"/>
                  <a:gd name="T8" fmla="*/ 7 w 44"/>
                  <a:gd name="T9" fmla="*/ 145 h 147"/>
                  <a:gd name="T10" fmla="*/ 6 w 44"/>
                  <a:gd name="T11" fmla="*/ 138 h 147"/>
                  <a:gd name="T12" fmla="*/ 11 w 44"/>
                  <a:gd name="T13" fmla="*/ 103 h 147"/>
                  <a:gd name="T14" fmla="*/ 16 w 44"/>
                  <a:gd name="T15" fmla="*/ 68 h 147"/>
                  <a:gd name="T16" fmla="*/ 16 w 44"/>
                  <a:gd name="T17" fmla="*/ 66 h 147"/>
                  <a:gd name="T18" fmla="*/ 14 w 44"/>
                  <a:gd name="T19" fmla="*/ 65 h 147"/>
                  <a:gd name="T20" fmla="*/ 10 w 44"/>
                  <a:gd name="T21" fmla="*/ 66 h 147"/>
                  <a:gd name="T22" fmla="*/ 4 w 44"/>
                  <a:gd name="T23" fmla="*/ 72 h 147"/>
                  <a:gd name="T24" fmla="*/ 0 w 44"/>
                  <a:gd name="T25" fmla="*/ 69 h 147"/>
                  <a:gd name="T26" fmla="*/ 19 w 44"/>
                  <a:gd name="T27" fmla="*/ 50 h 147"/>
                  <a:gd name="T28" fmla="*/ 32 w 44"/>
                  <a:gd name="T29" fmla="*/ 43 h 147"/>
                  <a:gd name="T30" fmla="*/ 37 w 44"/>
                  <a:gd name="T31" fmla="*/ 45 h 147"/>
                  <a:gd name="T32" fmla="*/ 39 w 44"/>
                  <a:gd name="T33" fmla="*/ 51 h 147"/>
                  <a:gd name="T34" fmla="*/ 35 w 44"/>
                  <a:gd name="T35" fmla="*/ 76 h 147"/>
                  <a:gd name="T36" fmla="*/ 33 w 44"/>
                  <a:gd name="T37" fmla="*/ 87 h 147"/>
                  <a:gd name="T38" fmla="*/ 30 w 44"/>
                  <a:gd name="T39" fmla="*/ 110 h 147"/>
                  <a:gd name="T40" fmla="*/ 28 w 44"/>
                  <a:gd name="T41" fmla="*/ 120 h 147"/>
                  <a:gd name="T42" fmla="*/ 29 w 44"/>
                  <a:gd name="T43" fmla="*/ 124 h 147"/>
                  <a:gd name="T44" fmla="*/ 31 w 44"/>
                  <a:gd name="T45" fmla="*/ 125 h 147"/>
                  <a:gd name="T46" fmla="*/ 35 w 44"/>
                  <a:gd name="T47" fmla="*/ 123 h 147"/>
                  <a:gd name="T48" fmla="*/ 41 w 44"/>
                  <a:gd name="T49" fmla="*/ 117 h 147"/>
                  <a:gd name="T50" fmla="*/ 34 w 44"/>
                  <a:gd name="T51" fmla="*/ 0 h 147"/>
                  <a:gd name="T52" fmla="*/ 41 w 44"/>
                  <a:gd name="T53" fmla="*/ 3 h 147"/>
                  <a:gd name="T54" fmla="*/ 44 w 44"/>
                  <a:gd name="T55" fmla="*/ 10 h 147"/>
                  <a:gd name="T56" fmla="*/ 40 w 44"/>
                  <a:gd name="T57" fmla="*/ 22 h 147"/>
                  <a:gd name="T58" fmla="*/ 31 w 44"/>
                  <a:gd name="T59" fmla="*/ 27 h 147"/>
                  <a:gd name="T60" fmla="*/ 23 w 44"/>
                  <a:gd name="T61" fmla="*/ 24 h 147"/>
                  <a:gd name="T62" fmla="*/ 21 w 44"/>
                  <a:gd name="T63" fmla="*/ 16 h 147"/>
                  <a:gd name="T64" fmla="*/ 25 w 44"/>
                  <a:gd name="T65" fmla="*/ 5 h 147"/>
                  <a:gd name="T66" fmla="*/ 34 w 44"/>
                  <a:gd name="T67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4" h="147">
                    <a:moveTo>
                      <a:pt x="41" y="117"/>
                    </a:moveTo>
                    <a:cubicBezTo>
                      <a:pt x="44" y="120"/>
                      <a:pt x="44" y="120"/>
                      <a:pt x="44" y="120"/>
                    </a:cubicBezTo>
                    <a:cubicBezTo>
                      <a:pt x="38" y="129"/>
                      <a:pt x="32" y="135"/>
                      <a:pt x="26" y="140"/>
                    </a:cubicBezTo>
                    <a:cubicBezTo>
                      <a:pt x="20" y="145"/>
                      <a:pt x="16" y="147"/>
                      <a:pt x="12" y="147"/>
                    </a:cubicBezTo>
                    <a:cubicBezTo>
                      <a:pt x="10" y="147"/>
                      <a:pt x="8" y="147"/>
                      <a:pt x="7" y="145"/>
                    </a:cubicBezTo>
                    <a:cubicBezTo>
                      <a:pt x="6" y="144"/>
                      <a:pt x="6" y="141"/>
                      <a:pt x="6" y="138"/>
                    </a:cubicBezTo>
                    <a:cubicBezTo>
                      <a:pt x="6" y="131"/>
                      <a:pt x="7" y="119"/>
                      <a:pt x="11" y="103"/>
                    </a:cubicBezTo>
                    <a:cubicBezTo>
                      <a:pt x="15" y="87"/>
                      <a:pt x="16" y="75"/>
                      <a:pt x="16" y="68"/>
                    </a:cubicBezTo>
                    <a:cubicBezTo>
                      <a:pt x="16" y="67"/>
                      <a:pt x="16" y="66"/>
                      <a:pt x="16" y="66"/>
                    </a:cubicBezTo>
                    <a:cubicBezTo>
                      <a:pt x="15" y="65"/>
                      <a:pt x="15" y="65"/>
                      <a:pt x="14" y="65"/>
                    </a:cubicBezTo>
                    <a:cubicBezTo>
                      <a:pt x="13" y="65"/>
                      <a:pt x="12" y="65"/>
                      <a:pt x="10" y="66"/>
                    </a:cubicBezTo>
                    <a:cubicBezTo>
                      <a:pt x="8" y="68"/>
                      <a:pt x="6" y="70"/>
                      <a:pt x="4" y="7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7" y="61"/>
                      <a:pt x="13" y="55"/>
                      <a:pt x="19" y="50"/>
                    </a:cubicBezTo>
                    <a:cubicBezTo>
                      <a:pt x="25" y="46"/>
                      <a:pt x="29" y="43"/>
                      <a:pt x="32" y="43"/>
                    </a:cubicBezTo>
                    <a:cubicBezTo>
                      <a:pt x="34" y="43"/>
                      <a:pt x="36" y="44"/>
                      <a:pt x="37" y="45"/>
                    </a:cubicBezTo>
                    <a:cubicBezTo>
                      <a:pt x="38" y="47"/>
                      <a:pt x="39" y="49"/>
                      <a:pt x="39" y="51"/>
                    </a:cubicBezTo>
                    <a:cubicBezTo>
                      <a:pt x="39" y="54"/>
                      <a:pt x="37" y="62"/>
                      <a:pt x="35" y="76"/>
                    </a:cubicBezTo>
                    <a:cubicBezTo>
                      <a:pt x="34" y="81"/>
                      <a:pt x="34" y="84"/>
                      <a:pt x="33" y="87"/>
                    </a:cubicBezTo>
                    <a:cubicBezTo>
                      <a:pt x="32" y="96"/>
                      <a:pt x="30" y="104"/>
                      <a:pt x="30" y="110"/>
                    </a:cubicBezTo>
                    <a:cubicBezTo>
                      <a:pt x="29" y="116"/>
                      <a:pt x="28" y="119"/>
                      <a:pt x="28" y="120"/>
                    </a:cubicBezTo>
                    <a:cubicBezTo>
                      <a:pt x="28" y="122"/>
                      <a:pt x="28" y="123"/>
                      <a:pt x="29" y="124"/>
                    </a:cubicBezTo>
                    <a:cubicBezTo>
                      <a:pt x="29" y="125"/>
                      <a:pt x="30" y="125"/>
                      <a:pt x="31" y="125"/>
                    </a:cubicBezTo>
                    <a:cubicBezTo>
                      <a:pt x="32" y="125"/>
                      <a:pt x="34" y="124"/>
                      <a:pt x="35" y="123"/>
                    </a:cubicBezTo>
                    <a:cubicBezTo>
                      <a:pt x="37" y="122"/>
                      <a:pt x="39" y="120"/>
                      <a:pt x="41" y="117"/>
                    </a:cubicBezTo>
                    <a:close/>
                    <a:moveTo>
                      <a:pt x="34" y="0"/>
                    </a:moveTo>
                    <a:cubicBezTo>
                      <a:pt x="37" y="0"/>
                      <a:pt x="40" y="1"/>
                      <a:pt x="41" y="3"/>
                    </a:cubicBezTo>
                    <a:cubicBezTo>
                      <a:pt x="43" y="5"/>
                      <a:pt x="44" y="7"/>
                      <a:pt x="44" y="10"/>
                    </a:cubicBezTo>
                    <a:cubicBezTo>
                      <a:pt x="44" y="15"/>
                      <a:pt x="43" y="19"/>
                      <a:pt x="40" y="22"/>
                    </a:cubicBezTo>
                    <a:cubicBezTo>
                      <a:pt x="38" y="25"/>
                      <a:pt x="34" y="27"/>
                      <a:pt x="31" y="27"/>
                    </a:cubicBezTo>
                    <a:cubicBezTo>
                      <a:pt x="28" y="27"/>
                      <a:pt x="25" y="26"/>
                      <a:pt x="23" y="24"/>
                    </a:cubicBezTo>
                    <a:cubicBezTo>
                      <a:pt x="22" y="22"/>
                      <a:pt x="21" y="19"/>
                      <a:pt x="21" y="16"/>
                    </a:cubicBezTo>
                    <a:cubicBezTo>
                      <a:pt x="21" y="12"/>
                      <a:pt x="22" y="8"/>
                      <a:pt x="25" y="5"/>
                    </a:cubicBezTo>
                    <a:cubicBezTo>
                      <a:pt x="28" y="2"/>
                      <a:pt x="31" y="0"/>
                      <a:pt x="34" y="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Freeform 16"/>
              <p:cNvSpPr>
                <a:spLocks noEditPoints="1"/>
              </p:cNvSpPr>
              <p:nvPr/>
            </p:nvSpPr>
            <p:spPr bwMode="auto">
              <a:xfrm>
                <a:off x="980608" y="2248535"/>
                <a:ext cx="216000" cy="216443"/>
              </a:xfrm>
              <a:custGeom>
                <a:avLst/>
                <a:gdLst>
                  <a:gd name="T0" fmla="*/ 0 w 206"/>
                  <a:gd name="T1" fmla="*/ 103 h 206"/>
                  <a:gd name="T2" fmla="*/ 103 w 206"/>
                  <a:gd name="T3" fmla="*/ 0 h 206"/>
                  <a:gd name="T4" fmla="*/ 103 w 206"/>
                  <a:gd name="T5" fmla="*/ 0 h 206"/>
                  <a:gd name="T6" fmla="*/ 206 w 206"/>
                  <a:gd name="T7" fmla="*/ 103 h 206"/>
                  <a:gd name="T8" fmla="*/ 206 w 206"/>
                  <a:gd name="T9" fmla="*/ 103 h 206"/>
                  <a:gd name="T10" fmla="*/ 206 w 206"/>
                  <a:gd name="T11" fmla="*/ 103 h 206"/>
                  <a:gd name="T12" fmla="*/ 103 w 206"/>
                  <a:gd name="T13" fmla="*/ 206 h 206"/>
                  <a:gd name="T14" fmla="*/ 103 w 206"/>
                  <a:gd name="T15" fmla="*/ 206 h 206"/>
                  <a:gd name="T16" fmla="*/ 0 w 206"/>
                  <a:gd name="T17" fmla="*/ 103 h 206"/>
                  <a:gd name="T18" fmla="*/ 40 w 206"/>
                  <a:gd name="T19" fmla="*/ 40 h 206"/>
                  <a:gd name="T20" fmla="*/ 13 w 206"/>
                  <a:gd name="T21" fmla="*/ 103 h 206"/>
                  <a:gd name="T22" fmla="*/ 13 w 206"/>
                  <a:gd name="T23" fmla="*/ 103 h 206"/>
                  <a:gd name="T24" fmla="*/ 40 w 206"/>
                  <a:gd name="T25" fmla="*/ 167 h 206"/>
                  <a:gd name="T26" fmla="*/ 40 w 206"/>
                  <a:gd name="T27" fmla="*/ 167 h 206"/>
                  <a:gd name="T28" fmla="*/ 103 w 206"/>
                  <a:gd name="T29" fmla="*/ 193 h 206"/>
                  <a:gd name="T30" fmla="*/ 103 w 206"/>
                  <a:gd name="T31" fmla="*/ 193 h 206"/>
                  <a:gd name="T32" fmla="*/ 166 w 206"/>
                  <a:gd name="T33" fmla="*/ 167 h 206"/>
                  <a:gd name="T34" fmla="*/ 166 w 206"/>
                  <a:gd name="T35" fmla="*/ 167 h 206"/>
                  <a:gd name="T36" fmla="*/ 192 w 206"/>
                  <a:gd name="T37" fmla="*/ 103 h 206"/>
                  <a:gd name="T38" fmla="*/ 192 w 206"/>
                  <a:gd name="T39" fmla="*/ 103 h 206"/>
                  <a:gd name="T40" fmla="*/ 166 w 206"/>
                  <a:gd name="T41" fmla="*/ 40 h 206"/>
                  <a:gd name="T42" fmla="*/ 166 w 206"/>
                  <a:gd name="T43" fmla="*/ 40 h 206"/>
                  <a:gd name="T44" fmla="*/ 103 w 206"/>
                  <a:gd name="T45" fmla="*/ 14 h 206"/>
                  <a:gd name="T46" fmla="*/ 103 w 206"/>
                  <a:gd name="T47" fmla="*/ 14 h 206"/>
                  <a:gd name="T48" fmla="*/ 40 w 206"/>
                  <a:gd name="T49" fmla="*/ 4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6" h="206">
                    <a:moveTo>
                      <a:pt x="0" y="103"/>
                    </a:moveTo>
                    <a:cubicBezTo>
                      <a:pt x="0" y="46"/>
                      <a:pt x="46" y="0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60" y="0"/>
                      <a:pt x="206" y="46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60"/>
                      <a:pt x="160" y="206"/>
                      <a:pt x="103" y="206"/>
                    </a:cubicBezTo>
                    <a:cubicBezTo>
                      <a:pt x="103" y="206"/>
                      <a:pt x="103" y="206"/>
                      <a:pt x="103" y="206"/>
                    </a:cubicBezTo>
                    <a:cubicBezTo>
                      <a:pt x="46" y="206"/>
                      <a:pt x="0" y="160"/>
                      <a:pt x="0" y="103"/>
                    </a:cubicBezTo>
                    <a:close/>
                    <a:moveTo>
                      <a:pt x="40" y="40"/>
                    </a:moveTo>
                    <a:cubicBezTo>
                      <a:pt x="23" y="56"/>
                      <a:pt x="13" y="79"/>
                      <a:pt x="13" y="103"/>
                    </a:cubicBezTo>
                    <a:cubicBezTo>
                      <a:pt x="13" y="103"/>
                      <a:pt x="13" y="103"/>
                      <a:pt x="13" y="103"/>
                    </a:cubicBezTo>
                    <a:cubicBezTo>
                      <a:pt x="13" y="128"/>
                      <a:pt x="23" y="150"/>
                      <a:pt x="40" y="167"/>
                    </a:cubicBezTo>
                    <a:cubicBezTo>
                      <a:pt x="40" y="167"/>
                      <a:pt x="40" y="167"/>
                      <a:pt x="40" y="167"/>
                    </a:cubicBezTo>
                    <a:cubicBezTo>
                      <a:pt x="56" y="183"/>
                      <a:pt x="78" y="193"/>
                      <a:pt x="103" y="193"/>
                    </a:cubicBezTo>
                    <a:cubicBezTo>
                      <a:pt x="103" y="193"/>
                      <a:pt x="103" y="193"/>
                      <a:pt x="103" y="193"/>
                    </a:cubicBezTo>
                    <a:cubicBezTo>
                      <a:pt x="128" y="193"/>
                      <a:pt x="150" y="183"/>
                      <a:pt x="166" y="167"/>
                    </a:cubicBezTo>
                    <a:cubicBezTo>
                      <a:pt x="166" y="167"/>
                      <a:pt x="166" y="167"/>
                      <a:pt x="166" y="167"/>
                    </a:cubicBezTo>
                    <a:cubicBezTo>
                      <a:pt x="182" y="150"/>
                      <a:pt x="192" y="128"/>
                      <a:pt x="192" y="103"/>
                    </a:cubicBezTo>
                    <a:cubicBezTo>
                      <a:pt x="192" y="103"/>
                      <a:pt x="192" y="103"/>
                      <a:pt x="192" y="103"/>
                    </a:cubicBezTo>
                    <a:cubicBezTo>
                      <a:pt x="192" y="79"/>
                      <a:pt x="182" y="56"/>
                      <a:pt x="166" y="40"/>
                    </a:cubicBezTo>
                    <a:cubicBezTo>
                      <a:pt x="166" y="40"/>
                      <a:pt x="166" y="40"/>
                      <a:pt x="166" y="40"/>
                    </a:cubicBezTo>
                    <a:cubicBezTo>
                      <a:pt x="150" y="24"/>
                      <a:pt x="128" y="14"/>
                      <a:pt x="103" y="14"/>
                    </a:cubicBezTo>
                    <a:cubicBezTo>
                      <a:pt x="103" y="14"/>
                      <a:pt x="103" y="14"/>
                      <a:pt x="103" y="14"/>
                    </a:cubicBezTo>
                    <a:cubicBezTo>
                      <a:pt x="78" y="14"/>
                      <a:pt x="56" y="24"/>
                      <a:pt x="40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1" name="文本框 78"/>
            <p:cNvSpPr txBox="1"/>
            <p:nvPr/>
          </p:nvSpPr>
          <p:spPr>
            <a:xfrm>
              <a:off x="1255541" y="1870075"/>
              <a:ext cx="3099956" cy="460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1D495D"/>
                  </a:solidFill>
                  <a:cs typeface="+mn-ea"/>
                  <a:sym typeface="+mn-lt"/>
                </a:rPr>
                <a:t>Click to add a title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176484" y="1028693"/>
            <a:ext cx="2491617" cy="756968"/>
            <a:chOff x="980608" y="1870075"/>
            <a:chExt cx="3374889" cy="1029954"/>
          </a:xfrm>
        </p:grpSpPr>
        <p:sp>
          <p:nvSpPr>
            <p:cNvPr id="45" name="文本框 88"/>
            <p:cNvSpPr txBox="1"/>
            <p:nvPr/>
          </p:nvSpPr>
          <p:spPr>
            <a:xfrm>
              <a:off x="1255541" y="2183234"/>
              <a:ext cx="2682148" cy="716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Details</a:t>
              </a:r>
              <a:r>
                <a:rPr lang="en-US" altLang="zh-CN" sz="1000" dirty="0">
                  <a:solidFill>
                    <a:srgbClr val="1D495D"/>
                  </a:solidFill>
                  <a:cs typeface="+mn-ea"/>
                  <a:sym typeface="+mn-lt"/>
                </a:rPr>
                <a:t>......</a:t>
              </a: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Click to enter the specific text in this column</a:t>
              </a: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980608" y="1948657"/>
              <a:ext cx="216000" cy="216443"/>
              <a:chOff x="980608" y="2248535"/>
              <a:chExt cx="216000" cy="216443"/>
            </a:xfrm>
          </p:grpSpPr>
          <p:sp>
            <p:nvSpPr>
              <p:cNvPr id="48" name="Freeform 15"/>
              <p:cNvSpPr>
                <a:spLocks noEditPoints="1"/>
              </p:cNvSpPr>
              <p:nvPr/>
            </p:nvSpPr>
            <p:spPr bwMode="auto">
              <a:xfrm>
                <a:off x="1061331" y="2279139"/>
                <a:ext cx="46127" cy="154349"/>
              </a:xfrm>
              <a:custGeom>
                <a:avLst/>
                <a:gdLst>
                  <a:gd name="T0" fmla="*/ 41 w 44"/>
                  <a:gd name="T1" fmla="*/ 117 h 147"/>
                  <a:gd name="T2" fmla="*/ 44 w 44"/>
                  <a:gd name="T3" fmla="*/ 120 h 147"/>
                  <a:gd name="T4" fmla="*/ 26 w 44"/>
                  <a:gd name="T5" fmla="*/ 140 h 147"/>
                  <a:gd name="T6" fmla="*/ 12 w 44"/>
                  <a:gd name="T7" fmla="*/ 147 h 147"/>
                  <a:gd name="T8" fmla="*/ 7 w 44"/>
                  <a:gd name="T9" fmla="*/ 145 h 147"/>
                  <a:gd name="T10" fmla="*/ 6 w 44"/>
                  <a:gd name="T11" fmla="*/ 138 h 147"/>
                  <a:gd name="T12" fmla="*/ 11 w 44"/>
                  <a:gd name="T13" fmla="*/ 103 h 147"/>
                  <a:gd name="T14" fmla="*/ 16 w 44"/>
                  <a:gd name="T15" fmla="*/ 68 h 147"/>
                  <a:gd name="T16" fmla="*/ 16 w 44"/>
                  <a:gd name="T17" fmla="*/ 66 h 147"/>
                  <a:gd name="T18" fmla="*/ 14 w 44"/>
                  <a:gd name="T19" fmla="*/ 65 h 147"/>
                  <a:gd name="T20" fmla="*/ 10 w 44"/>
                  <a:gd name="T21" fmla="*/ 66 h 147"/>
                  <a:gd name="T22" fmla="*/ 4 w 44"/>
                  <a:gd name="T23" fmla="*/ 72 h 147"/>
                  <a:gd name="T24" fmla="*/ 0 w 44"/>
                  <a:gd name="T25" fmla="*/ 69 h 147"/>
                  <a:gd name="T26" fmla="*/ 19 w 44"/>
                  <a:gd name="T27" fmla="*/ 50 h 147"/>
                  <a:gd name="T28" fmla="*/ 32 w 44"/>
                  <a:gd name="T29" fmla="*/ 43 h 147"/>
                  <a:gd name="T30" fmla="*/ 37 w 44"/>
                  <a:gd name="T31" fmla="*/ 45 h 147"/>
                  <a:gd name="T32" fmla="*/ 39 w 44"/>
                  <a:gd name="T33" fmla="*/ 51 h 147"/>
                  <a:gd name="T34" fmla="*/ 35 w 44"/>
                  <a:gd name="T35" fmla="*/ 76 h 147"/>
                  <a:gd name="T36" fmla="*/ 33 w 44"/>
                  <a:gd name="T37" fmla="*/ 87 h 147"/>
                  <a:gd name="T38" fmla="*/ 30 w 44"/>
                  <a:gd name="T39" fmla="*/ 110 h 147"/>
                  <a:gd name="T40" fmla="*/ 28 w 44"/>
                  <a:gd name="T41" fmla="*/ 120 h 147"/>
                  <a:gd name="T42" fmla="*/ 29 w 44"/>
                  <a:gd name="T43" fmla="*/ 124 h 147"/>
                  <a:gd name="T44" fmla="*/ 31 w 44"/>
                  <a:gd name="T45" fmla="*/ 125 h 147"/>
                  <a:gd name="T46" fmla="*/ 35 w 44"/>
                  <a:gd name="T47" fmla="*/ 123 h 147"/>
                  <a:gd name="T48" fmla="*/ 41 w 44"/>
                  <a:gd name="T49" fmla="*/ 117 h 147"/>
                  <a:gd name="T50" fmla="*/ 34 w 44"/>
                  <a:gd name="T51" fmla="*/ 0 h 147"/>
                  <a:gd name="T52" fmla="*/ 41 w 44"/>
                  <a:gd name="T53" fmla="*/ 3 h 147"/>
                  <a:gd name="T54" fmla="*/ 44 w 44"/>
                  <a:gd name="T55" fmla="*/ 10 h 147"/>
                  <a:gd name="T56" fmla="*/ 40 w 44"/>
                  <a:gd name="T57" fmla="*/ 22 h 147"/>
                  <a:gd name="T58" fmla="*/ 31 w 44"/>
                  <a:gd name="T59" fmla="*/ 27 h 147"/>
                  <a:gd name="T60" fmla="*/ 23 w 44"/>
                  <a:gd name="T61" fmla="*/ 24 h 147"/>
                  <a:gd name="T62" fmla="*/ 21 w 44"/>
                  <a:gd name="T63" fmla="*/ 16 h 147"/>
                  <a:gd name="T64" fmla="*/ 25 w 44"/>
                  <a:gd name="T65" fmla="*/ 5 h 147"/>
                  <a:gd name="T66" fmla="*/ 34 w 44"/>
                  <a:gd name="T67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4" h="147">
                    <a:moveTo>
                      <a:pt x="41" y="117"/>
                    </a:moveTo>
                    <a:cubicBezTo>
                      <a:pt x="44" y="120"/>
                      <a:pt x="44" y="120"/>
                      <a:pt x="44" y="120"/>
                    </a:cubicBezTo>
                    <a:cubicBezTo>
                      <a:pt x="38" y="129"/>
                      <a:pt x="32" y="135"/>
                      <a:pt x="26" y="140"/>
                    </a:cubicBezTo>
                    <a:cubicBezTo>
                      <a:pt x="20" y="145"/>
                      <a:pt x="16" y="147"/>
                      <a:pt x="12" y="147"/>
                    </a:cubicBezTo>
                    <a:cubicBezTo>
                      <a:pt x="10" y="147"/>
                      <a:pt x="8" y="147"/>
                      <a:pt x="7" y="145"/>
                    </a:cubicBezTo>
                    <a:cubicBezTo>
                      <a:pt x="6" y="144"/>
                      <a:pt x="6" y="141"/>
                      <a:pt x="6" y="138"/>
                    </a:cubicBezTo>
                    <a:cubicBezTo>
                      <a:pt x="6" y="131"/>
                      <a:pt x="7" y="119"/>
                      <a:pt x="11" y="103"/>
                    </a:cubicBezTo>
                    <a:cubicBezTo>
                      <a:pt x="15" y="87"/>
                      <a:pt x="16" y="75"/>
                      <a:pt x="16" y="68"/>
                    </a:cubicBezTo>
                    <a:cubicBezTo>
                      <a:pt x="16" y="67"/>
                      <a:pt x="16" y="66"/>
                      <a:pt x="16" y="66"/>
                    </a:cubicBezTo>
                    <a:cubicBezTo>
                      <a:pt x="15" y="65"/>
                      <a:pt x="15" y="65"/>
                      <a:pt x="14" y="65"/>
                    </a:cubicBezTo>
                    <a:cubicBezTo>
                      <a:pt x="13" y="65"/>
                      <a:pt x="12" y="65"/>
                      <a:pt x="10" y="66"/>
                    </a:cubicBezTo>
                    <a:cubicBezTo>
                      <a:pt x="8" y="68"/>
                      <a:pt x="6" y="70"/>
                      <a:pt x="4" y="7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7" y="61"/>
                      <a:pt x="13" y="55"/>
                      <a:pt x="19" y="50"/>
                    </a:cubicBezTo>
                    <a:cubicBezTo>
                      <a:pt x="25" y="46"/>
                      <a:pt x="29" y="43"/>
                      <a:pt x="32" y="43"/>
                    </a:cubicBezTo>
                    <a:cubicBezTo>
                      <a:pt x="34" y="43"/>
                      <a:pt x="36" y="44"/>
                      <a:pt x="37" y="45"/>
                    </a:cubicBezTo>
                    <a:cubicBezTo>
                      <a:pt x="38" y="47"/>
                      <a:pt x="39" y="49"/>
                      <a:pt x="39" y="51"/>
                    </a:cubicBezTo>
                    <a:cubicBezTo>
                      <a:pt x="39" y="54"/>
                      <a:pt x="37" y="62"/>
                      <a:pt x="35" y="76"/>
                    </a:cubicBezTo>
                    <a:cubicBezTo>
                      <a:pt x="34" y="81"/>
                      <a:pt x="34" y="84"/>
                      <a:pt x="33" y="87"/>
                    </a:cubicBezTo>
                    <a:cubicBezTo>
                      <a:pt x="32" y="96"/>
                      <a:pt x="30" y="104"/>
                      <a:pt x="30" y="110"/>
                    </a:cubicBezTo>
                    <a:cubicBezTo>
                      <a:pt x="29" y="116"/>
                      <a:pt x="28" y="119"/>
                      <a:pt x="28" y="120"/>
                    </a:cubicBezTo>
                    <a:cubicBezTo>
                      <a:pt x="28" y="122"/>
                      <a:pt x="28" y="123"/>
                      <a:pt x="29" y="124"/>
                    </a:cubicBezTo>
                    <a:cubicBezTo>
                      <a:pt x="29" y="125"/>
                      <a:pt x="30" y="125"/>
                      <a:pt x="31" y="125"/>
                    </a:cubicBezTo>
                    <a:cubicBezTo>
                      <a:pt x="32" y="125"/>
                      <a:pt x="34" y="124"/>
                      <a:pt x="35" y="123"/>
                    </a:cubicBezTo>
                    <a:cubicBezTo>
                      <a:pt x="37" y="122"/>
                      <a:pt x="39" y="120"/>
                      <a:pt x="41" y="117"/>
                    </a:cubicBezTo>
                    <a:close/>
                    <a:moveTo>
                      <a:pt x="34" y="0"/>
                    </a:moveTo>
                    <a:cubicBezTo>
                      <a:pt x="37" y="0"/>
                      <a:pt x="40" y="1"/>
                      <a:pt x="41" y="3"/>
                    </a:cubicBezTo>
                    <a:cubicBezTo>
                      <a:pt x="43" y="5"/>
                      <a:pt x="44" y="7"/>
                      <a:pt x="44" y="10"/>
                    </a:cubicBezTo>
                    <a:cubicBezTo>
                      <a:pt x="44" y="15"/>
                      <a:pt x="43" y="19"/>
                      <a:pt x="40" y="22"/>
                    </a:cubicBezTo>
                    <a:cubicBezTo>
                      <a:pt x="38" y="25"/>
                      <a:pt x="34" y="27"/>
                      <a:pt x="31" y="27"/>
                    </a:cubicBezTo>
                    <a:cubicBezTo>
                      <a:pt x="28" y="27"/>
                      <a:pt x="25" y="26"/>
                      <a:pt x="23" y="24"/>
                    </a:cubicBezTo>
                    <a:cubicBezTo>
                      <a:pt x="22" y="22"/>
                      <a:pt x="21" y="19"/>
                      <a:pt x="21" y="16"/>
                    </a:cubicBezTo>
                    <a:cubicBezTo>
                      <a:pt x="21" y="12"/>
                      <a:pt x="22" y="8"/>
                      <a:pt x="25" y="5"/>
                    </a:cubicBezTo>
                    <a:cubicBezTo>
                      <a:pt x="28" y="2"/>
                      <a:pt x="31" y="0"/>
                      <a:pt x="34" y="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Freeform 16"/>
              <p:cNvSpPr>
                <a:spLocks noEditPoints="1"/>
              </p:cNvSpPr>
              <p:nvPr/>
            </p:nvSpPr>
            <p:spPr bwMode="auto">
              <a:xfrm>
                <a:off x="980608" y="2248535"/>
                <a:ext cx="216000" cy="216443"/>
              </a:xfrm>
              <a:custGeom>
                <a:avLst/>
                <a:gdLst>
                  <a:gd name="T0" fmla="*/ 0 w 206"/>
                  <a:gd name="T1" fmla="*/ 103 h 206"/>
                  <a:gd name="T2" fmla="*/ 103 w 206"/>
                  <a:gd name="T3" fmla="*/ 0 h 206"/>
                  <a:gd name="T4" fmla="*/ 103 w 206"/>
                  <a:gd name="T5" fmla="*/ 0 h 206"/>
                  <a:gd name="T6" fmla="*/ 206 w 206"/>
                  <a:gd name="T7" fmla="*/ 103 h 206"/>
                  <a:gd name="T8" fmla="*/ 206 w 206"/>
                  <a:gd name="T9" fmla="*/ 103 h 206"/>
                  <a:gd name="T10" fmla="*/ 206 w 206"/>
                  <a:gd name="T11" fmla="*/ 103 h 206"/>
                  <a:gd name="T12" fmla="*/ 103 w 206"/>
                  <a:gd name="T13" fmla="*/ 206 h 206"/>
                  <a:gd name="T14" fmla="*/ 103 w 206"/>
                  <a:gd name="T15" fmla="*/ 206 h 206"/>
                  <a:gd name="T16" fmla="*/ 0 w 206"/>
                  <a:gd name="T17" fmla="*/ 103 h 206"/>
                  <a:gd name="T18" fmla="*/ 40 w 206"/>
                  <a:gd name="T19" fmla="*/ 40 h 206"/>
                  <a:gd name="T20" fmla="*/ 13 w 206"/>
                  <a:gd name="T21" fmla="*/ 103 h 206"/>
                  <a:gd name="T22" fmla="*/ 13 w 206"/>
                  <a:gd name="T23" fmla="*/ 103 h 206"/>
                  <a:gd name="T24" fmla="*/ 40 w 206"/>
                  <a:gd name="T25" fmla="*/ 167 h 206"/>
                  <a:gd name="T26" fmla="*/ 40 w 206"/>
                  <a:gd name="T27" fmla="*/ 167 h 206"/>
                  <a:gd name="T28" fmla="*/ 103 w 206"/>
                  <a:gd name="T29" fmla="*/ 193 h 206"/>
                  <a:gd name="T30" fmla="*/ 103 w 206"/>
                  <a:gd name="T31" fmla="*/ 193 h 206"/>
                  <a:gd name="T32" fmla="*/ 166 w 206"/>
                  <a:gd name="T33" fmla="*/ 167 h 206"/>
                  <a:gd name="T34" fmla="*/ 166 w 206"/>
                  <a:gd name="T35" fmla="*/ 167 h 206"/>
                  <a:gd name="T36" fmla="*/ 192 w 206"/>
                  <a:gd name="T37" fmla="*/ 103 h 206"/>
                  <a:gd name="T38" fmla="*/ 192 w 206"/>
                  <a:gd name="T39" fmla="*/ 103 h 206"/>
                  <a:gd name="T40" fmla="*/ 166 w 206"/>
                  <a:gd name="T41" fmla="*/ 40 h 206"/>
                  <a:gd name="T42" fmla="*/ 166 w 206"/>
                  <a:gd name="T43" fmla="*/ 40 h 206"/>
                  <a:gd name="T44" fmla="*/ 103 w 206"/>
                  <a:gd name="T45" fmla="*/ 14 h 206"/>
                  <a:gd name="T46" fmla="*/ 103 w 206"/>
                  <a:gd name="T47" fmla="*/ 14 h 206"/>
                  <a:gd name="T48" fmla="*/ 40 w 206"/>
                  <a:gd name="T49" fmla="*/ 4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6" h="206">
                    <a:moveTo>
                      <a:pt x="0" y="103"/>
                    </a:moveTo>
                    <a:cubicBezTo>
                      <a:pt x="0" y="46"/>
                      <a:pt x="46" y="0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60" y="0"/>
                      <a:pt x="206" y="46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60"/>
                      <a:pt x="160" y="206"/>
                      <a:pt x="103" y="206"/>
                    </a:cubicBezTo>
                    <a:cubicBezTo>
                      <a:pt x="103" y="206"/>
                      <a:pt x="103" y="206"/>
                      <a:pt x="103" y="206"/>
                    </a:cubicBezTo>
                    <a:cubicBezTo>
                      <a:pt x="46" y="206"/>
                      <a:pt x="0" y="160"/>
                      <a:pt x="0" y="103"/>
                    </a:cubicBezTo>
                    <a:close/>
                    <a:moveTo>
                      <a:pt x="40" y="40"/>
                    </a:moveTo>
                    <a:cubicBezTo>
                      <a:pt x="23" y="56"/>
                      <a:pt x="13" y="79"/>
                      <a:pt x="13" y="103"/>
                    </a:cubicBezTo>
                    <a:cubicBezTo>
                      <a:pt x="13" y="103"/>
                      <a:pt x="13" y="103"/>
                      <a:pt x="13" y="103"/>
                    </a:cubicBezTo>
                    <a:cubicBezTo>
                      <a:pt x="13" y="128"/>
                      <a:pt x="23" y="150"/>
                      <a:pt x="40" y="167"/>
                    </a:cubicBezTo>
                    <a:cubicBezTo>
                      <a:pt x="40" y="167"/>
                      <a:pt x="40" y="167"/>
                      <a:pt x="40" y="167"/>
                    </a:cubicBezTo>
                    <a:cubicBezTo>
                      <a:pt x="56" y="183"/>
                      <a:pt x="78" y="193"/>
                      <a:pt x="103" y="193"/>
                    </a:cubicBezTo>
                    <a:cubicBezTo>
                      <a:pt x="103" y="193"/>
                      <a:pt x="103" y="193"/>
                      <a:pt x="103" y="193"/>
                    </a:cubicBezTo>
                    <a:cubicBezTo>
                      <a:pt x="128" y="193"/>
                      <a:pt x="150" y="183"/>
                      <a:pt x="166" y="167"/>
                    </a:cubicBezTo>
                    <a:cubicBezTo>
                      <a:pt x="166" y="167"/>
                      <a:pt x="166" y="167"/>
                      <a:pt x="166" y="167"/>
                    </a:cubicBezTo>
                    <a:cubicBezTo>
                      <a:pt x="182" y="150"/>
                      <a:pt x="192" y="128"/>
                      <a:pt x="192" y="103"/>
                    </a:cubicBezTo>
                    <a:cubicBezTo>
                      <a:pt x="192" y="103"/>
                      <a:pt x="192" y="103"/>
                      <a:pt x="192" y="103"/>
                    </a:cubicBezTo>
                    <a:cubicBezTo>
                      <a:pt x="192" y="79"/>
                      <a:pt x="182" y="56"/>
                      <a:pt x="166" y="40"/>
                    </a:cubicBezTo>
                    <a:cubicBezTo>
                      <a:pt x="166" y="40"/>
                      <a:pt x="166" y="40"/>
                      <a:pt x="166" y="40"/>
                    </a:cubicBezTo>
                    <a:cubicBezTo>
                      <a:pt x="150" y="24"/>
                      <a:pt x="128" y="14"/>
                      <a:pt x="103" y="14"/>
                    </a:cubicBezTo>
                    <a:cubicBezTo>
                      <a:pt x="103" y="14"/>
                      <a:pt x="103" y="14"/>
                      <a:pt x="103" y="14"/>
                    </a:cubicBezTo>
                    <a:cubicBezTo>
                      <a:pt x="78" y="14"/>
                      <a:pt x="56" y="24"/>
                      <a:pt x="40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7" name="文本框 90"/>
            <p:cNvSpPr txBox="1"/>
            <p:nvPr/>
          </p:nvSpPr>
          <p:spPr>
            <a:xfrm>
              <a:off x="1255541" y="1870075"/>
              <a:ext cx="3099956" cy="460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1D495D"/>
                  </a:solidFill>
                  <a:cs typeface="+mn-ea"/>
                  <a:sym typeface="+mn-lt"/>
                </a:rPr>
                <a:t>Click to add a title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169604" y="3144298"/>
            <a:ext cx="2491617" cy="756968"/>
            <a:chOff x="980608" y="1870075"/>
            <a:chExt cx="3374889" cy="1029954"/>
          </a:xfrm>
        </p:grpSpPr>
        <p:sp>
          <p:nvSpPr>
            <p:cNvPr id="51" name="文本框 94"/>
            <p:cNvSpPr txBox="1"/>
            <p:nvPr/>
          </p:nvSpPr>
          <p:spPr>
            <a:xfrm>
              <a:off x="1255541" y="2183234"/>
              <a:ext cx="2691466" cy="716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Details</a:t>
              </a:r>
              <a:r>
                <a:rPr lang="en-US" altLang="zh-CN" sz="1000" dirty="0">
                  <a:solidFill>
                    <a:srgbClr val="1D495D"/>
                  </a:solidFill>
                  <a:cs typeface="+mn-ea"/>
                  <a:sym typeface="+mn-lt"/>
                </a:rPr>
                <a:t>......</a:t>
              </a:r>
              <a:r>
                <a:rPr lang="zh-CN" altLang="en-US" sz="1000" dirty="0">
                  <a:solidFill>
                    <a:srgbClr val="1D495D"/>
                  </a:solidFill>
                  <a:cs typeface="+mn-ea"/>
                  <a:sym typeface="+mn-lt"/>
                </a:rPr>
                <a:t>Click to enter the specific text in this column</a:t>
              </a: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980608" y="1948657"/>
              <a:ext cx="216000" cy="216443"/>
              <a:chOff x="980608" y="2248535"/>
              <a:chExt cx="216000" cy="216443"/>
            </a:xfrm>
          </p:grpSpPr>
          <p:sp>
            <p:nvSpPr>
              <p:cNvPr id="54" name="Freeform 15"/>
              <p:cNvSpPr>
                <a:spLocks noEditPoints="1"/>
              </p:cNvSpPr>
              <p:nvPr/>
            </p:nvSpPr>
            <p:spPr bwMode="auto">
              <a:xfrm>
                <a:off x="1061331" y="2279139"/>
                <a:ext cx="46127" cy="154349"/>
              </a:xfrm>
              <a:custGeom>
                <a:avLst/>
                <a:gdLst>
                  <a:gd name="T0" fmla="*/ 41 w 44"/>
                  <a:gd name="T1" fmla="*/ 117 h 147"/>
                  <a:gd name="T2" fmla="*/ 44 w 44"/>
                  <a:gd name="T3" fmla="*/ 120 h 147"/>
                  <a:gd name="T4" fmla="*/ 26 w 44"/>
                  <a:gd name="T5" fmla="*/ 140 h 147"/>
                  <a:gd name="T6" fmla="*/ 12 w 44"/>
                  <a:gd name="T7" fmla="*/ 147 h 147"/>
                  <a:gd name="T8" fmla="*/ 7 w 44"/>
                  <a:gd name="T9" fmla="*/ 145 h 147"/>
                  <a:gd name="T10" fmla="*/ 6 w 44"/>
                  <a:gd name="T11" fmla="*/ 138 h 147"/>
                  <a:gd name="T12" fmla="*/ 11 w 44"/>
                  <a:gd name="T13" fmla="*/ 103 h 147"/>
                  <a:gd name="T14" fmla="*/ 16 w 44"/>
                  <a:gd name="T15" fmla="*/ 68 h 147"/>
                  <a:gd name="T16" fmla="*/ 16 w 44"/>
                  <a:gd name="T17" fmla="*/ 66 h 147"/>
                  <a:gd name="T18" fmla="*/ 14 w 44"/>
                  <a:gd name="T19" fmla="*/ 65 h 147"/>
                  <a:gd name="T20" fmla="*/ 10 w 44"/>
                  <a:gd name="T21" fmla="*/ 66 h 147"/>
                  <a:gd name="T22" fmla="*/ 4 w 44"/>
                  <a:gd name="T23" fmla="*/ 72 h 147"/>
                  <a:gd name="T24" fmla="*/ 0 w 44"/>
                  <a:gd name="T25" fmla="*/ 69 h 147"/>
                  <a:gd name="T26" fmla="*/ 19 w 44"/>
                  <a:gd name="T27" fmla="*/ 50 h 147"/>
                  <a:gd name="T28" fmla="*/ 32 w 44"/>
                  <a:gd name="T29" fmla="*/ 43 h 147"/>
                  <a:gd name="T30" fmla="*/ 37 w 44"/>
                  <a:gd name="T31" fmla="*/ 45 h 147"/>
                  <a:gd name="T32" fmla="*/ 39 w 44"/>
                  <a:gd name="T33" fmla="*/ 51 h 147"/>
                  <a:gd name="T34" fmla="*/ 35 w 44"/>
                  <a:gd name="T35" fmla="*/ 76 h 147"/>
                  <a:gd name="T36" fmla="*/ 33 w 44"/>
                  <a:gd name="T37" fmla="*/ 87 h 147"/>
                  <a:gd name="T38" fmla="*/ 30 w 44"/>
                  <a:gd name="T39" fmla="*/ 110 h 147"/>
                  <a:gd name="T40" fmla="*/ 28 w 44"/>
                  <a:gd name="T41" fmla="*/ 120 h 147"/>
                  <a:gd name="T42" fmla="*/ 29 w 44"/>
                  <a:gd name="T43" fmla="*/ 124 h 147"/>
                  <a:gd name="T44" fmla="*/ 31 w 44"/>
                  <a:gd name="T45" fmla="*/ 125 h 147"/>
                  <a:gd name="T46" fmla="*/ 35 w 44"/>
                  <a:gd name="T47" fmla="*/ 123 h 147"/>
                  <a:gd name="T48" fmla="*/ 41 w 44"/>
                  <a:gd name="T49" fmla="*/ 117 h 147"/>
                  <a:gd name="T50" fmla="*/ 34 w 44"/>
                  <a:gd name="T51" fmla="*/ 0 h 147"/>
                  <a:gd name="T52" fmla="*/ 41 w 44"/>
                  <a:gd name="T53" fmla="*/ 3 h 147"/>
                  <a:gd name="T54" fmla="*/ 44 w 44"/>
                  <a:gd name="T55" fmla="*/ 10 h 147"/>
                  <a:gd name="T56" fmla="*/ 40 w 44"/>
                  <a:gd name="T57" fmla="*/ 22 h 147"/>
                  <a:gd name="T58" fmla="*/ 31 w 44"/>
                  <a:gd name="T59" fmla="*/ 27 h 147"/>
                  <a:gd name="T60" fmla="*/ 23 w 44"/>
                  <a:gd name="T61" fmla="*/ 24 h 147"/>
                  <a:gd name="T62" fmla="*/ 21 w 44"/>
                  <a:gd name="T63" fmla="*/ 16 h 147"/>
                  <a:gd name="T64" fmla="*/ 25 w 44"/>
                  <a:gd name="T65" fmla="*/ 5 h 147"/>
                  <a:gd name="T66" fmla="*/ 34 w 44"/>
                  <a:gd name="T67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4" h="147">
                    <a:moveTo>
                      <a:pt x="41" y="117"/>
                    </a:moveTo>
                    <a:cubicBezTo>
                      <a:pt x="44" y="120"/>
                      <a:pt x="44" y="120"/>
                      <a:pt x="44" y="120"/>
                    </a:cubicBezTo>
                    <a:cubicBezTo>
                      <a:pt x="38" y="129"/>
                      <a:pt x="32" y="135"/>
                      <a:pt x="26" y="140"/>
                    </a:cubicBezTo>
                    <a:cubicBezTo>
                      <a:pt x="20" y="145"/>
                      <a:pt x="16" y="147"/>
                      <a:pt x="12" y="147"/>
                    </a:cubicBezTo>
                    <a:cubicBezTo>
                      <a:pt x="10" y="147"/>
                      <a:pt x="8" y="147"/>
                      <a:pt x="7" y="145"/>
                    </a:cubicBezTo>
                    <a:cubicBezTo>
                      <a:pt x="6" y="144"/>
                      <a:pt x="6" y="141"/>
                      <a:pt x="6" y="138"/>
                    </a:cubicBezTo>
                    <a:cubicBezTo>
                      <a:pt x="6" y="131"/>
                      <a:pt x="7" y="119"/>
                      <a:pt x="11" y="103"/>
                    </a:cubicBezTo>
                    <a:cubicBezTo>
                      <a:pt x="15" y="87"/>
                      <a:pt x="16" y="75"/>
                      <a:pt x="16" y="68"/>
                    </a:cubicBezTo>
                    <a:cubicBezTo>
                      <a:pt x="16" y="67"/>
                      <a:pt x="16" y="66"/>
                      <a:pt x="16" y="66"/>
                    </a:cubicBezTo>
                    <a:cubicBezTo>
                      <a:pt x="15" y="65"/>
                      <a:pt x="15" y="65"/>
                      <a:pt x="14" y="65"/>
                    </a:cubicBezTo>
                    <a:cubicBezTo>
                      <a:pt x="13" y="65"/>
                      <a:pt x="12" y="65"/>
                      <a:pt x="10" y="66"/>
                    </a:cubicBezTo>
                    <a:cubicBezTo>
                      <a:pt x="8" y="68"/>
                      <a:pt x="6" y="70"/>
                      <a:pt x="4" y="7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7" y="61"/>
                      <a:pt x="13" y="55"/>
                      <a:pt x="19" y="50"/>
                    </a:cubicBezTo>
                    <a:cubicBezTo>
                      <a:pt x="25" y="46"/>
                      <a:pt x="29" y="43"/>
                      <a:pt x="32" y="43"/>
                    </a:cubicBezTo>
                    <a:cubicBezTo>
                      <a:pt x="34" y="43"/>
                      <a:pt x="36" y="44"/>
                      <a:pt x="37" y="45"/>
                    </a:cubicBezTo>
                    <a:cubicBezTo>
                      <a:pt x="38" y="47"/>
                      <a:pt x="39" y="49"/>
                      <a:pt x="39" y="51"/>
                    </a:cubicBezTo>
                    <a:cubicBezTo>
                      <a:pt x="39" y="54"/>
                      <a:pt x="37" y="62"/>
                      <a:pt x="35" y="76"/>
                    </a:cubicBezTo>
                    <a:cubicBezTo>
                      <a:pt x="34" y="81"/>
                      <a:pt x="34" y="84"/>
                      <a:pt x="33" y="87"/>
                    </a:cubicBezTo>
                    <a:cubicBezTo>
                      <a:pt x="32" y="96"/>
                      <a:pt x="30" y="104"/>
                      <a:pt x="30" y="110"/>
                    </a:cubicBezTo>
                    <a:cubicBezTo>
                      <a:pt x="29" y="116"/>
                      <a:pt x="28" y="119"/>
                      <a:pt x="28" y="120"/>
                    </a:cubicBezTo>
                    <a:cubicBezTo>
                      <a:pt x="28" y="122"/>
                      <a:pt x="28" y="123"/>
                      <a:pt x="29" y="124"/>
                    </a:cubicBezTo>
                    <a:cubicBezTo>
                      <a:pt x="29" y="125"/>
                      <a:pt x="30" y="125"/>
                      <a:pt x="31" y="125"/>
                    </a:cubicBezTo>
                    <a:cubicBezTo>
                      <a:pt x="32" y="125"/>
                      <a:pt x="34" y="124"/>
                      <a:pt x="35" y="123"/>
                    </a:cubicBezTo>
                    <a:cubicBezTo>
                      <a:pt x="37" y="122"/>
                      <a:pt x="39" y="120"/>
                      <a:pt x="41" y="117"/>
                    </a:cubicBezTo>
                    <a:close/>
                    <a:moveTo>
                      <a:pt x="34" y="0"/>
                    </a:moveTo>
                    <a:cubicBezTo>
                      <a:pt x="37" y="0"/>
                      <a:pt x="40" y="1"/>
                      <a:pt x="41" y="3"/>
                    </a:cubicBezTo>
                    <a:cubicBezTo>
                      <a:pt x="43" y="5"/>
                      <a:pt x="44" y="7"/>
                      <a:pt x="44" y="10"/>
                    </a:cubicBezTo>
                    <a:cubicBezTo>
                      <a:pt x="44" y="15"/>
                      <a:pt x="43" y="19"/>
                      <a:pt x="40" y="22"/>
                    </a:cubicBezTo>
                    <a:cubicBezTo>
                      <a:pt x="38" y="25"/>
                      <a:pt x="34" y="27"/>
                      <a:pt x="31" y="27"/>
                    </a:cubicBezTo>
                    <a:cubicBezTo>
                      <a:pt x="28" y="27"/>
                      <a:pt x="25" y="26"/>
                      <a:pt x="23" y="24"/>
                    </a:cubicBezTo>
                    <a:cubicBezTo>
                      <a:pt x="22" y="22"/>
                      <a:pt x="21" y="19"/>
                      <a:pt x="21" y="16"/>
                    </a:cubicBezTo>
                    <a:cubicBezTo>
                      <a:pt x="21" y="12"/>
                      <a:pt x="22" y="8"/>
                      <a:pt x="25" y="5"/>
                    </a:cubicBezTo>
                    <a:cubicBezTo>
                      <a:pt x="28" y="2"/>
                      <a:pt x="31" y="0"/>
                      <a:pt x="34" y="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 16"/>
              <p:cNvSpPr>
                <a:spLocks noEditPoints="1"/>
              </p:cNvSpPr>
              <p:nvPr/>
            </p:nvSpPr>
            <p:spPr bwMode="auto">
              <a:xfrm>
                <a:off x="980608" y="2248535"/>
                <a:ext cx="216000" cy="216443"/>
              </a:xfrm>
              <a:custGeom>
                <a:avLst/>
                <a:gdLst>
                  <a:gd name="T0" fmla="*/ 0 w 206"/>
                  <a:gd name="T1" fmla="*/ 103 h 206"/>
                  <a:gd name="T2" fmla="*/ 103 w 206"/>
                  <a:gd name="T3" fmla="*/ 0 h 206"/>
                  <a:gd name="T4" fmla="*/ 103 w 206"/>
                  <a:gd name="T5" fmla="*/ 0 h 206"/>
                  <a:gd name="T6" fmla="*/ 206 w 206"/>
                  <a:gd name="T7" fmla="*/ 103 h 206"/>
                  <a:gd name="T8" fmla="*/ 206 w 206"/>
                  <a:gd name="T9" fmla="*/ 103 h 206"/>
                  <a:gd name="T10" fmla="*/ 206 w 206"/>
                  <a:gd name="T11" fmla="*/ 103 h 206"/>
                  <a:gd name="T12" fmla="*/ 103 w 206"/>
                  <a:gd name="T13" fmla="*/ 206 h 206"/>
                  <a:gd name="T14" fmla="*/ 103 w 206"/>
                  <a:gd name="T15" fmla="*/ 206 h 206"/>
                  <a:gd name="T16" fmla="*/ 0 w 206"/>
                  <a:gd name="T17" fmla="*/ 103 h 206"/>
                  <a:gd name="T18" fmla="*/ 40 w 206"/>
                  <a:gd name="T19" fmla="*/ 40 h 206"/>
                  <a:gd name="T20" fmla="*/ 13 w 206"/>
                  <a:gd name="T21" fmla="*/ 103 h 206"/>
                  <a:gd name="T22" fmla="*/ 13 w 206"/>
                  <a:gd name="T23" fmla="*/ 103 h 206"/>
                  <a:gd name="T24" fmla="*/ 40 w 206"/>
                  <a:gd name="T25" fmla="*/ 167 h 206"/>
                  <a:gd name="T26" fmla="*/ 40 w 206"/>
                  <a:gd name="T27" fmla="*/ 167 h 206"/>
                  <a:gd name="T28" fmla="*/ 103 w 206"/>
                  <a:gd name="T29" fmla="*/ 193 h 206"/>
                  <a:gd name="T30" fmla="*/ 103 w 206"/>
                  <a:gd name="T31" fmla="*/ 193 h 206"/>
                  <a:gd name="T32" fmla="*/ 166 w 206"/>
                  <a:gd name="T33" fmla="*/ 167 h 206"/>
                  <a:gd name="T34" fmla="*/ 166 w 206"/>
                  <a:gd name="T35" fmla="*/ 167 h 206"/>
                  <a:gd name="T36" fmla="*/ 192 w 206"/>
                  <a:gd name="T37" fmla="*/ 103 h 206"/>
                  <a:gd name="T38" fmla="*/ 192 w 206"/>
                  <a:gd name="T39" fmla="*/ 103 h 206"/>
                  <a:gd name="T40" fmla="*/ 166 w 206"/>
                  <a:gd name="T41" fmla="*/ 40 h 206"/>
                  <a:gd name="T42" fmla="*/ 166 w 206"/>
                  <a:gd name="T43" fmla="*/ 40 h 206"/>
                  <a:gd name="T44" fmla="*/ 103 w 206"/>
                  <a:gd name="T45" fmla="*/ 14 h 206"/>
                  <a:gd name="T46" fmla="*/ 103 w 206"/>
                  <a:gd name="T47" fmla="*/ 14 h 206"/>
                  <a:gd name="T48" fmla="*/ 40 w 206"/>
                  <a:gd name="T49" fmla="*/ 4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6" h="206">
                    <a:moveTo>
                      <a:pt x="0" y="103"/>
                    </a:moveTo>
                    <a:cubicBezTo>
                      <a:pt x="0" y="46"/>
                      <a:pt x="46" y="0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60" y="0"/>
                      <a:pt x="206" y="46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03"/>
                      <a:pt x="206" y="103"/>
                      <a:pt x="206" y="103"/>
                    </a:cubicBezTo>
                    <a:cubicBezTo>
                      <a:pt x="206" y="160"/>
                      <a:pt x="160" y="206"/>
                      <a:pt x="103" y="206"/>
                    </a:cubicBezTo>
                    <a:cubicBezTo>
                      <a:pt x="103" y="206"/>
                      <a:pt x="103" y="206"/>
                      <a:pt x="103" y="206"/>
                    </a:cubicBezTo>
                    <a:cubicBezTo>
                      <a:pt x="46" y="206"/>
                      <a:pt x="0" y="160"/>
                      <a:pt x="0" y="103"/>
                    </a:cubicBezTo>
                    <a:close/>
                    <a:moveTo>
                      <a:pt x="40" y="40"/>
                    </a:moveTo>
                    <a:cubicBezTo>
                      <a:pt x="23" y="56"/>
                      <a:pt x="13" y="79"/>
                      <a:pt x="13" y="103"/>
                    </a:cubicBezTo>
                    <a:cubicBezTo>
                      <a:pt x="13" y="103"/>
                      <a:pt x="13" y="103"/>
                      <a:pt x="13" y="103"/>
                    </a:cubicBezTo>
                    <a:cubicBezTo>
                      <a:pt x="13" y="128"/>
                      <a:pt x="23" y="150"/>
                      <a:pt x="40" y="167"/>
                    </a:cubicBezTo>
                    <a:cubicBezTo>
                      <a:pt x="40" y="167"/>
                      <a:pt x="40" y="167"/>
                      <a:pt x="40" y="167"/>
                    </a:cubicBezTo>
                    <a:cubicBezTo>
                      <a:pt x="56" y="183"/>
                      <a:pt x="78" y="193"/>
                      <a:pt x="103" y="193"/>
                    </a:cubicBezTo>
                    <a:cubicBezTo>
                      <a:pt x="103" y="193"/>
                      <a:pt x="103" y="193"/>
                      <a:pt x="103" y="193"/>
                    </a:cubicBezTo>
                    <a:cubicBezTo>
                      <a:pt x="128" y="193"/>
                      <a:pt x="150" y="183"/>
                      <a:pt x="166" y="167"/>
                    </a:cubicBezTo>
                    <a:cubicBezTo>
                      <a:pt x="166" y="167"/>
                      <a:pt x="166" y="167"/>
                      <a:pt x="166" y="167"/>
                    </a:cubicBezTo>
                    <a:cubicBezTo>
                      <a:pt x="182" y="150"/>
                      <a:pt x="192" y="128"/>
                      <a:pt x="192" y="103"/>
                    </a:cubicBezTo>
                    <a:cubicBezTo>
                      <a:pt x="192" y="103"/>
                      <a:pt x="192" y="103"/>
                      <a:pt x="192" y="103"/>
                    </a:cubicBezTo>
                    <a:cubicBezTo>
                      <a:pt x="192" y="79"/>
                      <a:pt x="182" y="56"/>
                      <a:pt x="166" y="40"/>
                    </a:cubicBezTo>
                    <a:cubicBezTo>
                      <a:pt x="166" y="40"/>
                      <a:pt x="166" y="40"/>
                      <a:pt x="166" y="40"/>
                    </a:cubicBezTo>
                    <a:cubicBezTo>
                      <a:pt x="150" y="24"/>
                      <a:pt x="128" y="14"/>
                      <a:pt x="103" y="14"/>
                    </a:cubicBezTo>
                    <a:cubicBezTo>
                      <a:pt x="103" y="14"/>
                      <a:pt x="103" y="14"/>
                      <a:pt x="103" y="14"/>
                    </a:cubicBezTo>
                    <a:cubicBezTo>
                      <a:pt x="78" y="14"/>
                      <a:pt x="56" y="24"/>
                      <a:pt x="40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1D495D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文本框 96"/>
            <p:cNvSpPr txBox="1"/>
            <p:nvPr/>
          </p:nvSpPr>
          <p:spPr>
            <a:xfrm>
              <a:off x="1255541" y="1870075"/>
              <a:ext cx="3099956" cy="460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1D495D"/>
                  </a:solidFill>
                  <a:cs typeface="+mn-ea"/>
                  <a:sym typeface="+mn-lt"/>
                </a:rPr>
                <a:t>Click to add a title</a:t>
              </a:r>
            </a:p>
          </p:txBody>
        </p:sp>
      </p:grpSp>
      <p:sp>
        <p:nvSpPr>
          <p:cNvPr id="58" name="矩形 57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9"/>
    </mc:Choice>
    <mc:Fallback xmlns:a14="http://schemas.microsoft.com/office/drawing/2010/main" xmlns="">
      <p:transition spd="slow" advTm="84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32"/>
          <p:cNvGrpSpPr>
            <a:grpSpLocks/>
          </p:cNvGrpSpPr>
          <p:nvPr/>
        </p:nvGrpSpPr>
        <p:grpSpPr bwMode="auto">
          <a:xfrm>
            <a:off x="-106823" y="2455912"/>
            <a:ext cx="2921239" cy="496253"/>
            <a:chOff x="-1032447" y="0"/>
            <a:chExt cx="2967616" cy="506624"/>
          </a:xfrm>
          <a:solidFill>
            <a:srgbClr val="2E97BC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" name="圆角矩形 33"/>
            <p:cNvSpPr>
              <a:spLocks noChangeArrowheads="1"/>
            </p:cNvSpPr>
            <p:nvPr/>
          </p:nvSpPr>
          <p:spPr bwMode="auto">
            <a:xfrm>
              <a:off x="-1032447" y="73989"/>
              <a:ext cx="2967616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" name="等腰三角形 34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椭圆 35"/>
          <p:cNvSpPr>
            <a:spLocks noChangeArrowheads="1"/>
          </p:cNvSpPr>
          <p:nvPr/>
        </p:nvSpPr>
        <p:spPr bwMode="auto">
          <a:xfrm>
            <a:off x="1339231" y="1167833"/>
            <a:ext cx="1043880" cy="1039175"/>
          </a:xfrm>
          <a:prstGeom prst="ellipse">
            <a:avLst/>
          </a:prstGeom>
          <a:solidFill>
            <a:srgbClr val="2E97BC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67391" tIns="33696" rIns="67391" bIns="33696" anchor="ctr"/>
          <a:lstStyle/>
          <a:p>
            <a:pPr algn="ctr" defTabSz="898528">
              <a:defRPr/>
            </a:pPr>
            <a:endParaRPr lang="zh-CN" altLang="zh-CN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6" name="组合 36"/>
          <p:cNvGrpSpPr>
            <a:grpSpLocks/>
          </p:cNvGrpSpPr>
          <p:nvPr/>
        </p:nvGrpSpPr>
        <p:grpSpPr bwMode="auto">
          <a:xfrm flipV="1">
            <a:off x="2700339" y="2529029"/>
            <a:ext cx="1904926" cy="496253"/>
            <a:chOff x="0" y="0"/>
            <a:chExt cx="1935168" cy="506624"/>
          </a:xfrm>
          <a:solidFill>
            <a:srgbClr val="2E97BC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椭圆 39"/>
          <p:cNvSpPr>
            <a:spLocks noChangeArrowheads="1"/>
          </p:cNvSpPr>
          <p:nvPr/>
        </p:nvSpPr>
        <p:spPr bwMode="auto">
          <a:xfrm>
            <a:off x="3194150" y="3194848"/>
            <a:ext cx="1043880" cy="1039175"/>
          </a:xfrm>
          <a:prstGeom prst="ellipse">
            <a:avLst/>
          </a:prstGeom>
          <a:solidFill>
            <a:srgbClr val="2E97BC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67391" tIns="33696" rIns="67391" bIns="33696" anchor="ctr"/>
          <a:lstStyle/>
          <a:p>
            <a:pPr algn="ctr" defTabSz="898528">
              <a:defRPr/>
            </a:pPr>
            <a:endParaRPr lang="zh-CN" altLang="zh-CN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0" name="组合 40"/>
          <p:cNvGrpSpPr>
            <a:grpSpLocks/>
          </p:cNvGrpSpPr>
          <p:nvPr/>
        </p:nvGrpSpPr>
        <p:grpSpPr bwMode="auto">
          <a:xfrm>
            <a:off x="4494313" y="2455912"/>
            <a:ext cx="1906488" cy="496253"/>
            <a:chOff x="0" y="0"/>
            <a:chExt cx="1935168" cy="506624"/>
          </a:xfrm>
          <a:solidFill>
            <a:srgbClr val="2E97BC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" name="圆角矩形 41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等腰三角形 42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椭圆 43"/>
          <p:cNvSpPr>
            <a:spLocks noChangeArrowheads="1"/>
          </p:cNvSpPr>
          <p:nvPr/>
        </p:nvSpPr>
        <p:spPr bwMode="auto">
          <a:xfrm>
            <a:off x="4925617" y="1167833"/>
            <a:ext cx="1043880" cy="1039175"/>
          </a:xfrm>
          <a:prstGeom prst="ellipse">
            <a:avLst/>
          </a:prstGeom>
          <a:solidFill>
            <a:srgbClr val="2E97BC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67391" tIns="33696" rIns="67391" bIns="33696" anchor="ctr"/>
          <a:lstStyle/>
          <a:p>
            <a:pPr algn="ctr" defTabSz="898528">
              <a:defRPr/>
            </a:pPr>
            <a:endParaRPr lang="zh-CN" altLang="zh-CN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椭圆 45"/>
          <p:cNvSpPr>
            <a:spLocks noChangeArrowheads="1"/>
          </p:cNvSpPr>
          <p:nvPr/>
        </p:nvSpPr>
        <p:spPr bwMode="auto">
          <a:xfrm>
            <a:off x="6716465" y="3194848"/>
            <a:ext cx="1043880" cy="1039175"/>
          </a:xfrm>
          <a:prstGeom prst="ellipse">
            <a:avLst/>
          </a:prstGeom>
          <a:solidFill>
            <a:srgbClr val="2E97BC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67391" tIns="33696" rIns="67391" bIns="33696" anchor="ctr"/>
          <a:lstStyle/>
          <a:p>
            <a:pPr algn="ctr" defTabSz="898528">
              <a:defRPr/>
            </a:pPr>
            <a:endParaRPr lang="zh-CN" altLang="zh-CN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TextBox 46"/>
          <p:cNvSpPr>
            <a:spLocks noChangeArrowheads="1"/>
          </p:cNvSpPr>
          <p:nvPr/>
        </p:nvSpPr>
        <p:spPr bwMode="auto">
          <a:xfrm>
            <a:off x="1173585" y="3533980"/>
            <a:ext cx="1375172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 defTabSz="898528">
              <a:lnSpc>
                <a:spcPts val="1376"/>
              </a:lnSpc>
              <a:defRPr/>
            </a:pP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Details</a:t>
            </a: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......</a:t>
            </a: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to enter the specific text in this column</a:t>
            </a:r>
            <a:endParaRPr lang="en-US" altLang="zh-CN" sz="1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16" name="TextBox 47"/>
          <p:cNvSpPr>
            <a:spLocks noChangeArrowheads="1"/>
          </p:cNvSpPr>
          <p:nvPr/>
        </p:nvSpPr>
        <p:spPr bwMode="auto">
          <a:xfrm>
            <a:off x="993929" y="3285433"/>
            <a:ext cx="160970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srgbClr val="2E97BC"/>
                </a:solidFill>
                <a:cs typeface="+mn-ea"/>
                <a:sym typeface="+mn-lt"/>
              </a:rPr>
              <a:t>Add the title content</a:t>
            </a:r>
          </a:p>
        </p:txBody>
      </p:sp>
      <p:sp>
        <p:nvSpPr>
          <p:cNvPr id="17" name="TextBox 50"/>
          <p:cNvSpPr>
            <a:spLocks noChangeArrowheads="1"/>
          </p:cNvSpPr>
          <p:nvPr/>
        </p:nvSpPr>
        <p:spPr bwMode="auto">
          <a:xfrm>
            <a:off x="1273598" y="2549132"/>
            <a:ext cx="11767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prstClr val="white"/>
                </a:solidFill>
                <a:cs typeface="+mn-ea"/>
                <a:sym typeface="+mn-lt"/>
              </a:rPr>
              <a:t>Enter the text content</a:t>
            </a:r>
          </a:p>
        </p:txBody>
      </p:sp>
      <p:sp>
        <p:nvSpPr>
          <p:cNvPr id="18" name="TextBox 51"/>
          <p:cNvSpPr>
            <a:spLocks noChangeArrowheads="1"/>
          </p:cNvSpPr>
          <p:nvPr/>
        </p:nvSpPr>
        <p:spPr bwMode="auto">
          <a:xfrm>
            <a:off x="3064447" y="2549132"/>
            <a:ext cx="11767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prstClr val="white"/>
                </a:solidFill>
                <a:cs typeface="+mn-ea"/>
                <a:sym typeface="+mn-lt"/>
              </a:rPr>
              <a:t>Enter the text content</a:t>
            </a:r>
          </a:p>
        </p:txBody>
      </p:sp>
      <p:sp>
        <p:nvSpPr>
          <p:cNvPr id="19" name="TextBox 52"/>
          <p:cNvSpPr>
            <a:spLocks noChangeArrowheads="1"/>
          </p:cNvSpPr>
          <p:nvPr/>
        </p:nvSpPr>
        <p:spPr bwMode="auto">
          <a:xfrm>
            <a:off x="4938118" y="2549132"/>
            <a:ext cx="117514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prstClr val="white"/>
                </a:solidFill>
                <a:cs typeface="+mn-ea"/>
                <a:sym typeface="+mn-lt"/>
              </a:rPr>
              <a:t>Enter the text content</a:t>
            </a:r>
          </a:p>
        </p:txBody>
      </p:sp>
      <p:grpSp>
        <p:nvGrpSpPr>
          <p:cNvPr id="20" name="组合 53"/>
          <p:cNvGrpSpPr>
            <a:grpSpLocks/>
          </p:cNvGrpSpPr>
          <p:nvPr/>
        </p:nvGrpSpPr>
        <p:grpSpPr bwMode="auto">
          <a:xfrm flipV="1">
            <a:off x="6285160" y="2529027"/>
            <a:ext cx="2822789" cy="496255"/>
            <a:chOff x="-1" y="0"/>
            <a:chExt cx="2865253" cy="506625"/>
          </a:xfrm>
          <a:solidFill>
            <a:srgbClr val="2E97BC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圆角矩形 54"/>
            <p:cNvSpPr>
              <a:spLocks noChangeArrowheads="1"/>
            </p:cNvSpPr>
            <p:nvPr/>
          </p:nvSpPr>
          <p:spPr bwMode="auto">
            <a:xfrm>
              <a:off x="-1" y="73990"/>
              <a:ext cx="2865253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等腰三角形 55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898528">
                <a:defRPr/>
              </a:pPr>
              <a:endParaRPr lang="zh-CN" altLang="zh-CN" sz="1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TextBox 56"/>
          <p:cNvSpPr>
            <a:spLocks noChangeArrowheads="1"/>
          </p:cNvSpPr>
          <p:nvPr/>
        </p:nvSpPr>
        <p:spPr bwMode="auto">
          <a:xfrm>
            <a:off x="6585198" y="2549132"/>
            <a:ext cx="1176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prstClr val="white"/>
                </a:solidFill>
                <a:cs typeface="+mn-ea"/>
                <a:sym typeface="+mn-lt"/>
              </a:rPr>
              <a:t>Enter the text content</a:t>
            </a:r>
          </a:p>
        </p:txBody>
      </p:sp>
      <p:sp>
        <p:nvSpPr>
          <p:cNvPr id="24" name="TextBox 57"/>
          <p:cNvSpPr>
            <a:spLocks noChangeArrowheads="1"/>
          </p:cNvSpPr>
          <p:nvPr/>
        </p:nvSpPr>
        <p:spPr bwMode="auto">
          <a:xfrm>
            <a:off x="3028504" y="1354512"/>
            <a:ext cx="1375172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 defTabSz="898528">
              <a:lnSpc>
                <a:spcPts val="1376"/>
              </a:lnSpc>
              <a:defRPr/>
            </a:pP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Details</a:t>
            </a: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......</a:t>
            </a: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to enter the specific text in this column</a:t>
            </a:r>
            <a:endParaRPr lang="en-US" altLang="zh-CN" sz="1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5" name="TextBox 58"/>
          <p:cNvSpPr>
            <a:spLocks noChangeArrowheads="1"/>
          </p:cNvSpPr>
          <p:nvPr/>
        </p:nvSpPr>
        <p:spPr bwMode="auto">
          <a:xfrm>
            <a:off x="2732300" y="1112470"/>
            <a:ext cx="18240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srgbClr val="2E97BC"/>
                </a:solidFill>
                <a:cs typeface="+mn-ea"/>
                <a:sym typeface="+mn-lt"/>
              </a:rPr>
              <a:t>Add the title content</a:t>
            </a:r>
          </a:p>
        </p:txBody>
      </p:sp>
      <p:sp>
        <p:nvSpPr>
          <p:cNvPr id="26" name="TextBox 59"/>
          <p:cNvSpPr>
            <a:spLocks noChangeArrowheads="1"/>
          </p:cNvSpPr>
          <p:nvPr/>
        </p:nvSpPr>
        <p:spPr bwMode="auto">
          <a:xfrm>
            <a:off x="4759971" y="3546425"/>
            <a:ext cx="1375172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 defTabSz="898528">
              <a:lnSpc>
                <a:spcPts val="1376"/>
              </a:lnSpc>
              <a:defRPr/>
            </a:pP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Details</a:t>
            </a: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......</a:t>
            </a: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to enter the specific text in this column</a:t>
            </a:r>
            <a:endParaRPr lang="en-US" altLang="zh-CN" sz="1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7" name="TextBox 62"/>
          <p:cNvSpPr>
            <a:spLocks noChangeArrowheads="1"/>
          </p:cNvSpPr>
          <p:nvPr/>
        </p:nvSpPr>
        <p:spPr bwMode="auto">
          <a:xfrm>
            <a:off x="4578752" y="3296323"/>
            <a:ext cx="160970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srgbClr val="2E97BC"/>
                </a:solidFill>
                <a:cs typeface="+mn-ea"/>
                <a:sym typeface="+mn-lt"/>
              </a:rPr>
              <a:t>Add the title content</a:t>
            </a:r>
          </a:p>
        </p:txBody>
      </p:sp>
      <p:sp>
        <p:nvSpPr>
          <p:cNvPr id="28" name="TextBox 63"/>
          <p:cNvSpPr>
            <a:spLocks noChangeArrowheads="1"/>
          </p:cNvSpPr>
          <p:nvPr/>
        </p:nvSpPr>
        <p:spPr bwMode="auto">
          <a:xfrm>
            <a:off x="6486749" y="1354512"/>
            <a:ext cx="1375172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 defTabSz="898528">
              <a:lnSpc>
                <a:spcPts val="1376"/>
              </a:lnSpc>
              <a:defRPr/>
            </a:pP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Details</a:t>
            </a: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......</a:t>
            </a:r>
            <a:r>
              <a:rPr lang="zh-CN" altLang="en-US" sz="1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to enter the specific text in this column</a:t>
            </a:r>
            <a:endParaRPr lang="en-US" altLang="zh-CN" sz="1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9" name="TextBox 66"/>
          <p:cNvSpPr>
            <a:spLocks noChangeArrowheads="1"/>
          </p:cNvSpPr>
          <p:nvPr/>
        </p:nvSpPr>
        <p:spPr bwMode="auto">
          <a:xfrm>
            <a:off x="6188454" y="1112470"/>
            <a:ext cx="182648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200" b="1" dirty="0">
                <a:solidFill>
                  <a:srgbClr val="2E97BC"/>
                </a:solidFill>
                <a:cs typeface="+mn-ea"/>
                <a:sym typeface="+mn-lt"/>
              </a:rPr>
              <a:t>Add the title content</a:t>
            </a:r>
          </a:p>
        </p:txBody>
      </p:sp>
      <p:sp>
        <p:nvSpPr>
          <p:cNvPr id="30" name="TextBox 67"/>
          <p:cNvSpPr>
            <a:spLocks noChangeArrowheads="1"/>
          </p:cNvSpPr>
          <p:nvPr/>
        </p:nvSpPr>
        <p:spPr bwMode="auto">
          <a:xfrm>
            <a:off x="1584574" y="1446294"/>
            <a:ext cx="5531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1" name="TextBox 68"/>
          <p:cNvSpPr>
            <a:spLocks noChangeArrowheads="1"/>
          </p:cNvSpPr>
          <p:nvPr/>
        </p:nvSpPr>
        <p:spPr bwMode="auto">
          <a:xfrm>
            <a:off x="5170960" y="1446294"/>
            <a:ext cx="5516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2" name="TextBox 70"/>
          <p:cNvSpPr>
            <a:spLocks noChangeArrowheads="1"/>
          </p:cNvSpPr>
          <p:nvPr/>
        </p:nvSpPr>
        <p:spPr bwMode="auto">
          <a:xfrm>
            <a:off x="3439494" y="3473309"/>
            <a:ext cx="5531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3" name="TextBox 72"/>
          <p:cNvSpPr>
            <a:spLocks noChangeArrowheads="1"/>
          </p:cNvSpPr>
          <p:nvPr/>
        </p:nvSpPr>
        <p:spPr bwMode="auto">
          <a:xfrm>
            <a:off x="6961808" y="3473309"/>
            <a:ext cx="5531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898528">
              <a:defRPr/>
            </a:pPr>
            <a:r>
              <a:rPr lang="zh-CN" altLang="en-US" sz="1600" b="1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6" name="矩形 35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4"/>
    </mc:Choice>
    <mc:Fallback xmlns:a14="http://schemas.microsoft.com/office/drawing/2010/main" xmlns="">
      <p:transition spd="slow" advTm="45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8" dur="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3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8" dur="6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3" dur="6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1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6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0" dur="6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5" dur="6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6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0" dur="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5" dur="6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3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8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2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7" dur="6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2" dur="6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6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7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6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7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05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3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1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4" dur="6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6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9" dur="6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4" dur="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9" dur="6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 autoUpdateAnimBg="0"/>
      <p:bldP spid="9" grpId="0" bldLvl="0" animBg="1" autoUpdateAnimBg="0"/>
      <p:bldP spid="13" grpId="0" bldLvl="0" animBg="1" autoUpdateAnimBg="0"/>
      <p:bldP spid="14" grpId="0" bldLvl="0" animBg="1" autoUpdateAnimBg="0"/>
      <p:bldP spid="15" grpId="0" bldLvl="0" autoUpdateAnimBg="0"/>
      <p:bldP spid="16" grpId="0" bldLvl="0" autoUpdateAnimBg="0"/>
      <p:bldP spid="17" grpId="0" bldLvl="0" autoUpdateAnimBg="0"/>
      <p:bldP spid="18" grpId="0" bldLvl="0" autoUpdateAnimBg="0"/>
      <p:bldP spid="19" grpId="0" bldLvl="0" autoUpdateAnimBg="0"/>
      <p:bldP spid="23" grpId="0" bldLvl="0" autoUpdateAnimBg="0"/>
      <p:bldP spid="24" grpId="0" bldLvl="0" autoUpdateAnimBg="0"/>
      <p:bldP spid="25" grpId="0" bldLvl="0" autoUpdateAnimBg="0"/>
      <p:bldP spid="26" grpId="0" bldLvl="0" autoUpdateAnimBg="0"/>
      <p:bldP spid="27" grpId="0" bldLvl="0" autoUpdateAnimBg="0"/>
      <p:bldP spid="28" grpId="0" bldLvl="0" autoUpdateAnimBg="0"/>
      <p:bldP spid="29" grpId="0" bldLvl="0" autoUpdateAnimBg="0"/>
      <p:bldP spid="30" grpId="0" bldLvl="0" autoUpdateAnimBg="0"/>
      <p:bldP spid="31" grpId="0" bldLvl="0" autoUpdateAnimBg="0"/>
      <p:bldP spid="32" grpId="0" bldLvl="0" autoUpdateAnimBg="0"/>
      <p:bldP spid="33" grpId="0" bldLvl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圆角矩形 1"/>
          <p:cNvSpPr/>
          <p:nvPr/>
        </p:nvSpPr>
        <p:spPr>
          <a:xfrm>
            <a:off x="885111" y="1223122"/>
            <a:ext cx="7230904" cy="1367598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7928" y="1461705"/>
            <a:ext cx="6645270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898528">
              <a:lnSpc>
                <a:spcPct val="120000"/>
              </a:lnSpc>
              <a:defRPr/>
            </a:pPr>
            <a:r>
              <a:rPr lang="zh-CN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Write content</a:t>
            </a:r>
            <a:r>
              <a:rPr lang="en-US" altLang="zh-CN" sz="12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......</a:t>
            </a:r>
            <a:r>
              <a:rPr lang="zh-CN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to enter the specific text of this column, concise description of the sub-item content, this is a concept illustration, please modify according to your specific content.</a:t>
            </a:r>
            <a:endParaRPr lang="en-US" altLang="zh-CN" sz="12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矩形 93"/>
          <p:cNvSpPr/>
          <p:nvPr/>
        </p:nvSpPr>
        <p:spPr>
          <a:xfrm>
            <a:off x="848031" y="1179452"/>
            <a:ext cx="283532" cy="282254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" name="矩形 93"/>
          <p:cNvSpPr/>
          <p:nvPr/>
        </p:nvSpPr>
        <p:spPr>
          <a:xfrm rot="10800000">
            <a:off x="7871526" y="2351952"/>
            <a:ext cx="283532" cy="282254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958024" y="2943538"/>
            <a:ext cx="1445050" cy="129700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2E97BC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</p:spPr>
        <p:txBody>
          <a:bodyPr vert="horz" wrap="square" lIns="89855" tIns="44928" rIns="89855" bIns="44928" numCol="1" anchor="t" anchorCtr="0" compatLnSpc="1">
            <a:prstTxWarp prst="textNoShape">
              <a:avLst/>
            </a:prstTxWarp>
          </a:bodyPr>
          <a:lstStyle/>
          <a:p>
            <a:pPr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0913" y="3242524"/>
            <a:ext cx="11490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Add to</a:t>
            </a:r>
            <a:endParaRPr lang="en-US" altLang="zh-CN" sz="1800" b="1" dirty="0">
              <a:solidFill>
                <a:prstClr val="white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keywords</a:t>
            </a: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388879" y="2943538"/>
            <a:ext cx="1445050" cy="129700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2E97BC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</p:spPr>
        <p:txBody>
          <a:bodyPr vert="horz" wrap="square" lIns="89855" tIns="44928" rIns="89855" bIns="44928" numCol="1" anchor="t" anchorCtr="0" compatLnSpc="1">
            <a:prstTxWarp prst="textNoShape">
              <a:avLst/>
            </a:prstTxWarp>
          </a:bodyPr>
          <a:lstStyle/>
          <a:p>
            <a:pPr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Freeform 5"/>
          <p:cNvSpPr>
            <a:spLocks/>
          </p:cNvSpPr>
          <p:nvPr/>
        </p:nvSpPr>
        <p:spPr bwMode="auto">
          <a:xfrm>
            <a:off x="4527169" y="2943538"/>
            <a:ext cx="1445050" cy="129700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2E97BC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</p:spPr>
        <p:txBody>
          <a:bodyPr vert="horz" wrap="square" lIns="89855" tIns="44928" rIns="89855" bIns="44928" numCol="1" anchor="t" anchorCtr="0" compatLnSpc="1">
            <a:prstTxWarp prst="textNoShape">
              <a:avLst/>
            </a:prstTxWarp>
          </a:bodyPr>
          <a:lstStyle/>
          <a:p>
            <a:pPr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6096314" y="2943538"/>
            <a:ext cx="1445050" cy="129700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2E97BC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</p:spPr>
        <p:txBody>
          <a:bodyPr vert="horz" wrap="square" lIns="89855" tIns="44928" rIns="89855" bIns="44928" numCol="1" anchor="t" anchorCtr="0" compatLnSpc="1">
            <a:prstTxWarp prst="textNoShape">
              <a:avLst/>
            </a:prstTxWarp>
          </a:bodyPr>
          <a:lstStyle/>
          <a:p>
            <a:pPr defTabSz="898528">
              <a:defRPr/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109" y="3237902"/>
            <a:ext cx="112859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Add to</a:t>
            </a:r>
            <a:endParaRPr lang="en-US" altLang="zh-CN" sz="1800" b="1" dirty="0">
              <a:solidFill>
                <a:prstClr val="white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keywords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63939" y="3253281"/>
            <a:ext cx="118067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Add to</a:t>
            </a:r>
            <a:endParaRPr lang="en-US" altLang="zh-CN" sz="1800" b="1" dirty="0">
              <a:solidFill>
                <a:prstClr val="white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keywords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66308" y="3237902"/>
            <a:ext cx="116486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Add to</a:t>
            </a:r>
            <a:endParaRPr lang="en-US" altLang="zh-CN" sz="1800" b="1" dirty="0">
              <a:solidFill>
                <a:prstClr val="white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898528">
              <a:defRPr/>
            </a:pPr>
            <a:r>
              <a:rPr lang="zh-CN" alt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keywords</a:t>
            </a:r>
          </a:p>
        </p:txBody>
      </p:sp>
      <p:sp>
        <p:nvSpPr>
          <p:cNvPr id="16" name="矩形 15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3"/>
    </mc:Choice>
    <mc:Fallback xmlns:a14="http://schemas.microsoft.com/office/drawing/2010/main" xmlns="">
      <p:transition spd="slow" advTm="4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2916386" y="2194376"/>
            <a:ext cx="36213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>
                <a:solidFill>
                  <a:srgbClr val="2E97BC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 you </a:t>
            </a:r>
            <a:r>
              <a:rPr lang="en-US" altLang="zh-CN" sz="4800" dirty="0">
                <a:solidFill>
                  <a:srgbClr val="2E97BC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!</a:t>
            </a:r>
            <a:endParaRPr lang="zh-CN" altLang="en-US" sz="4800" dirty="0">
              <a:solidFill>
                <a:srgbClr val="2E97BC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18879" y="3076475"/>
            <a:ext cx="40687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SUMMARY OF PPT TEMPLATES IN MID YEAR WORK</a:t>
            </a:r>
            <a:endParaRPr lang="zh-CN" altLang="en-US" sz="1200" spc="300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cxnSp>
        <p:nvCxnSpPr>
          <p:cNvPr id="6" name="直接连接符 5"/>
          <p:cNvCxnSpPr>
            <a:cxnSpLocks/>
          </p:cNvCxnSpPr>
          <p:nvPr/>
        </p:nvCxnSpPr>
        <p:spPr>
          <a:xfrm>
            <a:off x="4005178" y="3528268"/>
            <a:ext cx="1296144" cy="0"/>
          </a:xfrm>
          <a:prstGeom prst="line">
            <a:avLst/>
          </a:prstGeom>
          <a:ln w="25400">
            <a:solidFill>
              <a:srgbClr val="2E9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44AD34D7-57DC-4A1F-BF5B-06445F975C85}"/>
              </a:ext>
            </a:extLst>
          </p:cNvPr>
          <p:cNvSpPr/>
          <p:nvPr/>
        </p:nvSpPr>
        <p:spPr>
          <a:xfrm>
            <a:off x="2341593" y="3837786"/>
            <a:ext cx="4942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R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eport 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: jpppt.com     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Department 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: 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design department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8A52AA3-EFEC-4834-8F64-51D1B5B7A753}"/>
              </a:ext>
            </a:extLst>
          </p:cNvPr>
          <p:cNvSpPr/>
          <p:nvPr/>
        </p:nvSpPr>
        <p:spPr>
          <a:xfrm>
            <a:off x="7092850" y="311813"/>
            <a:ext cx="1080120" cy="307777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dirty="0"/>
              <a:t>LOGO</a:t>
            </a:r>
            <a:endParaRPr lang="ko-KR" altLang="en-US" sz="1800" dirty="0"/>
          </a:p>
        </p:txBody>
      </p:sp>
      <p:sp>
        <p:nvSpPr>
          <p:cNvPr id="9" name="TextBox 3">
            <a:hlinkClick r:id="rId4"/>
            <a:extLst>
              <a:ext uri="{FF2B5EF4-FFF2-40B4-BE49-F238E27FC236}">
                <a16:creationId xmlns:a16="http://schemas.microsoft.com/office/drawing/2014/main" id="{E73BB63E-1266-40DA-B943-DF3FADF8DB5E}"/>
              </a:ext>
            </a:extLst>
          </p:cNvPr>
          <p:cNvSpPr txBox="1"/>
          <p:nvPr/>
        </p:nvSpPr>
        <p:spPr>
          <a:xfrm>
            <a:off x="2068443" y="486558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7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1"/>
    </mc:Choice>
    <mc:Fallback xmlns:a14="http://schemas.microsoft.com/office/drawing/2010/main" xmlns="">
      <p:transition spd="slow" advTm="53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21693E-6 -4.01575E-6 L -1.21693E-6 -0.07212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22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43366">
            <a:off x="-2671174" y="-864058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124298" y="1872084"/>
            <a:ext cx="955909" cy="95590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>
                <a:solidFill>
                  <a:srgbClr val="2E97BC"/>
                </a:solidFill>
                <a:cs typeface="+mn-ea"/>
                <a:sym typeface="+mn-lt"/>
              </a:rPr>
              <a:t>01</a:t>
            </a:r>
            <a:endParaRPr lang="zh-CN" altLang="en-US" sz="48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pic>
        <p:nvPicPr>
          <p:cNvPr id="1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901">
            <a:off x="3375673" y="-39925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420442" y="1944092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2E97BC"/>
                </a:solidFill>
                <a:cs typeface="+mn-ea"/>
                <a:sym typeface="+mn-lt"/>
              </a:rPr>
              <a:t>Click to add a title</a:t>
            </a:r>
          </a:p>
        </p:txBody>
      </p:sp>
      <p:sp>
        <p:nvSpPr>
          <p:cNvPr id="8" name="矩形 7"/>
          <p:cNvSpPr/>
          <p:nvPr/>
        </p:nvSpPr>
        <p:spPr>
          <a:xfrm>
            <a:off x="3420442" y="2346523"/>
            <a:ext cx="3350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>
                <a:cs typeface="+mn-ea"/>
                <a:sym typeface="+mn-lt"/>
              </a:rPr>
              <a:t>templateBusiness</a:t>
            </a:r>
            <a:r>
              <a:rPr lang="en-US" altLang="zh-CN" sz="12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200" dirty="0">
                <a:cs typeface="+mn-ea"/>
                <a:sym typeface="+mn-lt"/>
              </a:rPr>
              <a:t>general PPT template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552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25"/>
    </mc:Choice>
    <mc:Fallback xmlns:a14="http://schemas.microsoft.com/office/drawing/2010/main" xmlns="">
      <p:transition spd="slow" advTm="5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5" name="六边形 4"/>
          <p:cNvSpPr/>
          <p:nvPr/>
        </p:nvSpPr>
        <p:spPr>
          <a:xfrm rot="16200000">
            <a:off x="580685" y="1341896"/>
            <a:ext cx="781370" cy="738736"/>
          </a:xfrm>
          <a:prstGeom prst="hexagon">
            <a:avLst/>
          </a:prstGeom>
          <a:solidFill>
            <a:srgbClr val="2E97BC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360" y="1453172"/>
            <a:ext cx="655168" cy="57304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en-US" altLang="zh-CN" sz="31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452598" y="1819697"/>
            <a:ext cx="2906198" cy="612097"/>
          </a:xfrm>
          <a:prstGeom prst="rect">
            <a:avLst/>
          </a:prstGeom>
          <a:noFill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Template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Bugeneral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PPT template</a:t>
            </a:r>
          </a:p>
          <a:p>
            <a:pPr>
              <a:lnSpc>
                <a:spcPct val="150000"/>
              </a:lnSpc>
            </a:pP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siness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end of year job summary</a:t>
            </a:r>
          </a:p>
        </p:txBody>
      </p:sp>
      <p:sp>
        <p:nvSpPr>
          <p:cNvPr id="8" name="矩形 7"/>
          <p:cNvSpPr/>
          <p:nvPr/>
        </p:nvSpPr>
        <p:spPr bwMode="auto">
          <a:xfrm>
            <a:off x="1452597" y="1479993"/>
            <a:ext cx="3018059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2E97BC"/>
                </a:solidFill>
                <a:cs typeface="+mn-ea"/>
                <a:sym typeface="+mn-lt"/>
              </a:rPr>
              <a:t>Enter the relevant title</a:t>
            </a:r>
          </a:p>
        </p:txBody>
      </p:sp>
      <p:sp>
        <p:nvSpPr>
          <p:cNvPr id="9" name="六边形 8"/>
          <p:cNvSpPr/>
          <p:nvPr/>
        </p:nvSpPr>
        <p:spPr>
          <a:xfrm rot="16200000">
            <a:off x="580684" y="3111155"/>
            <a:ext cx="781370" cy="738736"/>
          </a:xfrm>
          <a:prstGeom prst="hexagon">
            <a:avLst/>
          </a:prstGeom>
          <a:solidFill>
            <a:srgbClr val="2E97BC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7359" y="3222430"/>
            <a:ext cx="655168" cy="57304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en-US" altLang="zh-CN" sz="31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452597" y="3588955"/>
            <a:ext cx="2906198" cy="612097"/>
          </a:xfrm>
          <a:prstGeom prst="rect">
            <a:avLst/>
          </a:prstGeom>
          <a:noFill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Template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Bugeneral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PPT template</a:t>
            </a:r>
          </a:p>
          <a:p>
            <a:pPr>
              <a:lnSpc>
                <a:spcPct val="150000"/>
              </a:lnSpc>
            </a:pP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siness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end of year job summary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1452596" y="3249251"/>
            <a:ext cx="3018059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2E97BC"/>
                </a:solidFill>
                <a:cs typeface="+mn-ea"/>
                <a:sym typeface="+mn-lt"/>
              </a:rPr>
              <a:t>Enter the relevant title</a:t>
            </a:r>
          </a:p>
        </p:txBody>
      </p:sp>
      <p:sp>
        <p:nvSpPr>
          <p:cNvPr id="13" name="六边形 12"/>
          <p:cNvSpPr/>
          <p:nvPr/>
        </p:nvSpPr>
        <p:spPr>
          <a:xfrm rot="16200000">
            <a:off x="4691893" y="1347070"/>
            <a:ext cx="781370" cy="738736"/>
          </a:xfrm>
          <a:prstGeom prst="hexagon">
            <a:avLst/>
          </a:prstGeom>
          <a:solidFill>
            <a:srgbClr val="2E97BC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68568" y="1458346"/>
            <a:ext cx="655168" cy="57304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en-US" altLang="zh-CN" sz="31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5563806" y="1824871"/>
            <a:ext cx="2906198" cy="612097"/>
          </a:xfrm>
          <a:prstGeom prst="rect">
            <a:avLst/>
          </a:prstGeom>
          <a:noFill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Template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Bugeneral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PPT template</a:t>
            </a:r>
          </a:p>
          <a:p>
            <a:pPr>
              <a:lnSpc>
                <a:spcPct val="150000"/>
              </a:lnSpc>
            </a:pP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siness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end of year job summary</a:t>
            </a:r>
          </a:p>
        </p:txBody>
      </p:sp>
      <p:sp>
        <p:nvSpPr>
          <p:cNvPr id="16" name="矩形 15"/>
          <p:cNvSpPr/>
          <p:nvPr/>
        </p:nvSpPr>
        <p:spPr bwMode="auto">
          <a:xfrm>
            <a:off x="5563805" y="1485167"/>
            <a:ext cx="3018059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2E97BC"/>
                </a:solidFill>
                <a:cs typeface="+mn-ea"/>
                <a:sym typeface="+mn-lt"/>
              </a:rPr>
              <a:t>Enter the relevant title</a:t>
            </a:r>
          </a:p>
        </p:txBody>
      </p:sp>
      <p:sp>
        <p:nvSpPr>
          <p:cNvPr id="17" name="六边形 16"/>
          <p:cNvSpPr/>
          <p:nvPr/>
        </p:nvSpPr>
        <p:spPr>
          <a:xfrm rot="16200000">
            <a:off x="4691892" y="3116329"/>
            <a:ext cx="781370" cy="738736"/>
          </a:xfrm>
          <a:prstGeom prst="hexagon">
            <a:avLst/>
          </a:prstGeom>
          <a:solidFill>
            <a:srgbClr val="2E97BC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68567" y="3227604"/>
            <a:ext cx="655168" cy="573043"/>
          </a:xfrm>
          <a:prstGeom prst="rect">
            <a:avLst/>
          </a:prstGeom>
          <a:noFill/>
        </p:spPr>
        <p:txBody>
          <a:bodyPr wrap="none" lIns="89858" tIns="44929" rIns="89858" bIns="44929" rtlCol="0">
            <a:spAutoFit/>
          </a:bodyPr>
          <a:lstStyle/>
          <a:p>
            <a:r>
              <a:rPr lang="en-US" altLang="zh-CN" sz="31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3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5563805" y="3594129"/>
            <a:ext cx="2906198" cy="612097"/>
          </a:xfrm>
          <a:prstGeom prst="rect">
            <a:avLst/>
          </a:prstGeom>
          <a:noFill/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Template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Bugeneral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PPT template</a:t>
            </a:r>
          </a:p>
          <a:p>
            <a:pPr>
              <a:lnSpc>
                <a:spcPct val="150000"/>
              </a:lnSpc>
            </a:pP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siness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end of year job summary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5563804" y="3254425"/>
            <a:ext cx="3018059" cy="336957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2E97BC"/>
                </a:solidFill>
                <a:cs typeface="+mn-ea"/>
                <a:sym typeface="+mn-lt"/>
              </a:rPr>
              <a:t>Enter the relevant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1"/>
    </mc:Choice>
    <mc:Fallback xmlns:a14="http://schemas.microsoft.com/office/drawing/2010/main" xmlns="">
      <p:transition spd="slow" advTm="64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1004671" y="1495654"/>
            <a:ext cx="1694687" cy="2576898"/>
            <a:chOff x="778084" y="1038958"/>
            <a:chExt cx="1901139" cy="2900945"/>
          </a:xfrm>
        </p:grpSpPr>
        <p:sp>
          <p:nvSpPr>
            <p:cNvPr id="3" name="圆角矩形 2"/>
            <p:cNvSpPr/>
            <p:nvPr/>
          </p:nvSpPr>
          <p:spPr>
            <a:xfrm>
              <a:off x="887052" y="1038958"/>
              <a:ext cx="1632254" cy="1502650"/>
            </a:xfrm>
            <a:prstGeom prst="roundRect">
              <a:avLst>
                <a:gd name="adj" fmla="val 9350"/>
              </a:avLst>
            </a:prstGeom>
            <a:solidFill>
              <a:srgbClr val="2E97BC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778084" y="1947913"/>
              <a:ext cx="1850186" cy="1991990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2E97BC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403141" y="1647875"/>
              <a:ext cx="600075" cy="600075"/>
            </a:xfrm>
            <a:prstGeom prst="ellipse">
              <a:avLst/>
            </a:prstGeom>
            <a:solidFill>
              <a:srgbClr val="2E97B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11"/>
            <p:cNvSpPr txBox="1"/>
            <p:nvPr/>
          </p:nvSpPr>
          <p:spPr>
            <a:xfrm>
              <a:off x="1304926" y="1222952"/>
              <a:ext cx="839367" cy="65831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en-US" altLang="zh-HK" sz="3200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HK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4"/>
            <p:cNvSpPr txBox="1"/>
            <p:nvPr/>
          </p:nvSpPr>
          <p:spPr>
            <a:xfrm>
              <a:off x="803471" y="2434566"/>
              <a:ext cx="1875752" cy="38112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600" b="1" dirty="0">
                  <a:solidFill>
                    <a:srgbClr val="2E97BC"/>
                  </a:solidFill>
                  <a:cs typeface="+mn-ea"/>
                  <a:sym typeface="+mn-lt"/>
                </a:rPr>
                <a:t>Add a title</a:t>
              </a:r>
              <a:endParaRPr lang="zh-HK" altLang="en-US" sz="1600" b="1" dirty="0">
                <a:solidFill>
                  <a:srgbClr val="2E97BC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65"/>
            <p:cNvSpPr txBox="1"/>
            <p:nvPr/>
          </p:nvSpPr>
          <p:spPr>
            <a:xfrm>
              <a:off x="1139623" y="2788385"/>
              <a:ext cx="1127110" cy="67563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100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Enter a concise description of the text here</a:t>
              </a:r>
              <a:endParaRPr lang="zh-HK" altLang="en-US" sz="11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780414" y="1495654"/>
            <a:ext cx="1649267" cy="2576898"/>
            <a:chOff x="2690633" y="1038958"/>
            <a:chExt cx="1850186" cy="2900945"/>
          </a:xfrm>
        </p:grpSpPr>
        <p:sp>
          <p:nvSpPr>
            <p:cNvPr id="10" name="圆角矩形 9"/>
            <p:cNvSpPr/>
            <p:nvPr/>
          </p:nvSpPr>
          <p:spPr>
            <a:xfrm>
              <a:off x="2799601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rgbClr val="2E97BC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2690633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2E97BC"/>
              </a:solidFill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315689" y="1647875"/>
              <a:ext cx="600075" cy="600075"/>
            </a:xfrm>
            <a:prstGeom prst="ellipse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48"/>
            <p:cNvSpPr txBox="1"/>
            <p:nvPr/>
          </p:nvSpPr>
          <p:spPr>
            <a:xfrm>
              <a:off x="3185327" y="1222952"/>
              <a:ext cx="894943" cy="65831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en-US" altLang="zh-HK" sz="3200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HK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66"/>
            <p:cNvSpPr txBox="1"/>
            <p:nvPr/>
          </p:nvSpPr>
          <p:spPr>
            <a:xfrm>
              <a:off x="2884528" y="2425748"/>
              <a:ext cx="1444590" cy="38112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600" b="1" dirty="0">
                  <a:solidFill>
                    <a:srgbClr val="2E97BC"/>
                  </a:solidFill>
                  <a:cs typeface="+mn-ea"/>
                  <a:sym typeface="+mn-lt"/>
                </a:rPr>
                <a:t>Add a title</a:t>
              </a:r>
              <a:endParaRPr lang="zh-HK" altLang="en-US" sz="1600" b="1" dirty="0">
                <a:solidFill>
                  <a:srgbClr val="2E97BC"/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67"/>
            <p:cNvSpPr txBox="1"/>
            <p:nvPr/>
          </p:nvSpPr>
          <p:spPr>
            <a:xfrm>
              <a:off x="2955048" y="2788385"/>
              <a:ext cx="1321356" cy="48507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100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Enter a concise description of the text here</a:t>
              </a:r>
              <a:endParaRPr lang="zh-HK" altLang="en-US" sz="11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48814" y="1495654"/>
            <a:ext cx="1649267" cy="2576898"/>
            <a:chOff x="4603182" y="1038958"/>
            <a:chExt cx="1850186" cy="2900945"/>
          </a:xfrm>
        </p:grpSpPr>
        <p:sp>
          <p:nvSpPr>
            <p:cNvPr id="17" name="圆角矩形 16"/>
            <p:cNvSpPr/>
            <p:nvPr/>
          </p:nvSpPr>
          <p:spPr>
            <a:xfrm>
              <a:off x="4712149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rgbClr val="2E97BC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4603182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2E97BC"/>
              </a:solidFill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5228238" y="1647875"/>
              <a:ext cx="600075" cy="600075"/>
            </a:xfrm>
            <a:prstGeom prst="ellipse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54"/>
            <p:cNvSpPr txBox="1"/>
            <p:nvPr/>
          </p:nvSpPr>
          <p:spPr>
            <a:xfrm>
              <a:off x="5044295" y="1222952"/>
              <a:ext cx="978584" cy="65831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en-US" altLang="zh-HK" sz="3200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HK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68"/>
            <p:cNvSpPr txBox="1"/>
            <p:nvPr/>
          </p:nvSpPr>
          <p:spPr>
            <a:xfrm>
              <a:off x="4679973" y="2434566"/>
              <a:ext cx="1660258" cy="38112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600" b="1" dirty="0">
                  <a:solidFill>
                    <a:srgbClr val="2E97BC"/>
                  </a:solidFill>
                  <a:cs typeface="+mn-ea"/>
                  <a:sym typeface="+mn-lt"/>
                </a:rPr>
                <a:t>Add a title</a:t>
              </a:r>
              <a:endParaRPr lang="zh-HK" altLang="en-US" sz="1600" b="1" dirty="0">
                <a:solidFill>
                  <a:srgbClr val="2E97BC"/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69"/>
            <p:cNvSpPr txBox="1"/>
            <p:nvPr/>
          </p:nvSpPr>
          <p:spPr>
            <a:xfrm>
              <a:off x="4833160" y="2788385"/>
              <a:ext cx="1390230" cy="48507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100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Enter a concise description of the text here</a:t>
              </a:r>
              <a:endParaRPr lang="zh-HK" altLang="en-US" sz="11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24557" y="1495654"/>
            <a:ext cx="1649267" cy="2576898"/>
            <a:chOff x="6515731" y="1038958"/>
            <a:chExt cx="1850186" cy="2900945"/>
          </a:xfrm>
        </p:grpSpPr>
        <p:sp>
          <p:nvSpPr>
            <p:cNvPr id="24" name="圆角矩形 23"/>
            <p:cNvSpPr/>
            <p:nvPr/>
          </p:nvSpPr>
          <p:spPr>
            <a:xfrm>
              <a:off x="6624698" y="1038958"/>
              <a:ext cx="1632254" cy="1502651"/>
            </a:xfrm>
            <a:prstGeom prst="roundRect">
              <a:avLst>
                <a:gd name="adj" fmla="val 9350"/>
              </a:avLst>
            </a:prstGeom>
            <a:solidFill>
              <a:srgbClr val="2E97BC"/>
            </a:solidFill>
            <a:ln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6515731" y="1947912"/>
              <a:ext cx="1850186" cy="199199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2E97BC"/>
              </a:solidFill>
            </a:ln>
            <a:effectLst>
              <a:outerShdw blurRad="1016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7140787" y="1647875"/>
              <a:ext cx="600075" cy="600075"/>
            </a:xfrm>
            <a:prstGeom prst="ellipse">
              <a:avLst/>
            </a:prstGeom>
            <a:solidFill>
              <a:srgbClr val="2E97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898528">
                <a:defRPr/>
              </a:pPr>
              <a:endParaRPr lang="zh-HK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60"/>
            <p:cNvSpPr txBox="1"/>
            <p:nvPr/>
          </p:nvSpPr>
          <p:spPr>
            <a:xfrm>
              <a:off x="6988992" y="1222952"/>
              <a:ext cx="876274" cy="65831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en-US" altLang="zh-HK" sz="3200" dirty="0">
                  <a:solidFill>
                    <a:prstClr val="white"/>
                  </a:solidFill>
                  <a:cs typeface="+mn-ea"/>
                  <a:sym typeface="+mn-lt"/>
                </a:rPr>
                <a:t>04</a:t>
              </a:r>
              <a:endParaRPr lang="zh-HK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70"/>
            <p:cNvSpPr txBox="1"/>
            <p:nvPr/>
          </p:nvSpPr>
          <p:spPr>
            <a:xfrm>
              <a:off x="6636998" y="2434566"/>
              <a:ext cx="1581598" cy="38112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600" b="1" dirty="0">
                  <a:solidFill>
                    <a:srgbClr val="2E97BC"/>
                  </a:solidFill>
                  <a:cs typeface="+mn-ea"/>
                  <a:sym typeface="+mn-lt"/>
                </a:rPr>
                <a:t>Add a title</a:t>
              </a:r>
              <a:endParaRPr lang="zh-HK" altLang="en-US" sz="1600" b="1" dirty="0">
                <a:solidFill>
                  <a:srgbClr val="2E97BC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71"/>
            <p:cNvSpPr txBox="1"/>
            <p:nvPr/>
          </p:nvSpPr>
          <p:spPr>
            <a:xfrm>
              <a:off x="6770752" y="2788385"/>
              <a:ext cx="1340145" cy="485071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 defTabSz="898528">
                <a:defRPr/>
              </a:pPr>
              <a:r>
                <a:rPr lang="zh-CN" altLang="en-US" sz="1100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Enter a concise description of the text here</a:t>
              </a:r>
              <a:endParaRPr lang="zh-HK" altLang="en-US" sz="11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"/>
    </mc:Choice>
    <mc:Fallback xmlns:a14="http://schemas.microsoft.com/office/drawing/2010/main" xmlns="">
      <p:transition spd="slow" advTm="5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直接连接符 1"/>
          <p:cNvCxnSpPr/>
          <p:nvPr/>
        </p:nvCxnSpPr>
        <p:spPr>
          <a:xfrm>
            <a:off x="48220" y="2497027"/>
            <a:ext cx="9001125" cy="0"/>
          </a:xfrm>
          <a:prstGeom prst="line">
            <a:avLst/>
          </a:prstGeom>
          <a:ln w="12700">
            <a:solidFill>
              <a:srgbClr val="2E97B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 2"/>
          <p:cNvSpPr>
            <a:spLocks noChangeAspect="1"/>
          </p:cNvSpPr>
          <p:nvPr/>
        </p:nvSpPr>
        <p:spPr>
          <a:xfrm>
            <a:off x="1237623" y="1827161"/>
            <a:ext cx="1345797" cy="1339732"/>
          </a:xfrm>
          <a:prstGeom prst="ellipse">
            <a:avLst/>
          </a:prstGeom>
          <a:noFill/>
          <a:ln w="22225">
            <a:solidFill>
              <a:srgbClr val="2E9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椭圆 3"/>
          <p:cNvSpPr>
            <a:spLocks noChangeAspect="1"/>
          </p:cNvSpPr>
          <p:nvPr/>
        </p:nvSpPr>
        <p:spPr>
          <a:xfrm>
            <a:off x="1312584" y="1901784"/>
            <a:ext cx="1195874" cy="1190484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燕尾形 4"/>
          <p:cNvSpPr/>
          <p:nvPr/>
        </p:nvSpPr>
        <p:spPr>
          <a:xfrm>
            <a:off x="3055071" y="2330665"/>
            <a:ext cx="350210" cy="348632"/>
          </a:xfrm>
          <a:prstGeom prst="chevron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3882808" y="1827161"/>
            <a:ext cx="1345797" cy="1339732"/>
          </a:xfrm>
          <a:prstGeom prst="ellipse">
            <a:avLst/>
          </a:prstGeom>
          <a:noFill/>
          <a:ln w="22225">
            <a:solidFill>
              <a:srgbClr val="2E9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3957769" y="1901784"/>
            <a:ext cx="1195874" cy="1190484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燕尾形 7"/>
          <p:cNvSpPr/>
          <p:nvPr/>
        </p:nvSpPr>
        <p:spPr>
          <a:xfrm>
            <a:off x="5700257" y="2330665"/>
            <a:ext cx="350210" cy="348632"/>
          </a:xfrm>
          <a:prstGeom prst="chevron">
            <a:avLst/>
          </a:prstGeom>
          <a:solidFill>
            <a:srgbClr val="2E9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6539221" y="1827161"/>
            <a:ext cx="1345797" cy="1339732"/>
          </a:xfrm>
          <a:prstGeom prst="ellipse">
            <a:avLst/>
          </a:prstGeom>
          <a:noFill/>
          <a:ln w="22225">
            <a:solidFill>
              <a:srgbClr val="2E9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>
            <a:spLocks noChangeAspect="1"/>
          </p:cNvSpPr>
          <p:nvPr/>
        </p:nvSpPr>
        <p:spPr>
          <a:xfrm>
            <a:off x="6614182" y="1901784"/>
            <a:ext cx="1195874" cy="1190484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391" tIns="33696" rIns="67391" bIns="33696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241780" y="2251347"/>
            <a:ext cx="614003" cy="464418"/>
            <a:chOff x="4268086" y="4221191"/>
            <a:chExt cx="509646" cy="387231"/>
          </a:xfrm>
          <a:solidFill>
            <a:srgbClr val="2E97BC"/>
          </a:solidFill>
          <a:effectLst/>
        </p:grpSpPr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4268086" y="4273030"/>
              <a:ext cx="337890" cy="335392"/>
            </a:xfrm>
            <a:custGeom>
              <a:avLst/>
              <a:gdLst>
                <a:gd name="T0" fmla="*/ 229 w 229"/>
                <a:gd name="T1" fmla="*/ 128 h 227"/>
                <a:gd name="T2" fmla="*/ 229 w 229"/>
                <a:gd name="T3" fmla="*/ 98 h 227"/>
                <a:gd name="T4" fmla="*/ 206 w 229"/>
                <a:gd name="T5" fmla="*/ 93 h 227"/>
                <a:gd name="T6" fmla="*/ 200 w 229"/>
                <a:gd name="T7" fmla="*/ 76 h 227"/>
                <a:gd name="T8" fmla="*/ 216 w 229"/>
                <a:gd name="T9" fmla="*/ 58 h 227"/>
                <a:gd name="T10" fmla="*/ 198 w 229"/>
                <a:gd name="T11" fmla="*/ 34 h 227"/>
                <a:gd name="T12" fmla="*/ 176 w 229"/>
                <a:gd name="T13" fmla="*/ 44 h 227"/>
                <a:gd name="T14" fmla="*/ 161 w 229"/>
                <a:gd name="T15" fmla="*/ 33 h 227"/>
                <a:gd name="T16" fmla="*/ 164 w 229"/>
                <a:gd name="T17" fmla="*/ 9 h 227"/>
                <a:gd name="T18" fmla="*/ 135 w 229"/>
                <a:gd name="T19" fmla="*/ 0 h 227"/>
                <a:gd name="T20" fmla="*/ 123 w 229"/>
                <a:gd name="T21" fmla="*/ 20 h 227"/>
                <a:gd name="T22" fmla="*/ 114 w 229"/>
                <a:gd name="T23" fmla="*/ 20 h 227"/>
                <a:gd name="T24" fmla="*/ 105 w 229"/>
                <a:gd name="T25" fmla="*/ 20 h 227"/>
                <a:gd name="T26" fmla="*/ 93 w 229"/>
                <a:gd name="T27" fmla="*/ 0 h 227"/>
                <a:gd name="T28" fmla="*/ 65 w 229"/>
                <a:gd name="T29" fmla="*/ 9 h 227"/>
                <a:gd name="T30" fmla="*/ 67 w 229"/>
                <a:gd name="T31" fmla="*/ 33 h 227"/>
                <a:gd name="T32" fmla="*/ 52 w 229"/>
                <a:gd name="T33" fmla="*/ 44 h 227"/>
                <a:gd name="T34" fmla="*/ 30 w 229"/>
                <a:gd name="T35" fmla="*/ 34 h 227"/>
                <a:gd name="T36" fmla="*/ 13 w 229"/>
                <a:gd name="T37" fmla="*/ 58 h 227"/>
                <a:gd name="T38" fmla="*/ 29 w 229"/>
                <a:gd name="T39" fmla="*/ 76 h 227"/>
                <a:gd name="T40" fmla="*/ 23 w 229"/>
                <a:gd name="T41" fmla="*/ 94 h 227"/>
                <a:gd name="T42" fmla="*/ 0 w 229"/>
                <a:gd name="T43" fmla="*/ 98 h 227"/>
                <a:gd name="T44" fmla="*/ 0 w 229"/>
                <a:gd name="T45" fmla="*/ 128 h 227"/>
                <a:gd name="T46" fmla="*/ 23 w 229"/>
                <a:gd name="T47" fmla="*/ 133 h 227"/>
                <a:gd name="T48" fmla="*/ 29 w 229"/>
                <a:gd name="T49" fmla="*/ 151 h 227"/>
                <a:gd name="T50" fmla="*/ 13 w 229"/>
                <a:gd name="T51" fmla="*/ 169 h 227"/>
                <a:gd name="T52" fmla="*/ 31 w 229"/>
                <a:gd name="T53" fmla="*/ 193 h 227"/>
                <a:gd name="T54" fmla="*/ 52 w 229"/>
                <a:gd name="T55" fmla="*/ 183 h 227"/>
                <a:gd name="T56" fmla="*/ 67 w 229"/>
                <a:gd name="T57" fmla="*/ 194 h 227"/>
                <a:gd name="T58" fmla="*/ 65 w 229"/>
                <a:gd name="T59" fmla="*/ 218 h 227"/>
                <a:gd name="T60" fmla="*/ 93 w 229"/>
                <a:gd name="T61" fmla="*/ 227 h 227"/>
                <a:gd name="T62" fmla="*/ 105 w 229"/>
                <a:gd name="T63" fmla="*/ 206 h 227"/>
                <a:gd name="T64" fmla="*/ 114 w 229"/>
                <a:gd name="T65" fmla="*/ 207 h 227"/>
                <a:gd name="T66" fmla="*/ 124 w 229"/>
                <a:gd name="T67" fmla="*/ 206 h 227"/>
                <a:gd name="T68" fmla="*/ 135 w 229"/>
                <a:gd name="T69" fmla="*/ 227 h 227"/>
                <a:gd name="T70" fmla="*/ 164 w 229"/>
                <a:gd name="T71" fmla="*/ 217 h 227"/>
                <a:gd name="T72" fmla="*/ 161 w 229"/>
                <a:gd name="T73" fmla="*/ 194 h 227"/>
                <a:gd name="T74" fmla="*/ 176 w 229"/>
                <a:gd name="T75" fmla="*/ 183 h 227"/>
                <a:gd name="T76" fmla="*/ 198 w 229"/>
                <a:gd name="T77" fmla="*/ 193 h 227"/>
                <a:gd name="T78" fmla="*/ 216 w 229"/>
                <a:gd name="T79" fmla="*/ 168 h 227"/>
                <a:gd name="T80" fmla="*/ 200 w 229"/>
                <a:gd name="T81" fmla="*/ 151 h 227"/>
                <a:gd name="T82" fmla="*/ 206 w 229"/>
                <a:gd name="T83" fmla="*/ 133 h 227"/>
                <a:gd name="T84" fmla="*/ 229 w 229"/>
                <a:gd name="T85" fmla="*/ 128 h 227"/>
                <a:gd name="T86" fmla="*/ 114 w 229"/>
                <a:gd name="T87" fmla="*/ 180 h 227"/>
                <a:gd name="T88" fmla="*/ 47 w 229"/>
                <a:gd name="T89" fmla="*/ 113 h 227"/>
                <a:gd name="T90" fmla="*/ 114 w 229"/>
                <a:gd name="T91" fmla="*/ 46 h 227"/>
                <a:gd name="T92" fmla="*/ 181 w 229"/>
                <a:gd name="T93" fmla="*/ 113 h 227"/>
                <a:gd name="T94" fmla="*/ 114 w 229"/>
                <a:gd name="T95" fmla="*/ 18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9" h="227">
                  <a:moveTo>
                    <a:pt x="229" y="128"/>
                  </a:moveTo>
                  <a:cubicBezTo>
                    <a:pt x="229" y="98"/>
                    <a:pt x="229" y="98"/>
                    <a:pt x="229" y="98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4" y="87"/>
                    <a:pt x="202" y="81"/>
                    <a:pt x="200" y="76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2" y="39"/>
                    <a:pt x="167" y="36"/>
                    <a:pt x="161" y="33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3" y="20"/>
                    <a:pt x="123" y="20"/>
                    <a:pt x="123" y="20"/>
                  </a:cubicBezTo>
                  <a:cubicBezTo>
                    <a:pt x="120" y="20"/>
                    <a:pt x="117" y="20"/>
                    <a:pt x="114" y="20"/>
                  </a:cubicBezTo>
                  <a:cubicBezTo>
                    <a:pt x="111" y="20"/>
                    <a:pt x="108" y="20"/>
                    <a:pt x="105" y="2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2" y="36"/>
                    <a:pt x="57" y="39"/>
                    <a:pt x="52" y="4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6" y="81"/>
                    <a:pt x="24" y="87"/>
                    <a:pt x="23" y="9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3" y="133"/>
                    <a:pt x="23" y="133"/>
                    <a:pt x="23" y="133"/>
                  </a:cubicBezTo>
                  <a:cubicBezTo>
                    <a:pt x="24" y="139"/>
                    <a:pt x="26" y="145"/>
                    <a:pt x="29" y="151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187"/>
                    <a:pt x="62" y="191"/>
                    <a:pt x="67" y="194"/>
                  </a:cubicBezTo>
                  <a:cubicBezTo>
                    <a:pt x="65" y="218"/>
                    <a:pt x="65" y="218"/>
                    <a:pt x="65" y="218"/>
                  </a:cubicBezTo>
                  <a:cubicBezTo>
                    <a:pt x="93" y="227"/>
                    <a:pt x="93" y="227"/>
                    <a:pt x="93" y="227"/>
                  </a:cubicBezTo>
                  <a:cubicBezTo>
                    <a:pt x="105" y="206"/>
                    <a:pt x="105" y="206"/>
                    <a:pt x="105" y="206"/>
                  </a:cubicBezTo>
                  <a:cubicBezTo>
                    <a:pt x="108" y="207"/>
                    <a:pt x="111" y="207"/>
                    <a:pt x="114" y="207"/>
                  </a:cubicBezTo>
                  <a:cubicBezTo>
                    <a:pt x="117" y="207"/>
                    <a:pt x="121" y="207"/>
                    <a:pt x="124" y="206"/>
                  </a:cubicBezTo>
                  <a:cubicBezTo>
                    <a:pt x="135" y="227"/>
                    <a:pt x="135" y="227"/>
                    <a:pt x="135" y="22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1" y="194"/>
                    <a:pt x="161" y="194"/>
                    <a:pt x="161" y="194"/>
                  </a:cubicBezTo>
                  <a:cubicBezTo>
                    <a:pt x="167" y="191"/>
                    <a:pt x="172" y="187"/>
                    <a:pt x="176" y="183"/>
                  </a:cubicBezTo>
                  <a:cubicBezTo>
                    <a:pt x="198" y="193"/>
                    <a:pt x="198" y="193"/>
                    <a:pt x="198" y="193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00" y="151"/>
                    <a:pt x="200" y="151"/>
                    <a:pt x="200" y="151"/>
                  </a:cubicBezTo>
                  <a:cubicBezTo>
                    <a:pt x="202" y="145"/>
                    <a:pt x="204" y="139"/>
                    <a:pt x="206" y="133"/>
                  </a:cubicBezTo>
                  <a:lnTo>
                    <a:pt x="229" y="128"/>
                  </a:lnTo>
                  <a:close/>
                  <a:moveTo>
                    <a:pt x="114" y="180"/>
                  </a:moveTo>
                  <a:cubicBezTo>
                    <a:pt x="77" y="180"/>
                    <a:pt x="47" y="150"/>
                    <a:pt x="47" y="113"/>
                  </a:cubicBezTo>
                  <a:cubicBezTo>
                    <a:pt x="47" y="76"/>
                    <a:pt x="77" y="46"/>
                    <a:pt x="114" y="46"/>
                  </a:cubicBezTo>
                  <a:cubicBezTo>
                    <a:pt x="151" y="46"/>
                    <a:pt x="181" y="76"/>
                    <a:pt x="181" y="113"/>
                  </a:cubicBezTo>
                  <a:cubicBezTo>
                    <a:pt x="181" y="150"/>
                    <a:pt x="151" y="180"/>
                    <a:pt x="114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21"/>
            <p:cNvSpPr>
              <a:spLocks noEditPoints="1"/>
            </p:cNvSpPr>
            <p:nvPr/>
          </p:nvSpPr>
          <p:spPr bwMode="auto">
            <a:xfrm>
              <a:off x="4577871" y="4221191"/>
              <a:ext cx="199861" cy="199861"/>
            </a:xfrm>
            <a:custGeom>
              <a:avLst/>
              <a:gdLst>
                <a:gd name="T0" fmla="*/ 135 w 135"/>
                <a:gd name="T1" fmla="*/ 76 h 135"/>
                <a:gd name="T2" fmla="*/ 135 w 135"/>
                <a:gd name="T3" fmla="*/ 58 h 135"/>
                <a:gd name="T4" fmla="*/ 122 w 135"/>
                <a:gd name="T5" fmla="*/ 55 h 135"/>
                <a:gd name="T6" fmla="*/ 118 w 135"/>
                <a:gd name="T7" fmla="*/ 45 h 135"/>
                <a:gd name="T8" fmla="*/ 128 w 135"/>
                <a:gd name="T9" fmla="*/ 34 h 135"/>
                <a:gd name="T10" fmla="*/ 117 w 135"/>
                <a:gd name="T11" fmla="*/ 20 h 135"/>
                <a:gd name="T12" fmla="*/ 104 w 135"/>
                <a:gd name="T13" fmla="*/ 26 h 135"/>
                <a:gd name="T14" fmla="*/ 96 w 135"/>
                <a:gd name="T15" fmla="*/ 19 h 135"/>
                <a:gd name="T16" fmla="*/ 97 w 135"/>
                <a:gd name="T17" fmla="*/ 5 h 135"/>
                <a:gd name="T18" fmla="*/ 80 w 135"/>
                <a:gd name="T19" fmla="*/ 0 h 135"/>
                <a:gd name="T20" fmla="*/ 73 w 135"/>
                <a:gd name="T21" fmla="*/ 12 h 135"/>
                <a:gd name="T22" fmla="*/ 67 w 135"/>
                <a:gd name="T23" fmla="*/ 12 h 135"/>
                <a:gd name="T24" fmla="*/ 62 w 135"/>
                <a:gd name="T25" fmla="*/ 12 h 135"/>
                <a:gd name="T26" fmla="*/ 55 w 135"/>
                <a:gd name="T27" fmla="*/ 0 h 135"/>
                <a:gd name="T28" fmla="*/ 38 w 135"/>
                <a:gd name="T29" fmla="*/ 5 h 135"/>
                <a:gd name="T30" fmla="*/ 39 w 135"/>
                <a:gd name="T31" fmla="*/ 19 h 135"/>
                <a:gd name="T32" fmla="*/ 30 w 135"/>
                <a:gd name="T33" fmla="*/ 26 h 135"/>
                <a:gd name="T34" fmla="*/ 18 w 135"/>
                <a:gd name="T35" fmla="*/ 20 h 135"/>
                <a:gd name="T36" fmla="*/ 7 w 135"/>
                <a:gd name="T37" fmla="*/ 34 h 135"/>
                <a:gd name="T38" fmla="*/ 17 w 135"/>
                <a:gd name="T39" fmla="*/ 45 h 135"/>
                <a:gd name="T40" fmla="*/ 13 w 135"/>
                <a:gd name="T41" fmla="*/ 55 h 135"/>
                <a:gd name="T42" fmla="*/ 0 w 135"/>
                <a:gd name="T43" fmla="*/ 58 h 135"/>
                <a:gd name="T44" fmla="*/ 0 w 135"/>
                <a:gd name="T45" fmla="*/ 76 h 135"/>
                <a:gd name="T46" fmla="*/ 13 w 135"/>
                <a:gd name="T47" fmla="*/ 79 h 135"/>
                <a:gd name="T48" fmla="*/ 17 w 135"/>
                <a:gd name="T49" fmla="*/ 90 h 135"/>
                <a:gd name="T50" fmla="*/ 7 w 135"/>
                <a:gd name="T51" fmla="*/ 100 h 135"/>
                <a:gd name="T52" fmla="*/ 18 w 135"/>
                <a:gd name="T53" fmla="*/ 114 h 135"/>
                <a:gd name="T54" fmla="*/ 31 w 135"/>
                <a:gd name="T55" fmla="*/ 109 h 135"/>
                <a:gd name="T56" fmla="*/ 39 w 135"/>
                <a:gd name="T57" fmla="*/ 115 h 135"/>
                <a:gd name="T58" fmla="*/ 38 w 135"/>
                <a:gd name="T59" fmla="*/ 129 h 135"/>
                <a:gd name="T60" fmla="*/ 55 w 135"/>
                <a:gd name="T61" fmla="*/ 135 h 135"/>
                <a:gd name="T62" fmla="*/ 62 w 135"/>
                <a:gd name="T63" fmla="*/ 122 h 135"/>
                <a:gd name="T64" fmla="*/ 68 w 135"/>
                <a:gd name="T65" fmla="*/ 123 h 135"/>
                <a:gd name="T66" fmla="*/ 73 w 135"/>
                <a:gd name="T67" fmla="*/ 122 h 135"/>
                <a:gd name="T68" fmla="*/ 80 w 135"/>
                <a:gd name="T69" fmla="*/ 135 h 135"/>
                <a:gd name="T70" fmla="*/ 97 w 135"/>
                <a:gd name="T71" fmla="*/ 129 h 135"/>
                <a:gd name="T72" fmla="*/ 96 w 135"/>
                <a:gd name="T73" fmla="*/ 115 h 135"/>
                <a:gd name="T74" fmla="*/ 104 w 135"/>
                <a:gd name="T75" fmla="*/ 109 h 135"/>
                <a:gd name="T76" fmla="*/ 117 w 135"/>
                <a:gd name="T77" fmla="*/ 114 h 135"/>
                <a:gd name="T78" fmla="*/ 128 w 135"/>
                <a:gd name="T79" fmla="*/ 100 h 135"/>
                <a:gd name="T80" fmla="*/ 118 w 135"/>
                <a:gd name="T81" fmla="*/ 89 h 135"/>
                <a:gd name="T82" fmla="*/ 122 w 135"/>
                <a:gd name="T83" fmla="*/ 79 h 135"/>
                <a:gd name="T84" fmla="*/ 135 w 135"/>
                <a:gd name="T85" fmla="*/ 76 h 135"/>
                <a:gd name="T86" fmla="*/ 67 w 135"/>
                <a:gd name="T87" fmla="*/ 107 h 135"/>
                <a:gd name="T88" fmla="*/ 28 w 135"/>
                <a:gd name="T89" fmla="*/ 67 h 135"/>
                <a:gd name="T90" fmla="*/ 67 w 135"/>
                <a:gd name="T91" fmla="*/ 27 h 135"/>
                <a:gd name="T92" fmla="*/ 107 w 135"/>
                <a:gd name="T93" fmla="*/ 67 h 135"/>
                <a:gd name="T94" fmla="*/ 67 w 135"/>
                <a:gd name="T95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" h="135">
                  <a:moveTo>
                    <a:pt x="135" y="76"/>
                  </a:moveTo>
                  <a:cubicBezTo>
                    <a:pt x="135" y="58"/>
                    <a:pt x="135" y="58"/>
                    <a:pt x="135" y="58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1" y="52"/>
                    <a:pt x="120" y="48"/>
                    <a:pt x="118" y="45"/>
                  </a:cubicBezTo>
                  <a:cubicBezTo>
                    <a:pt x="128" y="34"/>
                    <a:pt x="128" y="34"/>
                    <a:pt x="128" y="34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2" y="23"/>
                    <a:pt x="99" y="21"/>
                    <a:pt x="96" y="19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1" y="12"/>
                    <a:pt x="69" y="12"/>
                    <a:pt x="67" y="12"/>
                  </a:cubicBezTo>
                  <a:cubicBezTo>
                    <a:pt x="66" y="12"/>
                    <a:pt x="64" y="12"/>
                    <a:pt x="62" y="1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6" y="21"/>
                    <a:pt x="33" y="23"/>
                    <a:pt x="30" y="26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8"/>
                    <a:pt x="14" y="52"/>
                    <a:pt x="13" y="55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4" y="83"/>
                    <a:pt x="15" y="86"/>
                    <a:pt x="17" y="90"/>
                  </a:cubicBezTo>
                  <a:cubicBezTo>
                    <a:pt x="7" y="100"/>
                    <a:pt x="7" y="100"/>
                    <a:pt x="7" y="100"/>
                  </a:cubicBezTo>
                  <a:cubicBezTo>
                    <a:pt x="18" y="114"/>
                    <a:pt x="18" y="114"/>
                    <a:pt x="18" y="114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3" y="111"/>
                    <a:pt x="36" y="113"/>
                    <a:pt x="39" y="115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4" y="123"/>
                    <a:pt x="66" y="123"/>
                    <a:pt x="68" y="123"/>
                  </a:cubicBezTo>
                  <a:cubicBezTo>
                    <a:pt x="69" y="123"/>
                    <a:pt x="71" y="123"/>
                    <a:pt x="73" y="122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9" y="113"/>
                    <a:pt x="102" y="111"/>
                    <a:pt x="104" y="109"/>
                  </a:cubicBezTo>
                  <a:cubicBezTo>
                    <a:pt x="117" y="114"/>
                    <a:pt x="117" y="114"/>
                    <a:pt x="117" y="114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8" y="89"/>
                    <a:pt x="118" y="89"/>
                    <a:pt x="118" y="89"/>
                  </a:cubicBezTo>
                  <a:cubicBezTo>
                    <a:pt x="120" y="86"/>
                    <a:pt x="121" y="83"/>
                    <a:pt x="122" y="79"/>
                  </a:cubicBezTo>
                  <a:lnTo>
                    <a:pt x="135" y="76"/>
                  </a:lnTo>
                  <a:close/>
                  <a:moveTo>
                    <a:pt x="67" y="107"/>
                  </a:moveTo>
                  <a:cubicBezTo>
                    <a:pt x="46" y="107"/>
                    <a:pt x="28" y="89"/>
                    <a:pt x="28" y="67"/>
                  </a:cubicBezTo>
                  <a:cubicBezTo>
                    <a:pt x="28" y="45"/>
                    <a:pt x="46" y="27"/>
                    <a:pt x="67" y="27"/>
                  </a:cubicBezTo>
                  <a:cubicBezTo>
                    <a:pt x="89" y="27"/>
                    <a:pt x="107" y="45"/>
                    <a:pt x="107" y="67"/>
                  </a:cubicBezTo>
                  <a:cubicBezTo>
                    <a:pt x="107" y="89"/>
                    <a:pt x="89" y="107"/>
                    <a:pt x="67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969570" y="2285843"/>
            <a:ext cx="480631" cy="457596"/>
            <a:chOff x="1004888" y="993775"/>
            <a:chExt cx="2438400" cy="2332038"/>
          </a:xfrm>
          <a:solidFill>
            <a:srgbClr val="2E97BC"/>
          </a:solidFill>
          <a:effectLst/>
        </p:grpSpPr>
        <p:sp>
          <p:nvSpPr>
            <p:cNvPr id="15" name="Freeform 25"/>
            <p:cNvSpPr/>
            <p:nvPr/>
          </p:nvSpPr>
          <p:spPr bwMode="auto">
            <a:xfrm>
              <a:off x="1898651" y="2670175"/>
              <a:ext cx="655638" cy="655638"/>
            </a:xfrm>
            <a:custGeom>
              <a:avLst/>
              <a:gdLst>
                <a:gd name="T0" fmla="*/ 206 w 413"/>
                <a:gd name="T1" fmla="*/ 413 h 413"/>
                <a:gd name="T2" fmla="*/ 0 w 413"/>
                <a:gd name="T3" fmla="*/ 0 h 413"/>
                <a:gd name="T4" fmla="*/ 413 w 413"/>
                <a:gd name="T5" fmla="*/ 0 h 413"/>
                <a:gd name="T6" fmla="*/ 206 w 413"/>
                <a:gd name="T7" fmla="*/ 413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3" h="413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 15"/>
            <p:cNvSpPr>
              <a:spLocks noChangeArrowheads="1"/>
            </p:cNvSpPr>
            <p:nvPr/>
          </p:nvSpPr>
          <p:spPr bwMode="auto">
            <a:xfrm>
              <a:off x="1004888" y="993775"/>
              <a:ext cx="2438400" cy="1774825"/>
            </a:xfrm>
            <a:custGeom>
              <a:avLst/>
              <a:gdLst>
                <a:gd name="connsiteX0" fmla="*/ 290196 w 2438400"/>
                <a:gd name="connsiteY0" fmla="*/ 0 h 1774825"/>
                <a:gd name="connsiteX1" fmla="*/ 2151973 w 2438400"/>
                <a:gd name="connsiteY1" fmla="*/ 0 h 1774825"/>
                <a:gd name="connsiteX2" fmla="*/ 2438400 w 2438400"/>
                <a:gd name="connsiteY2" fmla="*/ 286384 h 1774825"/>
                <a:gd name="connsiteX3" fmla="*/ 2438400 w 2438400"/>
                <a:gd name="connsiteY3" fmla="*/ 1484673 h 1774825"/>
                <a:gd name="connsiteX4" fmla="*/ 2151973 w 2438400"/>
                <a:gd name="connsiteY4" fmla="*/ 1774825 h 1774825"/>
                <a:gd name="connsiteX5" fmla="*/ 290196 w 2438400"/>
                <a:gd name="connsiteY5" fmla="*/ 1774825 h 1774825"/>
                <a:gd name="connsiteX6" fmla="*/ 0 w 2438400"/>
                <a:gd name="connsiteY6" fmla="*/ 1484673 h 1774825"/>
                <a:gd name="connsiteX7" fmla="*/ 0 w 2438400"/>
                <a:gd name="connsiteY7" fmla="*/ 286384 h 1774825"/>
                <a:gd name="connsiteX8" fmla="*/ 290196 w 2438400"/>
                <a:gd name="connsiteY8" fmla="*/ 0 h 1774825"/>
                <a:gd name="connsiteX9" fmla="*/ 471488 w 2438400"/>
                <a:gd name="connsiteY9" fmla="*/ 425450 h 1774825"/>
                <a:gd name="connsiteX10" fmla="*/ 471488 w 2438400"/>
                <a:gd name="connsiteY10" fmla="*/ 598488 h 1774825"/>
                <a:gd name="connsiteX11" fmla="*/ 1971676 w 2438400"/>
                <a:gd name="connsiteY11" fmla="*/ 598488 h 1774825"/>
                <a:gd name="connsiteX12" fmla="*/ 1971676 w 2438400"/>
                <a:gd name="connsiteY12" fmla="*/ 425450 h 1774825"/>
                <a:gd name="connsiteX13" fmla="*/ 471488 w 2438400"/>
                <a:gd name="connsiteY13" fmla="*/ 425450 h 1774825"/>
                <a:gd name="connsiteX14" fmla="*/ 471488 w 2438400"/>
                <a:gd name="connsiteY14" fmla="*/ 801688 h 1774825"/>
                <a:gd name="connsiteX15" fmla="*/ 471488 w 2438400"/>
                <a:gd name="connsiteY15" fmla="*/ 971551 h 1774825"/>
                <a:gd name="connsiteX16" fmla="*/ 1971676 w 2438400"/>
                <a:gd name="connsiteY16" fmla="*/ 971551 h 1774825"/>
                <a:gd name="connsiteX17" fmla="*/ 1971676 w 2438400"/>
                <a:gd name="connsiteY17" fmla="*/ 801688 h 1774825"/>
                <a:gd name="connsiteX18" fmla="*/ 471488 w 2438400"/>
                <a:gd name="connsiteY18" fmla="*/ 801688 h 1774825"/>
                <a:gd name="connsiteX19" fmla="*/ 471488 w 2438400"/>
                <a:gd name="connsiteY19" fmla="*/ 1174750 h 1774825"/>
                <a:gd name="connsiteX20" fmla="*/ 471488 w 2438400"/>
                <a:gd name="connsiteY20" fmla="*/ 1347788 h 1774825"/>
                <a:gd name="connsiteX21" fmla="*/ 1971676 w 2438400"/>
                <a:gd name="connsiteY21" fmla="*/ 1347788 h 1774825"/>
                <a:gd name="connsiteX22" fmla="*/ 1971676 w 2438400"/>
                <a:gd name="connsiteY22" fmla="*/ 1174750 h 1774825"/>
                <a:gd name="connsiteX23" fmla="*/ 471488 w 2438400"/>
                <a:gd name="connsiteY23" fmla="*/ 1174750 h 177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438400" h="1774825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666434" y="2190271"/>
            <a:ext cx="614003" cy="515155"/>
            <a:chOff x="3526102" y="915987"/>
            <a:chExt cx="560236" cy="472172"/>
          </a:xfrm>
          <a:solidFill>
            <a:srgbClr val="2E97BC"/>
          </a:solidFill>
          <a:effectLst/>
        </p:grpSpPr>
        <p:sp>
          <p:nvSpPr>
            <p:cNvPr id="18" name="Freeform 5"/>
            <p:cNvSpPr/>
            <p:nvPr/>
          </p:nvSpPr>
          <p:spPr bwMode="auto">
            <a:xfrm>
              <a:off x="3526102" y="992809"/>
              <a:ext cx="370992" cy="249202"/>
            </a:xfrm>
            <a:custGeom>
              <a:avLst/>
              <a:gdLst>
                <a:gd name="T0" fmla="*/ 594 w 594"/>
                <a:gd name="T1" fmla="*/ 0 h 399"/>
                <a:gd name="T2" fmla="*/ 0 w 594"/>
                <a:gd name="T3" fmla="*/ 82 h 399"/>
                <a:gd name="T4" fmla="*/ 59 w 594"/>
                <a:gd name="T5" fmla="*/ 399 h 399"/>
                <a:gd name="T6" fmla="*/ 454 w 594"/>
                <a:gd name="T7" fmla="*/ 399 h 399"/>
                <a:gd name="T8" fmla="*/ 594 w 594"/>
                <a:gd name="T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399">
                  <a:moveTo>
                    <a:pt x="594" y="0"/>
                  </a:moveTo>
                  <a:lnTo>
                    <a:pt x="0" y="82"/>
                  </a:lnTo>
                  <a:lnTo>
                    <a:pt x="59" y="399"/>
                  </a:lnTo>
                  <a:lnTo>
                    <a:pt x="454" y="399"/>
                  </a:lnTo>
                  <a:lnTo>
                    <a:pt x="5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6"/>
            <p:cNvSpPr/>
            <p:nvPr/>
          </p:nvSpPr>
          <p:spPr bwMode="auto">
            <a:xfrm>
              <a:off x="3569197" y="915987"/>
              <a:ext cx="517141" cy="382234"/>
            </a:xfrm>
            <a:custGeom>
              <a:avLst/>
              <a:gdLst>
                <a:gd name="T0" fmla="*/ 339 w 350"/>
                <a:gd name="T1" fmla="*/ 0 h 259"/>
                <a:gd name="T2" fmla="*/ 271 w 350"/>
                <a:gd name="T3" fmla="*/ 0 h 259"/>
                <a:gd name="T4" fmla="*/ 271 w 350"/>
                <a:gd name="T5" fmla="*/ 0 h 259"/>
                <a:gd name="T6" fmla="*/ 269 w 350"/>
                <a:gd name="T7" fmla="*/ 1 h 259"/>
                <a:gd name="T8" fmla="*/ 267 w 350"/>
                <a:gd name="T9" fmla="*/ 1 h 259"/>
                <a:gd name="T10" fmla="*/ 265 w 350"/>
                <a:gd name="T11" fmla="*/ 2 h 259"/>
                <a:gd name="T12" fmla="*/ 264 w 350"/>
                <a:gd name="T13" fmla="*/ 3 h 259"/>
                <a:gd name="T14" fmla="*/ 263 w 350"/>
                <a:gd name="T15" fmla="*/ 5 h 259"/>
                <a:gd name="T16" fmla="*/ 261 w 350"/>
                <a:gd name="T17" fmla="*/ 7 h 259"/>
                <a:gd name="T18" fmla="*/ 261 w 350"/>
                <a:gd name="T19" fmla="*/ 7 h 259"/>
                <a:gd name="T20" fmla="*/ 176 w 350"/>
                <a:gd name="T21" fmla="*/ 238 h 259"/>
                <a:gd name="T22" fmla="*/ 10 w 350"/>
                <a:gd name="T23" fmla="*/ 238 h 259"/>
                <a:gd name="T24" fmla="*/ 0 w 350"/>
                <a:gd name="T25" fmla="*/ 248 h 259"/>
                <a:gd name="T26" fmla="*/ 10 w 350"/>
                <a:gd name="T27" fmla="*/ 259 h 259"/>
                <a:gd name="T28" fmla="*/ 184 w 350"/>
                <a:gd name="T29" fmla="*/ 259 h 259"/>
                <a:gd name="T30" fmla="*/ 187 w 350"/>
                <a:gd name="T31" fmla="*/ 258 h 259"/>
                <a:gd name="T32" fmla="*/ 188 w 350"/>
                <a:gd name="T33" fmla="*/ 258 h 259"/>
                <a:gd name="T34" fmla="*/ 191 w 350"/>
                <a:gd name="T35" fmla="*/ 256 h 259"/>
                <a:gd name="T36" fmla="*/ 191 w 350"/>
                <a:gd name="T37" fmla="*/ 255 h 259"/>
                <a:gd name="T38" fmla="*/ 193 w 350"/>
                <a:gd name="T39" fmla="*/ 253 h 259"/>
                <a:gd name="T40" fmla="*/ 194 w 350"/>
                <a:gd name="T41" fmla="*/ 252 h 259"/>
                <a:gd name="T42" fmla="*/ 194 w 350"/>
                <a:gd name="T43" fmla="*/ 252 h 259"/>
                <a:gd name="T44" fmla="*/ 279 w 350"/>
                <a:gd name="T45" fmla="*/ 21 h 259"/>
                <a:gd name="T46" fmla="*/ 339 w 350"/>
                <a:gd name="T47" fmla="*/ 21 h 259"/>
                <a:gd name="T48" fmla="*/ 350 w 350"/>
                <a:gd name="T49" fmla="*/ 11 h 259"/>
                <a:gd name="T50" fmla="*/ 339 w 350"/>
                <a:gd name="T51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50" h="259">
                  <a:moveTo>
                    <a:pt x="339" y="0"/>
                  </a:moveTo>
                  <a:cubicBezTo>
                    <a:pt x="271" y="0"/>
                    <a:pt x="271" y="0"/>
                    <a:pt x="271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70" y="0"/>
                    <a:pt x="269" y="1"/>
                    <a:pt x="269" y="1"/>
                  </a:cubicBezTo>
                  <a:cubicBezTo>
                    <a:pt x="268" y="1"/>
                    <a:pt x="267" y="1"/>
                    <a:pt x="267" y="1"/>
                  </a:cubicBezTo>
                  <a:cubicBezTo>
                    <a:pt x="266" y="1"/>
                    <a:pt x="266" y="2"/>
                    <a:pt x="265" y="2"/>
                  </a:cubicBezTo>
                  <a:cubicBezTo>
                    <a:pt x="265" y="3"/>
                    <a:pt x="264" y="3"/>
                    <a:pt x="264" y="3"/>
                  </a:cubicBezTo>
                  <a:cubicBezTo>
                    <a:pt x="263" y="4"/>
                    <a:pt x="263" y="4"/>
                    <a:pt x="263" y="5"/>
                  </a:cubicBezTo>
                  <a:cubicBezTo>
                    <a:pt x="262" y="6"/>
                    <a:pt x="262" y="6"/>
                    <a:pt x="261" y="7"/>
                  </a:cubicBezTo>
                  <a:cubicBezTo>
                    <a:pt x="261" y="7"/>
                    <a:pt x="261" y="7"/>
                    <a:pt x="261" y="7"/>
                  </a:cubicBezTo>
                  <a:cubicBezTo>
                    <a:pt x="176" y="238"/>
                    <a:pt x="176" y="238"/>
                    <a:pt x="176" y="238"/>
                  </a:cubicBezTo>
                  <a:cubicBezTo>
                    <a:pt x="10" y="238"/>
                    <a:pt x="10" y="238"/>
                    <a:pt x="10" y="238"/>
                  </a:cubicBezTo>
                  <a:cubicBezTo>
                    <a:pt x="4" y="238"/>
                    <a:pt x="0" y="243"/>
                    <a:pt x="0" y="248"/>
                  </a:cubicBezTo>
                  <a:cubicBezTo>
                    <a:pt x="0" y="254"/>
                    <a:pt x="4" y="259"/>
                    <a:pt x="10" y="259"/>
                  </a:cubicBezTo>
                  <a:cubicBezTo>
                    <a:pt x="184" y="259"/>
                    <a:pt x="184" y="259"/>
                    <a:pt x="184" y="259"/>
                  </a:cubicBezTo>
                  <a:cubicBezTo>
                    <a:pt x="185" y="259"/>
                    <a:pt x="186" y="259"/>
                    <a:pt x="187" y="258"/>
                  </a:cubicBezTo>
                  <a:cubicBezTo>
                    <a:pt x="188" y="258"/>
                    <a:pt x="188" y="258"/>
                    <a:pt x="188" y="258"/>
                  </a:cubicBezTo>
                  <a:cubicBezTo>
                    <a:pt x="189" y="257"/>
                    <a:pt x="190" y="257"/>
                    <a:pt x="191" y="256"/>
                  </a:cubicBezTo>
                  <a:cubicBezTo>
                    <a:pt x="191" y="256"/>
                    <a:pt x="191" y="256"/>
                    <a:pt x="191" y="255"/>
                  </a:cubicBezTo>
                  <a:cubicBezTo>
                    <a:pt x="192" y="255"/>
                    <a:pt x="193" y="254"/>
                    <a:pt x="193" y="253"/>
                  </a:cubicBezTo>
                  <a:cubicBezTo>
                    <a:pt x="193" y="253"/>
                    <a:pt x="193" y="253"/>
                    <a:pt x="194" y="252"/>
                  </a:cubicBezTo>
                  <a:cubicBezTo>
                    <a:pt x="194" y="252"/>
                    <a:pt x="194" y="252"/>
                    <a:pt x="194" y="252"/>
                  </a:cubicBezTo>
                  <a:cubicBezTo>
                    <a:pt x="279" y="21"/>
                    <a:pt x="279" y="21"/>
                    <a:pt x="279" y="21"/>
                  </a:cubicBezTo>
                  <a:cubicBezTo>
                    <a:pt x="339" y="21"/>
                    <a:pt x="339" y="21"/>
                    <a:pt x="339" y="21"/>
                  </a:cubicBezTo>
                  <a:cubicBezTo>
                    <a:pt x="345" y="21"/>
                    <a:pt x="350" y="17"/>
                    <a:pt x="350" y="11"/>
                  </a:cubicBezTo>
                  <a:cubicBezTo>
                    <a:pt x="350" y="5"/>
                    <a:pt x="345" y="0"/>
                    <a:pt x="3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586685" y="1317583"/>
              <a:ext cx="71201" cy="70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772805" y="1317583"/>
              <a:ext cx="71201" cy="705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文本框 22"/>
          <p:cNvSpPr txBox="1">
            <a:spLocks noChangeArrowheads="1"/>
          </p:cNvSpPr>
          <p:nvPr/>
        </p:nvSpPr>
        <p:spPr bwMode="auto">
          <a:xfrm>
            <a:off x="324098" y="3433513"/>
            <a:ext cx="2808311" cy="1037546"/>
          </a:xfrm>
          <a:prstGeom prst="rect">
            <a:avLst/>
          </a:prstGeom>
          <a:noFill/>
          <a:ln>
            <a:noFill/>
          </a:ln>
          <a:effectLst>
            <a:outerShdw sx="999" sy="999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391" tIns="33696" rIns="67391" bIns="3369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00" b="1" dirty="0">
                <a:solidFill>
                  <a:srgbClr val="2E97BC"/>
                </a:solidFill>
                <a:latin typeface="+mn-lt"/>
                <a:ea typeface="+mn-ea"/>
                <a:cs typeface="+mn-ea"/>
                <a:sym typeface="+mn-lt"/>
              </a:rPr>
              <a:t>Enter the subheading</a:t>
            </a:r>
            <a:endParaRPr lang="en-US" altLang="zh-CN" sz="1500" b="1" dirty="0">
              <a:solidFill>
                <a:srgbClr val="2E97BC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text here for yourself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basic characteristics of the talent required by the company are introduced.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2969284" y="3430463"/>
            <a:ext cx="2808311" cy="1037546"/>
          </a:xfrm>
          <a:prstGeom prst="rect">
            <a:avLst/>
          </a:prstGeom>
          <a:noFill/>
          <a:ln>
            <a:noFill/>
          </a:ln>
          <a:effectLst>
            <a:outerShdw sx="999" sy="999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391" tIns="33696" rIns="67391" bIns="3369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00" b="1" dirty="0">
                <a:solidFill>
                  <a:srgbClr val="2E97BC"/>
                </a:solidFill>
                <a:latin typeface="+mn-lt"/>
                <a:ea typeface="+mn-ea"/>
                <a:cs typeface="+mn-ea"/>
                <a:sym typeface="+mn-lt"/>
              </a:rPr>
              <a:t>Enter the subheading</a:t>
            </a:r>
            <a:endParaRPr lang="en-US" altLang="zh-CN" sz="1500" b="1" dirty="0">
              <a:solidFill>
                <a:srgbClr val="2E97BC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text here for yourself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basic characteristics of the talent required by the company are introduced.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文本框 22"/>
          <p:cNvSpPr txBox="1">
            <a:spLocks noChangeArrowheads="1"/>
          </p:cNvSpPr>
          <p:nvPr/>
        </p:nvSpPr>
        <p:spPr bwMode="auto">
          <a:xfrm>
            <a:off x="5688549" y="3430463"/>
            <a:ext cx="2808311" cy="1037546"/>
          </a:xfrm>
          <a:prstGeom prst="rect">
            <a:avLst/>
          </a:prstGeom>
          <a:noFill/>
          <a:ln>
            <a:noFill/>
          </a:ln>
          <a:effectLst>
            <a:outerShdw sx="999" sy="999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391" tIns="33696" rIns="67391" bIns="3369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00" b="1" dirty="0">
                <a:solidFill>
                  <a:srgbClr val="2E97BC"/>
                </a:solidFill>
                <a:latin typeface="+mn-lt"/>
                <a:ea typeface="+mn-ea"/>
                <a:cs typeface="+mn-ea"/>
                <a:sym typeface="+mn-lt"/>
              </a:rPr>
              <a:t>Enter the subheading</a:t>
            </a:r>
            <a:endParaRPr lang="en-US" altLang="zh-CN" sz="1500" b="1" dirty="0">
              <a:solidFill>
                <a:srgbClr val="2E97BC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Enter text here for yourself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basic characteristics of the talent required by the company are introduced.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77"/>
    </mc:Choice>
    <mc:Fallback xmlns:a14="http://schemas.microsoft.com/office/drawing/2010/main" xmlns="">
      <p:transition spd="slow" advTm="83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5145440" y="1616025"/>
            <a:ext cx="2473971" cy="2462821"/>
            <a:chOff x="5136360" y="1299207"/>
            <a:chExt cx="3142800" cy="3142800"/>
          </a:xfrm>
        </p:grpSpPr>
        <p:sp>
          <p:nvSpPr>
            <p:cNvPr id="3" name="Oval 18"/>
            <p:cNvSpPr/>
            <p:nvPr/>
          </p:nvSpPr>
          <p:spPr>
            <a:xfrm>
              <a:off x="5136360" y="1299207"/>
              <a:ext cx="3142800" cy="3142800"/>
            </a:xfrm>
            <a:prstGeom prst="ellipse">
              <a:avLst/>
            </a:prstGeom>
            <a:solidFill>
              <a:srgbClr val="2E97BC"/>
            </a:solidFill>
            <a:ln w="76200" cmpd="sng"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defTabSz="673896"/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652171" y="3110883"/>
              <a:ext cx="2124555" cy="2156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73896">
                <a:lnSpc>
                  <a:spcPct val="12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cs typeface="+mn-ea"/>
                  <a:sym typeface="+mn-lt"/>
                </a:rPr>
                <a:t>Click to enter the specific text in this column</a:t>
              </a:r>
              <a:endParaRPr lang="en-US" altLang="zh-CN" sz="1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991956" y="1822648"/>
              <a:ext cx="1455304" cy="8467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en-US" sz="4300" dirty="0">
                  <a:solidFill>
                    <a:prstClr val="white"/>
                  </a:solidFill>
                  <a:cs typeface="+mn-ea"/>
                  <a:sym typeface="+mn-lt"/>
                </a:rPr>
                <a:t>86%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97715" y="2707136"/>
              <a:ext cx="1563931" cy="31420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098185" y="1196812"/>
            <a:ext cx="2335567" cy="2325040"/>
            <a:chOff x="909267" y="1241284"/>
            <a:chExt cx="2506980" cy="2506980"/>
          </a:xfrm>
        </p:grpSpPr>
        <p:sp>
          <p:nvSpPr>
            <p:cNvPr id="8" name="Oval 16"/>
            <p:cNvSpPr/>
            <p:nvPr/>
          </p:nvSpPr>
          <p:spPr>
            <a:xfrm>
              <a:off x="909267" y="1241284"/>
              <a:ext cx="2506980" cy="2506980"/>
            </a:xfrm>
            <a:prstGeom prst="ellipse">
              <a:avLst/>
            </a:prstGeom>
            <a:solidFill>
              <a:srgbClr val="2E97BC"/>
            </a:solidFill>
            <a:ln w="76200" cmpd="sng"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defTabSz="673896"/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61338" y="2666615"/>
              <a:ext cx="1798493" cy="1822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73896">
                <a:lnSpc>
                  <a:spcPct val="12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cs typeface="+mn-ea"/>
                  <a:sym typeface="+mn-lt"/>
                </a:rPr>
                <a:t>Click to enter the specific text in this column.</a:t>
              </a:r>
              <a:endParaRPr lang="en-US" altLang="zh-CN" sz="1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15058" y="1637353"/>
              <a:ext cx="1117886" cy="65035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en-US" sz="3900" dirty="0">
                  <a:solidFill>
                    <a:prstClr val="white"/>
                  </a:solidFill>
                  <a:cs typeface="+mn-ea"/>
                  <a:sym typeface="+mn-lt"/>
                </a:rPr>
                <a:t>76%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07424" y="2306574"/>
              <a:ext cx="1321460" cy="2654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zh-CN" altLang="en-US" b="1" dirty="0">
                  <a:solidFill>
                    <a:prstClr val="white"/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949135" y="2553200"/>
            <a:ext cx="2002750" cy="1993724"/>
            <a:chOff x="2923938" y="2625442"/>
            <a:chExt cx="2034540" cy="2034540"/>
          </a:xfrm>
        </p:grpSpPr>
        <p:sp>
          <p:nvSpPr>
            <p:cNvPr id="13" name="Oval 14"/>
            <p:cNvSpPr/>
            <p:nvPr/>
          </p:nvSpPr>
          <p:spPr>
            <a:xfrm>
              <a:off x="2923938" y="2625442"/>
              <a:ext cx="2034540" cy="2034540"/>
            </a:xfrm>
            <a:prstGeom prst="ellipse">
              <a:avLst/>
            </a:prstGeom>
            <a:solidFill>
              <a:srgbClr val="2E97BC"/>
            </a:solidFill>
            <a:ln w="76200" cmpd="sng"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defTabSz="673896"/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56432" y="3700222"/>
              <a:ext cx="1400331" cy="137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73896">
                <a:lnSpc>
                  <a:spcPct val="12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cs typeface="+mn-ea"/>
                  <a:sym typeface="+mn-lt"/>
                </a:rPr>
                <a:t>Click to enter the specific text in this column</a:t>
              </a:r>
              <a:endParaRPr lang="en-US" altLang="zh-CN" sz="8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29235" y="2957625"/>
              <a:ext cx="846386" cy="49249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en-US" sz="3100" dirty="0">
                  <a:solidFill>
                    <a:prstClr val="white"/>
                  </a:solidFill>
                  <a:cs typeface="+mn-ea"/>
                  <a:sym typeface="+mn-lt"/>
                </a:rPr>
                <a:t>53%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57780" y="3499899"/>
              <a:ext cx="781655" cy="1570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zh-CN" altLang="en-US" sz="1000" b="1" dirty="0">
                  <a:solidFill>
                    <a:prstClr val="white"/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755473" y="1108889"/>
            <a:ext cx="1637588" cy="1630208"/>
            <a:chOff x="3743074" y="1151562"/>
            <a:chExt cx="1663582" cy="1663582"/>
          </a:xfrm>
        </p:grpSpPr>
        <p:sp>
          <p:nvSpPr>
            <p:cNvPr id="18" name="Oval 17"/>
            <p:cNvSpPr/>
            <p:nvPr/>
          </p:nvSpPr>
          <p:spPr>
            <a:xfrm>
              <a:off x="3743074" y="1151562"/>
              <a:ext cx="1663582" cy="1663582"/>
            </a:xfrm>
            <a:prstGeom prst="ellipse">
              <a:avLst/>
            </a:prstGeom>
            <a:solidFill>
              <a:srgbClr val="2E97BC"/>
            </a:solidFill>
            <a:ln w="76200" cmpd="sng"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defTabSz="673896"/>
              <a:endParaRPr 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89740" y="2007393"/>
              <a:ext cx="1330331" cy="137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673896">
                <a:lnSpc>
                  <a:spcPct val="12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cs typeface="+mn-ea"/>
                  <a:sym typeface="+mn-lt"/>
                </a:rPr>
                <a:t>Click to enter the specific text in this column</a:t>
              </a:r>
              <a:endParaRPr lang="en-US" altLang="zh-CN" sz="8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62542" y="1314546"/>
              <a:ext cx="846386" cy="49249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en-US" sz="3100" dirty="0">
                  <a:solidFill>
                    <a:prstClr val="white"/>
                  </a:solidFill>
                  <a:cs typeface="+mn-ea"/>
                  <a:sym typeface="+mn-lt"/>
                </a:rPr>
                <a:t>38%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97249" y="1802519"/>
              <a:ext cx="781656" cy="1570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673896"/>
              <a:r>
                <a:rPr lang="zh-CN" altLang="en-US" sz="1000" b="1" dirty="0">
                  <a:solidFill>
                    <a:prstClr val="white"/>
                  </a:solidFill>
                  <a:cs typeface="+mn-ea"/>
                  <a:sym typeface="+mn-lt"/>
                </a:rPr>
                <a:t>Click to enter the title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32268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6"/>
    </mc:Choice>
    <mc:Fallback xmlns:a14="http://schemas.microsoft.com/office/drawing/2010/main" xmlns="">
      <p:transition spd="slow" advTm="35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1614">
            <a:off x="-1745205" y="-1170787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4872350" y="2564296"/>
            <a:ext cx="5977958" cy="337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3022871" y="1767423"/>
            <a:ext cx="1566196" cy="1559137"/>
            <a:chOff x="4031488" y="2404809"/>
            <a:chExt cx="2121408" cy="2121408"/>
          </a:xfrm>
        </p:grpSpPr>
        <p:sp>
          <p:nvSpPr>
            <p:cNvPr id="3" name="椭圆 2"/>
            <p:cNvSpPr/>
            <p:nvPr/>
          </p:nvSpPr>
          <p:spPr>
            <a:xfrm>
              <a:off x="4031488" y="2404809"/>
              <a:ext cx="2121408" cy="2121408"/>
            </a:xfrm>
            <a:prstGeom prst="ellipse">
              <a:avLst/>
            </a:prstGeom>
            <a:solidFill>
              <a:srgbClr val="2E97BC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4775813" y="3017519"/>
              <a:ext cx="632758" cy="895986"/>
            </a:xfrm>
            <a:custGeom>
              <a:avLst/>
              <a:gdLst>
                <a:gd name="T0" fmla="*/ 45 w 83"/>
                <a:gd name="T1" fmla="*/ 17 h 119"/>
                <a:gd name="T2" fmla="*/ 70 w 83"/>
                <a:gd name="T3" fmla="*/ 31 h 119"/>
                <a:gd name="T4" fmla="*/ 73 w 83"/>
                <a:gd name="T5" fmla="*/ 27 h 119"/>
                <a:gd name="T6" fmla="*/ 73 w 83"/>
                <a:gd name="T7" fmla="*/ 24 h 119"/>
                <a:gd name="T8" fmla="*/ 72 w 83"/>
                <a:gd name="T9" fmla="*/ 21 h 119"/>
                <a:gd name="T10" fmla="*/ 53 w 83"/>
                <a:gd name="T11" fmla="*/ 11 h 119"/>
                <a:gd name="T12" fmla="*/ 50 w 83"/>
                <a:gd name="T13" fmla="*/ 10 h 119"/>
                <a:gd name="T14" fmla="*/ 48 w 83"/>
                <a:gd name="T15" fmla="*/ 12 h 119"/>
                <a:gd name="T16" fmla="*/ 45 w 83"/>
                <a:gd name="T17" fmla="*/ 17 h 119"/>
                <a:gd name="T18" fmla="*/ 40 w 83"/>
                <a:gd name="T19" fmla="*/ 26 h 119"/>
                <a:gd name="T20" fmla="*/ 45 w 83"/>
                <a:gd name="T21" fmla="*/ 29 h 119"/>
                <a:gd name="T22" fmla="*/ 24 w 83"/>
                <a:gd name="T23" fmla="*/ 66 h 119"/>
                <a:gd name="T24" fmla="*/ 18 w 83"/>
                <a:gd name="T25" fmla="*/ 63 h 119"/>
                <a:gd name="T26" fmla="*/ 40 w 83"/>
                <a:gd name="T27" fmla="*/ 26 h 119"/>
                <a:gd name="T28" fmla="*/ 13 w 83"/>
                <a:gd name="T29" fmla="*/ 72 h 119"/>
                <a:gd name="T30" fmla="*/ 11 w 83"/>
                <a:gd name="T31" fmla="*/ 93 h 119"/>
                <a:gd name="T32" fmla="*/ 22 w 83"/>
                <a:gd name="T33" fmla="*/ 98 h 119"/>
                <a:gd name="T34" fmla="*/ 39 w 83"/>
                <a:gd name="T35" fmla="*/ 87 h 119"/>
                <a:gd name="T36" fmla="*/ 24 w 83"/>
                <a:gd name="T37" fmla="*/ 82 h 119"/>
                <a:gd name="T38" fmla="*/ 13 w 83"/>
                <a:gd name="T39" fmla="*/ 72 h 119"/>
                <a:gd name="T40" fmla="*/ 45 w 83"/>
                <a:gd name="T41" fmla="*/ 94 h 119"/>
                <a:gd name="T42" fmla="*/ 8 w 83"/>
                <a:gd name="T43" fmla="*/ 119 h 119"/>
                <a:gd name="T44" fmla="*/ 0 w 83"/>
                <a:gd name="T45" fmla="*/ 115 h 119"/>
                <a:gd name="T46" fmla="*/ 3 w 83"/>
                <a:gd name="T47" fmla="*/ 70 h 119"/>
                <a:gd name="T48" fmla="*/ 6 w 83"/>
                <a:gd name="T49" fmla="*/ 66 h 119"/>
                <a:gd name="T50" fmla="*/ 28 w 83"/>
                <a:gd name="T51" fmla="*/ 27 h 119"/>
                <a:gd name="T52" fmla="*/ 37 w 83"/>
                <a:gd name="T53" fmla="*/ 12 h 119"/>
                <a:gd name="T54" fmla="*/ 40 w 83"/>
                <a:gd name="T55" fmla="*/ 7 h 119"/>
                <a:gd name="T56" fmla="*/ 48 w 83"/>
                <a:gd name="T57" fmla="*/ 1 h 119"/>
                <a:gd name="T58" fmla="*/ 58 w 83"/>
                <a:gd name="T59" fmla="*/ 2 h 119"/>
                <a:gd name="T60" fmla="*/ 76 w 83"/>
                <a:gd name="T61" fmla="*/ 13 h 119"/>
                <a:gd name="T62" fmla="*/ 83 w 83"/>
                <a:gd name="T63" fmla="*/ 21 h 119"/>
                <a:gd name="T64" fmla="*/ 81 w 83"/>
                <a:gd name="T65" fmla="*/ 31 h 119"/>
                <a:gd name="T66" fmla="*/ 45 w 83"/>
                <a:gd name="T67" fmla="*/ 9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3" h="119">
                  <a:moveTo>
                    <a:pt x="45" y="17"/>
                  </a:moveTo>
                  <a:cubicBezTo>
                    <a:pt x="70" y="31"/>
                    <a:pt x="70" y="31"/>
                    <a:pt x="70" y="31"/>
                  </a:cubicBezTo>
                  <a:cubicBezTo>
                    <a:pt x="73" y="27"/>
                    <a:pt x="73" y="27"/>
                    <a:pt x="73" y="27"/>
                  </a:cubicBezTo>
                  <a:cubicBezTo>
                    <a:pt x="74" y="26"/>
                    <a:pt x="74" y="25"/>
                    <a:pt x="73" y="24"/>
                  </a:cubicBezTo>
                  <a:cubicBezTo>
                    <a:pt x="73" y="23"/>
                    <a:pt x="73" y="22"/>
                    <a:pt x="72" y="2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2" y="10"/>
                    <a:pt x="51" y="10"/>
                    <a:pt x="50" y="10"/>
                  </a:cubicBezTo>
                  <a:cubicBezTo>
                    <a:pt x="49" y="10"/>
                    <a:pt x="48" y="11"/>
                    <a:pt x="48" y="12"/>
                  </a:cubicBezTo>
                  <a:cubicBezTo>
                    <a:pt x="45" y="17"/>
                    <a:pt x="45" y="17"/>
                    <a:pt x="45" y="17"/>
                  </a:cubicBezTo>
                  <a:close/>
                  <a:moveTo>
                    <a:pt x="40" y="26"/>
                  </a:moveTo>
                  <a:cubicBezTo>
                    <a:pt x="45" y="29"/>
                    <a:pt x="45" y="29"/>
                    <a:pt x="45" y="29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40" y="26"/>
                    <a:pt x="40" y="26"/>
                    <a:pt x="40" y="26"/>
                  </a:cubicBezTo>
                  <a:close/>
                  <a:moveTo>
                    <a:pt x="13" y="72"/>
                  </a:moveTo>
                  <a:cubicBezTo>
                    <a:pt x="11" y="93"/>
                    <a:pt x="11" y="93"/>
                    <a:pt x="11" y="93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39" y="87"/>
                    <a:pt x="39" y="87"/>
                    <a:pt x="39" y="87"/>
                  </a:cubicBezTo>
                  <a:cubicBezTo>
                    <a:pt x="35" y="83"/>
                    <a:pt x="30" y="82"/>
                    <a:pt x="24" y="82"/>
                  </a:cubicBezTo>
                  <a:cubicBezTo>
                    <a:pt x="20" y="77"/>
                    <a:pt x="17" y="74"/>
                    <a:pt x="13" y="72"/>
                  </a:cubicBezTo>
                  <a:close/>
                  <a:moveTo>
                    <a:pt x="45" y="94"/>
                  </a:moveTo>
                  <a:cubicBezTo>
                    <a:pt x="8" y="119"/>
                    <a:pt x="8" y="119"/>
                    <a:pt x="8" y="11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2" y="4"/>
                    <a:pt x="44" y="2"/>
                    <a:pt x="48" y="1"/>
                  </a:cubicBezTo>
                  <a:cubicBezTo>
                    <a:pt x="51" y="0"/>
                    <a:pt x="55" y="0"/>
                    <a:pt x="58" y="2"/>
                  </a:cubicBezTo>
                  <a:cubicBezTo>
                    <a:pt x="76" y="13"/>
                    <a:pt x="76" y="13"/>
                    <a:pt x="76" y="13"/>
                  </a:cubicBezTo>
                  <a:cubicBezTo>
                    <a:pt x="80" y="15"/>
                    <a:pt x="82" y="18"/>
                    <a:pt x="83" y="21"/>
                  </a:cubicBezTo>
                  <a:cubicBezTo>
                    <a:pt x="83" y="24"/>
                    <a:pt x="83" y="28"/>
                    <a:pt x="81" y="31"/>
                  </a:cubicBezTo>
                  <a:cubicBezTo>
                    <a:pt x="69" y="52"/>
                    <a:pt x="57" y="73"/>
                    <a:pt x="45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932143" y="916667"/>
            <a:ext cx="1845444" cy="689333"/>
            <a:chOff x="3901617" y="1247244"/>
            <a:chExt cx="2499650" cy="937928"/>
          </a:xfrm>
        </p:grpSpPr>
        <p:sp>
          <p:nvSpPr>
            <p:cNvPr id="6" name="流程图: 可选过程 5"/>
            <p:cNvSpPr/>
            <p:nvPr/>
          </p:nvSpPr>
          <p:spPr>
            <a:xfrm>
              <a:off x="3901617" y="1299800"/>
              <a:ext cx="2367189" cy="885372"/>
            </a:xfrm>
            <a:prstGeom prst="flowChartAlternateProcess">
              <a:avLst/>
            </a:prstGeom>
            <a:noFill/>
            <a:ln w="25400">
              <a:solidFill>
                <a:srgbClr val="2E97B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35"/>
            <p:cNvSpPr txBox="1"/>
            <p:nvPr/>
          </p:nvSpPr>
          <p:spPr>
            <a:xfrm>
              <a:off x="4321141" y="1247244"/>
              <a:ext cx="2080126" cy="506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dirty="0">
                  <a:cs typeface="+mn-ea"/>
                  <a:sym typeface="+mn-lt"/>
                </a:rPr>
                <a:t>Enter text messages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37404" y="1767423"/>
            <a:ext cx="1566196" cy="1559137"/>
            <a:chOff x="2141728" y="2404809"/>
            <a:chExt cx="2121408" cy="2121408"/>
          </a:xfrm>
        </p:grpSpPr>
        <p:sp>
          <p:nvSpPr>
            <p:cNvPr id="9" name="椭圆 8"/>
            <p:cNvSpPr/>
            <p:nvPr/>
          </p:nvSpPr>
          <p:spPr>
            <a:xfrm>
              <a:off x="2141728" y="2404809"/>
              <a:ext cx="2121408" cy="2121408"/>
            </a:xfrm>
            <a:prstGeom prst="ellipse">
              <a:avLst/>
            </a:prstGeom>
            <a:solidFill>
              <a:srgbClr val="2E97BC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0" name="Group 12"/>
            <p:cNvGrpSpPr>
              <a:grpSpLocks noChangeAspect="1"/>
            </p:cNvGrpSpPr>
            <p:nvPr/>
          </p:nvGrpSpPr>
          <p:grpSpPr bwMode="auto">
            <a:xfrm>
              <a:off x="2730310" y="3142797"/>
              <a:ext cx="944244" cy="645432"/>
              <a:chOff x="3683" y="2052"/>
              <a:chExt cx="316" cy="216"/>
            </a:xfrm>
            <a:solidFill>
              <a:schemeClr val="bg1">
                <a:lumMod val="95000"/>
              </a:schemeClr>
            </a:solidFill>
          </p:grpSpPr>
          <p:sp>
            <p:nvSpPr>
              <p:cNvPr id="11" name="Freeform 13"/>
              <p:cNvSpPr>
                <a:spLocks noEditPoints="1"/>
              </p:cNvSpPr>
              <p:nvPr/>
            </p:nvSpPr>
            <p:spPr bwMode="auto">
              <a:xfrm>
                <a:off x="3683" y="2052"/>
                <a:ext cx="181" cy="216"/>
              </a:xfrm>
              <a:custGeom>
                <a:avLst/>
                <a:gdLst>
                  <a:gd name="T0" fmla="*/ 30 w 75"/>
                  <a:gd name="T1" fmla="*/ 14 h 89"/>
                  <a:gd name="T2" fmla="*/ 34 w 75"/>
                  <a:gd name="T3" fmla="*/ 5 h 89"/>
                  <a:gd name="T4" fmla="*/ 34 w 75"/>
                  <a:gd name="T5" fmla="*/ 5 h 89"/>
                  <a:gd name="T6" fmla="*/ 46 w 75"/>
                  <a:gd name="T7" fmla="*/ 0 h 89"/>
                  <a:gd name="T8" fmla="*/ 58 w 75"/>
                  <a:gd name="T9" fmla="*/ 5 h 89"/>
                  <a:gd name="T10" fmla="*/ 58 w 75"/>
                  <a:gd name="T11" fmla="*/ 5 h 89"/>
                  <a:gd name="T12" fmla="*/ 62 w 75"/>
                  <a:gd name="T13" fmla="*/ 17 h 89"/>
                  <a:gd name="T14" fmla="*/ 60 w 75"/>
                  <a:gd name="T15" fmla="*/ 26 h 89"/>
                  <a:gd name="T16" fmla="*/ 59 w 75"/>
                  <a:gd name="T17" fmla="*/ 28 h 89"/>
                  <a:gd name="T18" fmla="*/ 75 w 75"/>
                  <a:gd name="T19" fmla="*/ 28 h 89"/>
                  <a:gd name="T20" fmla="*/ 75 w 75"/>
                  <a:gd name="T21" fmla="*/ 43 h 89"/>
                  <a:gd name="T22" fmla="*/ 59 w 75"/>
                  <a:gd name="T23" fmla="*/ 43 h 89"/>
                  <a:gd name="T24" fmla="*/ 59 w 75"/>
                  <a:gd name="T25" fmla="*/ 46 h 89"/>
                  <a:gd name="T26" fmla="*/ 62 w 75"/>
                  <a:gd name="T27" fmla="*/ 58 h 89"/>
                  <a:gd name="T28" fmla="*/ 53 w 75"/>
                  <a:gd name="T29" fmla="*/ 80 h 89"/>
                  <a:gd name="T30" fmla="*/ 31 w 75"/>
                  <a:gd name="T31" fmla="*/ 89 h 89"/>
                  <a:gd name="T32" fmla="*/ 9 w 75"/>
                  <a:gd name="T33" fmla="*/ 80 h 89"/>
                  <a:gd name="T34" fmla="*/ 0 w 75"/>
                  <a:gd name="T35" fmla="*/ 58 h 89"/>
                  <a:gd name="T36" fmla="*/ 9 w 75"/>
                  <a:gd name="T37" fmla="*/ 36 h 89"/>
                  <a:gd name="T38" fmla="*/ 15 w 75"/>
                  <a:gd name="T39" fmla="*/ 31 h 89"/>
                  <a:gd name="T40" fmla="*/ 30 w 75"/>
                  <a:gd name="T41" fmla="*/ 14 h 89"/>
                  <a:gd name="T42" fmla="*/ 15 w 75"/>
                  <a:gd name="T43" fmla="*/ 57 h 89"/>
                  <a:gd name="T44" fmla="*/ 38 w 75"/>
                  <a:gd name="T45" fmla="*/ 43 h 89"/>
                  <a:gd name="T46" fmla="*/ 15 w 75"/>
                  <a:gd name="T47" fmla="*/ 57 h 89"/>
                  <a:gd name="T48" fmla="*/ 45 w 75"/>
                  <a:gd name="T49" fmla="*/ 44 h 89"/>
                  <a:gd name="T50" fmla="*/ 31 w 75"/>
                  <a:gd name="T51" fmla="*/ 38 h 89"/>
                  <a:gd name="T52" fmla="*/ 17 w 75"/>
                  <a:gd name="T53" fmla="*/ 44 h 89"/>
                  <a:gd name="T54" fmla="*/ 11 w 75"/>
                  <a:gd name="T55" fmla="*/ 58 h 89"/>
                  <a:gd name="T56" fmla="*/ 17 w 75"/>
                  <a:gd name="T57" fmla="*/ 72 h 89"/>
                  <a:gd name="T58" fmla="*/ 31 w 75"/>
                  <a:gd name="T59" fmla="*/ 78 h 89"/>
                  <a:gd name="T60" fmla="*/ 45 w 75"/>
                  <a:gd name="T61" fmla="*/ 72 h 89"/>
                  <a:gd name="T62" fmla="*/ 51 w 75"/>
                  <a:gd name="T63" fmla="*/ 58 h 89"/>
                  <a:gd name="T64" fmla="*/ 45 w 75"/>
                  <a:gd name="T65" fmla="*/ 44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" h="89">
                    <a:moveTo>
                      <a:pt x="30" y="14"/>
                    </a:moveTo>
                    <a:cubicBezTo>
                      <a:pt x="30" y="11"/>
                      <a:pt x="32" y="7"/>
                      <a:pt x="34" y="5"/>
                    </a:cubicBezTo>
                    <a:cubicBezTo>
                      <a:pt x="34" y="5"/>
                      <a:pt x="34" y="5"/>
                      <a:pt x="34" y="5"/>
                    </a:cubicBezTo>
                    <a:cubicBezTo>
                      <a:pt x="37" y="2"/>
                      <a:pt x="42" y="0"/>
                      <a:pt x="46" y="0"/>
                    </a:cubicBezTo>
                    <a:cubicBezTo>
                      <a:pt x="51" y="0"/>
                      <a:pt x="55" y="2"/>
                      <a:pt x="58" y="5"/>
                    </a:cubicBezTo>
                    <a:cubicBezTo>
                      <a:pt x="58" y="5"/>
                      <a:pt x="58" y="5"/>
                      <a:pt x="58" y="5"/>
                    </a:cubicBezTo>
                    <a:cubicBezTo>
                      <a:pt x="61" y="8"/>
                      <a:pt x="62" y="12"/>
                      <a:pt x="62" y="17"/>
                    </a:cubicBezTo>
                    <a:cubicBezTo>
                      <a:pt x="62" y="20"/>
                      <a:pt x="61" y="23"/>
                      <a:pt x="60" y="26"/>
                    </a:cubicBezTo>
                    <a:cubicBezTo>
                      <a:pt x="59" y="28"/>
                      <a:pt x="59" y="28"/>
                      <a:pt x="59" y="28"/>
                    </a:cubicBezTo>
                    <a:cubicBezTo>
                      <a:pt x="75" y="28"/>
                      <a:pt x="75" y="28"/>
                      <a:pt x="75" y="28"/>
                    </a:cubicBezTo>
                    <a:cubicBezTo>
                      <a:pt x="75" y="43"/>
                      <a:pt x="75" y="43"/>
                      <a:pt x="75" y="43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61" y="50"/>
                      <a:pt x="62" y="54"/>
                      <a:pt x="62" y="58"/>
                    </a:cubicBezTo>
                    <a:cubicBezTo>
                      <a:pt x="62" y="67"/>
                      <a:pt x="58" y="74"/>
                      <a:pt x="53" y="80"/>
                    </a:cubicBezTo>
                    <a:cubicBezTo>
                      <a:pt x="47" y="85"/>
                      <a:pt x="39" y="89"/>
                      <a:pt x="31" y="89"/>
                    </a:cubicBezTo>
                    <a:cubicBezTo>
                      <a:pt x="22" y="89"/>
                      <a:pt x="15" y="85"/>
                      <a:pt x="9" y="80"/>
                    </a:cubicBezTo>
                    <a:cubicBezTo>
                      <a:pt x="4" y="74"/>
                      <a:pt x="0" y="67"/>
                      <a:pt x="0" y="58"/>
                    </a:cubicBezTo>
                    <a:cubicBezTo>
                      <a:pt x="0" y="50"/>
                      <a:pt x="4" y="42"/>
                      <a:pt x="9" y="36"/>
                    </a:cubicBezTo>
                    <a:cubicBezTo>
                      <a:pt x="11" y="34"/>
                      <a:pt x="13" y="33"/>
                      <a:pt x="15" y="31"/>
                    </a:cubicBezTo>
                    <a:cubicBezTo>
                      <a:pt x="30" y="14"/>
                      <a:pt x="30" y="14"/>
                      <a:pt x="30" y="14"/>
                    </a:cubicBezTo>
                    <a:close/>
                    <a:moveTo>
                      <a:pt x="15" y="57"/>
                    </a:moveTo>
                    <a:cubicBezTo>
                      <a:pt x="21" y="51"/>
                      <a:pt x="28" y="47"/>
                      <a:pt x="38" y="43"/>
                    </a:cubicBezTo>
                    <a:cubicBezTo>
                      <a:pt x="28" y="42"/>
                      <a:pt x="16" y="44"/>
                      <a:pt x="15" y="57"/>
                    </a:cubicBezTo>
                    <a:close/>
                    <a:moveTo>
                      <a:pt x="45" y="44"/>
                    </a:moveTo>
                    <a:cubicBezTo>
                      <a:pt x="41" y="40"/>
                      <a:pt x="36" y="38"/>
                      <a:pt x="31" y="38"/>
                    </a:cubicBezTo>
                    <a:cubicBezTo>
                      <a:pt x="25" y="38"/>
                      <a:pt x="20" y="40"/>
                      <a:pt x="17" y="44"/>
                    </a:cubicBezTo>
                    <a:cubicBezTo>
                      <a:pt x="13" y="48"/>
                      <a:pt x="11" y="53"/>
                      <a:pt x="11" y="58"/>
                    </a:cubicBezTo>
                    <a:cubicBezTo>
                      <a:pt x="11" y="64"/>
                      <a:pt x="13" y="69"/>
                      <a:pt x="17" y="72"/>
                    </a:cubicBezTo>
                    <a:cubicBezTo>
                      <a:pt x="20" y="76"/>
                      <a:pt x="25" y="78"/>
                      <a:pt x="31" y="78"/>
                    </a:cubicBezTo>
                    <a:cubicBezTo>
                      <a:pt x="36" y="78"/>
                      <a:pt x="41" y="76"/>
                      <a:pt x="45" y="72"/>
                    </a:cubicBezTo>
                    <a:cubicBezTo>
                      <a:pt x="49" y="69"/>
                      <a:pt x="51" y="64"/>
                      <a:pt x="51" y="58"/>
                    </a:cubicBezTo>
                    <a:cubicBezTo>
                      <a:pt x="51" y="53"/>
                      <a:pt x="49" y="48"/>
                      <a:pt x="45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Freeform 14"/>
              <p:cNvSpPr>
                <a:spLocks noEditPoints="1"/>
              </p:cNvSpPr>
              <p:nvPr/>
            </p:nvSpPr>
            <p:spPr bwMode="auto">
              <a:xfrm>
                <a:off x="3845" y="2052"/>
                <a:ext cx="154" cy="216"/>
              </a:xfrm>
              <a:custGeom>
                <a:avLst/>
                <a:gdLst>
                  <a:gd name="T0" fmla="*/ 34 w 64"/>
                  <a:gd name="T1" fmla="*/ 14 h 89"/>
                  <a:gd name="T2" fmla="*/ 29 w 64"/>
                  <a:gd name="T3" fmla="*/ 5 h 89"/>
                  <a:gd name="T4" fmla="*/ 29 w 64"/>
                  <a:gd name="T5" fmla="*/ 5 h 89"/>
                  <a:gd name="T6" fmla="*/ 18 w 64"/>
                  <a:gd name="T7" fmla="*/ 0 h 89"/>
                  <a:gd name="T8" fmla="*/ 6 w 64"/>
                  <a:gd name="T9" fmla="*/ 5 h 89"/>
                  <a:gd name="T10" fmla="*/ 6 w 64"/>
                  <a:gd name="T11" fmla="*/ 5 h 89"/>
                  <a:gd name="T12" fmla="*/ 1 w 64"/>
                  <a:gd name="T13" fmla="*/ 17 h 89"/>
                  <a:gd name="T14" fmla="*/ 4 w 64"/>
                  <a:gd name="T15" fmla="*/ 26 h 89"/>
                  <a:gd name="T16" fmla="*/ 4 w 64"/>
                  <a:gd name="T17" fmla="*/ 28 h 89"/>
                  <a:gd name="T18" fmla="*/ 0 w 64"/>
                  <a:gd name="T19" fmla="*/ 28 h 89"/>
                  <a:gd name="T20" fmla="*/ 0 w 64"/>
                  <a:gd name="T21" fmla="*/ 42 h 89"/>
                  <a:gd name="T22" fmla="*/ 5 w 64"/>
                  <a:gd name="T23" fmla="*/ 42 h 89"/>
                  <a:gd name="T24" fmla="*/ 5 w 64"/>
                  <a:gd name="T25" fmla="*/ 46 h 89"/>
                  <a:gd name="T26" fmla="*/ 2 w 64"/>
                  <a:gd name="T27" fmla="*/ 58 h 89"/>
                  <a:gd name="T28" fmla="*/ 11 w 64"/>
                  <a:gd name="T29" fmla="*/ 80 h 89"/>
                  <a:gd name="T30" fmla="*/ 33 w 64"/>
                  <a:gd name="T31" fmla="*/ 89 h 89"/>
                  <a:gd name="T32" fmla="*/ 55 w 64"/>
                  <a:gd name="T33" fmla="*/ 80 h 89"/>
                  <a:gd name="T34" fmla="*/ 64 w 64"/>
                  <a:gd name="T35" fmla="*/ 58 h 89"/>
                  <a:gd name="T36" fmla="*/ 55 w 64"/>
                  <a:gd name="T37" fmla="*/ 36 h 89"/>
                  <a:gd name="T38" fmla="*/ 49 w 64"/>
                  <a:gd name="T39" fmla="*/ 31 h 89"/>
                  <a:gd name="T40" fmla="*/ 34 w 64"/>
                  <a:gd name="T41" fmla="*/ 14 h 89"/>
                  <a:gd name="T42" fmla="*/ 17 w 64"/>
                  <a:gd name="T43" fmla="*/ 57 h 89"/>
                  <a:gd name="T44" fmla="*/ 40 w 64"/>
                  <a:gd name="T45" fmla="*/ 43 h 89"/>
                  <a:gd name="T46" fmla="*/ 17 w 64"/>
                  <a:gd name="T47" fmla="*/ 57 h 89"/>
                  <a:gd name="T48" fmla="*/ 19 w 64"/>
                  <a:gd name="T49" fmla="*/ 44 h 89"/>
                  <a:gd name="T50" fmla="*/ 33 w 64"/>
                  <a:gd name="T51" fmla="*/ 38 h 89"/>
                  <a:gd name="T52" fmla="*/ 47 w 64"/>
                  <a:gd name="T53" fmla="*/ 44 h 89"/>
                  <a:gd name="T54" fmla="*/ 53 w 64"/>
                  <a:gd name="T55" fmla="*/ 58 h 89"/>
                  <a:gd name="T56" fmla="*/ 47 w 64"/>
                  <a:gd name="T57" fmla="*/ 72 h 89"/>
                  <a:gd name="T58" fmla="*/ 33 w 64"/>
                  <a:gd name="T59" fmla="*/ 78 h 89"/>
                  <a:gd name="T60" fmla="*/ 19 w 64"/>
                  <a:gd name="T61" fmla="*/ 72 h 89"/>
                  <a:gd name="T62" fmla="*/ 13 w 64"/>
                  <a:gd name="T63" fmla="*/ 58 h 89"/>
                  <a:gd name="T64" fmla="*/ 19 w 64"/>
                  <a:gd name="T65" fmla="*/ 44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89">
                    <a:moveTo>
                      <a:pt x="34" y="14"/>
                    </a:moveTo>
                    <a:cubicBezTo>
                      <a:pt x="33" y="11"/>
                      <a:pt x="32" y="7"/>
                      <a:pt x="29" y="5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26" y="2"/>
                      <a:pt x="22" y="0"/>
                      <a:pt x="18" y="0"/>
                    </a:cubicBezTo>
                    <a:cubicBezTo>
                      <a:pt x="13" y="0"/>
                      <a:pt x="9" y="2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3" y="8"/>
                      <a:pt x="1" y="12"/>
                      <a:pt x="1" y="17"/>
                    </a:cubicBezTo>
                    <a:cubicBezTo>
                      <a:pt x="1" y="20"/>
                      <a:pt x="2" y="23"/>
                      <a:pt x="4" y="26"/>
                    </a:cubicBezTo>
                    <a:cubicBezTo>
                      <a:pt x="4" y="28"/>
                      <a:pt x="4" y="28"/>
                      <a:pt x="4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5" y="42"/>
                      <a:pt x="5" y="42"/>
                      <a:pt x="5" y="4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3" y="50"/>
                      <a:pt x="2" y="54"/>
                      <a:pt x="2" y="58"/>
                    </a:cubicBezTo>
                    <a:cubicBezTo>
                      <a:pt x="2" y="67"/>
                      <a:pt x="6" y="74"/>
                      <a:pt x="11" y="80"/>
                    </a:cubicBezTo>
                    <a:cubicBezTo>
                      <a:pt x="17" y="85"/>
                      <a:pt x="24" y="89"/>
                      <a:pt x="33" y="89"/>
                    </a:cubicBezTo>
                    <a:cubicBezTo>
                      <a:pt x="41" y="89"/>
                      <a:pt x="49" y="85"/>
                      <a:pt x="55" y="80"/>
                    </a:cubicBezTo>
                    <a:cubicBezTo>
                      <a:pt x="60" y="74"/>
                      <a:pt x="64" y="67"/>
                      <a:pt x="64" y="58"/>
                    </a:cubicBezTo>
                    <a:cubicBezTo>
                      <a:pt x="64" y="50"/>
                      <a:pt x="60" y="42"/>
                      <a:pt x="55" y="36"/>
                    </a:cubicBezTo>
                    <a:cubicBezTo>
                      <a:pt x="53" y="34"/>
                      <a:pt x="51" y="33"/>
                      <a:pt x="49" y="31"/>
                    </a:cubicBezTo>
                    <a:cubicBezTo>
                      <a:pt x="34" y="14"/>
                      <a:pt x="34" y="14"/>
                      <a:pt x="34" y="14"/>
                    </a:cubicBezTo>
                    <a:close/>
                    <a:moveTo>
                      <a:pt x="17" y="57"/>
                    </a:moveTo>
                    <a:cubicBezTo>
                      <a:pt x="18" y="44"/>
                      <a:pt x="30" y="42"/>
                      <a:pt x="40" y="43"/>
                    </a:cubicBezTo>
                    <a:cubicBezTo>
                      <a:pt x="30" y="47"/>
                      <a:pt x="23" y="51"/>
                      <a:pt x="17" y="57"/>
                    </a:cubicBezTo>
                    <a:close/>
                    <a:moveTo>
                      <a:pt x="19" y="44"/>
                    </a:moveTo>
                    <a:cubicBezTo>
                      <a:pt x="22" y="40"/>
                      <a:pt x="27" y="38"/>
                      <a:pt x="33" y="38"/>
                    </a:cubicBezTo>
                    <a:cubicBezTo>
                      <a:pt x="38" y="38"/>
                      <a:pt x="43" y="40"/>
                      <a:pt x="47" y="44"/>
                    </a:cubicBezTo>
                    <a:cubicBezTo>
                      <a:pt x="51" y="48"/>
                      <a:pt x="53" y="53"/>
                      <a:pt x="53" y="58"/>
                    </a:cubicBezTo>
                    <a:cubicBezTo>
                      <a:pt x="53" y="64"/>
                      <a:pt x="51" y="69"/>
                      <a:pt x="47" y="72"/>
                    </a:cubicBezTo>
                    <a:cubicBezTo>
                      <a:pt x="43" y="76"/>
                      <a:pt x="38" y="78"/>
                      <a:pt x="33" y="78"/>
                    </a:cubicBezTo>
                    <a:cubicBezTo>
                      <a:pt x="27" y="78"/>
                      <a:pt x="22" y="76"/>
                      <a:pt x="19" y="72"/>
                    </a:cubicBezTo>
                    <a:cubicBezTo>
                      <a:pt x="15" y="69"/>
                      <a:pt x="13" y="64"/>
                      <a:pt x="13" y="58"/>
                    </a:cubicBezTo>
                    <a:cubicBezTo>
                      <a:pt x="13" y="53"/>
                      <a:pt x="15" y="48"/>
                      <a:pt x="19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1546678" y="3505245"/>
            <a:ext cx="2109465" cy="689057"/>
            <a:chOff x="2037820" y="4769339"/>
            <a:chExt cx="2857265" cy="937552"/>
          </a:xfrm>
        </p:grpSpPr>
        <p:sp>
          <p:nvSpPr>
            <p:cNvPr id="14" name="流程图: 可选过程 13"/>
            <p:cNvSpPr/>
            <p:nvPr/>
          </p:nvSpPr>
          <p:spPr>
            <a:xfrm>
              <a:off x="2037820" y="4821519"/>
              <a:ext cx="2367189" cy="885372"/>
            </a:xfrm>
            <a:prstGeom prst="flowChartAlternateProcess">
              <a:avLst/>
            </a:prstGeom>
            <a:noFill/>
            <a:ln w="25400">
              <a:solidFill>
                <a:srgbClr val="2E97B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文本框 43"/>
            <p:cNvSpPr txBox="1"/>
            <p:nvPr/>
          </p:nvSpPr>
          <p:spPr>
            <a:xfrm>
              <a:off x="2452826" y="4769339"/>
              <a:ext cx="2442259" cy="924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dirty="0">
                  <a:cs typeface="+mn-ea"/>
                  <a:sym typeface="+mn-lt"/>
                </a:rPr>
                <a:t>Enter text messages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415384" y="1767423"/>
            <a:ext cx="1566196" cy="1559137"/>
            <a:chOff x="5921248" y="2404809"/>
            <a:chExt cx="2121408" cy="2121408"/>
          </a:xfrm>
        </p:grpSpPr>
        <p:sp>
          <p:nvSpPr>
            <p:cNvPr id="17" name="椭圆 16"/>
            <p:cNvSpPr/>
            <p:nvPr/>
          </p:nvSpPr>
          <p:spPr>
            <a:xfrm>
              <a:off x="5921248" y="2404809"/>
              <a:ext cx="2121408" cy="2121408"/>
            </a:xfrm>
            <a:prstGeom prst="ellipse">
              <a:avLst/>
            </a:prstGeom>
            <a:solidFill>
              <a:srgbClr val="2E97BC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6568408" y="3133725"/>
              <a:ext cx="827088" cy="663575"/>
            </a:xfrm>
            <a:custGeom>
              <a:avLst/>
              <a:gdLst>
                <a:gd name="T0" fmla="*/ 328 w 521"/>
                <a:gd name="T1" fmla="*/ 65 h 418"/>
                <a:gd name="T2" fmla="*/ 332 w 521"/>
                <a:gd name="T3" fmla="*/ 23 h 418"/>
                <a:gd name="T4" fmla="*/ 351 w 521"/>
                <a:gd name="T5" fmla="*/ 0 h 418"/>
                <a:gd name="T6" fmla="*/ 521 w 521"/>
                <a:gd name="T7" fmla="*/ 0 h 418"/>
                <a:gd name="T8" fmla="*/ 521 w 521"/>
                <a:gd name="T9" fmla="*/ 394 h 418"/>
                <a:gd name="T10" fmla="*/ 503 w 521"/>
                <a:gd name="T11" fmla="*/ 418 h 418"/>
                <a:gd name="T12" fmla="*/ 332 w 521"/>
                <a:gd name="T13" fmla="*/ 418 h 418"/>
                <a:gd name="T14" fmla="*/ 332 w 521"/>
                <a:gd name="T15" fmla="*/ 339 h 418"/>
                <a:gd name="T16" fmla="*/ 235 w 521"/>
                <a:gd name="T17" fmla="*/ 339 h 418"/>
                <a:gd name="T18" fmla="*/ 258 w 521"/>
                <a:gd name="T19" fmla="*/ 381 h 418"/>
                <a:gd name="T20" fmla="*/ 79 w 521"/>
                <a:gd name="T21" fmla="*/ 418 h 418"/>
                <a:gd name="T22" fmla="*/ 106 w 521"/>
                <a:gd name="T23" fmla="*/ 381 h 418"/>
                <a:gd name="T24" fmla="*/ 24 w 521"/>
                <a:gd name="T25" fmla="*/ 339 h 418"/>
                <a:gd name="T26" fmla="*/ 0 w 521"/>
                <a:gd name="T27" fmla="*/ 316 h 418"/>
                <a:gd name="T28" fmla="*/ 0 w 521"/>
                <a:gd name="T29" fmla="*/ 65 h 418"/>
                <a:gd name="T30" fmla="*/ 24 w 521"/>
                <a:gd name="T31" fmla="*/ 65 h 418"/>
                <a:gd name="T32" fmla="*/ 116 w 521"/>
                <a:gd name="T33" fmla="*/ 260 h 418"/>
                <a:gd name="T34" fmla="*/ 93 w 521"/>
                <a:gd name="T35" fmla="*/ 190 h 418"/>
                <a:gd name="T36" fmla="*/ 93 w 521"/>
                <a:gd name="T37" fmla="*/ 260 h 418"/>
                <a:gd name="T38" fmla="*/ 258 w 521"/>
                <a:gd name="T39" fmla="*/ 260 h 418"/>
                <a:gd name="T40" fmla="*/ 231 w 521"/>
                <a:gd name="T41" fmla="*/ 139 h 418"/>
                <a:gd name="T42" fmla="*/ 231 w 521"/>
                <a:gd name="T43" fmla="*/ 260 h 418"/>
                <a:gd name="T44" fmla="*/ 222 w 521"/>
                <a:gd name="T45" fmla="*/ 260 h 418"/>
                <a:gd name="T46" fmla="*/ 199 w 521"/>
                <a:gd name="T47" fmla="*/ 218 h 418"/>
                <a:gd name="T48" fmla="*/ 199 w 521"/>
                <a:gd name="T49" fmla="*/ 260 h 418"/>
                <a:gd name="T50" fmla="*/ 185 w 521"/>
                <a:gd name="T51" fmla="*/ 260 h 418"/>
                <a:gd name="T52" fmla="*/ 162 w 521"/>
                <a:gd name="T53" fmla="*/ 204 h 418"/>
                <a:gd name="T54" fmla="*/ 162 w 521"/>
                <a:gd name="T55" fmla="*/ 260 h 418"/>
                <a:gd name="T56" fmla="*/ 153 w 521"/>
                <a:gd name="T57" fmla="*/ 260 h 418"/>
                <a:gd name="T58" fmla="*/ 129 w 521"/>
                <a:gd name="T59" fmla="*/ 172 h 418"/>
                <a:gd name="T60" fmla="*/ 129 w 521"/>
                <a:gd name="T61" fmla="*/ 260 h 418"/>
                <a:gd name="T62" fmla="*/ 480 w 521"/>
                <a:gd name="T63" fmla="*/ 148 h 418"/>
                <a:gd name="T64" fmla="*/ 397 w 521"/>
                <a:gd name="T65" fmla="*/ 121 h 418"/>
                <a:gd name="T66" fmla="*/ 480 w 521"/>
                <a:gd name="T67" fmla="*/ 79 h 418"/>
                <a:gd name="T68" fmla="*/ 374 w 521"/>
                <a:gd name="T69" fmla="*/ 46 h 418"/>
                <a:gd name="T70" fmla="*/ 480 w 521"/>
                <a:gd name="T71" fmla="*/ 376 h 418"/>
                <a:gd name="T72" fmla="*/ 397 w 521"/>
                <a:gd name="T73" fmla="*/ 190 h 418"/>
                <a:gd name="T74" fmla="*/ 397 w 521"/>
                <a:gd name="T75" fmla="*/ 148 h 418"/>
                <a:gd name="T76" fmla="*/ 42 w 521"/>
                <a:gd name="T77" fmla="*/ 111 h 418"/>
                <a:gd name="T78" fmla="*/ 309 w 521"/>
                <a:gd name="T79" fmla="*/ 297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21" h="418">
                  <a:moveTo>
                    <a:pt x="24" y="65"/>
                  </a:moveTo>
                  <a:lnTo>
                    <a:pt x="328" y="65"/>
                  </a:lnTo>
                  <a:lnTo>
                    <a:pt x="332" y="65"/>
                  </a:lnTo>
                  <a:lnTo>
                    <a:pt x="332" y="23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503" y="0"/>
                  </a:lnTo>
                  <a:lnTo>
                    <a:pt x="521" y="0"/>
                  </a:lnTo>
                  <a:lnTo>
                    <a:pt x="521" y="23"/>
                  </a:lnTo>
                  <a:lnTo>
                    <a:pt x="521" y="394"/>
                  </a:lnTo>
                  <a:lnTo>
                    <a:pt x="521" y="418"/>
                  </a:lnTo>
                  <a:lnTo>
                    <a:pt x="503" y="418"/>
                  </a:lnTo>
                  <a:lnTo>
                    <a:pt x="351" y="418"/>
                  </a:lnTo>
                  <a:lnTo>
                    <a:pt x="332" y="418"/>
                  </a:lnTo>
                  <a:lnTo>
                    <a:pt x="332" y="394"/>
                  </a:lnTo>
                  <a:lnTo>
                    <a:pt x="332" y="339"/>
                  </a:lnTo>
                  <a:lnTo>
                    <a:pt x="328" y="339"/>
                  </a:lnTo>
                  <a:lnTo>
                    <a:pt x="235" y="339"/>
                  </a:lnTo>
                  <a:lnTo>
                    <a:pt x="235" y="381"/>
                  </a:lnTo>
                  <a:lnTo>
                    <a:pt x="258" y="381"/>
                  </a:lnTo>
                  <a:lnTo>
                    <a:pt x="258" y="418"/>
                  </a:lnTo>
                  <a:lnTo>
                    <a:pt x="79" y="418"/>
                  </a:lnTo>
                  <a:lnTo>
                    <a:pt x="79" y="381"/>
                  </a:lnTo>
                  <a:lnTo>
                    <a:pt x="106" y="381"/>
                  </a:lnTo>
                  <a:lnTo>
                    <a:pt x="106" y="339"/>
                  </a:lnTo>
                  <a:lnTo>
                    <a:pt x="24" y="339"/>
                  </a:lnTo>
                  <a:lnTo>
                    <a:pt x="0" y="339"/>
                  </a:lnTo>
                  <a:lnTo>
                    <a:pt x="0" y="316"/>
                  </a:lnTo>
                  <a:lnTo>
                    <a:pt x="0" y="88"/>
                  </a:lnTo>
                  <a:lnTo>
                    <a:pt x="0" y="65"/>
                  </a:lnTo>
                  <a:lnTo>
                    <a:pt x="24" y="65"/>
                  </a:lnTo>
                  <a:lnTo>
                    <a:pt x="24" y="65"/>
                  </a:lnTo>
                  <a:close/>
                  <a:moveTo>
                    <a:pt x="93" y="260"/>
                  </a:moveTo>
                  <a:lnTo>
                    <a:pt x="116" y="260"/>
                  </a:lnTo>
                  <a:lnTo>
                    <a:pt x="116" y="190"/>
                  </a:lnTo>
                  <a:lnTo>
                    <a:pt x="93" y="190"/>
                  </a:lnTo>
                  <a:lnTo>
                    <a:pt x="93" y="260"/>
                  </a:lnTo>
                  <a:lnTo>
                    <a:pt x="93" y="260"/>
                  </a:lnTo>
                  <a:close/>
                  <a:moveTo>
                    <a:pt x="231" y="260"/>
                  </a:moveTo>
                  <a:lnTo>
                    <a:pt x="258" y="260"/>
                  </a:lnTo>
                  <a:lnTo>
                    <a:pt x="258" y="139"/>
                  </a:lnTo>
                  <a:lnTo>
                    <a:pt x="231" y="139"/>
                  </a:lnTo>
                  <a:lnTo>
                    <a:pt x="231" y="260"/>
                  </a:lnTo>
                  <a:lnTo>
                    <a:pt x="231" y="260"/>
                  </a:lnTo>
                  <a:close/>
                  <a:moveTo>
                    <a:pt x="199" y="260"/>
                  </a:moveTo>
                  <a:lnTo>
                    <a:pt x="222" y="260"/>
                  </a:lnTo>
                  <a:lnTo>
                    <a:pt x="222" y="218"/>
                  </a:lnTo>
                  <a:lnTo>
                    <a:pt x="199" y="218"/>
                  </a:lnTo>
                  <a:lnTo>
                    <a:pt x="199" y="260"/>
                  </a:lnTo>
                  <a:lnTo>
                    <a:pt x="199" y="260"/>
                  </a:lnTo>
                  <a:close/>
                  <a:moveTo>
                    <a:pt x="162" y="260"/>
                  </a:moveTo>
                  <a:lnTo>
                    <a:pt x="185" y="260"/>
                  </a:lnTo>
                  <a:lnTo>
                    <a:pt x="185" y="204"/>
                  </a:lnTo>
                  <a:lnTo>
                    <a:pt x="162" y="204"/>
                  </a:lnTo>
                  <a:lnTo>
                    <a:pt x="162" y="260"/>
                  </a:lnTo>
                  <a:lnTo>
                    <a:pt x="162" y="260"/>
                  </a:lnTo>
                  <a:close/>
                  <a:moveTo>
                    <a:pt x="129" y="260"/>
                  </a:moveTo>
                  <a:lnTo>
                    <a:pt x="153" y="260"/>
                  </a:lnTo>
                  <a:lnTo>
                    <a:pt x="153" y="172"/>
                  </a:lnTo>
                  <a:lnTo>
                    <a:pt x="129" y="172"/>
                  </a:lnTo>
                  <a:lnTo>
                    <a:pt x="129" y="260"/>
                  </a:lnTo>
                  <a:lnTo>
                    <a:pt x="129" y="260"/>
                  </a:lnTo>
                  <a:close/>
                  <a:moveTo>
                    <a:pt x="397" y="148"/>
                  </a:moveTo>
                  <a:lnTo>
                    <a:pt x="480" y="148"/>
                  </a:lnTo>
                  <a:lnTo>
                    <a:pt x="480" y="121"/>
                  </a:lnTo>
                  <a:lnTo>
                    <a:pt x="397" y="121"/>
                  </a:lnTo>
                  <a:lnTo>
                    <a:pt x="397" y="79"/>
                  </a:lnTo>
                  <a:lnTo>
                    <a:pt x="480" y="79"/>
                  </a:lnTo>
                  <a:lnTo>
                    <a:pt x="480" y="46"/>
                  </a:lnTo>
                  <a:lnTo>
                    <a:pt x="374" y="46"/>
                  </a:lnTo>
                  <a:lnTo>
                    <a:pt x="374" y="376"/>
                  </a:lnTo>
                  <a:lnTo>
                    <a:pt x="480" y="376"/>
                  </a:lnTo>
                  <a:lnTo>
                    <a:pt x="480" y="190"/>
                  </a:lnTo>
                  <a:lnTo>
                    <a:pt x="397" y="190"/>
                  </a:lnTo>
                  <a:lnTo>
                    <a:pt x="397" y="148"/>
                  </a:lnTo>
                  <a:lnTo>
                    <a:pt x="397" y="148"/>
                  </a:lnTo>
                  <a:close/>
                  <a:moveTo>
                    <a:pt x="309" y="111"/>
                  </a:moveTo>
                  <a:lnTo>
                    <a:pt x="42" y="111"/>
                  </a:lnTo>
                  <a:lnTo>
                    <a:pt x="42" y="297"/>
                  </a:lnTo>
                  <a:lnTo>
                    <a:pt x="309" y="297"/>
                  </a:lnTo>
                  <a:lnTo>
                    <a:pt x="309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324657" y="3505244"/>
            <a:ext cx="1968476" cy="689056"/>
            <a:chOff x="5955624" y="4769340"/>
            <a:chExt cx="2666296" cy="937551"/>
          </a:xfrm>
        </p:grpSpPr>
        <p:sp>
          <p:nvSpPr>
            <p:cNvPr id="20" name="文本框 48"/>
            <p:cNvSpPr txBox="1"/>
            <p:nvPr/>
          </p:nvSpPr>
          <p:spPr>
            <a:xfrm>
              <a:off x="6321387" y="4769340"/>
              <a:ext cx="2300533" cy="506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dirty="0">
                  <a:cs typeface="+mn-ea"/>
                  <a:sym typeface="+mn-lt"/>
                </a:rPr>
                <a:t>Enter text messages</a:t>
              </a:r>
            </a:p>
          </p:txBody>
        </p:sp>
        <p:sp>
          <p:nvSpPr>
            <p:cNvPr id="21" name="流程图: 可选过程 20"/>
            <p:cNvSpPr/>
            <p:nvPr/>
          </p:nvSpPr>
          <p:spPr>
            <a:xfrm>
              <a:off x="5955624" y="4821519"/>
              <a:ext cx="2367189" cy="885372"/>
            </a:xfrm>
            <a:prstGeom prst="flowChartAlternateProcess">
              <a:avLst/>
            </a:prstGeom>
            <a:noFill/>
            <a:ln w="25400">
              <a:solidFill>
                <a:srgbClr val="2E97B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807898" y="1767423"/>
            <a:ext cx="1566196" cy="1559137"/>
            <a:chOff x="7811008" y="2404809"/>
            <a:chExt cx="2121408" cy="2121408"/>
          </a:xfrm>
        </p:grpSpPr>
        <p:sp>
          <p:nvSpPr>
            <p:cNvPr id="23" name="椭圆 22"/>
            <p:cNvSpPr/>
            <p:nvPr/>
          </p:nvSpPr>
          <p:spPr>
            <a:xfrm>
              <a:off x="7811008" y="2404809"/>
              <a:ext cx="2121408" cy="2121408"/>
            </a:xfrm>
            <a:prstGeom prst="ellipse">
              <a:avLst/>
            </a:prstGeom>
            <a:solidFill>
              <a:srgbClr val="2E97BC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531978" y="3059483"/>
              <a:ext cx="676719" cy="820349"/>
            </a:xfrm>
            <a:custGeom>
              <a:avLst/>
              <a:gdLst>
                <a:gd name="T0" fmla="*/ 17 w 101"/>
                <a:gd name="T1" fmla="*/ 16 h 123"/>
                <a:gd name="T2" fmla="*/ 66 w 101"/>
                <a:gd name="T3" fmla="*/ 10 h 123"/>
                <a:gd name="T4" fmla="*/ 73 w 101"/>
                <a:gd name="T5" fmla="*/ 16 h 123"/>
                <a:gd name="T6" fmla="*/ 73 w 101"/>
                <a:gd name="T7" fmla="*/ 18 h 123"/>
                <a:gd name="T8" fmla="*/ 28 w 101"/>
                <a:gd name="T9" fmla="*/ 24 h 123"/>
                <a:gd name="T10" fmla="*/ 23 w 101"/>
                <a:gd name="T11" fmla="*/ 31 h 123"/>
                <a:gd name="T12" fmla="*/ 23 w 101"/>
                <a:gd name="T13" fmla="*/ 99 h 123"/>
                <a:gd name="T14" fmla="*/ 17 w 101"/>
                <a:gd name="T15" fmla="*/ 99 h 123"/>
                <a:gd name="T16" fmla="*/ 17 w 101"/>
                <a:gd name="T17" fmla="*/ 16 h 123"/>
                <a:gd name="T18" fmla="*/ 54 w 101"/>
                <a:gd name="T19" fmla="*/ 49 h 123"/>
                <a:gd name="T20" fmla="*/ 54 w 101"/>
                <a:gd name="T21" fmla="*/ 66 h 123"/>
                <a:gd name="T22" fmla="*/ 92 w 101"/>
                <a:gd name="T23" fmla="*/ 61 h 123"/>
                <a:gd name="T24" fmla="*/ 92 w 101"/>
                <a:gd name="T25" fmla="*/ 44 h 123"/>
                <a:gd name="T26" fmla="*/ 54 w 101"/>
                <a:gd name="T27" fmla="*/ 49 h 123"/>
                <a:gd name="T28" fmla="*/ 45 w 101"/>
                <a:gd name="T29" fmla="*/ 38 h 123"/>
                <a:gd name="T30" fmla="*/ 45 w 101"/>
                <a:gd name="T31" fmla="*/ 121 h 123"/>
                <a:gd name="T32" fmla="*/ 93 w 101"/>
                <a:gd name="T33" fmla="*/ 115 h 123"/>
                <a:gd name="T34" fmla="*/ 101 w 101"/>
                <a:gd name="T35" fmla="*/ 107 h 123"/>
                <a:gd name="T36" fmla="*/ 101 w 101"/>
                <a:gd name="T37" fmla="*/ 38 h 123"/>
                <a:gd name="T38" fmla="*/ 93 w 101"/>
                <a:gd name="T39" fmla="*/ 32 h 123"/>
                <a:gd name="T40" fmla="*/ 45 w 101"/>
                <a:gd name="T41" fmla="*/ 38 h 123"/>
                <a:gd name="T42" fmla="*/ 30 w 101"/>
                <a:gd name="T43" fmla="*/ 29 h 123"/>
                <a:gd name="T44" fmla="*/ 27 w 101"/>
                <a:gd name="T45" fmla="*/ 31 h 123"/>
                <a:gd name="T46" fmla="*/ 27 w 101"/>
                <a:gd name="T47" fmla="*/ 111 h 123"/>
                <a:gd name="T48" fmla="*/ 30 w 101"/>
                <a:gd name="T49" fmla="*/ 116 h 123"/>
                <a:gd name="T50" fmla="*/ 38 w 101"/>
                <a:gd name="T51" fmla="*/ 122 h 123"/>
                <a:gd name="T52" fmla="*/ 41 w 101"/>
                <a:gd name="T53" fmla="*/ 119 h 123"/>
                <a:gd name="T54" fmla="*/ 41 w 101"/>
                <a:gd name="T55" fmla="*/ 39 h 123"/>
                <a:gd name="T56" fmla="*/ 38 w 101"/>
                <a:gd name="T57" fmla="*/ 34 h 123"/>
                <a:gd name="T58" fmla="*/ 30 w 101"/>
                <a:gd name="T59" fmla="*/ 29 h 123"/>
                <a:gd name="T60" fmla="*/ 36 w 101"/>
                <a:gd name="T61" fmla="*/ 27 h 123"/>
                <a:gd name="T62" fmla="*/ 41 w 101"/>
                <a:gd name="T63" fmla="*/ 31 h 123"/>
                <a:gd name="T64" fmla="*/ 42 w 101"/>
                <a:gd name="T65" fmla="*/ 31 h 123"/>
                <a:gd name="T66" fmla="*/ 88 w 101"/>
                <a:gd name="T67" fmla="*/ 25 h 123"/>
                <a:gd name="T68" fmla="*/ 81 w 101"/>
                <a:gd name="T69" fmla="*/ 22 h 123"/>
                <a:gd name="T70" fmla="*/ 36 w 101"/>
                <a:gd name="T71" fmla="*/ 27 h 123"/>
                <a:gd name="T72" fmla="*/ 2 w 101"/>
                <a:gd name="T73" fmla="*/ 7 h 123"/>
                <a:gd name="T74" fmla="*/ 11 w 101"/>
                <a:gd name="T75" fmla="*/ 13 h 123"/>
                <a:gd name="T76" fmla="*/ 13 w 101"/>
                <a:gd name="T77" fmla="*/ 18 h 123"/>
                <a:gd name="T78" fmla="*/ 13 w 101"/>
                <a:gd name="T79" fmla="*/ 98 h 123"/>
                <a:gd name="T80" fmla="*/ 11 w 101"/>
                <a:gd name="T81" fmla="*/ 100 h 123"/>
                <a:gd name="T82" fmla="*/ 2 w 101"/>
                <a:gd name="T83" fmla="*/ 95 h 123"/>
                <a:gd name="T84" fmla="*/ 0 w 101"/>
                <a:gd name="T85" fmla="*/ 89 h 123"/>
                <a:gd name="T86" fmla="*/ 0 w 101"/>
                <a:gd name="T87" fmla="*/ 9 h 123"/>
                <a:gd name="T88" fmla="*/ 2 w 101"/>
                <a:gd name="T89" fmla="*/ 7 h 123"/>
                <a:gd name="T90" fmla="*/ 8 w 101"/>
                <a:gd name="T91" fmla="*/ 6 h 123"/>
                <a:gd name="T92" fmla="*/ 13 w 101"/>
                <a:gd name="T93" fmla="*/ 9 h 123"/>
                <a:gd name="T94" fmla="*/ 14 w 101"/>
                <a:gd name="T95" fmla="*/ 10 h 123"/>
                <a:gd name="T96" fmla="*/ 60 w 101"/>
                <a:gd name="T97" fmla="*/ 4 h 123"/>
                <a:gd name="T98" fmla="*/ 53 w 101"/>
                <a:gd name="T99" fmla="*/ 0 h 123"/>
                <a:gd name="T100" fmla="*/ 8 w 101"/>
                <a:gd name="T10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" h="123">
                  <a:moveTo>
                    <a:pt x="17" y="16"/>
                  </a:moveTo>
                  <a:cubicBezTo>
                    <a:pt x="66" y="10"/>
                    <a:pt x="66" y="10"/>
                    <a:pt x="66" y="10"/>
                  </a:cubicBezTo>
                  <a:cubicBezTo>
                    <a:pt x="70" y="10"/>
                    <a:pt x="73" y="12"/>
                    <a:pt x="73" y="16"/>
                  </a:cubicBezTo>
                  <a:cubicBezTo>
                    <a:pt x="73" y="18"/>
                    <a:pt x="73" y="18"/>
                    <a:pt x="73" y="18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4" y="25"/>
                    <a:pt x="23" y="27"/>
                    <a:pt x="23" y="31"/>
                  </a:cubicBezTo>
                  <a:cubicBezTo>
                    <a:pt x="23" y="99"/>
                    <a:pt x="23" y="99"/>
                    <a:pt x="23" y="99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7" y="16"/>
                    <a:pt x="17" y="16"/>
                    <a:pt x="17" y="16"/>
                  </a:cubicBezTo>
                  <a:close/>
                  <a:moveTo>
                    <a:pt x="54" y="49"/>
                  </a:moveTo>
                  <a:cubicBezTo>
                    <a:pt x="54" y="66"/>
                    <a:pt x="54" y="66"/>
                    <a:pt x="54" y="66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54" y="49"/>
                    <a:pt x="54" y="49"/>
                    <a:pt x="54" y="49"/>
                  </a:cubicBezTo>
                  <a:close/>
                  <a:moveTo>
                    <a:pt x="45" y="38"/>
                  </a:moveTo>
                  <a:cubicBezTo>
                    <a:pt x="45" y="121"/>
                    <a:pt x="45" y="121"/>
                    <a:pt x="45" y="121"/>
                  </a:cubicBezTo>
                  <a:cubicBezTo>
                    <a:pt x="93" y="115"/>
                    <a:pt x="93" y="115"/>
                    <a:pt x="93" y="115"/>
                  </a:cubicBezTo>
                  <a:cubicBezTo>
                    <a:pt x="97" y="114"/>
                    <a:pt x="101" y="111"/>
                    <a:pt x="101" y="107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01" y="34"/>
                    <a:pt x="97" y="31"/>
                    <a:pt x="93" y="32"/>
                  </a:cubicBezTo>
                  <a:cubicBezTo>
                    <a:pt x="45" y="38"/>
                    <a:pt x="45" y="38"/>
                    <a:pt x="45" y="38"/>
                  </a:cubicBezTo>
                  <a:close/>
                  <a:moveTo>
                    <a:pt x="30" y="29"/>
                  </a:moveTo>
                  <a:cubicBezTo>
                    <a:pt x="28" y="28"/>
                    <a:pt x="27" y="29"/>
                    <a:pt x="27" y="31"/>
                  </a:cubicBezTo>
                  <a:cubicBezTo>
                    <a:pt x="27" y="111"/>
                    <a:pt x="27" y="111"/>
                    <a:pt x="27" y="111"/>
                  </a:cubicBezTo>
                  <a:cubicBezTo>
                    <a:pt x="27" y="113"/>
                    <a:pt x="28" y="115"/>
                    <a:pt x="30" y="116"/>
                  </a:cubicBezTo>
                  <a:cubicBezTo>
                    <a:pt x="38" y="122"/>
                    <a:pt x="38" y="122"/>
                    <a:pt x="38" y="122"/>
                  </a:cubicBezTo>
                  <a:cubicBezTo>
                    <a:pt x="40" y="123"/>
                    <a:pt x="41" y="122"/>
                    <a:pt x="41" y="119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1" y="37"/>
                    <a:pt x="40" y="35"/>
                    <a:pt x="38" y="34"/>
                  </a:cubicBezTo>
                  <a:cubicBezTo>
                    <a:pt x="30" y="29"/>
                    <a:pt x="30" y="29"/>
                    <a:pt x="30" y="29"/>
                  </a:cubicBezTo>
                  <a:close/>
                  <a:moveTo>
                    <a:pt x="36" y="27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2" y="31"/>
                    <a:pt x="42" y="31"/>
                  </a:cubicBezTo>
                  <a:cubicBezTo>
                    <a:pt x="88" y="25"/>
                    <a:pt x="88" y="25"/>
                    <a:pt x="88" y="25"/>
                  </a:cubicBezTo>
                  <a:cubicBezTo>
                    <a:pt x="87" y="23"/>
                    <a:pt x="84" y="21"/>
                    <a:pt x="81" y="22"/>
                  </a:cubicBezTo>
                  <a:cubicBezTo>
                    <a:pt x="36" y="27"/>
                    <a:pt x="36" y="27"/>
                    <a:pt x="36" y="27"/>
                  </a:cubicBezTo>
                  <a:close/>
                  <a:moveTo>
                    <a:pt x="2" y="7"/>
                  </a:moveTo>
                  <a:cubicBezTo>
                    <a:pt x="11" y="13"/>
                    <a:pt x="11" y="13"/>
                    <a:pt x="11" y="13"/>
                  </a:cubicBezTo>
                  <a:cubicBezTo>
                    <a:pt x="12" y="14"/>
                    <a:pt x="13" y="16"/>
                    <a:pt x="13" y="18"/>
                  </a:cubicBezTo>
                  <a:cubicBezTo>
                    <a:pt x="13" y="98"/>
                    <a:pt x="13" y="98"/>
                    <a:pt x="13" y="98"/>
                  </a:cubicBezTo>
                  <a:cubicBezTo>
                    <a:pt x="13" y="100"/>
                    <a:pt x="12" y="101"/>
                    <a:pt x="11" y="100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1" y="94"/>
                    <a:pt x="0" y="92"/>
                    <a:pt x="0" y="8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7"/>
                    <a:pt x="1" y="6"/>
                    <a:pt x="2" y="7"/>
                  </a:cubicBezTo>
                  <a:close/>
                  <a:moveTo>
                    <a:pt x="8" y="6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4" y="9"/>
                    <a:pt x="14" y="10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9" y="1"/>
                    <a:pt x="56" y="0"/>
                    <a:pt x="53" y="0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731534" y="916667"/>
            <a:ext cx="1833637" cy="689333"/>
            <a:chOff x="7706197" y="1247244"/>
            <a:chExt cx="2483657" cy="937928"/>
          </a:xfrm>
        </p:grpSpPr>
        <p:sp>
          <p:nvSpPr>
            <p:cNvPr id="26" name="流程图: 可选过程 25"/>
            <p:cNvSpPr/>
            <p:nvPr/>
          </p:nvSpPr>
          <p:spPr>
            <a:xfrm>
              <a:off x="7706197" y="1299800"/>
              <a:ext cx="2367189" cy="885372"/>
            </a:xfrm>
            <a:prstGeom prst="flowChartAlternateProcess">
              <a:avLst/>
            </a:prstGeom>
            <a:noFill/>
            <a:ln w="25400">
              <a:solidFill>
                <a:srgbClr val="2E97B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文本框 55"/>
            <p:cNvSpPr txBox="1"/>
            <p:nvPr/>
          </p:nvSpPr>
          <p:spPr>
            <a:xfrm>
              <a:off x="8099604" y="1247244"/>
              <a:ext cx="2090250" cy="506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dirty="0">
                  <a:cs typeface="+mn-ea"/>
                  <a:sym typeface="+mn-lt"/>
                </a:rPr>
                <a:t>Enter text messages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3599685" y="26816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Click to add a text title</a:t>
            </a:r>
          </a:p>
        </p:txBody>
      </p:sp>
    </p:spTree>
    <p:extLst>
      <p:ext uri="{BB962C8B-B14F-4D97-AF65-F5344CB8AC3E}">
        <p14:creationId xmlns:p14="http://schemas.microsoft.com/office/powerpoint/2010/main" val="24723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42"/>
    </mc:Choice>
    <mc:Fallback xmlns:a14="http://schemas.microsoft.com/office/drawing/2010/main" xmlns="">
      <p:transition spd="slow" advTm="36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43366">
            <a:off x="-2671174" y="-864058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124298" y="1872084"/>
            <a:ext cx="955909" cy="95590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>
                <a:solidFill>
                  <a:srgbClr val="2E97BC"/>
                </a:solidFill>
                <a:cs typeface="+mn-ea"/>
                <a:sym typeface="+mn-lt"/>
              </a:rPr>
              <a:t>02</a:t>
            </a:r>
            <a:endParaRPr lang="zh-CN" altLang="en-US" sz="4800" dirty="0">
              <a:solidFill>
                <a:srgbClr val="2E97BC"/>
              </a:solidFill>
              <a:cs typeface="+mn-ea"/>
              <a:sym typeface="+mn-lt"/>
            </a:endParaRPr>
          </a:p>
        </p:txBody>
      </p:sp>
      <p:pic>
        <p:nvPicPr>
          <p:cNvPr id="18" name="Picture 2" descr="C:\Documents and Settings\Administrator\桌面\复件 (6) 复件 4\c0be67453ce5a2f9_看图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901">
            <a:off x="3375673" y="-39925"/>
            <a:ext cx="9003977" cy="50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420442" y="194409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2E97BC"/>
                </a:solidFill>
                <a:cs typeface="+mn-ea"/>
                <a:sym typeface="+mn-lt"/>
              </a:rPr>
              <a:t>Click to add a text title</a:t>
            </a:r>
          </a:p>
        </p:txBody>
      </p:sp>
      <p:sp>
        <p:nvSpPr>
          <p:cNvPr id="8" name="矩形 7"/>
          <p:cNvSpPr/>
          <p:nvPr/>
        </p:nvSpPr>
        <p:spPr>
          <a:xfrm>
            <a:off x="3420442" y="2346523"/>
            <a:ext cx="3350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>
                <a:cs typeface="+mn-ea"/>
                <a:sym typeface="+mn-lt"/>
              </a:rPr>
              <a:t>templateBusiness</a:t>
            </a:r>
            <a:r>
              <a:rPr lang="en-US" altLang="zh-CN" sz="1200" dirty="0">
                <a:cs typeface="+mn-ea"/>
                <a:sym typeface="+mn-lt"/>
              </a:rPr>
              <a:t> end of year job summary</a:t>
            </a:r>
          </a:p>
          <a:p>
            <a:r>
              <a:rPr lang="en-US" altLang="zh-CN" sz="1200" dirty="0">
                <a:cs typeface="+mn-ea"/>
                <a:sym typeface="+mn-lt"/>
              </a:rPr>
              <a:t>general PPT template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733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9"/>
    </mc:Choice>
    <mc:Fallback xmlns:a14="http://schemas.microsoft.com/office/drawing/2010/main" xmlns="">
      <p:transition spd="slow" advTm="45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OK.4.pptx121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lmn543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1182</Words>
  <Application>Microsoft Office PowerPoint</Application>
  <PresentationFormat>自定义</PresentationFormat>
  <Paragraphs>276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等线</vt:lpstr>
      <vt:lpstr>方正细谭黑简体</vt:lpstr>
      <vt:lpstr>微软雅黑</vt:lpstr>
      <vt:lpstr>Agency FB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/>
  <cp:keywords>www.jpppt.com</cp:keywords>
  <dc:description>www.jpppt.com</dc:description>
  <cp:lastModifiedBy/>
  <cp:revision>1</cp:revision>
  <dcterms:modified xsi:type="dcterms:W3CDTF">2021-07-09T07:20:37Z</dcterms:modified>
</cp:coreProperties>
</file>