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8" r:id="rId3"/>
    <p:sldId id="259" r:id="rId4"/>
    <p:sldId id="260" r:id="rId5"/>
    <p:sldId id="265" r:id="rId6"/>
    <p:sldId id="268" r:id="rId7"/>
    <p:sldId id="267" r:id="rId8"/>
    <p:sldId id="269" r:id="rId9"/>
    <p:sldId id="283" r:id="rId10"/>
    <p:sldId id="270" r:id="rId11"/>
    <p:sldId id="271" r:id="rId12"/>
    <p:sldId id="272" r:id="rId13"/>
    <p:sldId id="274" r:id="rId14"/>
    <p:sldId id="273" r:id="rId15"/>
    <p:sldId id="284" r:id="rId16"/>
    <p:sldId id="275" r:id="rId17"/>
    <p:sldId id="276" r:id="rId18"/>
    <p:sldId id="277" r:id="rId19"/>
    <p:sldId id="278" r:id="rId20"/>
    <p:sldId id="285" r:id="rId21"/>
    <p:sldId id="279" r:id="rId22"/>
    <p:sldId id="280" r:id="rId23"/>
    <p:sldId id="281" r:id="rId24"/>
    <p:sldId id="282" r:id="rId25"/>
    <p:sldId id="28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6368"/>
    <a:srgbClr val="479F72"/>
    <a:srgbClr val="91AD90"/>
    <a:srgbClr val="9EBD9E"/>
    <a:srgbClr val="D66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66"/>
      </p:cViewPr>
      <p:guideLst>
        <p:guide pos="38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05AE-1121-434C-9693-86456B5AA28E}" type="datetimeFigureOut">
              <a:rPr lang="zh-CN" altLang="en-US" smtClean="0"/>
              <a:t>2021/7/10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2334-CCAD-45D5-8D82-21EC1EE92F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8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05AE-1121-434C-9693-86456B5AA28E}" type="datetimeFigureOut">
              <a:rPr lang="zh-CN" altLang="en-US" smtClean="0"/>
              <a:t>2021/7/10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2334-CCAD-45D5-8D82-21EC1EE92F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75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05AE-1121-434C-9693-86456B5AA28E}" type="datetimeFigureOut">
              <a:rPr lang="zh-CN" altLang="en-US" smtClean="0"/>
              <a:t>2021/7/10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2334-CCAD-45D5-8D82-21EC1EE92F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65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05AE-1121-434C-9693-86456B5AA28E}" type="datetimeFigureOut">
              <a:rPr lang="zh-CN" altLang="en-US" smtClean="0"/>
              <a:t>2021/7/10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2334-CCAD-45D5-8D82-21EC1EE92F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696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2021/7/10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65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2021/7/10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7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64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05AE-1121-434C-9693-86456B5AA28E}" type="datetimeFigureOut">
              <a:rPr lang="zh-CN" altLang="en-US" smtClean="0"/>
              <a:t>2021/7/10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2334-CCAD-45D5-8D82-21EC1EE92F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44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05AE-1121-434C-9693-86456B5AA28E}" type="datetimeFigureOut">
              <a:rPr lang="zh-CN" altLang="en-US" smtClean="0"/>
              <a:t>2021/7/10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2334-CCAD-45D5-8D82-21EC1EE92F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87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05AE-1121-434C-9693-86456B5AA28E}" type="datetimeFigureOut">
              <a:rPr lang="zh-CN" altLang="en-US" smtClean="0"/>
              <a:t>2021/7/10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2334-CCAD-45D5-8D82-21EC1EE92F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13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05AE-1121-434C-9693-86456B5AA28E}" type="datetimeFigureOut">
              <a:rPr lang="zh-CN" altLang="en-US" smtClean="0"/>
              <a:t>2021/7/10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2334-CCAD-45D5-8D82-21EC1EE92F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8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05AE-1121-434C-9693-86456B5AA28E}" type="datetimeFigureOut">
              <a:rPr lang="zh-CN" altLang="en-US" smtClean="0"/>
              <a:t>2021/7/10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2334-CCAD-45D5-8D82-21EC1EE92F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5" y="673208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856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05AE-1121-434C-9693-86456B5AA28E}" type="datetimeFigureOut">
              <a:rPr lang="zh-CN" altLang="en-US" smtClean="0"/>
              <a:t>2021/7/10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2334-CCAD-45D5-8D82-21EC1EE92F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65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05AE-1121-434C-9693-86456B5AA28E}" type="datetimeFigureOut">
              <a:rPr lang="zh-CN" altLang="en-US" smtClean="0"/>
              <a:t>2021/7/10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2334-CCAD-45D5-8D82-21EC1EE92F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3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05AE-1121-434C-9693-86456B5AA28E}" type="datetimeFigureOut">
              <a:rPr lang="zh-CN" altLang="en-US" smtClean="0"/>
              <a:t>2021/7/10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2334-CCAD-45D5-8D82-21EC1EE92F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54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E05AE-1121-434C-9693-86456B5AA28E}" type="datetimeFigureOut">
              <a:rPr lang="zh-CN" altLang="en-US" smtClean="0"/>
              <a:t>2021/7/10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12334-CCAD-45D5-8D82-21EC1EE92F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36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78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" Target="slide8.xml"/><Relationship Id="rId5" Type="http://schemas.openxmlformats.org/officeDocument/2006/relationships/tags" Target="../tags/tag5.xml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t="11009" r="14408" b="52199"/>
          <a:stretch/>
        </p:blipFill>
        <p:spPr>
          <a:xfrm>
            <a:off x="383071" y="403225"/>
            <a:ext cx="11425859" cy="6051551"/>
          </a:xfrm>
          <a:prstGeom prst="rect">
            <a:avLst/>
          </a:prstGeom>
        </p:spPr>
      </p:pic>
      <p:sp>
        <p:nvSpPr>
          <p:cNvPr id="4" name="文本框 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2844501" y="2569946"/>
            <a:ext cx="7453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D46368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Meet</a:t>
            </a:r>
            <a:r>
              <a:rPr lang="en-US" altLang="zh-CN" sz="6600" dirty="0">
                <a:solidFill>
                  <a:srgbClr val="D46368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·</a:t>
            </a:r>
            <a:r>
              <a:rPr lang="zh-CN" altLang="en-US" sz="6600" dirty="0">
                <a:solidFill>
                  <a:srgbClr val="479F72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Summer</a:t>
            </a:r>
            <a:endParaRPr lang="zh-CN" altLang="en-US" sz="6600" dirty="0">
              <a:solidFill>
                <a:srgbClr val="D46368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65724" y="2180822"/>
            <a:ext cx="156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479F72"/>
                </a:solidFill>
                <a:cs typeface="+mn-ea"/>
                <a:sym typeface="+mn-lt"/>
              </a:rPr>
              <a:t>Summer</a:t>
            </a:r>
            <a:endParaRPr lang="zh-CN" altLang="en-US" sz="2000" dirty="0">
              <a:solidFill>
                <a:srgbClr val="479F72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1D5FFD6-D5E9-4164-93D4-9F4B4851318A}"/>
              </a:ext>
            </a:extLst>
          </p:cNvPr>
          <p:cNvSpPr txBox="1"/>
          <p:nvPr/>
        </p:nvSpPr>
        <p:spPr>
          <a:xfrm>
            <a:off x="4467126" y="3823341"/>
            <a:ext cx="3257748" cy="43678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r>
              <a:rPr lang="zh-CN" altLang="en-US" sz="2000" dirty="0">
                <a:solidFill>
                  <a:srgbClr val="D46368"/>
                </a:solidFill>
                <a:latin typeface="+mn-lt"/>
                <a:ea typeface="+mn-ea"/>
                <a:cs typeface="+mn-ea"/>
                <a:sym typeface="+mn-lt"/>
              </a:rPr>
              <a:t>Report : </a:t>
            </a:r>
            <a:r>
              <a:rPr lang="en-US" altLang="zh-CN" sz="2000" dirty="0" err="1">
                <a:solidFill>
                  <a:srgbClr val="D46368"/>
                </a:solidFill>
                <a:latin typeface="+mn-lt"/>
                <a:ea typeface="+mn-ea"/>
                <a:cs typeface="+mn-ea"/>
                <a:sym typeface="+mn-lt"/>
              </a:rPr>
              <a:t>jpppt.Com</a:t>
            </a:r>
            <a:endParaRPr lang="zh-CN" altLang="en-US" sz="2000" dirty="0">
              <a:solidFill>
                <a:srgbClr val="D4636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7F2A523-94D2-42F5-BBF3-4768E953BB54}"/>
              </a:ext>
            </a:extLst>
          </p:cNvPr>
          <p:cNvSpPr/>
          <p:nvPr/>
        </p:nvSpPr>
        <p:spPr>
          <a:xfrm>
            <a:off x="9865998" y="14017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9" name="TextBox 3">
            <a:hlinkClick r:id="rId3"/>
            <a:extLst>
              <a:ext uri="{FF2B5EF4-FFF2-40B4-BE49-F238E27FC236}">
                <a16:creationId xmlns:a16="http://schemas.microsoft.com/office/drawing/2014/main" id="{4559BB50-08A1-4D37-A08A-ED2FEC2E85DE}"/>
              </a:ext>
            </a:extLst>
          </p:cNvPr>
          <p:cNvSpPr txBox="1"/>
          <p:nvPr/>
        </p:nvSpPr>
        <p:spPr>
          <a:xfrm>
            <a:off x="561468" y="601740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846019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6381" y="284956"/>
            <a:ext cx="11935619" cy="6573044"/>
            <a:chOff x="256381" y="284956"/>
            <a:chExt cx="11935619" cy="6573044"/>
          </a:xfrm>
        </p:grpSpPr>
        <p:sp>
          <p:nvSpPr>
            <p:cNvPr id="2" name="矩形 1"/>
            <p:cNvSpPr/>
            <p:nvPr/>
          </p:nvSpPr>
          <p:spPr>
            <a:xfrm>
              <a:off x="256381" y="284956"/>
              <a:ext cx="11679238" cy="6288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99070" y="5461000"/>
              <a:ext cx="1592930" cy="1397000"/>
            </a:xfrm>
            <a:prstGeom prst="rect">
              <a:avLst/>
            </a:prstGeom>
          </p:spPr>
        </p:pic>
      </p:grpSp>
      <p:sp>
        <p:nvSpPr>
          <p:cNvPr id="38" name="文本框 37"/>
          <p:cNvSpPr txBox="1"/>
          <p:nvPr/>
        </p:nvSpPr>
        <p:spPr>
          <a:xfrm>
            <a:off x="4021105" y="431799"/>
            <a:ext cx="414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D46368"/>
                </a:solidFill>
                <a:latin typeface="Aa甜甜圈 (非商业使用)" panose="020B0400000000000000" pitchFamily="34" charset="-122"/>
                <a:ea typeface="Aa甜甜圈 (非商业使用)" panose="020B0400000000000000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Enter your title two</a:t>
            </a:r>
          </a:p>
        </p:txBody>
      </p:sp>
      <p:sp>
        <p:nvSpPr>
          <p:cNvPr id="6" name="任意多边形 5">
            <a:extLst>
              <a:ext uri="{FF2B5EF4-FFF2-40B4-BE49-F238E27FC236}">
                <a16:creationId xmlns:a16="http://schemas.microsoft.com/office/drawing/2014/main" id="{0F29EB4A-17A2-7E4E-B587-2FA83607D0B1}"/>
              </a:ext>
            </a:extLst>
          </p:cNvPr>
          <p:cNvSpPr/>
          <p:nvPr/>
        </p:nvSpPr>
        <p:spPr bwMode="auto">
          <a:xfrm>
            <a:off x="3468590" y="2461784"/>
            <a:ext cx="2725792" cy="967216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479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900" b="1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35">
            <a:extLst>
              <a:ext uri="{FF2B5EF4-FFF2-40B4-BE49-F238E27FC236}">
                <a16:creationId xmlns:a16="http://schemas.microsoft.com/office/drawing/2014/main" id="{99365C01-F2A5-8947-9455-398F43082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912" y="2763999"/>
            <a:ext cx="2305880" cy="36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a title</a:t>
            </a:r>
            <a:endParaRPr lang="zh-CN" altLang="en-US" sz="1600" b="1" baseline="-3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任意多边形 6">
            <a:extLst>
              <a:ext uri="{FF2B5EF4-FFF2-40B4-BE49-F238E27FC236}">
                <a16:creationId xmlns:a16="http://schemas.microsoft.com/office/drawing/2014/main" id="{2710AE9E-C3FB-614F-A855-41A8322B0D07}"/>
              </a:ext>
            </a:extLst>
          </p:cNvPr>
          <p:cNvSpPr/>
          <p:nvPr/>
        </p:nvSpPr>
        <p:spPr bwMode="auto">
          <a:xfrm>
            <a:off x="1193716" y="2461784"/>
            <a:ext cx="2723537" cy="967216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D46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900" b="1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43">
            <a:extLst>
              <a:ext uri="{FF2B5EF4-FFF2-40B4-BE49-F238E27FC236}">
                <a16:creationId xmlns:a16="http://schemas.microsoft.com/office/drawing/2014/main" id="{20E0C386-D03A-0A4A-8B4E-4DE1DBC6A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559" y="2763995"/>
            <a:ext cx="2369670" cy="36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a title</a:t>
            </a:r>
            <a:endParaRPr lang="zh-CN" altLang="en-US" sz="1600" b="1" baseline="-3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任意多边形 10">
            <a:extLst>
              <a:ext uri="{FF2B5EF4-FFF2-40B4-BE49-F238E27FC236}">
                <a16:creationId xmlns:a16="http://schemas.microsoft.com/office/drawing/2014/main" id="{328D0FBD-DFAB-6947-B3BD-0BE967A4259C}"/>
              </a:ext>
            </a:extLst>
          </p:cNvPr>
          <p:cNvSpPr/>
          <p:nvPr/>
        </p:nvSpPr>
        <p:spPr bwMode="auto">
          <a:xfrm>
            <a:off x="8022849" y="2461784"/>
            <a:ext cx="2723537" cy="967216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479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900" b="1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46">
            <a:extLst>
              <a:ext uri="{FF2B5EF4-FFF2-40B4-BE49-F238E27FC236}">
                <a16:creationId xmlns:a16="http://schemas.microsoft.com/office/drawing/2014/main" id="{7F254105-140B-A944-9378-ED5C6188D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4695" y="2763995"/>
            <a:ext cx="2303971" cy="36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a title</a:t>
            </a:r>
            <a:endParaRPr lang="zh-CN" altLang="en-US" sz="1600" b="1" baseline="-3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任意多边形 13">
            <a:extLst>
              <a:ext uri="{FF2B5EF4-FFF2-40B4-BE49-F238E27FC236}">
                <a16:creationId xmlns:a16="http://schemas.microsoft.com/office/drawing/2014/main" id="{3E4FFFA5-E479-F14D-9E5D-A73C312DF85A}"/>
              </a:ext>
            </a:extLst>
          </p:cNvPr>
          <p:cNvSpPr/>
          <p:nvPr/>
        </p:nvSpPr>
        <p:spPr bwMode="auto">
          <a:xfrm>
            <a:off x="5745719" y="2461784"/>
            <a:ext cx="2723537" cy="967216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D46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900" b="1" noProof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49">
            <a:extLst>
              <a:ext uri="{FF2B5EF4-FFF2-40B4-BE49-F238E27FC236}">
                <a16:creationId xmlns:a16="http://schemas.microsoft.com/office/drawing/2014/main" id="{03C48232-43E8-F742-AB34-AF36794BF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250" y="2763999"/>
            <a:ext cx="2278452" cy="36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a title</a:t>
            </a:r>
            <a:endParaRPr lang="zh-CN" altLang="en-US" sz="1600" b="1" baseline="-3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436993" y="3613861"/>
            <a:ext cx="2236981" cy="1633441"/>
            <a:chOff x="1950469" y="1783149"/>
            <a:chExt cx="2236981" cy="1633441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000634" y="2126685"/>
              <a:ext cx="2136651" cy="128990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schemeClr val="tx1"/>
                  </a:solidFill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950469" y="1783149"/>
              <a:ext cx="2236981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defPPr>
                <a:defRPr lang="zh-CN"/>
              </a:defPPr>
              <a:lvl1pPr lvl="0" indent="0" algn="ctr">
                <a:spcBef>
                  <a:spcPts val="0"/>
                </a:spcBef>
                <a:buFont typeface="Arial" pitchFamily="34" charset="0"/>
                <a:buNone/>
                <a:defRPr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1200">
                  <a:solidFill>
                    <a:schemeClr val="bg1">
                      <a:lumMod val="65000"/>
                    </a:schemeClr>
                  </a:solidFill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1100">
                  <a:solidFill>
                    <a:schemeClr val="bg1">
                      <a:lumMod val="65000"/>
                    </a:schemeClr>
                  </a:solidFill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1050">
                  <a:solidFill>
                    <a:schemeClr val="bg1">
                      <a:lumMod val="65000"/>
                    </a:schemeClr>
                  </a:solidFill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050">
                  <a:solidFill>
                    <a:schemeClr val="bg1">
                      <a:lumMod val="65000"/>
                    </a:schemeClr>
                  </a:solidFill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zh-CN" altLang="en-US" b="1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lang="id-ID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712995" y="3613861"/>
            <a:ext cx="2236981" cy="1633441"/>
            <a:chOff x="1950469" y="1783149"/>
            <a:chExt cx="2236981" cy="1633441"/>
          </a:xfrm>
        </p:grpSpPr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2000634" y="2126685"/>
              <a:ext cx="2136651" cy="128990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schemeClr val="tx1"/>
                  </a:solidFill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  <p:sp>
          <p:nvSpPr>
            <p:cNvPr id="19" name="TextBox 16"/>
            <p:cNvSpPr txBox="1"/>
            <p:nvPr/>
          </p:nvSpPr>
          <p:spPr>
            <a:xfrm>
              <a:off x="1950469" y="1783149"/>
              <a:ext cx="2236981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defPPr>
                <a:defRPr lang="zh-CN"/>
              </a:defPPr>
              <a:lvl1pPr lvl="0" indent="0" algn="ctr">
                <a:spcBef>
                  <a:spcPts val="0"/>
                </a:spcBef>
                <a:buFont typeface="Arial" pitchFamily="34" charset="0"/>
                <a:buNone/>
                <a:defRPr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1200">
                  <a:solidFill>
                    <a:schemeClr val="bg1">
                      <a:lumMod val="65000"/>
                    </a:schemeClr>
                  </a:solidFill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1100">
                  <a:solidFill>
                    <a:schemeClr val="bg1">
                      <a:lumMod val="65000"/>
                    </a:schemeClr>
                  </a:solidFill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1050">
                  <a:solidFill>
                    <a:schemeClr val="bg1">
                      <a:lumMod val="65000"/>
                    </a:schemeClr>
                  </a:solidFill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050">
                  <a:solidFill>
                    <a:schemeClr val="bg1">
                      <a:lumMod val="65000"/>
                    </a:schemeClr>
                  </a:solidFill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zh-CN" altLang="en-US" b="1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lang="id-ID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988997" y="3613861"/>
            <a:ext cx="2236981" cy="1633441"/>
            <a:chOff x="1950469" y="1783149"/>
            <a:chExt cx="2236981" cy="1633441"/>
          </a:xfrm>
        </p:grpSpPr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2000634" y="2126685"/>
              <a:ext cx="2136651" cy="128990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schemeClr val="tx1"/>
                  </a:solidFill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  <p:sp>
          <p:nvSpPr>
            <p:cNvPr id="22" name="TextBox 16"/>
            <p:cNvSpPr txBox="1"/>
            <p:nvPr/>
          </p:nvSpPr>
          <p:spPr>
            <a:xfrm>
              <a:off x="1950469" y="1783149"/>
              <a:ext cx="2236981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defPPr>
                <a:defRPr lang="zh-CN"/>
              </a:defPPr>
              <a:lvl1pPr lvl="0" indent="0" algn="ctr">
                <a:spcBef>
                  <a:spcPts val="0"/>
                </a:spcBef>
                <a:buFont typeface="Arial" pitchFamily="34" charset="0"/>
                <a:buNone/>
                <a:defRPr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1200">
                  <a:solidFill>
                    <a:schemeClr val="bg1">
                      <a:lumMod val="65000"/>
                    </a:schemeClr>
                  </a:solidFill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1100">
                  <a:solidFill>
                    <a:schemeClr val="bg1">
                      <a:lumMod val="65000"/>
                    </a:schemeClr>
                  </a:solidFill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1050">
                  <a:solidFill>
                    <a:schemeClr val="bg1">
                      <a:lumMod val="65000"/>
                    </a:schemeClr>
                  </a:solidFill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050">
                  <a:solidFill>
                    <a:schemeClr val="bg1">
                      <a:lumMod val="65000"/>
                    </a:schemeClr>
                  </a:solidFill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zh-CN" altLang="en-US" b="1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lang="id-ID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264999" y="3613861"/>
            <a:ext cx="2236981" cy="1633441"/>
            <a:chOff x="1950469" y="1783149"/>
            <a:chExt cx="2236981" cy="1633441"/>
          </a:xfrm>
        </p:grpSpPr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2000634" y="2126685"/>
              <a:ext cx="2136651" cy="128990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schemeClr val="tx1"/>
                  </a:solidFill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  <p:sp>
          <p:nvSpPr>
            <p:cNvPr id="25" name="TextBox 16"/>
            <p:cNvSpPr txBox="1"/>
            <p:nvPr/>
          </p:nvSpPr>
          <p:spPr>
            <a:xfrm>
              <a:off x="1950469" y="1783149"/>
              <a:ext cx="2236981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defPPr>
                <a:defRPr lang="zh-CN"/>
              </a:defPPr>
              <a:lvl1pPr lvl="0" indent="0" algn="ctr">
                <a:spcBef>
                  <a:spcPts val="0"/>
                </a:spcBef>
                <a:buFont typeface="Arial" pitchFamily="34" charset="0"/>
                <a:buNone/>
                <a:defRPr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1200">
                  <a:solidFill>
                    <a:schemeClr val="bg1">
                      <a:lumMod val="65000"/>
                    </a:schemeClr>
                  </a:solidFill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1100">
                  <a:solidFill>
                    <a:schemeClr val="bg1">
                      <a:lumMod val="65000"/>
                    </a:schemeClr>
                  </a:solidFill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1050">
                  <a:solidFill>
                    <a:schemeClr val="bg1">
                      <a:lumMod val="65000"/>
                    </a:schemeClr>
                  </a:solidFill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050">
                  <a:solidFill>
                    <a:schemeClr val="bg1">
                      <a:lumMod val="65000"/>
                    </a:schemeClr>
                  </a:solidFill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zh-CN" altLang="en-US" b="1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lang="id-ID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50380" y="6707644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D4636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D46368"/>
                </a:solidFill>
                <a:effectLst/>
                <a:uLnTx/>
                <a:uFillTx/>
              </a:rPr>
              <a:t>template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D46368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D46368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D4636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942858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6381" y="284956"/>
            <a:ext cx="11935619" cy="6573044"/>
            <a:chOff x="256381" y="284956"/>
            <a:chExt cx="11935619" cy="6573044"/>
          </a:xfrm>
        </p:grpSpPr>
        <p:sp>
          <p:nvSpPr>
            <p:cNvPr id="2" name="矩形 1"/>
            <p:cNvSpPr/>
            <p:nvPr/>
          </p:nvSpPr>
          <p:spPr>
            <a:xfrm>
              <a:off x="256381" y="284956"/>
              <a:ext cx="11679238" cy="6288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99070" y="5461000"/>
              <a:ext cx="1592930" cy="1397000"/>
            </a:xfrm>
            <a:prstGeom prst="rect">
              <a:avLst/>
            </a:prstGeom>
          </p:spPr>
        </p:pic>
      </p:grpSp>
      <p:sp>
        <p:nvSpPr>
          <p:cNvPr id="38" name="文本框 37"/>
          <p:cNvSpPr txBox="1"/>
          <p:nvPr/>
        </p:nvSpPr>
        <p:spPr>
          <a:xfrm>
            <a:off x="4021105" y="431799"/>
            <a:ext cx="414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D46368"/>
                </a:solidFill>
                <a:latin typeface="Aa甜甜圈 (非商业使用)" panose="020B0400000000000000" pitchFamily="34" charset="-122"/>
                <a:ea typeface="Aa甜甜圈 (非商业使用)" panose="020B0400000000000000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Enter your title two</a:t>
            </a:r>
          </a:p>
        </p:txBody>
      </p:sp>
      <p:sp>
        <p:nvSpPr>
          <p:cNvPr id="8" name="矩形 7"/>
          <p:cNvSpPr/>
          <p:nvPr/>
        </p:nvSpPr>
        <p:spPr>
          <a:xfrm>
            <a:off x="1125954" y="2176531"/>
            <a:ext cx="2476501" cy="3175000"/>
          </a:xfrm>
          <a:prstGeom prst="rect">
            <a:avLst/>
          </a:prstGeom>
          <a:solidFill>
            <a:srgbClr val="D46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21105" y="2176531"/>
            <a:ext cx="2476501" cy="3175000"/>
          </a:xfrm>
          <a:prstGeom prst="rect">
            <a:avLst/>
          </a:prstGeom>
          <a:solidFill>
            <a:srgbClr val="479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357123" y="2625475"/>
            <a:ext cx="2236981" cy="1944193"/>
            <a:chOff x="3383943" y="2734944"/>
            <a:chExt cx="2236981" cy="1944193"/>
          </a:xfrm>
        </p:grpSpPr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3383943" y="3389232"/>
              <a:ext cx="2136651" cy="128990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  <p:sp>
          <p:nvSpPr>
            <p:cNvPr id="25" name="TextBox 16"/>
            <p:cNvSpPr txBox="1"/>
            <p:nvPr/>
          </p:nvSpPr>
          <p:spPr>
            <a:xfrm>
              <a:off x="3383943" y="2734944"/>
              <a:ext cx="2236981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defPPr>
                <a:defRPr lang="zh-CN"/>
              </a:defPPr>
              <a:lvl1pPr lvl="0" indent="0" algn="ctr">
                <a:spcBef>
                  <a:spcPts val="0"/>
                </a:spcBef>
                <a:buFont typeface="Arial" pitchFamily="34" charset="0"/>
                <a:buNone/>
                <a:defRPr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1200">
                  <a:solidFill>
                    <a:schemeClr val="bg1">
                      <a:lumMod val="65000"/>
                    </a:schemeClr>
                  </a:solidFill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1100">
                  <a:solidFill>
                    <a:schemeClr val="bg1">
                      <a:lumMod val="65000"/>
                    </a:schemeClr>
                  </a:solidFill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1050">
                  <a:solidFill>
                    <a:schemeClr val="bg1">
                      <a:lumMod val="65000"/>
                    </a:schemeClr>
                  </a:solidFill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050">
                  <a:solidFill>
                    <a:schemeClr val="bg1">
                      <a:lumMod val="65000"/>
                    </a:schemeClr>
                  </a:solidFill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algn="l"/>
              <a:r>
                <a:rPr lang="zh-CN" altLang="en-US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lang="id-ID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3511517" y="3246754"/>
              <a:ext cx="101917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4254973" y="2625475"/>
            <a:ext cx="2236981" cy="1944193"/>
            <a:chOff x="3383943" y="2734944"/>
            <a:chExt cx="2236981" cy="1944193"/>
          </a:xfrm>
        </p:grpSpPr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3383943" y="3389232"/>
              <a:ext cx="2136651" cy="128990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  <p:sp>
          <p:nvSpPr>
            <p:cNvPr id="31" name="TextBox 16"/>
            <p:cNvSpPr txBox="1"/>
            <p:nvPr/>
          </p:nvSpPr>
          <p:spPr>
            <a:xfrm>
              <a:off x="3383943" y="2734944"/>
              <a:ext cx="2236981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defPPr>
                <a:defRPr lang="zh-CN"/>
              </a:defPPr>
              <a:lvl1pPr lvl="0" indent="0" algn="ctr">
                <a:spcBef>
                  <a:spcPts val="0"/>
                </a:spcBef>
                <a:buFont typeface="Arial" pitchFamily="34" charset="0"/>
                <a:buNone/>
                <a:defRPr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1200">
                  <a:solidFill>
                    <a:schemeClr val="bg1">
                      <a:lumMod val="65000"/>
                    </a:schemeClr>
                  </a:solidFill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1100">
                  <a:solidFill>
                    <a:schemeClr val="bg1">
                      <a:lumMod val="65000"/>
                    </a:schemeClr>
                  </a:solidFill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1050">
                  <a:solidFill>
                    <a:schemeClr val="bg1">
                      <a:lumMod val="65000"/>
                    </a:schemeClr>
                  </a:solidFill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050">
                  <a:solidFill>
                    <a:schemeClr val="bg1">
                      <a:lumMod val="65000"/>
                    </a:schemeClr>
                  </a:solidFill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algn="l"/>
              <a:r>
                <a:rPr lang="zh-CN" altLang="en-US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a title</a:t>
              </a:r>
              <a:endParaRPr lang="id-ID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3511517" y="3246754"/>
              <a:ext cx="101917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56" y="1573260"/>
            <a:ext cx="4232898" cy="423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40712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6381" y="284956"/>
            <a:ext cx="11935619" cy="6573044"/>
            <a:chOff x="256381" y="284956"/>
            <a:chExt cx="11935619" cy="6573044"/>
          </a:xfrm>
        </p:grpSpPr>
        <p:sp>
          <p:nvSpPr>
            <p:cNvPr id="2" name="矩形 1"/>
            <p:cNvSpPr/>
            <p:nvPr/>
          </p:nvSpPr>
          <p:spPr>
            <a:xfrm>
              <a:off x="256381" y="284956"/>
              <a:ext cx="11679238" cy="6288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99070" y="5461000"/>
              <a:ext cx="1592930" cy="1397000"/>
            </a:xfrm>
            <a:prstGeom prst="rect">
              <a:avLst/>
            </a:prstGeom>
          </p:spPr>
        </p:pic>
      </p:grpSp>
      <p:sp>
        <p:nvSpPr>
          <p:cNvPr id="38" name="文本框 37"/>
          <p:cNvSpPr txBox="1"/>
          <p:nvPr/>
        </p:nvSpPr>
        <p:spPr>
          <a:xfrm>
            <a:off x="4021105" y="431799"/>
            <a:ext cx="414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D46368"/>
                </a:solidFill>
                <a:latin typeface="Aa甜甜圈 (非商业使用)" panose="020B0400000000000000" pitchFamily="34" charset="-122"/>
                <a:ea typeface="Aa甜甜圈 (非商业使用)" panose="020B0400000000000000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Enter your title two</a:t>
            </a:r>
          </a:p>
        </p:txBody>
      </p:sp>
      <p:sp>
        <p:nvSpPr>
          <p:cNvPr id="6" name="椭圆 5"/>
          <p:cNvSpPr/>
          <p:nvPr/>
        </p:nvSpPr>
        <p:spPr>
          <a:xfrm>
            <a:off x="1117600" y="2616200"/>
            <a:ext cx="2082800" cy="20828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479F7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812220" y="1860659"/>
            <a:ext cx="7232247" cy="710162"/>
            <a:chOff x="-1780528" y="1612849"/>
            <a:chExt cx="5010415" cy="532622"/>
          </a:xfrm>
        </p:grpSpPr>
        <p:sp>
          <p:nvSpPr>
            <p:cNvPr id="8" name="TextBox 19"/>
            <p:cNvSpPr txBox="1"/>
            <p:nvPr/>
          </p:nvSpPr>
          <p:spPr>
            <a:xfrm>
              <a:off x="-1780528" y="1771666"/>
              <a:ext cx="1353463" cy="373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lnSpc>
                  <a:spcPct val="150000"/>
                </a:lnSpc>
                <a:defRPr>
                  <a:solidFill>
                    <a:prstClr val="black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defRPr>
              </a:lvl1pPr>
            </a:lstStyle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Add text</a:t>
              </a:r>
            </a:p>
          </p:txBody>
        </p:sp>
        <p:sp>
          <p:nvSpPr>
            <p:cNvPr id="9" name="TextBox 20"/>
            <p:cNvSpPr txBox="1">
              <a:spLocks/>
            </p:cNvSpPr>
            <p:nvPr/>
          </p:nvSpPr>
          <p:spPr bwMode="auto">
            <a:xfrm>
              <a:off x="-145562" y="1612849"/>
              <a:ext cx="3375449" cy="344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prstClr val="black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12220" y="3195934"/>
            <a:ext cx="7232247" cy="710162"/>
            <a:chOff x="-1780528" y="1612849"/>
            <a:chExt cx="5010415" cy="532622"/>
          </a:xfrm>
        </p:grpSpPr>
        <p:sp>
          <p:nvSpPr>
            <p:cNvPr id="11" name="TextBox 19"/>
            <p:cNvSpPr txBox="1"/>
            <p:nvPr/>
          </p:nvSpPr>
          <p:spPr>
            <a:xfrm>
              <a:off x="-1780528" y="1771666"/>
              <a:ext cx="1353463" cy="373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lnSpc>
                  <a:spcPct val="150000"/>
                </a:lnSpc>
                <a:defRPr>
                  <a:solidFill>
                    <a:prstClr val="black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defRPr>
              </a:lvl1pPr>
            </a:lstStyle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Add text</a:t>
              </a:r>
            </a:p>
          </p:txBody>
        </p:sp>
        <p:sp>
          <p:nvSpPr>
            <p:cNvPr id="12" name="TextBox 20"/>
            <p:cNvSpPr txBox="1">
              <a:spLocks/>
            </p:cNvSpPr>
            <p:nvPr/>
          </p:nvSpPr>
          <p:spPr bwMode="auto">
            <a:xfrm>
              <a:off x="-145562" y="1612849"/>
              <a:ext cx="3375449" cy="344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prstClr val="black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812220" y="4531209"/>
            <a:ext cx="7232247" cy="710162"/>
            <a:chOff x="-1780528" y="1612849"/>
            <a:chExt cx="5010415" cy="532622"/>
          </a:xfrm>
        </p:grpSpPr>
        <p:sp>
          <p:nvSpPr>
            <p:cNvPr id="14" name="TextBox 19"/>
            <p:cNvSpPr txBox="1"/>
            <p:nvPr/>
          </p:nvSpPr>
          <p:spPr>
            <a:xfrm>
              <a:off x="-1780528" y="1771666"/>
              <a:ext cx="1353463" cy="373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r">
                <a:lnSpc>
                  <a:spcPct val="150000"/>
                </a:lnSpc>
                <a:defRPr>
                  <a:solidFill>
                    <a:prstClr val="black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defRPr>
              </a:lvl1pPr>
            </a:lstStyle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Add text</a:t>
              </a:r>
            </a:p>
          </p:txBody>
        </p:sp>
        <p:sp>
          <p:nvSpPr>
            <p:cNvPr id="15" name="TextBox 20"/>
            <p:cNvSpPr txBox="1">
              <a:spLocks/>
            </p:cNvSpPr>
            <p:nvPr/>
          </p:nvSpPr>
          <p:spPr bwMode="auto">
            <a:xfrm>
              <a:off x="-145562" y="1612849"/>
              <a:ext cx="3375449" cy="344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prstClr val="black"/>
                  </a:solidFill>
                  <a:latin typeface="思源黑体 Light" panose="020B0300000000000000" pitchFamily="34" charset="-122"/>
                  <a:ea typeface="思源黑体 Light" panose="020B0300000000000000" pitchFamily="34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4025900" y="2658994"/>
            <a:ext cx="1485900" cy="0"/>
          </a:xfrm>
          <a:prstGeom prst="line">
            <a:avLst/>
          </a:prstGeom>
          <a:ln w="19050">
            <a:solidFill>
              <a:srgbClr val="341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025900" y="3979082"/>
            <a:ext cx="1485900" cy="0"/>
          </a:xfrm>
          <a:prstGeom prst="line">
            <a:avLst/>
          </a:prstGeom>
          <a:ln w="19050">
            <a:solidFill>
              <a:srgbClr val="341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025900" y="5296963"/>
            <a:ext cx="1485900" cy="0"/>
          </a:xfrm>
          <a:prstGeom prst="line">
            <a:avLst/>
          </a:prstGeom>
          <a:ln w="19050">
            <a:solidFill>
              <a:srgbClr val="341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99669"/>
      </p:ext>
    </p:extLst>
  </p:cSld>
  <p:clrMapOvr>
    <a:masterClrMapping/>
  </p:clrMapOvr>
  <p:transition spd="slow" advTm="3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6381" y="284956"/>
            <a:ext cx="11935619" cy="6573044"/>
            <a:chOff x="256381" y="284956"/>
            <a:chExt cx="11935619" cy="6573044"/>
          </a:xfrm>
        </p:grpSpPr>
        <p:sp>
          <p:nvSpPr>
            <p:cNvPr id="2" name="矩形 1"/>
            <p:cNvSpPr/>
            <p:nvPr/>
          </p:nvSpPr>
          <p:spPr>
            <a:xfrm>
              <a:off x="256381" y="284956"/>
              <a:ext cx="11679238" cy="6288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99070" y="5461000"/>
              <a:ext cx="1592930" cy="1397000"/>
            </a:xfrm>
            <a:prstGeom prst="rect">
              <a:avLst/>
            </a:prstGeom>
          </p:spPr>
        </p:pic>
      </p:grpSp>
      <p:sp>
        <p:nvSpPr>
          <p:cNvPr id="38" name="文本框 37"/>
          <p:cNvSpPr txBox="1"/>
          <p:nvPr/>
        </p:nvSpPr>
        <p:spPr>
          <a:xfrm>
            <a:off x="4021105" y="431799"/>
            <a:ext cx="414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D46368"/>
                </a:solidFill>
                <a:latin typeface="Aa甜甜圈 (非商业使用)" panose="020B0400000000000000" pitchFamily="34" charset="-122"/>
                <a:ea typeface="Aa甜甜圈 (非商业使用)" panose="020B0400000000000000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Enter your title two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49633" y="3121053"/>
            <a:ext cx="2983581" cy="1397147"/>
            <a:chOff x="846231" y="3585248"/>
            <a:chExt cx="2983581" cy="1397147"/>
          </a:xfrm>
        </p:grpSpPr>
        <p:sp>
          <p:nvSpPr>
            <p:cNvPr id="10" name="文本框 9"/>
            <p:cNvSpPr txBox="1"/>
            <p:nvPr/>
          </p:nvSpPr>
          <p:spPr>
            <a:xfrm>
              <a:off x="1047705" y="3585248"/>
              <a:ext cx="2443029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846231" y="4107988"/>
              <a:ext cx="2983581" cy="87440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522113" y="3121053"/>
            <a:ext cx="2983581" cy="1397147"/>
            <a:chOff x="846231" y="3585248"/>
            <a:chExt cx="2983581" cy="1397147"/>
          </a:xfrm>
        </p:grpSpPr>
        <p:sp>
          <p:nvSpPr>
            <p:cNvPr id="13" name="文本框 12"/>
            <p:cNvSpPr txBox="1"/>
            <p:nvPr/>
          </p:nvSpPr>
          <p:spPr>
            <a:xfrm>
              <a:off x="983833" y="3585248"/>
              <a:ext cx="2627349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846231" y="4107988"/>
              <a:ext cx="2983581" cy="87440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457312" y="3121053"/>
            <a:ext cx="2983581" cy="1397147"/>
            <a:chOff x="846231" y="3585248"/>
            <a:chExt cx="2983581" cy="1397147"/>
          </a:xfrm>
        </p:grpSpPr>
        <p:sp>
          <p:nvSpPr>
            <p:cNvPr id="16" name="文本框 15"/>
            <p:cNvSpPr txBox="1"/>
            <p:nvPr/>
          </p:nvSpPr>
          <p:spPr>
            <a:xfrm>
              <a:off x="883511" y="3585248"/>
              <a:ext cx="2773629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846231" y="4107988"/>
              <a:ext cx="2983581" cy="87440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1049720" y="5372100"/>
            <a:ext cx="10092561" cy="0"/>
          </a:xfrm>
          <a:prstGeom prst="line">
            <a:avLst/>
          </a:prstGeom>
          <a:ln w="28575">
            <a:solidFill>
              <a:srgbClr val="D46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83" y="1846480"/>
            <a:ext cx="1317080" cy="13170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63" y="1846480"/>
            <a:ext cx="1317080" cy="13170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62" y="1846480"/>
            <a:ext cx="1317080" cy="131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7184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t="11009" r="14408" b="52199"/>
          <a:stretch/>
        </p:blipFill>
        <p:spPr>
          <a:xfrm>
            <a:off x="383071" y="403225"/>
            <a:ext cx="11425859" cy="6051551"/>
          </a:xfrm>
          <a:prstGeom prst="rect">
            <a:avLst/>
          </a:prstGeom>
        </p:spPr>
      </p:pic>
      <p:sp>
        <p:nvSpPr>
          <p:cNvPr id="8" name="MH_Entry_1">
            <a:hlinkClick r:id="rId4" action="ppaction://hlinksldjump"/>
          </p:cNvPr>
          <p:cNvSpPr txBox="1"/>
          <p:nvPr>
            <p:custDataLst>
              <p:tags r:id="rId1"/>
            </p:custDataLst>
          </p:nvPr>
        </p:nvSpPr>
        <p:spPr>
          <a:xfrm>
            <a:off x="3550316" y="2827769"/>
            <a:ext cx="5091369" cy="636642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Autofit/>
          </a:bodyPr>
          <a:lstStyle>
            <a:defPPr>
              <a:defRPr lang="zh-CN"/>
            </a:defPPr>
            <a:lvl1pPr lvl="0">
              <a:defRPr sz="2000" spc="200">
                <a:latin typeface="+mn-ea"/>
              </a:defRPr>
            </a:lvl1pPr>
          </a:lstStyle>
          <a:p>
            <a:pPr algn="ctr"/>
            <a:r>
              <a:rPr lang="zh-CN" altLang="en-US" sz="4000" b="1" dirty="0">
                <a:solidFill>
                  <a:srgbClr val="D46368"/>
                </a:solidFill>
                <a:latin typeface="+mn-lt"/>
                <a:cs typeface="+mn-ea"/>
                <a:sym typeface="+mn-lt"/>
              </a:rPr>
              <a:t>Enter title three</a:t>
            </a:r>
          </a:p>
        </p:txBody>
      </p:sp>
      <p:sp>
        <p:nvSpPr>
          <p:cNvPr id="9" name="矩形 8"/>
          <p:cNvSpPr/>
          <p:nvPr/>
        </p:nvSpPr>
        <p:spPr>
          <a:xfrm>
            <a:off x="3879019" y="1927073"/>
            <a:ext cx="4433962" cy="9069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>
                <a:solidFill>
                  <a:srgbClr val="479F72"/>
                </a:solidFill>
                <a:cs typeface="+mn-ea"/>
                <a:sym typeface="+mn-lt"/>
              </a:rPr>
              <a:t>PART 03</a:t>
            </a:r>
            <a:endParaRPr lang="zh-CN" altLang="en-US" sz="4000" dirty="0">
              <a:solidFill>
                <a:srgbClr val="479F72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4135197" y="3583629"/>
            <a:ext cx="3921607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 Please replace text, click headline, modify the text content,</a:t>
            </a:r>
          </a:p>
        </p:txBody>
      </p:sp>
    </p:spTree>
    <p:extLst>
      <p:ext uri="{BB962C8B-B14F-4D97-AF65-F5344CB8AC3E}">
        <p14:creationId xmlns:p14="http://schemas.microsoft.com/office/powerpoint/2010/main" val="1960816163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6381" y="284956"/>
            <a:ext cx="11935619" cy="6573044"/>
            <a:chOff x="256381" y="284956"/>
            <a:chExt cx="11935619" cy="6573044"/>
          </a:xfrm>
        </p:grpSpPr>
        <p:sp>
          <p:nvSpPr>
            <p:cNvPr id="2" name="矩形 1"/>
            <p:cNvSpPr/>
            <p:nvPr/>
          </p:nvSpPr>
          <p:spPr>
            <a:xfrm>
              <a:off x="256381" y="284956"/>
              <a:ext cx="11679238" cy="6288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99070" y="5461000"/>
              <a:ext cx="1592930" cy="1397000"/>
            </a:xfrm>
            <a:prstGeom prst="rect">
              <a:avLst/>
            </a:prstGeom>
          </p:spPr>
        </p:pic>
      </p:grpSp>
      <p:sp>
        <p:nvSpPr>
          <p:cNvPr id="38" name="文本框 37"/>
          <p:cNvSpPr txBox="1"/>
          <p:nvPr/>
        </p:nvSpPr>
        <p:spPr>
          <a:xfrm>
            <a:off x="4021105" y="431799"/>
            <a:ext cx="414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D46368"/>
                </a:solidFill>
                <a:latin typeface="Aa甜甜圈 (非商业使用)" panose="020B0400000000000000" pitchFamily="34" charset="-122"/>
                <a:ea typeface="Aa甜甜圈 (非商业使用)" panose="020B0400000000000000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Enter your title three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3C87BBD-1744-4014-B5B4-619B0EBFB1BD}"/>
              </a:ext>
            </a:extLst>
          </p:cNvPr>
          <p:cNvGrpSpPr/>
          <p:nvPr/>
        </p:nvGrpSpPr>
        <p:grpSpPr>
          <a:xfrm>
            <a:off x="1178950" y="2421851"/>
            <a:ext cx="538509" cy="538509"/>
            <a:chOff x="815471" y="3722024"/>
            <a:chExt cx="406400" cy="406400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93382D73-3873-474B-83DE-9E5C9375B2DE}"/>
                </a:ext>
              </a:extLst>
            </p:cNvPr>
            <p:cNvSpPr/>
            <p:nvPr/>
          </p:nvSpPr>
          <p:spPr>
            <a:xfrm>
              <a:off x="815471" y="3722024"/>
              <a:ext cx="406400" cy="406400"/>
            </a:xfrm>
            <a:prstGeom prst="ellipse">
              <a:avLst/>
            </a:prstGeom>
            <a:solidFill>
              <a:srgbClr val="D46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: Shape 34">
              <a:extLst>
                <a:ext uri="{FF2B5EF4-FFF2-40B4-BE49-F238E27FC236}">
                  <a16:creationId xmlns:a16="http://schemas.microsoft.com/office/drawing/2014/main" id="{A5F1956B-3FCC-4378-93CB-0AA0D7C90EC7}"/>
                </a:ext>
              </a:extLst>
            </p:cNvPr>
            <p:cNvSpPr/>
            <p:nvPr/>
          </p:nvSpPr>
          <p:spPr bwMode="auto">
            <a:xfrm>
              <a:off x="891669" y="3798100"/>
              <a:ext cx="246568" cy="278058"/>
            </a:xfrm>
            <a:custGeom>
              <a:avLst/>
              <a:gdLst>
                <a:gd name="connsiteX0" fmla="*/ 83998 w 298823"/>
                <a:gd name="connsiteY0" fmla="*/ 191940 h 336988"/>
                <a:gd name="connsiteX1" fmla="*/ 75231 w 298823"/>
                <a:gd name="connsiteY1" fmla="*/ 198416 h 336988"/>
                <a:gd name="connsiteX2" fmla="*/ 73932 w 298823"/>
                <a:gd name="connsiteY2" fmla="*/ 208776 h 336988"/>
                <a:gd name="connsiteX3" fmla="*/ 80426 w 298823"/>
                <a:gd name="connsiteY3" fmla="*/ 217842 h 336988"/>
                <a:gd name="connsiteX4" fmla="*/ 115496 w 298823"/>
                <a:gd name="connsiteY4" fmla="*/ 238563 h 336988"/>
                <a:gd name="connsiteX5" fmla="*/ 114197 w 298823"/>
                <a:gd name="connsiteY5" fmla="*/ 233383 h 336988"/>
                <a:gd name="connsiteX6" fmla="*/ 98611 w 298823"/>
                <a:gd name="connsiteY6" fmla="*/ 195826 h 336988"/>
                <a:gd name="connsiteX7" fmla="*/ 94714 w 298823"/>
                <a:gd name="connsiteY7" fmla="*/ 193235 h 336988"/>
                <a:gd name="connsiteX8" fmla="*/ 83998 w 298823"/>
                <a:gd name="connsiteY8" fmla="*/ 191940 h 336988"/>
                <a:gd name="connsiteX9" fmla="*/ 73603 w 298823"/>
                <a:gd name="connsiteY9" fmla="*/ 53869 h 336988"/>
                <a:gd name="connsiteX10" fmla="*/ 65732 w 298823"/>
                <a:gd name="connsiteY10" fmla="*/ 70965 h 336988"/>
                <a:gd name="connsiteX11" fmla="*/ 127388 w 298823"/>
                <a:gd name="connsiteY11" fmla="*/ 227467 h 336988"/>
                <a:gd name="connsiteX12" fmla="*/ 178549 w 298823"/>
                <a:gd name="connsiteY12" fmla="*/ 274812 h 336988"/>
                <a:gd name="connsiteX13" fmla="*/ 183796 w 298823"/>
                <a:gd name="connsiteY13" fmla="*/ 278757 h 336988"/>
                <a:gd name="connsiteX14" fmla="*/ 199538 w 298823"/>
                <a:gd name="connsiteY14" fmla="*/ 319526 h 336988"/>
                <a:gd name="connsiteX15" fmla="*/ 282183 w 298823"/>
                <a:gd name="connsiteY15" fmla="*/ 286648 h 336988"/>
                <a:gd name="connsiteX16" fmla="*/ 266441 w 298823"/>
                <a:gd name="connsiteY16" fmla="*/ 245879 h 336988"/>
                <a:gd name="connsiteX17" fmla="*/ 266441 w 298823"/>
                <a:gd name="connsiteY17" fmla="*/ 239303 h 336988"/>
                <a:gd name="connsiteX18" fmla="*/ 271689 w 298823"/>
                <a:gd name="connsiteY18" fmla="*/ 170916 h 336988"/>
                <a:gd name="connsiteX19" fmla="*/ 244140 w 298823"/>
                <a:gd name="connsiteY19" fmla="*/ 99898 h 336988"/>
                <a:gd name="connsiteX20" fmla="*/ 225775 w 298823"/>
                <a:gd name="connsiteY20" fmla="*/ 92008 h 336988"/>
                <a:gd name="connsiteX21" fmla="*/ 217904 w 298823"/>
                <a:gd name="connsiteY21" fmla="*/ 110419 h 336988"/>
                <a:gd name="connsiteX22" fmla="*/ 229710 w 298823"/>
                <a:gd name="connsiteY22" fmla="*/ 138037 h 336988"/>
                <a:gd name="connsiteX23" fmla="*/ 225775 w 298823"/>
                <a:gd name="connsiteY23" fmla="*/ 147243 h 336988"/>
                <a:gd name="connsiteX24" fmla="*/ 215280 w 298823"/>
                <a:gd name="connsiteY24" fmla="*/ 143298 h 336988"/>
                <a:gd name="connsiteX25" fmla="*/ 204785 w 298823"/>
                <a:gd name="connsiteY25" fmla="*/ 115680 h 336988"/>
                <a:gd name="connsiteX26" fmla="*/ 203474 w 298823"/>
                <a:gd name="connsiteY26" fmla="*/ 113050 h 336988"/>
                <a:gd name="connsiteX27" fmla="*/ 200850 w 298823"/>
                <a:gd name="connsiteY27" fmla="*/ 105159 h 336988"/>
                <a:gd name="connsiteX28" fmla="*/ 192979 w 298823"/>
                <a:gd name="connsiteY28" fmla="*/ 98583 h 336988"/>
                <a:gd name="connsiteX29" fmla="*/ 182484 w 298823"/>
                <a:gd name="connsiteY29" fmla="*/ 97268 h 336988"/>
                <a:gd name="connsiteX30" fmla="*/ 174613 w 298823"/>
                <a:gd name="connsiteY30" fmla="*/ 105159 h 336988"/>
                <a:gd name="connsiteX31" fmla="*/ 174613 w 298823"/>
                <a:gd name="connsiteY31" fmla="*/ 115680 h 336988"/>
                <a:gd name="connsiteX32" fmla="*/ 190355 w 298823"/>
                <a:gd name="connsiteY32" fmla="*/ 155134 h 336988"/>
                <a:gd name="connsiteX33" fmla="*/ 186420 w 298823"/>
                <a:gd name="connsiteY33" fmla="*/ 164340 h 336988"/>
                <a:gd name="connsiteX34" fmla="*/ 177237 w 298823"/>
                <a:gd name="connsiteY34" fmla="*/ 160395 h 336988"/>
                <a:gd name="connsiteX35" fmla="*/ 157560 w 298823"/>
                <a:gd name="connsiteY35" fmla="*/ 111735 h 336988"/>
                <a:gd name="connsiteX36" fmla="*/ 149689 w 298823"/>
                <a:gd name="connsiteY36" fmla="*/ 103844 h 336988"/>
                <a:gd name="connsiteX37" fmla="*/ 139194 w 298823"/>
                <a:gd name="connsiteY37" fmla="*/ 103844 h 336988"/>
                <a:gd name="connsiteX38" fmla="*/ 131323 w 298823"/>
                <a:gd name="connsiteY38" fmla="*/ 122256 h 336988"/>
                <a:gd name="connsiteX39" fmla="*/ 149689 w 298823"/>
                <a:gd name="connsiteY39" fmla="*/ 169601 h 336988"/>
                <a:gd name="connsiteX40" fmla="*/ 145753 w 298823"/>
                <a:gd name="connsiteY40" fmla="*/ 178807 h 336988"/>
                <a:gd name="connsiteX41" fmla="*/ 136570 w 298823"/>
                <a:gd name="connsiteY41" fmla="*/ 174861 h 336988"/>
                <a:gd name="connsiteX42" fmla="*/ 118205 w 298823"/>
                <a:gd name="connsiteY42" fmla="*/ 127516 h 336988"/>
                <a:gd name="connsiteX43" fmla="*/ 91968 w 298823"/>
                <a:gd name="connsiteY43" fmla="*/ 61759 h 336988"/>
                <a:gd name="connsiteX44" fmla="*/ 84753 w 298823"/>
                <a:gd name="connsiteY44" fmla="*/ 53869 h 336988"/>
                <a:gd name="connsiteX45" fmla="*/ 73603 w 298823"/>
                <a:gd name="connsiteY45" fmla="*/ 53869 h 336988"/>
                <a:gd name="connsiteX46" fmla="*/ 56758 w 298823"/>
                <a:gd name="connsiteY46" fmla="*/ 49650 h 336988"/>
                <a:gd name="connsiteX47" fmla="*/ 49954 w 298823"/>
                <a:gd name="connsiteY47" fmla="*/ 55917 h 336988"/>
                <a:gd name="connsiteX48" fmla="*/ 48594 w 298823"/>
                <a:gd name="connsiteY48" fmla="*/ 67197 h 336988"/>
                <a:gd name="connsiteX49" fmla="*/ 51315 w 298823"/>
                <a:gd name="connsiteY49" fmla="*/ 73463 h 336988"/>
                <a:gd name="connsiteX50" fmla="*/ 56758 w 298823"/>
                <a:gd name="connsiteY50" fmla="*/ 49650 h 336988"/>
                <a:gd name="connsiteX51" fmla="*/ 46241 w 298823"/>
                <a:gd name="connsiteY51" fmla="*/ 18716 h 336988"/>
                <a:gd name="connsiteX52" fmla="*/ 18129 w 298823"/>
                <a:gd name="connsiteY52" fmla="*/ 45142 h 336988"/>
                <a:gd name="connsiteX53" fmla="*/ 44588 w 298823"/>
                <a:gd name="connsiteY53" fmla="*/ 109486 h 336988"/>
                <a:gd name="connsiteX54" fmla="*/ 67077 w 298823"/>
                <a:gd name="connsiteY54" fmla="*/ 113425 h 336988"/>
                <a:gd name="connsiteX55" fmla="*/ 59140 w 298823"/>
                <a:gd name="connsiteY55" fmla="*/ 95041 h 336988"/>
                <a:gd name="connsiteX56" fmla="*/ 48556 w 298823"/>
                <a:gd name="connsiteY56" fmla="*/ 91102 h 336988"/>
                <a:gd name="connsiteX57" fmla="*/ 34004 w 298823"/>
                <a:gd name="connsiteY57" fmla="*/ 71405 h 336988"/>
                <a:gd name="connsiteX58" fmla="*/ 37973 w 298823"/>
                <a:gd name="connsiteY58" fmla="*/ 47768 h 336988"/>
                <a:gd name="connsiteX59" fmla="*/ 81629 w 298823"/>
                <a:gd name="connsiteY59" fmla="*/ 37263 h 336988"/>
                <a:gd name="connsiteX60" fmla="*/ 84275 w 298823"/>
                <a:gd name="connsiteY60" fmla="*/ 38577 h 336988"/>
                <a:gd name="connsiteX61" fmla="*/ 105442 w 298823"/>
                <a:gd name="connsiteY61" fmla="*/ 56961 h 336988"/>
                <a:gd name="connsiteX62" fmla="*/ 113379 w 298823"/>
                <a:gd name="connsiteY62" fmla="*/ 75345 h 336988"/>
                <a:gd name="connsiteX63" fmla="*/ 84275 w 298823"/>
                <a:gd name="connsiteY63" fmla="*/ 18880 h 336988"/>
                <a:gd name="connsiteX64" fmla="*/ 46241 w 298823"/>
                <a:gd name="connsiteY64" fmla="*/ 18716 h 336988"/>
                <a:gd name="connsiteX65" fmla="*/ 64058 w 298823"/>
                <a:gd name="connsiteY65" fmla="*/ 0 h 336988"/>
                <a:gd name="connsiteX66" fmla="*/ 89065 w 298823"/>
                <a:gd name="connsiteY66" fmla="*/ 5387 h 336988"/>
                <a:gd name="connsiteX67" fmla="*/ 123284 w 298823"/>
                <a:gd name="connsiteY67" fmla="*/ 89604 h 336988"/>
                <a:gd name="connsiteX68" fmla="*/ 120652 w 298823"/>
                <a:gd name="connsiteY68" fmla="*/ 94867 h 336988"/>
                <a:gd name="connsiteX69" fmla="*/ 121968 w 298823"/>
                <a:gd name="connsiteY69" fmla="*/ 98815 h 336988"/>
                <a:gd name="connsiteX70" fmla="*/ 133813 w 298823"/>
                <a:gd name="connsiteY70" fmla="*/ 90920 h 336988"/>
                <a:gd name="connsiteX71" fmla="*/ 156188 w 298823"/>
                <a:gd name="connsiteY71" fmla="*/ 90920 h 336988"/>
                <a:gd name="connsiteX72" fmla="*/ 164084 w 298823"/>
                <a:gd name="connsiteY72" fmla="*/ 96183 h 336988"/>
                <a:gd name="connsiteX73" fmla="*/ 177246 w 298823"/>
                <a:gd name="connsiteY73" fmla="*/ 84340 h 336988"/>
                <a:gd name="connsiteX74" fmla="*/ 207517 w 298823"/>
                <a:gd name="connsiteY74" fmla="*/ 89604 h 336988"/>
                <a:gd name="connsiteX75" fmla="*/ 220678 w 298823"/>
                <a:gd name="connsiteY75" fmla="*/ 79077 h 336988"/>
                <a:gd name="connsiteX76" fmla="*/ 257530 w 298823"/>
                <a:gd name="connsiteY76" fmla="*/ 94867 h 336988"/>
                <a:gd name="connsiteX77" fmla="*/ 286485 w 298823"/>
                <a:gd name="connsiteY77" fmla="*/ 165925 h 336988"/>
                <a:gd name="connsiteX78" fmla="*/ 281220 w 298823"/>
                <a:gd name="connsiteY78" fmla="*/ 243561 h 336988"/>
                <a:gd name="connsiteX79" fmla="*/ 298330 w 298823"/>
                <a:gd name="connsiteY79" fmla="*/ 289617 h 336988"/>
                <a:gd name="connsiteX80" fmla="*/ 294382 w 298823"/>
                <a:gd name="connsiteY80" fmla="*/ 298828 h 336988"/>
                <a:gd name="connsiteX81" fmla="*/ 198304 w 298823"/>
                <a:gd name="connsiteY81" fmla="*/ 336988 h 336988"/>
                <a:gd name="connsiteX82" fmla="*/ 195672 w 298823"/>
                <a:gd name="connsiteY82" fmla="*/ 336988 h 336988"/>
                <a:gd name="connsiteX83" fmla="*/ 189091 w 298823"/>
                <a:gd name="connsiteY83" fmla="*/ 331725 h 336988"/>
                <a:gd name="connsiteX84" fmla="*/ 170665 w 298823"/>
                <a:gd name="connsiteY84" fmla="*/ 286985 h 336988"/>
                <a:gd name="connsiteX85" fmla="*/ 139078 w 298823"/>
                <a:gd name="connsiteY85" fmla="*/ 269879 h 336988"/>
                <a:gd name="connsiteX86" fmla="*/ 71955 w 298823"/>
                <a:gd name="connsiteY86" fmla="*/ 229087 h 336988"/>
                <a:gd name="connsiteX87" fmla="*/ 58794 w 298823"/>
                <a:gd name="connsiteY87" fmla="*/ 211980 h 336988"/>
                <a:gd name="connsiteX88" fmla="*/ 61426 w 298823"/>
                <a:gd name="connsiteY88" fmla="*/ 189610 h 336988"/>
                <a:gd name="connsiteX89" fmla="*/ 79852 w 298823"/>
                <a:gd name="connsiteY89" fmla="*/ 176452 h 336988"/>
                <a:gd name="connsiteX90" fmla="*/ 90381 w 298823"/>
                <a:gd name="connsiteY90" fmla="*/ 176452 h 336988"/>
                <a:gd name="connsiteX91" fmla="*/ 71955 w 298823"/>
                <a:gd name="connsiteY91" fmla="*/ 127764 h 336988"/>
                <a:gd name="connsiteX92" fmla="*/ 70639 w 298823"/>
                <a:gd name="connsiteY92" fmla="*/ 127764 h 336988"/>
                <a:gd name="connsiteX93" fmla="*/ 64058 w 298823"/>
                <a:gd name="connsiteY93" fmla="*/ 129080 h 336988"/>
                <a:gd name="connsiteX94" fmla="*/ 39052 w 298823"/>
                <a:gd name="connsiteY94" fmla="*/ 123817 h 336988"/>
                <a:gd name="connsiteX95" fmla="*/ 4832 w 298823"/>
                <a:gd name="connsiteY95" fmla="*/ 39600 h 336988"/>
                <a:gd name="connsiteX96" fmla="*/ 64058 w 298823"/>
                <a:gd name="connsiteY96" fmla="*/ 0 h 33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98823" h="336988">
                  <a:moveTo>
                    <a:pt x="83998" y="191940"/>
                  </a:moveTo>
                  <a:cubicBezTo>
                    <a:pt x="80426" y="192912"/>
                    <a:pt x="77179" y="195178"/>
                    <a:pt x="75231" y="198416"/>
                  </a:cubicBezTo>
                  <a:cubicBezTo>
                    <a:pt x="72633" y="201006"/>
                    <a:pt x="72633" y="204891"/>
                    <a:pt x="73932" y="208776"/>
                  </a:cubicBezTo>
                  <a:cubicBezTo>
                    <a:pt x="73932" y="212662"/>
                    <a:pt x="76530" y="215252"/>
                    <a:pt x="80426" y="217842"/>
                  </a:cubicBezTo>
                  <a:lnTo>
                    <a:pt x="115496" y="238563"/>
                  </a:lnTo>
                  <a:cubicBezTo>
                    <a:pt x="115496" y="237268"/>
                    <a:pt x="114197" y="235973"/>
                    <a:pt x="114197" y="233383"/>
                  </a:cubicBezTo>
                  <a:cubicBezTo>
                    <a:pt x="114197" y="233383"/>
                    <a:pt x="114197" y="233383"/>
                    <a:pt x="98611" y="195826"/>
                  </a:cubicBezTo>
                  <a:cubicBezTo>
                    <a:pt x="98611" y="195826"/>
                    <a:pt x="98611" y="195826"/>
                    <a:pt x="94714" y="193235"/>
                  </a:cubicBezTo>
                  <a:cubicBezTo>
                    <a:pt x="91467" y="191293"/>
                    <a:pt x="87570" y="190969"/>
                    <a:pt x="83998" y="191940"/>
                  </a:cubicBezTo>
                  <a:close/>
                  <a:moveTo>
                    <a:pt x="73603" y="53869"/>
                  </a:moveTo>
                  <a:cubicBezTo>
                    <a:pt x="65732" y="56499"/>
                    <a:pt x="63108" y="64390"/>
                    <a:pt x="65732" y="70965"/>
                  </a:cubicBezTo>
                  <a:cubicBezTo>
                    <a:pt x="65732" y="70965"/>
                    <a:pt x="65732" y="70965"/>
                    <a:pt x="127388" y="227467"/>
                  </a:cubicBezTo>
                  <a:cubicBezTo>
                    <a:pt x="136570" y="251139"/>
                    <a:pt x="154936" y="266921"/>
                    <a:pt x="178549" y="274812"/>
                  </a:cubicBezTo>
                  <a:cubicBezTo>
                    <a:pt x="181173" y="274812"/>
                    <a:pt x="182484" y="276127"/>
                    <a:pt x="183796" y="278757"/>
                  </a:cubicBezTo>
                  <a:cubicBezTo>
                    <a:pt x="183796" y="278757"/>
                    <a:pt x="183796" y="278757"/>
                    <a:pt x="199538" y="319526"/>
                  </a:cubicBezTo>
                  <a:lnTo>
                    <a:pt x="282183" y="286648"/>
                  </a:lnTo>
                  <a:cubicBezTo>
                    <a:pt x="282183" y="286648"/>
                    <a:pt x="282183" y="286648"/>
                    <a:pt x="266441" y="245879"/>
                  </a:cubicBezTo>
                  <a:cubicBezTo>
                    <a:pt x="265129" y="243248"/>
                    <a:pt x="265129" y="241933"/>
                    <a:pt x="266441" y="239303"/>
                  </a:cubicBezTo>
                  <a:cubicBezTo>
                    <a:pt x="279559" y="218261"/>
                    <a:pt x="280871" y="193273"/>
                    <a:pt x="271689" y="170916"/>
                  </a:cubicBezTo>
                  <a:cubicBezTo>
                    <a:pt x="271689" y="170916"/>
                    <a:pt x="271689" y="170916"/>
                    <a:pt x="244140" y="99898"/>
                  </a:cubicBezTo>
                  <a:cubicBezTo>
                    <a:pt x="241517" y="92008"/>
                    <a:pt x="233646" y="89377"/>
                    <a:pt x="225775" y="92008"/>
                  </a:cubicBezTo>
                  <a:cubicBezTo>
                    <a:pt x="219215" y="94638"/>
                    <a:pt x="215280" y="102529"/>
                    <a:pt x="217904" y="110419"/>
                  </a:cubicBezTo>
                  <a:cubicBezTo>
                    <a:pt x="217904" y="110419"/>
                    <a:pt x="217904" y="110419"/>
                    <a:pt x="229710" y="138037"/>
                  </a:cubicBezTo>
                  <a:cubicBezTo>
                    <a:pt x="231022" y="141983"/>
                    <a:pt x="228398" y="145928"/>
                    <a:pt x="225775" y="147243"/>
                  </a:cubicBezTo>
                  <a:cubicBezTo>
                    <a:pt x="221839" y="149874"/>
                    <a:pt x="217904" y="147243"/>
                    <a:pt x="215280" y="143298"/>
                  </a:cubicBezTo>
                  <a:cubicBezTo>
                    <a:pt x="215280" y="143298"/>
                    <a:pt x="215280" y="143298"/>
                    <a:pt x="204785" y="115680"/>
                  </a:cubicBezTo>
                  <a:cubicBezTo>
                    <a:pt x="204785" y="114365"/>
                    <a:pt x="204785" y="114365"/>
                    <a:pt x="203474" y="113050"/>
                  </a:cubicBezTo>
                  <a:cubicBezTo>
                    <a:pt x="203474" y="113050"/>
                    <a:pt x="203474" y="113050"/>
                    <a:pt x="200850" y="105159"/>
                  </a:cubicBezTo>
                  <a:cubicBezTo>
                    <a:pt x="199538" y="102529"/>
                    <a:pt x="196914" y="99898"/>
                    <a:pt x="192979" y="98583"/>
                  </a:cubicBezTo>
                  <a:cubicBezTo>
                    <a:pt x="190355" y="95953"/>
                    <a:pt x="186420" y="95953"/>
                    <a:pt x="182484" y="97268"/>
                  </a:cubicBezTo>
                  <a:cubicBezTo>
                    <a:pt x="178549" y="98583"/>
                    <a:pt x="175925" y="101213"/>
                    <a:pt x="174613" y="105159"/>
                  </a:cubicBezTo>
                  <a:cubicBezTo>
                    <a:pt x="173302" y="109104"/>
                    <a:pt x="173302" y="113050"/>
                    <a:pt x="174613" y="115680"/>
                  </a:cubicBezTo>
                  <a:cubicBezTo>
                    <a:pt x="174613" y="115680"/>
                    <a:pt x="174613" y="115680"/>
                    <a:pt x="190355" y="155134"/>
                  </a:cubicBezTo>
                  <a:cubicBezTo>
                    <a:pt x="191667" y="159080"/>
                    <a:pt x="190355" y="163025"/>
                    <a:pt x="186420" y="164340"/>
                  </a:cubicBezTo>
                  <a:cubicBezTo>
                    <a:pt x="182484" y="165655"/>
                    <a:pt x="178549" y="164340"/>
                    <a:pt x="177237" y="160395"/>
                  </a:cubicBezTo>
                  <a:cubicBezTo>
                    <a:pt x="177237" y="160395"/>
                    <a:pt x="177237" y="160395"/>
                    <a:pt x="157560" y="111735"/>
                  </a:cubicBezTo>
                  <a:cubicBezTo>
                    <a:pt x="156248" y="107789"/>
                    <a:pt x="153624" y="105159"/>
                    <a:pt x="149689" y="103844"/>
                  </a:cubicBezTo>
                  <a:cubicBezTo>
                    <a:pt x="147065" y="102529"/>
                    <a:pt x="143130" y="102529"/>
                    <a:pt x="139194" y="103844"/>
                  </a:cubicBezTo>
                  <a:cubicBezTo>
                    <a:pt x="132635" y="106474"/>
                    <a:pt x="128699" y="114365"/>
                    <a:pt x="131323" y="122256"/>
                  </a:cubicBezTo>
                  <a:cubicBezTo>
                    <a:pt x="131323" y="122256"/>
                    <a:pt x="131323" y="122256"/>
                    <a:pt x="149689" y="169601"/>
                  </a:cubicBezTo>
                  <a:cubicBezTo>
                    <a:pt x="151000" y="173546"/>
                    <a:pt x="149689" y="177491"/>
                    <a:pt x="145753" y="178807"/>
                  </a:cubicBezTo>
                  <a:cubicBezTo>
                    <a:pt x="141818" y="180122"/>
                    <a:pt x="137882" y="178807"/>
                    <a:pt x="136570" y="174861"/>
                  </a:cubicBezTo>
                  <a:cubicBezTo>
                    <a:pt x="136570" y="174861"/>
                    <a:pt x="136570" y="174861"/>
                    <a:pt x="118205" y="127516"/>
                  </a:cubicBezTo>
                  <a:cubicBezTo>
                    <a:pt x="118205" y="127516"/>
                    <a:pt x="118205" y="127516"/>
                    <a:pt x="91968" y="61759"/>
                  </a:cubicBezTo>
                  <a:cubicBezTo>
                    <a:pt x="90657" y="57814"/>
                    <a:pt x="88033" y="55184"/>
                    <a:pt x="84753" y="53869"/>
                  </a:cubicBezTo>
                  <a:cubicBezTo>
                    <a:pt x="81474" y="52554"/>
                    <a:pt x="77538" y="52554"/>
                    <a:pt x="73603" y="53869"/>
                  </a:cubicBezTo>
                  <a:close/>
                  <a:moveTo>
                    <a:pt x="56758" y="49650"/>
                  </a:moveTo>
                  <a:cubicBezTo>
                    <a:pt x="54036" y="50903"/>
                    <a:pt x="51315" y="53410"/>
                    <a:pt x="49954" y="55917"/>
                  </a:cubicBezTo>
                  <a:cubicBezTo>
                    <a:pt x="47233" y="59677"/>
                    <a:pt x="47233" y="63437"/>
                    <a:pt x="48594" y="67197"/>
                  </a:cubicBezTo>
                  <a:cubicBezTo>
                    <a:pt x="48594" y="69703"/>
                    <a:pt x="49954" y="72210"/>
                    <a:pt x="51315" y="73463"/>
                  </a:cubicBezTo>
                  <a:cubicBezTo>
                    <a:pt x="48594" y="64690"/>
                    <a:pt x="51315" y="55917"/>
                    <a:pt x="56758" y="49650"/>
                  </a:cubicBezTo>
                  <a:close/>
                  <a:moveTo>
                    <a:pt x="46241" y="18716"/>
                  </a:moveTo>
                  <a:cubicBezTo>
                    <a:pt x="34335" y="23476"/>
                    <a:pt x="24082" y="32668"/>
                    <a:pt x="18129" y="45142"/>
                  </a:cubicBezTo>
                  <a:cubicBezTo>
                    <a:pt x="7546" y="70092"/>
                    <a:pt x="19452" y="98981"/>
                    <a:pt x="44588" y="109486"/>
                  </a:cubicBezTo>
                  <a:cubicBezTo>
                    <a:pt x="52525" y="113425"/>
                    <a:pt x="59140" y="114738"/>
                    <a:pt x="67077" y="113425"/>
                  </a:cubicBezTo>
                  <a:cubicBezTo>
                    <a:pt x="67077" y="113425"/>
                    <a:pt x="67077" y="113425"/>
                    <a:pt x="59140" y="95041"/>
                  </a:cubicBezTo>
                  <a:cubicBezTo>
                    <a:pt x="55171" y="93728"/>
                    <a:pt x="52525" y="92415"/>
                    <a:pt x="48556" y="91102"/>
                  </a:cubicBezTo>
                  <a:cubicBezTo>
                    <a:pt x="41942" y="87163"/>
                    <a:pt x="36650" y="79284"/>
                    <a:pt x="34004" y="71405"/>
                  </a:cubicBezTo>
                  <a:cubicBezTo>
                    <a:pt x="31358" y="63526"/>
                    <a:pt x="32681" y="54335"/>
                    <a:pt x="37973" y="47768"/>
                  </a:cubicBezTo>
                  <a:cubicBezTo>
                    <a:pt x="47233" y="33324"/>
                    <a:pt x="65754" y="28072"/>
                    <a:pt x="81629" y="37263"/>
                  </a:cubicBezTo>
                  <a:cubicBezTo>
                    <a:pt x="81629" y="37263"/>
                    <a:pt x="82952" y="37263"/>
                    <a:pt x="84275" y="38577"/>
                  </a:cubicBezTo>
                  <a:cubicBezTo>
                    <a:pt x="93536" y="41203"/>
                    <a:pt x="101473" y="47768"/>
                    <a:pt x="105442" y="56961"/>
                  </a:cubicBezTo>
                  <a:cubicBezTo>
                    <a:pt x="105442" y="56961"/>
                    <a:pt x="105442" y="56961"/>
                    <a:pt x="113379" y="75345"/>
                  </a:cubicBezTo>
                  <a:cubicBezTo>
                    <a:pt x="118671" y="53021"/>
                    <a:pt x="106765" y="28072"/>
                    <a:pt x="84275" y="18880"/>
                  </a:cubicBezTo>
                  <a:cubicBezTo>
                    <a:pt x="71708" y="13627"/>
                    <a:pt x="58147" y="13956"/>
                    <a:pt x="46241" y="18716"/>
                  </a:cubicBezTo>
                  <a:close/>
                  <a:moveTo>
                    <a:pt x="64058" y="0"/>
                  </a:moveTo>
                  <a:cubicBezTo>
                    <a:pt x="72366" y="42"/>
                    <a:pt x="80839" y="1769"/>
                    <a:pt x="89065" y="5387"/>
                  </a:cubicBezTo>
                  <a:cubicBezTo>
                    <a:pt x="121968" y="18546"/>
                    <a:pt x="137762" y="56707"/>
                    <a:pt x="123284" y="89604"/>
                  </a:cubicBezTo>
                  <a:cubicBezTo>
                    <a:pt x="121968" y="90920"/>
                    <a:pt x="121968" y="93551"/>
                    <a:pt x="120652" y="94867"/>
                  </a:cubicBezTo>
                  <a:cubicBezTo>
                    <a:pt x="120652" y="94867"/>
                    <a:pt x="120652" y="94867"/>
                    <a:pt x="121968" y="98815"/>
                  </a:cubicBezTo>
                  <a:cubicBezTo>
                    <a:pt x="124601" y="94867"/>
                    <a:pt x="128549" y="92236"/>
                    <a:pt x="133813" y="90920"/>
                  </a:cubicBezTo>
                  <a:cubicBezTo>
                    <a:pt x="140394" y="88288"/>
                    <a:pt x="148291" y="88288"/>
                    <a:pt x="156188" y="90920"/>
                  </a:cubicBezTo>
                  <a:cubicBezTo>
                    <a:pt x="158820" y="92236"/>
                    <a:pt x="161452" y="93551"/>
                    <a:pt x="164084" y="96183"/>
                  </a:cubicBezTo>
                  <a:cubicBezTo>
                    <a:pt x="166717" y="90920"/>
                    <a:pt x="171981" y="86972"/>
                    <a:pt x="177246" y="84340"/>
                  </a:cubicBezTo>
                  <a:cubicBezTo>
                    <a:pt x="187775" y="80393"/>
                    <a:pt x="199620" y="83024"/>
                    <a:pt x="207517" y="89604"/>
                  </a:cubicBezTo>
                  <a:cubicBezTo>
                    <a:pt x="210149" y="85656"/>
                    <a:pt x="215414" y="80393"/>
                    <a:pt x="220678" y="79077"/>
                  </a:cubicBezTo>
                  <a:cubicBezTo>
                    <a:pt x="235156" y="72497"/>
                    <a:pt x="252265" y="80393"/>
                    <a:pt x="257530" y="94867"/>
                  </a:cubicBezTo>
                  <a:cubicBezTo>
                    <a:pt x="257530" y="94867"/>
                    <a:pt x="257530" y="94867"/>
                    <a:pt x="286485" y="165925"/>
                  </a:cubicBezTo>
                  <a:cubicBezTo>
                    <a:pt x="295698" y="190926"/>
                    <a:pt x="294382" y="219875"/>
                    <a:pt x="281220" y="243561"/>
                  </a:cubicBezTo>
                  <a:cubicBezTo>
                    <a:pt x="281220" y="243561"/>
                    <a:pt x="281220" y="243561"/>
                    <a:pt x="298330" y="289617"/>
                  </a:cubicBezTo>
                  <a:cubicBezTo>
                    <a:pt x="299646" y="292249"/>
                    <a:pt x="298330" y="297512"/>
                    <a:pt x="294382" y="298828"/>
                  </a:cubicBezTo>
                  <a:cubicBezTo>
                    <a:pt x="294382" y="298828"/>
                    <a:pt x="294382" y="298828"/>
                    <a:pt x="198304" y="336988"/>
                  </a:cubicBezTo>
                  <a:cubicBezTo>
                    <a:pt x="196988" y="336988"/>
                    <a:pt x="196988" y="336988"/>
                    <a:pt x="195672" y="336988"/>
                  </a:cubicBezTo>
                  <a:cubicBezTo>
                    <a:pt x="193039" y="336988"/>
                    <a:pt x="190407" y="335672"/>
                    <a:pt x="189091" y="331725"/>
                  </a:cubicBezTo>
                  <a:cubicBezTo>
                    <a:pt x="189091" y="331725"/>
                    <a:pt x="189091" y="331725"/>
                    <a:pt x="170665" y="286985"/>
                  </a:cubicBezTo>
                  <a:cubicBezTo>
                    <a:pt x="158820" y="284353"/>
                    <a:pt x="148291" y="277774"/>
                    <a:pt x="139078" y="269879"/>
                  </a:cubicBezTo>
                  <a:cubicBezTo>
                    <a:pt x="139078" y="269879"/>
                    <a:pt x="139078" y="269879"/>
                    <a:pt x="71955" y="229087"/>
                  </a:cubicBezTo>
                  <a:cubicBezTo>
                    <a:pt x="65375" y="225139"/>
                    <a:pt x="60110" y="218560"/>
                    <a:pt x="58794" y="211980"/>
                  </a:cubicBezTo>
                  <a:cubicBezTo>
                    <a:pt x="57477" y="204085"/>
                    <a:pt x="57477" y="196190"/>
                    <a:pt x="61426" y="189610"/>
                  </a:cubicBezTo>
                  <a:cubicBezTo>
                    <a:pt x="65375" y="183031"/>
                    <a:pt x="71955" y="179083"/>
                    <a:pt x="79852" y="176452"/>
                  </a:cubicBezTo>
                  <a:cubicBezTo>
                    <a:pt x="83800" y="176452"/>
                    <a:pt x="87749" y="175136"/>
                    <a:pt x="90381" y="176452"/>
                  </a:cubicBezTo>
                  <a:cubicBezTo>
                    <a:pt x="90381" y="176452"/>
                    <a:pt x="90381" y="176452"/>
                    <a:pt x="71955" y="127764"/>
                  </a:cubicBezTo>
                  <a:cubicBezTo>
                    <a:pt x="71955" y="127764"/>
                    <a:pt x="70639" y="127764"/>
                    <a:pt x="70639" y="127764"/>
                  </a:cubicBezTo>
                  <a:cubicBezTo>
                    <a:pt x="68007" y="129080"/>
                    <a:pt x="66691" y="129080"/>
                    <a:pt x="64058" y="129080"/>
                  </a:cubicBezTo>
                  <a:cubicBezTo>
                    <a:pt x="56161" y="129080"/>
                    <a:pt x="46948" y="126448"/>
                    <a:pt x="39052" y="123817"/>
                  </a:cubicBezTo>
                  <a:cubicBezTo>
                    <a:pt x="6148" y="109342"/>
                    <a:pt x="-8329" y="71182"/>
                    <a:pt x="4832" y="39600"/>
                  </a:cubicBezTo>
                  <a:cubicBezTo>
                    <a:pt x="15690" y="14928"/>
                    <a:pt x="39134" y="-123"/>
                    <a:pt x="640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9CC30C0-10B8-49D3-A4B6-74517BB6C904}"/>
              </a:ext>
            </a:extLst>
          </p:cNvPr>
          <p:cNvGrpSpPr/>
          <p:nvPr/>
        </p:nvGrpSpPr>
        <p:grpSpPr>
          <a:xfrm>
            <a:off x="1178950" y="4431368"/>
            <a:ext cx="538509" cy="538509"/>
            <a:chOff x="815471" y="3722024"/>
            <a:chExt cx="406400" cy="406400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FCEDE75A-7BC4-44EC-8BD8-57A72E957D03}"/>
                </a:ext>
              </a:extLst>
            </p:cNvPr>
            <p:cNvSpPr/>
            <p:nvPr/>
          </p:nvSpPr>
          <p:spPr>
            <a:xfrm>
              <a:off x="815471" y="3722024"/>
              <a:ext cx="406400" cy="406400"/>
            </a:xfrm>
            <a:prstGeom prst="ellipse">
              <a:avLst/>
            </a:prstGeom>
            <a:solidFill>
              <a:srgbClr val="479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: Shape 34">
              <a:extLst>
                <a:ext uri="{FF2B5EF4-FFF2-40B4-BE49-F238E27FC236}">
                  <a16:creationId xmlns:a16="http://schemas.microsoft.com/office/drawing/2014/main" id="{5DD50198-0A3C-41F5-AC96-344CF084B9E8}"/>
                </a:ext>
              </a:extLst>
            </p:cNvPr>
            <p:cNvSpPr/>
            <p:nvPr/>
          </p:nvSpPr>
          <p:spPr bwMode="auto">
            <a:xfrm>
              <a:off x="891669" y="3798100"/>
              <a:ext cx="246568" cy="278058"/>
            </a:xfrm>
            <a:custGeom>
              <a:avLst/>
              <a:gdLst>
                <a:gd name="connsiteX0" fmla="*/ 83998 w 298823"/>
                <a:gd name="connsiteY0" fmla="*/ 191940 h 336988"/>
                <a:gd name="connsiteX1" fmla="*/ 75231 w 298823"/>
                <a:gd name="connsiteY1" fmla="*/ 198416 h 336988"/>
                <a:gd name="connsiteX2" fmla="*/ 73932 w 298823"/>
                <a:gd name="connsiteY2" fmla="*/ 208776 h 336988"/>
                <a:gd name="connsiteX3" fmla="*/ 80426 w 298823"/>
                <a:gd name="connsiteY3" fmla="*/ 217842 h 336988"/>
                <a:gd name="connsiteX4" fmla="*/ 115496 w 298823"/>
                <a:gd name="connsiteY4" fmla="*/ 238563 h 336988"/>
                <a:gd name="connsiteX5" fmla="*/ 114197 w 298823"/>
                <a:gd name="connsiteY5" fmla="*/ 233383 h 336988"/>
                <a:gd name="connsiteX6" fmla="*/ 98611 w 298823"/>
                <a:gd name="connsiteY6" fmla="*/ 195826 h 336988"/>
                <a:gd name="connsiteX7" fmla="*/ 94714 w 298823"/>
                <a:gd name="connsiteY7" fmla="*/ 193235 h 336988"/>
                <a:gd name="connsiteX8" fmla="*/ 83998 w 298823"/>
                <a:gd name="connsiteY8" fmla="*/ 191940 h 336988"/>
                <a:gd name="connsiteX9" fmla="*/ 73603 w 298823"/>
                <a:gd name="connsiteY9" fmla="*/ 53869 h 336988"/>
                <a:gd name="connsiteX10" fmla="*/ 65732 w 298823"/>
                <a:gd name="connsiteY10" fmla="*/ 70965 h 336988"/>
                <a:gd name="connsiteX11" fmla="*/ 127388 w 298823"/>
                <a:gd name="connsiteY11" fmla="*/ 227467 h 336988"/>
                <a:gd name="connsiteX12" fmla="*/ 178549 w 298823"/>
                <a:gd name="connsiteY12" fmla="*/ 274812 h 336988"/>
                <a:gd name="connsiteX13" fmla="*/ 183796 w 298823"/>
                <a:gd name="connsiteY13" fmla="*/ 278757 h 336988"/>
                <a:gd name="connsiteX14" fmla="*/ 199538 w 298823"/>
                <a:gd name="connsiteY14" fmla="*/ 319526 h 336988"/>
                <a:gd name="connsiteX15" fmla="*/ 282183 w 298823"/>
                <a:gd name="connsiteY15" fmla="*/ 286648 h 336988"/>
                <a:gd name="connsiteX16" fmla="*/ 266441 w 298823"/>
                <a:gd name="connsiteY16" fmla="*/ 245879 h 336988"/>
                <a:gd name="connsiteX17" fmla="*/ 266441 w 298823"/>
                <a:gd name="connsiteY17" fmla="*/ 239303 h 336988"/>
                <a:gd name="connsiteX18" fmla="*/ 271689 w 298823"/>
                <a:gd name="connsiteY18" fmla="*/ 170916 h 336988"/>
                <a:gd name="connsiteX19" fmla="*/ 244140 w 298823"/>
                <a:gd name="connsiteY19" fmla="*/ 99898 h 336988"/>
                <a:gd name="connsiteX20" fmla="*/ 225775 w 298823"/>
                <a:gd name="connsiteY20" fmla="*/ 92008 h 336988"/>
                <a:gd name="connsiteX21" fmla="*/ 217904 w 298823"/>
                <a:gd name="connsiteY21" fmla="*/ 110419 h 336988"/>
                <a:gd name="connsiteX22" fmla="*/ 229710 w 298823"/>
                <a:gd name="connsiteY22" fmla="*/ 138037 h 336988"/>
                <a:gd name="connsiteX23" fmla="*/ 225775 w 298823"/>
                <a:gd name="connsiteY23" fmla="*/ 147243 h 336988"/>
                <a:gd name="connsiteX24" fmla="*/ 215280 w 298823"/>
                <a:gd name="connsiteY24" fmla="*/ 143298 h 336988"/>
                <a:gd name="connsiteX25" fmla="*/ 204785 w 298823"/>
                <a:gd name="connsiteY25" fmla="*/ 115680 h 336988"/>
                <a:gd name="connsiteX26" fmla="*/ 203474 w 298823"/>
                <a:gd name="connsiteY26" fmla="*/ 113050 h 336988"/>
                <a:gd name="connsiteX27" fmla="*/ 200850 w 298823"/>
                <a:gd name="connsiteY27" fmla="*/ 105159 h 336988"/>
                <a:gd name="connsiteX28" fmla="*/ 192979 w 298823"/>
                <a:gd name="connsiteY28" fmla="*/ 98583 h 336988"/>
                <a:gd name="connsiteX29" fmla="*/ 182484 w 298823"/>
                <a:gd name="connsiteY29" fmla="*/ 97268 h 336988"/>
                <a:gd name="connsiteX30" fmla="*/ 174613 w 298823"/>
                <a:gd name="connsiteY30" fmla="*/ 105159 h 336988"/>
                <a:gd name="connsiteX31" fmla="*/ 174613 w 298823"/>
                <a:gd name="connsiteY31" fmla="*/ 115680 h 336988"/>
                <a:gd name="connsiteX32" fmla="*/ 190355 w 298823"/>
                <a:gd name="connsiteY32" fmla="*/ 155134 h 336988"/>
                <a:gd name="connsiteX33" fmla="*/ 186420 w 298823"/>
                <a:gd name="connsiteY33" fmla="*/ 164340 h 336988"/>
                <a:gd name="connsiteX34" fmla="*/ 177237 w 298823"/>
                <a:gd name="connsiteY34" fmla="*/ 160395 h 336988"/>
                <a:gd name="connsiteX35" fmla="*/ 157560 w 298823"/>
                <a:gd name="connsiteY35" fmla="*/ 111735 h 336988"/>
                <a:gd name="connsiteX36" fmla="*/ 149689 w 298823"/>
                <a:gd name="connsiteY36" fmla="*/ 103844 h 336988"/>
                <a:gd name="connsiteX37" fmla="*/ 139194 w 298823"/>
                <a:gd name="connsiteY37" fmla="*/ 103844 h 336988"/>
                <a:gd name="connsiteX38" fmla="*/ 131323 w 298823"/>
                <a:gd name="connsiteY38" fmla="*/ 122256 h 336988"/>
                <a:gd name="connsiteX39" fmla="*/ 149689 w 298823"/>
                <a:gd name="connsiteY39" fmla="*/ 169601 h 336988"/>
                <a:gd name="connsiteX40" fmla="*/ 145753 w 298823"/>
                <a:gd name="connsiteY40" fmla="*/ 178807 h 336988"/>
                <a:gd name="connsiteX41" fmla="*/ 136570 w 298823"/>
                <a:gd name="connsiteY41" fmla="*/ 174861 h 336988"/>
                <a:gd name="connsiteX42" fmla="*/ 118205 w 298823"/>
                <a:gd name="connsiteY42" fmla="*/ 127516 h 336988"/>
                <a:gd name="connsiteX43" fmla="*/ 91968 w 298823"/>
                <a:gd name="connsiteY43" fmla="*/ 61759 h 336988"/>
                <a:gd name="connsiteX44" fmla="*/ 84753 w 298823"/>
                <a:gd name="connsiteY44" fmla="*/ 53869 h 336988"/>
                <a:gd name="connsiteX45" fmla="*/ 73603 w 298823"/>
                <a:gd name="connsiteY45" fmla="*/ 53869 h 336988"/>
                <a:gd name="connsiteX46" fmla="*/ 56758 w 298823"/>
                <a:gd name="connsiteY46" fmla="*/ 49650 h 336988"/>
                <a:gd name="connsiteX47" fmla="*/ 49954 w 298823"/>
                <a:gd name="connsiteY47" fmla="*/ 55917 h 336988"/>
                <a:gd name="connsiteX48" fmla="*/ 48594 w 298823"/>
                <a:gd name="connsiteY48" fmla="*/ 67197 h 336988"/>
                <a:gd name="connsiteX49" fmla="*/ 51315 w 298823"/>
                <a:gd name="connsiteY49" fmla="*/ 73463 h 336988"/>
                <a:gd name="connsiteX50" fmla="*/ 56758 w 298823"/>
                <a:gd name="connsiteY50" fmla="*/ 49650 h 336988"/>
                <a:gd name="connsiteX51" fmla="*/ 46241 w 298823"/>
                <a:gd name="connsiteY51" fmla="*/ 18716 h 336988"/>
                <a:gd name="connsiteX52" fmla="*/ 18129 w 298823"/>
                <a:gd name="connsiteY52" fmla="*/ 45142 h 336988"/>
                <a:gd name="connsiteX53" fmla="*/ 44588 w 298823"/>
                <a:gd name="connsiteY53" fmla="*/ 109486 h 336988"/>
                <a:gd name="connsiteX54" fmla="*/ 67077 w 298823"/>
                <a:gd name="connsiteY54" fmla="*/ 113425 h 336988"/>
                <a:gd name="connsiteX55" fmla="*/ 59140 w 298823"/>
                <a:gd name="connsiteY55" fmla="*/ 95041 h 336988"/>
                <a:gd name="connsiteX56" fmla="*/ 48556 w 298823"/>
                <a:gd name="connsiteY56" fmla="*/ 91102 h 336988"/>
                <a:gd name="connsiteX57" fmla="*/ 34004 w 298823"/>
                <a:gd name="connsiteY57" fmla="*/ 71405 h 336988"/>
                <a:gd name="connsiteX58" fmla="*/ 37973 w 298823"/>
                <a:gd name="connsiteY58" fmla="*/ 47768 h 336988"/>
                <a:gd name="connsiteX59" fmla="*/ 81629 w 298823"/>
                <a:gd name="connsiteY59" fmla="*/ 37263 h 336988"/>
                <a:gd name="connsiteX60" fmla="*/ 84275 w 298823"/>
                <a:gd name="connsiteY60" fmla="*/ 38577 h 336988"/>
                <a:gd name="connsiteX61" fmla="*/ 105442 w 298823"/>
                <a:gd name="connsiteY61" fmla="*/ 56961 h 336988"/>
                <a:gd name="connsiteX62" fmla="*/ 113379 w 298823"/>
                <a:gd name="connsiteY62" fmla="*/ 75345 h 336988"/>
                <a:gd name="connsiteX63" fmla="*/ 84275 w 298823"/>
                <a:gd name="connsiteY63" fmla="*/ 18880 h 336988"/>
                <a:gd name="connsiteX64" fmla="*/ 46241 w 298823"/>
                <a:gd name="connsiteY64" fmla="*/ 18716 h 336988"/>
                <a:gd name="connsiteX65" fmla="*/ 64058 w 298823"/>
                <a:gd name="connsiteY65" fmla="*/ 0 h 336988"/>
                <a:gd name="connsiteX66" fmla="*/ 89065 w 298823"/>
                <a:gd name="connsiteY66" fmla="*/ 5387 h 336988"/>
                <a:gd name="connsiteX67" fmla="*/ 123284 w 298823"/>
                <a:gd name="connsiteY67" fmla="*/ 89604 h 336988"/>
                <a:gd name="connsiteX68" fmla="*/ 120652 w 298823"/>
                <a:gd name="connsiteY68" fmla="*/ 94867 h 336988"/>
                <a:gd name="connsiteX69" fmla="*/ 121968 w 298823"/>
                <a:gd name="connsiteY69" fmla="*/ 98815 h 336988"/>
                <a:gd name="connsiteX70" fmla="*/ 133813 w 298823"/>
                <a:gd name="connsiteY70" fmla="*/ 90920 h 336988"/>
                <a:gd name="connsiteX71" fmla="*/ 156188 w 298823"/>
                <a:gd name="connsiteY71" fmla="*/ 90920 h 336988"/>
                <a:gd name="connsiteX72" fmla="*/ 164084 w 298823"/>
                <a:gd name="connsiteY72" fmla="*/ 96183 h 336988"/>
                <a:gd name="connsiteX73" fmla="*/ 177246 w 298823"/>
                <a:gd name="connsiteY73" fmla="*/ 84340 h 336988"/>
                <a:gd name="connsiteX74" fmla="*/ 207517 w 298823"/>
                <a:gd name="connsiteY74" fmla="*/ 89604 h 336988"/>
                <a:gd name="connsiteX75" fmla="*/ 220678 w 298823"/>
                <a:gd name="connsiteY75" fmla="*/ 79077 h 336988"/>
                <a:gd name="connsiteX76" fmla="*/ 257530 w 298823"/>
                <a:gd name="connsiteY76" fmla="*/ 94867 h 336988"/>
                <a:gd name="connsiteX77" fmla="*/ 286485 w 298823"/>
                <a:gd name="connsiteY77" fmla="*/ 165925 h 336988"/>
                <a:gd name="connsiteX78" fmla="*/ 281220 w 298823"/>
                <a:gd name="connsiteY78" fmla="*/ 243561 h 336988"/>
                <a:gd name="connsiteX79" fmla="*/ 298330 w 298823"/>
                <a:gd name="connsiteY79" fmla="*/ 289617 h 336988"/>
                <a:gd name="connsiteX80" fmla="*/ 294382 w 298823"/>
                <a:gd name="connsiteY80" fmla="*/ 298828 h 336988"/>
                <a:gd name="connsiteX81" fmla="*/ 198304 w 298823"/>
                <a:gd name="connsiteY81" fmla="*/ 336988 h 336988"/>
                <a:gd name="connsiteX82" fmla="*/ 195672 w 298823"/>
                <a:gd name="connsiteY82" fmla="*/ 336988 h 336988"/>
                <a:gd name="connsiteX83" fmla="*/ 189091 w 298823"/>
                <a:gd name="connsiteY83" fmla="*/ 331725 h 336988"/>
                <a:gd name="connsiteX84" fmla="*/ 170665 w 298823"/>
                <a:gd name="connsiteY84" fmla="*/ 286985 h 336988"/>
                <a:gd name="connsiteX85" fmla="*/ 139078 w 298823"/>
                <a:gd name="connsiteY85" fmla="*/ 269879 h 336988"/>
                <a:gd name="connsiteX86" fmla="*/ 71955 w 298823"/>
                <a:gd name="connsiteY86" fmla="*/ 229087 h 336988"/>
                <a:gd name="connsiteX87" fmla="*/ 58794 w 298823"/>
                <a:gd name="connsiteY87" fmla="*/ 211980 h 336988"/>
                <a:gd name="connsiteX88" fmla="*/ 61426 w 298823"/>
                <a:gd name="connsiteY88" fmla="*/ 189610 h 336988"/>
                <a:gd name="connsiteX89" fmla="*/ 79852 w 298823"/>
                <a:gd name="connsiteY89" fmla="*/ 176452 h 336988"/>
                <a:gd name="connsiteX90" fmla="*/ 90381 w 298823"/>
                <a:gd name="connsiteY90" fmla="*/ 176452 h 336988"/>
                <a:gd name="connsiteX91" fmla="*/ 71955 w 298823"/>
                <a:gd name="connsiteY91" fmla="*/ 127764 h 336988"/>
                <a:gd name="connsiteX92" fmla="*/ 70639 w 298823"/>
                <a:gd name="connsiteY92" fmla="*/ 127764 h 336988"/>
                <a:gd name="connsiteX93" fmla="*/ 64058 w 298823"/>
                <a:gd name="connsiteY93" fmla="*/ 129080 h 336988"/>
                <a:gd name="connsiteX94" fmla="*/ 39052 w 298823"/>
                <a:gd name="connsiteY94" fmla="*/ 123817 h 336988"/>
                <a:gd name="connsiteX95" fmla="*/ 4832 w 298823"/>
                <a:gd name="connsiteY95" fmla="*/ 39600 h 336988"/>
                <a:gd name="connsiteX96" fmla="*/ 64058 w 298823"/>
                <a:gd name="connsiteY96" fmla="*/ 0 h 33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98823" h="336988">
                  <a:moveTo>
                    <a:pt x="83998" y="191940"/>
                  </a:moveTo>
                  <a:cubicBezTo>
                    <a:pt x="80426" y="192912"/>
                    <a:pt x="77179" y="195178"/>
                    <a:pt x="75231" y="198416"/>
                  </a:cubicBezTo>
                  <a:cubicBezTo>
                    <a:pt x="72633" y="201006"/>
                    <a:pt x="72633" y="204891"/>
                    <a:pt x="73932" y="208776"/>
                  </a:cubicBezTo>
                  <a:cubicBezTo>
                    <a:pt x="73932" y="212662"/>
                    <a:pt x="76530" y="215252"/>
                    <a:pt x="80426" y="217842"/>
                  </a:cubicBezTo>
                  <a:lnTo>
                    <a:pt x="115496" y="238563"/>
                  </a:lnTo>
                  <a:cubicBezTo>
                    <a:pt x="115496" y="237268"/>
                    <a:pt x="114197" y="235973"/>
                    <a:pt x="114197" y="233383"/>
                  </a:cubicBezTo>
                  <a:cubicBezTo>
                    <a:pt x="114197" y="233383"/>
                    <a:pt x="114197" y="233383"/>
                    <a:pt x="98611" y="195826"/>
                  </a:cubicBezTo>
                  <a:cubicBezTo>
                    <a:pt x="98611" y="195826"/>
                    <a:pt x="98611" y="195826"/>
                    <a:pt x="94714" y="193235"/>
                  </a:cubicBezTo>
                  <a:cubicBezTo>
                    <a:pt x="91467" y="191293"/>
                    <a:pt x="87570" y="190969"/>
                    <a:pt x="83998" y="191940"/>
                  </a:cubicBezTo>
                  <a:close/>
                  <a:moveTo>
                    <a:pt x="73603" y="53869"/>
                  </a:moveTo>
                  <a:cubicBezTo>
                    <a:pt x="65732" y="56499"/>
                    <a:pt x="63108" y="64390"/>
                    <a:pt x="65732" y="70965"/>
                  </a:cubicBezTo>
                  <a:cubicBezTo>
                    <a:pt x="65732" y="70965"/>
                    <a:pt x="65732" y="70965"/>
                    <a:pt x="127388" y="227467"/>
                  </a:cubicBezTo>
                  <a:cubicBezTo>
                    <a:pt x="136570" y="251139"/>
                    <a:pt x="154936" y="266921"/>
                    <a:pt x="178549" y="274812"/>
                  </a:cubicBezTo>
                  <a:cubicBezTo>
                    <a:pt x="181173" y="274812"/>
                    <a:pt x="182484" y="276127"/>
                    <a:pt x="183796" y="278757"/>
                  </a:cubicBezTo>
                  <a:cubicBezTo>
                    <a:pt x="183796" y="278757"/>
                    <a:pt x="183796" y="278757"/>
                    <a:pt x="199538" y="319526"/>
                  </a:cubicBezTo>
                  <a:lnTo>
                    <a:pt x="282183" y="286648"/>
                  </a:lnTo>
                  <a:cubicBezTo>
                    <a:pt x="282183" y="286648"/>
                    <a:pt x="282183" y="286648"/>
                    <a:pt x="266441" y="245879"/>
                  </a:cubicBezTo>
                  <a:cubicBezTo>
                    <a:pt x="265129" y="243248"/>
                    <a:pt x="265129" y="241933"/>
                    <a:pt x="266441" y="239303"/>
                  </a:cubicBezTo>
                  <a:cubicBezTo>
                    <a:pt x="279559" y="218261"/>
                    <a:pt x="280871" y="193273"/>
                    <a:pt x="271689" y="170916"/>
                  </a:cubicBezTo>
                  <a:cubicBezTo>
                    <a:pt x="271689" y="170916"/>
                    <a:pt x="271689" y="170916"/>
                    <a:pt x="244140" y="99898"/>
                  </a:cubicBezTo>
                  <a:cubicBezTo>
                    <a:pt x="241517" y="92008"/>
                    <a:pt x="233646" y="89377"/>
                    <a:pt x="225775" y="92008"/>
                  </a:cubicBezTo>
                  <a:cubicBezTo>
                    <a:pt x="219215" y="94638"/>
                    <a:pt x="215280" y="102529"/>
                    <a:pt x="217904" y="110419"/>
                  </a:cubicBezTo>
                  <a:cubicBezTo>
                    <a:pt x="217904" y="110419"/>
                    <a:pt x="217904" y="110419"/>
                    <a:pt x="229710" y="138037"/>
                  </a:cubicBezTo>
                  <a:cubicBezTo>
                    <a:pt x="231022" y="141983"/>
                    <a:pt x="228398" y="145928"/>
                    <a:pt x="225775" y="147243"/>
                  </a:cubicBezTo>
                  <a:cubicBezTo>
                    <a:pt x="221839" y="149874"/>
                    <a:pt x="217904" y="147243"/>
                    <a:pt x="215280" y="143298"/>
                  </a:cubicBezTo>
                  <a:cubicBezTo>
                    <a:pt x="215280" y="143298"/>
                    <a:pt x="215280" y="143298"/>
                    <a:pt x="204785" y="115680"/>
                  </a:cubicBezTo>
                  <a:cubicBezTo>
                    <a:pt x="204785" y="114365"/>
                    <a:pt x="204785" y="114365"/>
                    <a:pt x="203474" y="113050"/>
                  </a:cubicBezTo>
                  <a:cubicBezTo>
                    <a:pt x="203474" y="113050"/>
                    <a:pt x="203474" y="113050"/>
                    <a:pt x="200850" y="105159"/>
                  </a:cubicBezTo>
                  <a:cubicBezTo>
                    <a:pt x="199538" y="102529"/>
                    <a:pt x="196914" y="99898"/>
                    <a:pt x="192979" y="98583"/>
                  </a:cubicBezTo>
                  <a:cubicBezTo>
                    <a:pt x="190355" y="95953"/>
                    <a:pt x="186420" y="95953"/>
                    <a:pt x="182484" y="97268"/>
                  </a:cubicBezTo>
                  <a:cubicBezTo>
                    <a:pt x="178549" y="98583"/>
                    <a:pt x="175925" y="101213"/>
                    <a:pt x="174613" y="105159"/>
                  </a:cubicBezTo>
                  <a:cubicBezTo>
                    <a:pt x="173302" y="109104"/>
                    <a:pt x="173302" y="113050"/>
                    <a:pt x="174613" y="115680"/>
                  </a:cubicBezTo>
                  <a:cubicBezTo>
                    <a:pt x="174613" y="115680"/>
                    <a:pt x="174613" y="115680"/>
                    <a:pt x="190355" y="155134"/>
                  </a:cubicBezTo>
                  <a:cubicBezTo>
                    <a:pt x="191667" y="159080"/>
                    <a:pt x="190355" y="163025"/>
                    <a:pt x="186420" y="164340"/>
                  </a:cubicBezTo>
                  <a:cubicBezTo>
                    <a:pt x="182484" y="165655"/>
                    <a:pt x="178549" y="164340"/>
                    <a:pt x="177237" y="160395"/>
                  </a:cubicBezTo>
                  <a:cubicBezTo>
                    <a:pt x="177237" y="160395"/>
                    <a:pt x="177237" y="160395"/>
                    <a:pt x="157560" y="111735"/>
                  </a:cubicBezTo>
                  <a:cubicBezTo>
                    <a:pt x="156248" y="107789"/>
                    <a:pt x="153624" y="105159"/>
                    <a:pt x="149689" y="103844"/>
                  </a:cubicBezTo>
                  <a:cubicBezTo>
                    <a:pt x="147065" y="102529"/>
                    <a:pt x="143130" y="102529"/>
                    <a:pt x="139194" y="103844"/>
                  </a:cubicBezTo>
                  <a:cubicBezTo>
                    <a:pt x="132635" y="106474"/>
                    <a:pt x="128699" y="114365"/>
                    <a:pt x="131323" y="122256"/>
                  </a:cubicBezTo>
                  <a:cubicBezTo>
                    <a:pt x="131323" y="122256"/>
                    <a:pt x="131323" y="122256"/>
                    <a:pt x="149689" y="169601"/>
                  </a:cubicBezTo>
                  <a:cubicBezTo>
                    <a:pt x="151000" y="173546"/>
                    <a:pt x="149689" y="177491"/>
                    <a:pt x="145753" y="178807"/>
                  </a:cubicBezTo>
                  <a:cubicBezTo>
                    <a:pt x="141818" y="180122"/>
                    <a:pt x="137882" y="178807"/>
                    <a:pt x="136570" y="174861"/>
                  </a:cubicBezTo>
                  <a:cubicBezTo>
                    <a:pt x="136570" y="174861"/>
                    <a:pt x="136570" y="174861"/>
                    <a:pt x="118205" y="127516"/>
                  </a:cubicBezTo>
                  <a:cubicBezTo>
                    <a:pt x="118205" y="127516"/>
                    <a:pt x="118205" y="127516"/>
                    <a:pt x="91968" y="61759"/>
                  </a:cubicBezTo>
                  <a:cubicBezTo>
                    <a:pt x="90657" y="57814"/>
                    <a:pt x="88033" y="55184"/>
                    <a:pt x="84753" y="53869"/>
                  </a:cubicBezTo>
                  <a:cubicBezTo>
                    <a:pt x="81474" y="52554"/>
                    <a:pt x="77538" y="52554"/>
                    <a:pt x="73603" y="53869"/>
                  </a:cubicBezTo>
                  <a:close/>
                  <a:moveTo>
                    <a:pt x="56758" y="49650"/>
                  </a:moveTo>
                  <a:cubicBezTo>
                    <a:pt x="54036" y="50903"/>
                    <a:pt x="51315" y="53410"/>
                    <a:pt x="49954" y="55917"/>
                  </a:cubicBezTo>
                  <a:cubicBezTo>
                    <a:pt x="47233" y="59677"/>
                    <a:pt x="47233" y="63437"/>
                    <a:pt x="48594" y="67197"/>
                  </a:cubicBezTo>
                  <a:cubicBezTo>
                    <a:pt x="48594" y="69703"/>
                    <a:pt x="49954" y="72210"/>
                    <a:pt x="51315" y="73463"/>
                  </a:cubicBezTo>
                  <a:cubicBezTo>
                    <a:pt x="48594" y="64690"/>
                    <a:pt x="51315" y="55917"/>
                    <a:pt x="56758" y="49650"/>
                  </a:cubicBezTo>
                  <a:close/>
                  <a:moveTo>
                    <a:pt x="46241" y="18716"/>
                  </a:moveTo>
                  <a:cubicBezTo>
                    <a:pt x="34335" y="23476"/>
                    <a:pt x="24082" y="32668"/>
                    <a:pt x="18129" y="45142"/>
                  </a:cubicBezTo>
                  <a:cubicBezTo>
                    <a:pt x="7546" y="70092"/>
                    <a:pt x="19452" y="98981"/>
                    <a:pt x="44588" y="109486"/>
                  </a:cubicBezTo>
                  <a:cubicBezTo>
                    <a:pt x="52525" y="113425"/>
                    <a:pt x="59140" y="114738"/>
                    <a:pt x="67077" y="113425"/>
                  </a:cubicBezTo>
                  <a:cubicBezTo>
                    <a:pt x="67077" y="113425"/>
                    <a:pt x="67077" y="113425"/>
                    <a:pt x="59140" y="95041"/>
                  </a:cubicBezTo>
                  <a:cubicBezTo>
                    <a:pt x="55171" y="93728"/>
                    <a:pt x="52525" y="92415"/>
                    <a:pt x="48556" y="91102"/>
                  </a:cubicBezTo>
                  <a:cubicBezTo>
                    <a:pt x="41942" y="87163"/>
                    <a:pt x="36650" y="79284"/>
                    <a:pt x="34004" y="71405"/>
                  </a:cubicBezTo>
                  <a:cubicBezTo>
                    <a:pt x="31358" y="63526"/>
                    <a:pt x="32681" y="54335"/>
                    <a:pt x="37973" y="47768"/>
                  </a:cubicBezTo>
                  <a:cubicBezTo>
                    <a:pt x="47233" y="33324"/>
                    <a:pt x="65754" y="28072"/>
                    <a:pt x="81629" y="37263"/>
                  </a:cubicBezTo>
                  <a:cubicBezTo>
                    <a:pt x="81629" y="37263"/>
                    <a:pt x="82952" y="37263"/>
                    <a:pt x="84275" y="38577"/>
                  </a:cubicBezTo>
                  <a:cubicBezTo>
                    <a:pt x="93536" y="41203"/>
                    <a:pt x="101473" y="47768"/>
                    <a:pt x="105442" y="56961"/>
                  </a:cubicBezTo>
                  <a:cubicBezTo>
                    <a:pt x="105442" y="56961"/>
                    <a:pt x="105442" y="56961"/>
                    <a:pt x="113379" y="75345"/>
                  </a:cubicBezTo>
                  <a:cubicBezTo>
                    <a:pt x="118671" y="53021"/>
                    <a:pt x="106765" y="28072"/>
                    <a:pt x="84275" y="18880"/>
                  </a:cubicBezTo>
                  <a:cubicBezTo>
                    <a:pt x="71708" y="13627"/>
                    <a:pt x="58147" y="13956"/>
                    <a:pt x="46241" y="18716"/>
                  </a:cubicBezTo>
                  <a:close/>
                  <a:moveTo>
                    <a:pt x="64058" y="0"/>
                  </a:moveTo>
                  <a:cubicBezTo>
                    <a:pt x="72366" y="42"/>
                    <a:pt x="80839" y="1769"/>
                    <a:pt x="89065" y="5387"/>
                  </a:cubicBezTo>
                  <a:cubicBezTo>
                    <a:pt x="121968" y="18546"/>
                    <a:pt x="137762" y="56707"/>
                    <a:pt x="123284" y="89604"/>
                  </a:cubicBezTo>
                  <a:cubicBezTo>
                    <a:pt x="121968" y="90920"/>
                    <a:pt x="121968" y="93551"/>
                    <a:pt x="120652" y="94867"/>
                  </a:cubicBezTo>
                  <a:cubicBezTo>
                    <a:pt x="120652" y="94867"/>
                    <a:pt x="120652" y="94867"/>
                    <a:pt x="121968" y="98815"/>
                  </a:cubicBezTo>
                  <a:cubicBezTo>
                    <a:pt x="124601" y="94867"/>
                    <a:pt x="128549" y="92236"/>
                    <a:pt x="133813" y="90920"/>
                  </a:cubicBezTo>
                  <a:cubicBezTo>
                    <a:pt x="140394" y="88288"/>
                    <a:pt x="148291" y="88288"/>
                    <a:pt x="156188" y="90920"/>
                  </a:cubicBezTo>
                  <a:cubicBezTo>
                    <a:pt x="158820" y="92236"/>
                    <a:pt x="161452" y="93551"/>
                    <a:pt x="164084" y="96183"/>
                  </a:cubicBezTo>
                  <a:cubicBezTo>
                    <a:pt x="166717" y="90920"/>
                    <a:pt x="171981" y="86972"/>
                    <a:pt x="177246" y="84340"/>
                  </a:cubicBezTo>
                  <a:cubicBezTo>
                    <a:pt x="187775" y="80393"/>
                    <a:pt x="199620" y="83024"/>
                    <a:pt x="207517" y="89604"/>
                  </a:cubicBezTo>
                  <a:cubicBezTo>
                    <a:pt x="210149" y="85656"/>
                    <a:pt x="215414" y="80393"/>
                    <a:pt x="220678" y="79077"/>
                  </a:cubicBezTo>
                  <a:cubicBezTo>
                    <a:pt x="235156" y="72497"/>
                    <a:pt x="252265" y="80393"/>
                    <a:pt x="257530" y="94867"/>
                  </a:cubicBezTo>
                  <a:cubicBezTo>
                    <a:pt x="257530" y="94867"/>
                    <a:pt x="257530" y="94867"/>
                    <a:pt x="286485" y="165925"/>
                  </a:cubicBezTo>
                  <a:cubicBezTo>
                    <a:pt x="295698" y="190926"/>
                    <a:pt x="294382" y="219875"/>
                    <a:pt x="281220" y="243561"/>
                  </a:cubicBezTo>
                  <a:cubicBezTo>
                    <a:pt x="281220" y="243561"/>
                    <a:pt x="281220" y="243561"/>
                    <a:pt x="298330" y="289617"/>
                  </a:cubicBezTo>
                  <a:cubicBezTo>
                    <a:pt x="299646" y="292249"/>
                    <a:pt x="298330" y="297512"/>
                    <a:pt x="294382" y="298828"/>
                  </a:cubicBezTo>
                  <a:cubicBezTo>
                    <a:pt x="294382" y="298828"/>
                    <a:pt x="294382" y="298828"/>
                    <a:pt x="198304" y="336988"/>
                  </a:cubicBezTo>
                  <a:cubicBezTo>
                    <a:pt x="196988" y="336988"/>
                    <a:pt x="196988" y="336988"/>
                    <a:pt x="195672" y="336988"/>
                  </a:cubicBezTo>
                  <a:cubicBezTo>
                    <a:pt x="193039" y="336988"/>
                    <a:pt x="190407" y="335672"/>
                    <a:pt x="189091" y="331725"/>
                  </a:cubicBezTo>
                  <a:cubicBezTo>
                    <a:pt x="189091" y="331725"/>
                    <a:pt x="189091" y="331725"/>
                    <a:pt x="170665" y="286985"/>
                  </a:cubicBezTo>
                  <a:cubicBezTo>
                    <a:pt x="158820" y="284353"/>
                    <a:pt x="148291" y="277774"/>
                    <a:pt x="139078" y="269879"/>
                  </a:cubicBezTo>
                  <a:cubicBezTo>
                    <a:pt x="139078" y="269879"/>
                    <a:pt x="139078" y="269879"/>
                    <a:pt x="71955" y="229087"/>
                  </a:cubicBezTo>
                  <a:cubicBezTo>
                    <a:pt x="65375" y="225139"/>
                    <a:pt x="60110" y="218560"/>
                    <a:pt x="58794" y="211980"/>
                  </a:cubicBezTo>
                  <a:cubicBezTo>
                    <a:pt x="57477" y="204085"/>
                    <a:pt x="57477" y="196190"/>
                    <a:pt x="61426" y="189610"/>
                  </a:cubicBezTo>
                  <a:cubicBezTo>
                    <a:pt x="65375" y="183031"/>
                    <a:pt x="71955" y="179083"/>
                    <a:pt x="79852" y="176452"/>
                  </a:cubicBezTo>
                  <a:cubicBezTo>
                    <a:pt x="83800" y="176452"/>
                    <a:pt x="87749" y="175136"/>
                    <a:pt x="90381" y="176452"/>
                  </a:cubicBezTo>
                  <a:cubicBezTo>
                    <a:pt x="90381" y="176452"/>
                    <a:pt x="90381" y="176452"/>
                    <a:pt x="71955" y="127764"/>
                  </a:cubicBezTo>
                  <a:cubicBezTo>
                    <a:pt x="71955" y="127764"/>
                    <a:pt x="70639" y="127764"/>
                    <a:pt x="70639" y="127764"/>
                  </a:cubicBezTo>
                  <a:cubicBezTo>
                    <a:pt x="68007" y="129080"/>
                    <a:pt x="66691" y="129080"/>
                    <a:pt x="64058" y="129080"/>
                  </a:cubicBezTo>
                  <a:cubicBezTo>
                    <a:pt x="56161" y="129080"/>
                    <a:pt x="46948" y="126448"/>
                    <a:pt x="39052" y="123817"/>
                  </a:cubicBezTo>
                  <a:cubicBezTo>
                    <a:pt x="6148" y="109342"/>
                    <a:pt x="-8329" y="71182"/>
                    <a:pt x="4832" y="39600"/>
                  </a:cubicBezTo>
                  <a:cubicBezTo>
                    <a:pt x="15690" y="14928"/>
                    <a:pt x="39134" y="-123"/>
                    <a:pt x="640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4E0C96C-BF0C-47C7-9E84-125774668A32}"/>
              </a:ext>
            </a:extLst>
          </p:cNvPr>
          <p:cNvGrpSpPr/>
          <p:nvPr/>
        </p:nvGrpSpPr>
        <p:grpSpPr>
          <a:xfrm>
            <a:off x="6649610" y="2421851"/>
            <a:ext cx="538509" cy="538509"/>
            <a:chOff x="815471" y="3722024"/>
            <a:chExt cx="406400" cy="406400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EC7B9039-6C6B-47A9-8DE3-44EC4417739A}"/>
                </a:ext>
              </a:extLst>
            </p:cNvPr>
            <p:cNvSpPr/>
            <p:nvPr/>
          </p:nvSpPr>
          <p:spPr>
            <a:xfrm>
              <a:off x="815471" y="3722024"/>
              <a:ext cx="406400" cy="406400"/>
            </a:xfrm>
            <a:prstGeom prst="ellipse">
              <a:avLst/>
            </a:prstGeom>
            <a:solidFill>
              <a:srgbClr val="479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Freeform: Shape 34">
              <a:extLst>
                <a:ext uri="{FF2B5EF4-FFF2-40B4-BE49-F238E27FC236}">
                  <a16:creationId xmlns:a16="http://schemas.microsoft.com/office/drawing/2014/main" id="{74DF44DF-41E0-4495-9E50-4CFC310FD47D}"/>
                </a:ext>
              </a:extLst>
            </p:cNvPr>
            <p:cNvSpPr/>
            <p:nvPr/>
          </p:nvSpPr>
          <p:spPr bwMode="auto">
            <a:xfrm>
              <a:off x="891669" y="3798100"/>
              <a:ext cx="246568" cy="278058"/>
            </a:xfrm>
            <a:custGeom>
              <a:avLst/>
              <a:gdLst>
                <a:gd name="connsiteX0" fmla="*/ 83998 w 298823"/>
                <a:gd name="connsiteY0" fmla="*/ 191940 h 336988"/>
                <a:gd name="connsiteX1" fmla="*/ 75231 w 298823"/>
                <a:gd name="connsiteY1" fmla="*/ 198416 h 336988"/>
                <a:gd name="connsiteX2" fmla="*/ 73932 w 298823"/>
                <a:gd name="connsiteY2" fmla="*/ 208776 h 336988"/>
                <a:gd name="connsiteX3" fmla="*/ 80426 w 298823"/>
                <a:gd name="connsiteY3" fmla="*/ 217842 h 336988"/>
                <a:gd name="connsiteX4" fmla="*/ 115496 w 298823"/>
                <a:gd name="connsiteY4" fmla="*/ 238563 h 336988"/>
                <a:gd name="connsiteX5" fmla="*/ 114197 w 298823"/>
                <a:gd name="connsiteY5" fmla="*/ 233383 h 336988"/>
                <a:gd name="connsiteX6" fmla="*/ 98611 w 298823"/>
                <a:gd name="connsiteY6" fmla="*/ 195826 h 336988"/>
                <a:gd name="connsiteX7" fmla="*/ 94714 w 298823"/>
                <a:gd name="connsiteY7" fmla="*/ 193235 h 336988"/>
                <a:gd name="connsiteX8" fmla="*/ 83998 w 298823"/>
                <a:gd name="connsiteY8" fmla="*/ 191940 h 336988"/>
                <a:gd name="connsiteX9" fmla="*/ 73603 w 298823"/>
                <a:gd name="connsiteY9" fmla="*/ 53869 h 336988"/>
                <a:gd name="connsiteX10" fmla="*/ 65732 w 298823"/>
                <a:gd name="connsiteY10" fmla="*/ 70965 h 336988"/>
                <a:gd name="connsiteX11" fmla="*/ 127388 w 298823"/>
                <a:gd name="connsiteY11" fmla="*/ 227467 h 336988"/>
                <a:gd name="connsiteX12" fmla="*/ 178549 w 298823"/>
                <a:gd name="connsiteY12" fmla="*/ 274812 h 336988"/>
                <a:gd name="connsiteX13" fmla="*/ 183796 w 298823"/>
                <a:gd name="connsiteY13" fmla="*/ 278757 h 336988"/>
                <a:gd name="connsiteX14" fmla="*/ 199538 w 298823"/>
                <a:gd name="connsiteY14" fmla="*/ 319526 h 336988"/>
                <a:gd name="connsiteX15" fmla="*/ 282183 w 298823"/>
                <a:gd name="connsiteY15" fmla="*/ 286648 h 336988"/>
                <a:gd name="connsiteX16" fmla="*/ 266441 w 298823"/>
                <a:gd name="connsiteY16" fmla="*/ 245879 h 336988"/>
                <a:gd name="connsiteX17" fmla="*/ 266441 w 298823"/>
                <a:gd name="connsiteY17" fmla="*/ 239303 h 336988"/>
                <a:gd name="connsiteX18" fmla="*/ 271689 w 298823"/>
                <a:gd name="connsiteY18" fmla="*/ 170916 h 336988"/>
                <a:gd name="connsiteX19" fmla="*/ 244140 w 298823"/>
                <a:gd name="connsiteY19" fmla="*/ 99898 h 336988"/>
                <a:gd name="connsiteX20" fmla="*/ 225775 w 298823"/>
                <a:gd name="connsiteY20" fmla="*/ 92008 h 336988"/>
                <a:gd name="connsiteX21" fmla="*/ 217904 w 298823"/>
                <a:gd name="connsiteY21" fmla="*/ 110419 h 336988"/>
                <a:gd name="connsiteX22" fmla="*/ 229710 w 298823"/>
                <a:gd name="connsiteY22" fmla="*/ 138037 h 336988"/>
                <a:gd name="connsiteX23" fmla="*/ 225775 w 298823"/>
                <a:gd name="connsiteY23" fmla="*/ 147243 h 336988"/>
                <a:gd name="connsiteX24" fmla="*/ 215280 w 298823"/>
                <a:gd name="connsiteY24" fmla="*/ 143298 h 336988"/>
                <a:gd name="connsiteX25" fmla="*/ 204785 w 298823"/>
                <a:gd name="connsiteY25" fmla="*/ 115680 h 336988"/>
                <a:gd name="connsiteX26" fmla="*/ 203474 w 298823"/>
                <a:gd name="connsiteY26" fmla="*/ 113050 h 336988"/>
                <a:gd name="connsiteX27" fmla="*/ 200850 w 298823"/>
                <a:gd name="connsiteY27" fmla="*/ 105159 h 336988"/>
                <a:gd name="connsiteX28" fmla="*/ 192979 w 298823"/>
                <a:gd name="connsiteY28" fmla="*/ 98583 h 336988"/>
                <a:gd name="connsiteX29" fmla="*/ 182484 w 298823"/>
                <a:gd name="connsiteY29" fmla="*/ 97268 h 336988"/>
                <a:gd name="connsiteX30" fmla="*/ 174613 w 298823"/>
                <a:gd name="connsiteY30" fmla="*/ 105159 h 336988"/>
                <a:gd name="connsiteX31" fmla="*/ 174613 w 298823"/>
                <a:gd name="connsiteY31" fmla="*/ 115680 h 336988"/>
                <a:gd name="connsiteX32" fmla="*/ 190355 w 298823"/>
                <a:gd name="connsiteY32" fmla="*/ 155134 h 336988"/>
                <a:gd name="connsiteX33" fmla="*/ 186420 w 298823"/>
                <a:gd name="connsiteY33" fmla="*/ 164340 h 336988"/>
                <a:gd name="connsiteX34" fmla="*/ 177237 w 298823"/>
                <a:gd name="connsiteY34" fmla="*/ 160395 h 336988"/>
                <a:gd name="connsiteX35" fmla="*/ 157560 w 298823"/>
                <a:gd name="connsiteY35" fmla="*/ 111735 h 336988"/>
                <a:gd name="connsiteX36" fmla="*/ 149689 w 298823"/>
                <a:gd name="connsiteY36" fmla="*/ 103844 h 336988"/>
                <a:gd name="connsiteX37" fmla="*/ 139194 w 298823"/>
                <a:gd name="connsiteY37" fmla="*/ 103844 h 336988"/>
                <a:gd name="connsiteX38" fmla="*/ 131323 w 298823"/>
                <a:gd name="connsiteY38" fmla="*/ 122256 h 336988"/>
                <a:gd name="connsiteX39" fmla="*/ 149689 w 298823"/>
                <a:gd name="connsiteY39" fmla="*/ 169601 h 336988"/>
                <a:gd name="connsiteX40" fmla="*/ 145753 w 298823"/>
                <a:gd name="connsiteY40" fmla="*/ 178807 h 336988"/>
                <a:gd name="connsiteX41" fmla="*/ 136570 w 298823"/>
                <a:gd name="connsiteY41" fmla="*/ 174861 h 336988"/>
                <a:gd name="connsiteX42" fmla="*/ 118205 w 298823"/>
                <a:gd name="connsiteY42" fmla="*/ 127516 h 336988"/>
                <a:gd name="connsiteX43" fmla="*/ 91968 w 298823"/>
                <a:gd name="connsiteY43" fmla="*/ 61759 h 336988"/>
                <a:gd name="connsiteX44" fmla="*/ 84753 w 298823"/>
                <a:gd name="connsiteY44" fmla="*/ 53869 h 336988"/>
                <a:gd name="connsiteX45" fmla="*/ 73603 w 298823"/>
                <a:gd name="connsiteY45" fmla="*/ 53869 h 336988"/>
                <a:gd name="connsiteX46" fmla="*/ 56758 w 298823"/>
                <a:gd name="connsiteY46" fmla="*/ 49650 h 336988"/>
                <a:gd name="connsiteX47" fmla="*/ 49954 w 298823"/>
                <a:gd name="connsiteY47" fmla="*/ 55917 h 336988"/>
                <a:gd name="connsiteX48" fmla="*/ 48594 w 298823"/>
                <a:gd name="connsiteY48" fmla="*/ 67197 h 336988"/>
                <a:gd name="connsiteX49" fmla="*/ 51315 w 298823"/>
                <a:gd name="connsiteY49" fmla="*/ 73463 h 336988"/>
                <a:gd name="connsiteX50" fmla="*/ 56758 w 298823"/>
                <a:gd name="connsiteY50" fmla="*/ 49650 h 336988"/>
                <a:gd name="connsiteX51" fmla="*/ 46241 w 298823"/>
                <a:gd name="connsiteY51" fmla="*/ 18716 h 336988"/>
                <a:gd name="connsiteX52" fmla="*/ 18129 w 298823"/>
                <a:gd name="connsiteY52" fmla="*/ 45142 h 336988"/>
                <a:gd name="connsiteX53" fmla="*/ 44588 w 298823"/>
                <a:gd name="connsiteY53" fmla="*/ 109486 h 336988"/>
                <a:gd name="connsiteX54" fmla="*/ 67077 w 298823"/>
                <a:gd name="connsiteY54" fmla="*/ 113425 h 336988"/>
                <a:gd name="connsiteX55" fmla="*/ 59140 w 298823"/>
                <a:gd name="connsiteY55" fmla="*/ 95041 h 336988"/>
                <a:gd name="connsiteX56" fmla="*/ 48556 w 298823"/>
                <a:gd name="connsiteY56" fmla="*/ 91102 h 336988"/>
                <a:gd name="connsiteX57" fmla="*/ 34004 w 298823"/>
                <a:gd name="connsiteY57" fmla="*/ 71405 h 336988"/>
                <a:gd name="connsiteX58" fmla="*/ 37973 w 298823"/>
                <a:gd name="connsiteY58" fmla="*/ 47768 h 336988"/>
                <a:gd name="connsiteX59" fmla="*/ 81629 w 298823"/>
                <a:gd name="connsiteY59" fmla="*/ 37263 h 336988"/>
                <a:gd name="connsiteX60" fmla="*/ 84275 w 298823"/>
                <a:gd name="connsiteY60" fmla="*/ 38577 h 336988"/>
                <a:gd name="connsiteX61" fmla="*/ 105442 w 298823"/>
                <a:gd name="connsiteY61" fmla="*/ 56961 h 336988"/>
                <a:gd name="connsiteX62" fmla="*/ 113379 w 298823"/>
                <a:gd name="connsiteY62" fmla="*/ 75345 h 336988"/>
                <a:gd name="connsiteX63" fmla="*/ 84275 w 298823"/>
                <a:gd name="connsiteY63" fmla="*/ 18880 h 336988"/>
                <a:gd name="connsiteX64" fmla="*/ 46241 w 298823"/>
                <a:gd name="connsiteY64" fmla="*/ 18716 h 336988"/>
                <a:gd name="connsiteX65" fmla="*/ 64058 w 298823"/>
                <a:gd name="connsiteY65" fmla="*/ 0 h 336988"/>
                <a:gd name="connsiteX66" fmla="*/ 89065 w 298823"/>
                <a:gd name="connsiteY66" fmla="*/ 5387 h 336988"/>
                <a:gd name="connsiteX67" fmla="*/ 123284 w 298823"/>
                <a:gd name="connsiteY67" fmla="*/ 89604 h 336988"/>
                <a:gd name="connsiteX68" fmla="*/ 120652 w 298823"/>
                <a:gd name="connsiteY68" fmla="*/ 94867 h 336988"/>
                <a:gd name="connsiteX69" fmla="*/ 121968 w 298823"/>
                <a:gd name="connsiteY69" fmla="*/ 98815 h 336988"/>
                <a:gd name="connsiteX70" fmla="*/ 133813 w 298823"/>
                <a:gd name="connsiteY70" fmla="*/ 90920 h 336988"/>
                <a:gd name="connsiteX71" fmla="*/ 156188 w 298823"/>
                <a:gd name="connsiteY71" fmla="*/ 90920 h 336988"/>
                <a:gd name="connsiteX72" fmla="*/ 164084 w 298823"/>
                <a:gd name="connsiteY72" fmla="*/ 96183 h 336988"/>
                <a:gd name="connsiteX73" fmla="*/ 177246 w 298823"/>
                <a:gd name="connsiteY73" fmla="*/ 84340 h 336988"/>
                <a:gd name="connsiteX74" fmla="*/ 207517 w 298823"/>
                <a:gd name="connsiteY74" fmla="*/ 89604 h 336988"/>
                <a:gd name="connsiteX75" fmla="*/ 220678 w 298823"/>
                <a:gd name="connsiteY75" fmla="*/ 79077 h 336988"/>
                <a:gd name="connsiteX76" fmla="*/ 257530 w 298823"/>
                <a:gd name="connsiteY76" fmla="*/ 94867 h 336988"/>
                <a:gd name="connsiteX77" fmla="*/ 286485 w 298823"/>
                <a:gd name="connsiteY77" fmla="*/ 165925 h 336988"/>
                <a:gd name="connsiteX78" fmla="*/ 281220 w 298823"/>
                <a:gd name="connsiteY78" fmla="*/ 243561 h 336988"/>
                <a:gd name="connsiteX79" fmla="*/ 298330 w 298823"/>
                <a:gd name="connsiteY79" fmla="*/ 289617 h 336988"/>
                <a:gd name="connsiteX80" fmla="*/ 294382 w 298823"/>
                <a:gd name="connsiteY80" fmla="*/ 298828 h 336988"/>
                <a:gd name="connsiteX81" fmla="*/ 198304 w 298823"/>
                <a:gd name="connsiteY81" fmla="*/ 336988 h 336988"/>
                <a:gd name="connsiteX82" fmla="*/ 195672 w 298823"/>
                <a:gd name="connsiteY82" fmla="*/ 336988 h 336988"/>
                <a:gd name="connsiteX83" fmla="*/ 189091 w 298823"/>
                <a:gd name="connsiteY83" fmla="*/ 331725 h 336988"/>
                <a:gd name="connsiteX84" fmla="*/ 170665 w 298823"/>
                <a:gd name="connsiteY84" fmla="*/ 286985 h 336988"/>
                <a:gd name="connsiteX85" fmla="*/ 139078 w 298823"/>
                <a:gd name="connsiteY85" fmla="*/ 269879 h 336988"/>
                <a:gd name="connsiteX86" fmla="*/ 71955 w 298823"/>
                <a:gd name="connsiteY86" fmla="*/ 229087 h 336988"/>
                <a:gd name="connsiteX87" fmla="*/ 58794 w 298823"/>
                <a:gd name="connsiteY87" fmla="*/ 211980 h 336988"/>
                <a:gd name="connsiteX88" fmla="*/ 61426 w 298823"/>
                <a:gd name="connsiteY88" fmla="*/ 189610 h 336988"/>
                <a:gd name="connsiteX89" fmla="*/ 79852 w 298823"/>
                <a:gd name="connsiteY89" fmla="*/ 176452 h 336988"/>
                <a:gd name="connsiteX90" fmla="*/ 90381 w 298823"/>
                <a:gd name="connsiteY90" fmla="*/ 176452 h 336988"/>
                <a:gd name="connsiteX91" fmla="*/ 71955 w 298823"/>
                <a:gd name="connsiteY91" fmla="*/ 127764 h 336988"/>
                <a:gd name="connsiteX92" fmla="*/ 70639 w 298823"/>
                <a:gd name="connsiteY92" fmla="*/ 127764 h 336988"/>
                <a:gd name="connsiteX93" fmla="*/ 64058 w 298823"/>
                <a:gd name="connsiteY93" fmla="*/ 129080 h 336988"/>
                <a:gd name="connsiteX94" fmla="*/ 39052 w 298823"/>
                <a:gd name="connsiteY94" fmla="*/ 123817 h 336988"/>
                <a:gd name="connsiteX95" fmla="*/ 4832 w 298823"/>
                <a:gd name="connsiteY95" fmla="*/ 39600 h 336988"/>
                <a:gd name="connsiteX96" fmla="*/ 64058 w 298823"/>
                <a:gd name="connsiteY96" fmla="*/ 0 h 33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98823" h="336988">
                  <a:moveTo>
                    <a:pt x="83998" y="191940"/>
                  </a:moveTo>
                  <a:cubicBezTo>
                    <a:pt x="80426" y="192912"/>
                    <a:pt x="77179" y="195178"/>
                    <a:pt x="75231" y="198416"/>
                  </a:cubicBezTo>
                  <a:cubicBezTo>
                    <a:pt x="72633" y="201006"/>
                    <a:pt x="72633" y="204891"/>
                    <a:pt x="73932" y="208776"/>
                  </a:cubicBezTo>
                  <a:cubicBezTo>
                    <a:pt x="73932" y="212662"/>
                    <a:pt x="76530" y="215252"/>
                    <a:pt x="80426" y="217842"/>
                  </a:cubicBezTo>
                  <a:lnTo>
                    <a:pt x="115496" y="238563"/>
                  </a:lnTo>
                  <a:cubicBezTo>
                    <a:pt x="115496" y="237268"/>
                    <a:pt x="114197" y="235973"/>
                    <a:pt x="114197" y="233383"/>
                  </a:cubicBezTo>
                  <a:cubicBezTo>
                    <a:pt x="114197" y="233383"/>
                    <a:pt x="114197" y="233383"/>
                    <a:pt x="98611" y="195826"/>
                  </a:cubicBezTo>
                  <a:cubicBezTo>
                    <a:pt x="98611" y="195826"/>
                    <a:pt x="98611" y="195826"/>
                    <a:pt x="94714" y="193235"/>
                  </a:cubicBezTo>
                  <a:cubicBezTo>
                    <a:pt x="91467" y="191293"/>
                    <a:pt x="87570" y="190969"/>
                    <a:pt x="83998" y="191940"/>
                  </a:cubicBezTo>
                  <a:close/>
                  <a:moveTo>
                    <a:pt x="73603" y="53869"/>
                  </a:moveTo>
                  <a:cubicBezTo>
                    <a:pt x="65732" y="56499"/>
                    <a:pt x="63108" y="64390"/>
                    <a:pt x="65732" y="70965"/>
                  </a:cubicBezTo>
                  <a:cubicBezTo>
                    <a:pt x="65732" y="70965"/>
                    <a:pt x="65732" y="70965"/>
                    <a:pt x="127388" y="227467"/>
                  </a:cubicBezTo>
                  <a:cubicBezTo>
                    <a:pt x="136570" y="251139"/>
                    <a:pt x="154936" y="266921"/>
                    <a:pt x="178549" y="274812"/>
                  </a:cubicBezTo>
                  <a:cubicBezTo>
                    <a:pt x="181173" y="274812"/>
                    <a:pt x="182484" y="276127"/>
                    <a:pt x="183796" y="278757"/>
                  </a:cubicBezTo>
                  <a:cubicBezTo>
                    <a:pt x="183796" y="278757"/>
                    <a:pt x="183796" y="278757"/>
                    <a:pt x="199538" y="319526"/>
                  </a:cubicBezTo>
                  <a:lnTo>
                    <a:pt x="282183" y="286648"/>
                  </a:lnTo>
                  <a:cubicBezTo>
                    <a:pt x="282183" y="286648"/>
                    <a:pt x="282183" y="286648"/>
                    <a:pt x="266441" y="245879"/>
                  </a:cubicBezTo>
                  <a:cubicBezTo>
                    <a:pt x="265129" y="243248"/>
                    <a:pt x="265129" y="241933"/>
                    <a:pt x="266441" y="239303"/>
                  </a:cubicBezTo>
                  <a:cubicBezTo>
                    <a:pt x="279559" y="218261"/>
                    <a:pt x="280871" y="193273"/>
                    <a:pt x="271689" y="170916"/>
                  </a:cubicBezTo>
                  <a:cubicBezTo>
                    <a:pt x="271689" y="170916"/>
                    <a:pt x="271689" y="170916"/>
                    <a:pt x="244140" y="99898"/>
                  </a:cubicBezTo>
                  <a:cubicBezTo>
                    <a:pt x="241517" y="92008"/>
                    <a:pt x="233646" y="89377"/>
                    <a:pt x="225775" y="92008"/>
                  </a:cubicBezTo>
                  <a:cubicBezTo>
                    <a:pt x="219215" y="94638"/>
                    <a:pt x="215280" y="102529"/>
                    <a:pt x="217904" y="110419"/>
                  </a:cubicBezTo>
                  <a:cubicBezTo>
                    <a:pt x="217904" y="110419"/>
                    <a:pt x="217904" y="110419"/>
                    <a:pt x="229710" y="138037"/>
                  </a:cubicBezTo>
                  <a:cubicBezTo>
                    <a:pt x="231022" y="141983"/>
                    <a:pt x="228398" y="145928"/>
                    <a:pt x="225775" y="147243"/>
                  </a:cubicBezTo>
                  <a:cubicBezTo>
                    <a:pt x="221839" y="149874"/>
                    <a:pt x="217904" y="147243"/>
                    <a:pt x="215280" y="143298"/>
                  </a:cubicBezTo>
                  <a:cubicBezTo>
                    <a:pt x="215280" y="143298"/>
                    <a:pt x="215280" y="143298"/>
                    <a:pt x="204785" y="115680"/>
                  </a:cubicBezTo>
                  <a:cubicBezTo>
                    <a:pt x="204785" y="114365"/>
                    <a:pt x="204785" y="114365"/>
                    <a:pt x="203474" y="113050"/>
                  </a:cubicBezTo>
                  <a:cubicBezTo>
                    <a:pt x="203474" y="113050"/>
                    <a:pt x="203474" y="113050"/>
                    <a:pt x="200850" y="105159"/>
                  </a:cubicBezTo>
                  <a:cubicBezTo>
                    <a:pt x="199538" y="102529"/>
                    <a:pt x="196914" y="99898"/>
                    <a:pt x="192979" y="98583"/>
                  </a:cubicBezTo>
                  <a:cubicBezTo>
                    <a:pt x="190355" y="95953"/>
                    <a:pt x="186420" y="95953"/>
                    <a:pt x="182484" y="97268"/>
                  </a:cubicBezTo>
                  <a:cubicBezTo>
                    <a:pt x="178549" y="98583"/>
                    <a:pt x="175925" y="101213"/>
                    <a:pt x="174613" y="105159"/>
                  </a:cubicBezTo>
                  <a:cubicBezTo>
                    <a:pt x="173302" y="109104"/>
                    <a:pt x="173302" y="113050"/>
                    <a:pt x="174613" y="115680"/>
                  </a:cubicBezTo>
                  <a:cubicBezTo>
                    <a:pt x="174613" y="115680"/>
                    <a:pt x="174613" y="115680"/>
                    <a:pt x="190355" y="155134"/>
                  </a:cubicBezTo>
                  <a:cubicBezTo>
                    <a:pt x="191667" y="159080"/>
                    <a:pt x="190355" y="163025"/>
                    <a:pt x="186420" y="164340"/>
                  </a:cubicBezTo>
                  <a:cubicBezTo>
                    <a:pt x="182484" y="165655"/>
                    <a:pt x="178549" y="164340"/>
                    <a:pt x="177237" y="160395"/>
                  </a:cubicBezTo>
                  <a:cubicBezTo>
                    <a:pt x="177237" y="160395"/>
                    <a:pt x="177237" y="160395"/>
                    <a:pt x="157560" y="111735"/>
                  </a:cubicBezTo>
                  <a:cubicBezTo>
                    <a:pt x="156248" y="107789"/>
                    <a:pt x="153624" y="105159"/>
                    <a:pt x="149689" y="103844"/>
                  </a:cubicBezTo>
                  <a:cubicBezTo>
                    <a:pt x="147065" y="102529"/>
                    <a:pt x="143130" y="102529"/>
                    <a:pt x="139194" y="103844"/>
                  </a:cubicBezTo>
                  <a:cubicBezTo>
                    <a:pt x="132635" y="106474"/>
                    <a:pt x="128699" y="114365"/>
                    <a:pt x="131323" y="122256"/>
                  </a:cubicBezTo>
                  <a:cubicBezTo>
                    <a:pt x="131323" y="122256"/>
                    <a:pt x="131323" y="122256"/>
                    <a:pt x="149689" y="169601"/>
                  </a:cubicBezTo>
                  <a:cubicBezTo>
                    <a:pt x="151000" y="173546"/>
                    <a:pt x="149689" y="177491"/>
                    <a:pt x="145753" y="178807"/>
                  </a:cubicBezTo>
                  <a:cubicBezTo>
                    <a:pt x="141818" y="180122"/>
                    <a:pt x="137882" y="178807"/>
                    <a:pt x="136570" y="174861"/>
                  </a:cubicBezTo>
                  <a:cubicBezTo>
                    <a:pt x="136570" y="174861"/>
                    <a:pt x="136570" y="174861"/>
                    <a:pt x="118205" y="127516"/>
                  </a:cubicBezTo>
                  <a:cubicBezTo>
                    <a:pt x="118205" y="127516"/>
                    <a:pt x="118205" y="127516"/>
                    <a:pt x="91968" y="61759"/>
                  </a:cubicBezTo>
                  <a:cubicBezTo>
                    <a:pt x="90657" y="57814"/>
                    <a:pt x="88033" y="55184"/>
                    <a:pt x="84753" y="53869"/>
                  </a:cubicBezTo>
                  <a:cubicBezTo>
                    <a:pt x="81474" y="52554"/>
                    <a:pt x="77538" y="52554"/>
                    <a:pt x="73603" y="53869"/>
                  </a:cubicBezTo>
                  <a:close/>
                  <a:moveTo>
                    <a:pt x="56758" y="49650"/>
                  </a:moveTo>
                  <a:cubicBezTo>
                    <a:pt x="54036" y="50903"/>
                    <a:pt x="51315" y="53410"/>
                    <a:pt x="49954" y="55917"/>
                  </a:cubicBezTo>
                  <a:cubicBezTo>
                    <a:pt x="47233" y="59677"/>
                    <a:pt x="47233" y="63437"/>
                    <a:pt x="48594" y="67197"/>
                  </a:cubicBezTo>
                  <a:cubicBezTo>
                    <a:pt x="48594" y="69703"/>
                    <a:pt x="49954" y="72210"/>
                    <a:pt x="51315" y="73463"/>
                  </a:cubicBezTo>
                  <a:cubicBezTo>
                    <a:pt x="48594" y="64690"/>
                    <a:pt x="51315" y="55917"/>
                    <a:pt x="56758" y="49650"/>
                  </a:cubicBezTo>
                  <a:close/>
                  <a:moveTo>
                    <a:pt x="46241" y="18716"/>
                  </a:moveTo>
                  <a:cubicBezTo>
                    <a:pt x="34335" y="23476"/>
                    <a:pt x="24082" y="32668"/>
                    <a:pt x="18129" y="45142"/>
                  </a:cubicBezTo>
                  <a:cubicBezTo>
                    <a:pt x="7546" y="70092"/>
                    <a:pt x="19452" y="98981"/>
                    <a:pt x="44588" y="109486"/>
                  </a:cubicBezTo>
                  <a:cubicBezTo>
                    <a:pt x="52525" y="113425"/>
                    <a:pt x="59140" y="114738"/>
                    <a:pt x="67077" y="113425"/>
                  </a:cubicBezTo>
                  <a:cubicBezTo>
                    <a:pt x="67077" y="113425"/>
                    <a:pt x="67077" y="113425"/>
                    <a:pt x="59140" y="95041"/>
                  </a:cubicBezTo>
                  <a:cubicBezTo>
                    <a:pt x="55171" y="93728"/>
                    <a:pt x="52525" y="92415"/>
                    <a:pt x="48556" y="91102"/>
                  </a:cubicBezTo>
                  <a:cubicBezTo>
                    <a:pt x="41942" y="87163"/>
                    <a:pt x="36650" y="79284"/>
                    <a:pt x="34004" y="71405"/>
                  </a:cubicBezTo>
                  <a:cubicBezTo>
                    <a:pt x="31358" y="63526"/>
                    <a:pt x="32681" y="54335"/>
                    <a:pt x="37973" y="47768"/>
                  </a:cubicBezTo>
                  <a:cubicBezTo>
                    <a:pt x="47233" y="33324"/>
                    <a:pt x="65754" y="28072"/>
                    <a:pt x="81629" y="37263"/>
                  </a:cubicBezTo>
                  <a:cubicBezTo>
                    <a:pt x="81629" y="37263"/>
                    <a:pt x="82952" y="37263"/>
                    <a:pt x="84275" y="38577"/>
                  </a:cubicBezTo>
                  <a:cubicBezTo>
                    <a:pt x="93536" y="41203"/>
                    <a:pt x="101473" y="47768"/>
                    <a:pt x="105442" y="56961"/>
                  </a:cubicBezTo>
                  <a:cubicBezTo>
                    <a:pt x="105442" y="56961"/>
                    <a:pt x="105442" y="56961"/>
                    <a:pt x="113379" y="75345"/>
                  </a:cubicBezTo>
                  <a:cubicBezTo>
                    <a:pt x="118671" y="53021"/>
                    <a:pt x="106765" y="28072"/>
                    <a:pt x="84275" y="18880"/>
                  </a:cubicBezTo>
                  <a:cubicBezTo>
                    <a:pt x="71708" y="13627"/>
                    <a:pt x="58147" y="13956"/>
                    <a:pt x="46241" y="18716"/>
                  </a:cubicBezTo>
                  <a:close/>
                  <a:moveTo>
                    <a:pt x="64058" y="0"/>
                  </a:moveTo>
                  <a:cubicBezTo>
                    <a:pt x="72366" y="42"/>
                    <a:pt x="80839" y="1769"/>
                    <a:pt x="89065" y="5387"/>
                  </a:cubicBezTo>
                  <a:cubicBezTo>
                    <a:pt x="121968" y="18546"/>
                    <a:pt x="137762" y="56707"/>
                    <a:pt x="123284" y="89604"/>
                  </a:cubicBezTo>
                  <a:cubicBezTo>
                    <a:pt x="121968" y="90920"/>
                    <a:pt x="121968" y="93551"/>
                    <a:pt x="120652" y="94867"/>
                  </a:cubicBezTo>
                  <a:cubicBezTo>
                    <a:pt x="120652" y="94867"/>
                    <a:pt x="120652" y="94867"/>
                    <a:pt x="121968" y="98815"/>
                  </a:cubicBezTo>
                  <a:cubicBezTo>
                    <a:pt x="124601" y="94867"/>
                    <a:pt x="128549" y="92236"/>
                    <a:pt x="133813" y="90920"/>
                  </a:cubicBezTo>
                  <a:cubicBezTo>
                    <a:pt x="140394" y="88288"/>
                    <a:pt x="148291" y="88288"/>
                    <a:pt x="156188" y="90920"/>
                  </a:cubicBezTo>
                  <a:cubicBezTo>
                    <a:pt x="158820" y="92236"/>
                    <a:pt x="161452" y="93551"/>
                    <a:pt x="164084" y="96183"/>
                  </a:cubicBezTo>
                  <a:cubicBezTo>
                    <a:pt x="166717" y="90920"/>
                    <a:pt x="171981" y="86972"/>
                    <a:pt x="177246" y="84340"/>
                  </a:cubicBezTo>
                  <a:cubicBezTo>
                    <a:pt x="187775" y="80393"/>
                    <a:pt x="199620" y="83024"/>
                    <a:pt x="207517" y="89604"/>
                  </a:cubicBezTo>
                  <a:cubicBezTo>
                    <a:pt x="210149" y="85656"/>
                    <a:pt x="215414" y="80393"/>
                    <a:pt x="220678" y="79077"/>
                  </a:cubicBezTo>
                  <a:cubicBezTo>
                    <a:pt x="235156" y="72497"/>
                    <a:pt x="252265" y="80393"/>
                    <a:pt x="257530" y="94867"/>
                  </a:cubicBezTo>
                  <a:cubicBezTo>
                    <a:pt x="257530" y="94867"/>
                    <a:pt x="257530" y="94867"/>
                    <a:pt x="286485" y="165925"/>
                  </a:cubicBezTo>
                  <a:cubicBezTo>
                    <a:pt x="295698" y="190926"/>
                    <a:pt x="294382" y="219875"/>
                    <a:pt x="281220" y="243561"/>
                  </a:cubicBezTo>
                  <a:cubicBezTo>
                    <a:pt x="281220" y="243561"/>
                    <a:pt x="281220" y="243561"/>
                    <a:pt x="298330" y="289617"/>
                  </a:cubicBezTo>
                  <a:cubicBezTo>
                    <a:pt x="299646" y="292249"/>
                    <a:pt x="298330" y="297512"/>
                    <a:pt x="294382" y="298828"/>
                  </a:cubicBezTo>
                  <a:cubicBezTo>
                    <a:pt x="294382" y="298828"/>
                    <a:pt x="294382" y="298828"/>
                    <a:pt x="198304" y="336988"/>
                  </a:cubicBezTo>
                  <a:cubicBezTo>
                    <a:pt x="196988" y="336988"/>
                    <a:pt x="196988" y="336988"/>
                    <a:pt x="195672" y="336988"/>
                  </a:cubicBezTo>
                  <a:cubicBezTo>
                    <a:pt x="193039" y="336988"/>
                    <a:pt x="190407" y="335672"/>
                    <a:pt x="189091" y="331725"/>
                  </a:cubicBezTo>
                  <a:cubicBezTo>
                    <a:pt x="189091" y="331725"/>
                    <a:pt x="189091" y="331725"/>
                    <a:pt x="170665" y="286985"/>
                  </a:cubicBezTo>
                  <a:cubicBezTo>
                    <a:pt x="158820" y="284353"/>
                    <a:pt x="148291" y="277774"/>
                    <a:pt x="139078" y="269879"/>
                  </a:cubicBezTo>
                  <a:cubicBezTo>
                    <a:pt x="139078" y="269879"/>
                    <a:pt x="139078" y="269879"/>
                    <a:pt x="71955" y="229087"/>
                  </a:cubicBezTo>
                  <a:cubicBezTo>
                    <a:pt x="65375" y="225139"/>
                    <a:pt x="60110" y="218560"/>
                    <a:pt x="58794" y="211980"/>
                  </a:cubicBezTo>
                  <a:cubicBezTo>
                    <a:pt x="57477" y="204085"/>
                    <a:pt x="57477" y="196190"/>
                    <a:pt x="61426" y="189610"/>
                  </a:cubicBezTo>
                  <a:cubicBezTo>
                    <a:pt x="65375" y="183031"/>
                    <a:pt x="71955" y="179083"/>
                    <a:pt x="79852" y="176452"/>
                  </a:cubicBezTo>
                  <a:cubicBezTo>
                    <a:pt x="83800" y="176452"/>
                    <a:pt x="87749" y="175136"/>
                    <a:pt x="90381" y="176452"/>
                  </a:cubicBezTo>
                  <a:cubicBezTo>
                    <a:pt x="90381" y="176452"/>
                    <a:pt x="90381" y="176452"/>
                    <a:pt x="71955" y="127764"/>
                  </a:cubicBezTo>
                  <a:cubicBezTo>
                    <a:pt x="71955" y="127764"/>
                    <a:pt x="70639" y="127764"/>
                    <a:pt x="70639" y="127764"/>
                  </a:cubicBezTo>
                  <a:cubicBezTo>
                    <a:pt x="68007" y="129080"/>
                    <a:pt x="66691" y="129080"/>
                    <a:pt x="64058" y="129080"/>
                  </a:cubicBezTo>
                  <a:cubicBezTo>
                    <a:pt x="56161" y="129080"/>
                    <a:pt x="46948" y="126448"/>
                    <a:pt x="39052" y="123817"/>
                  </a:cubicBezTo>
                  <a:cubicBezTo>
                    <a:pt x="6148" y="109342"/>
                    <a:pt x="-8329" y="71182"/>
                    <a:pt x="4832" y="39600"/>
                  </a:cubicBezTo>
                  <a:cubicBezTo>
                    <a:pt x="15690" y="14928"/>
                    <a:pt x="39134" y="-123"/>
                    <a:pt x="640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F538BE4-A839-470E-9B3A-E491253C7B6F}"/>
              </a:ext>
            </a:extLst>
          </p:cNvPr>
          <p:cNvGrpSpPr/>
          <p:nvPr/>
        </p:nvGrpSpPr>
        <p:grpSpPr>
          <a:xfrm>
            <a:off x="6649610" y="4431368"/>
            <a:ext cx="538509" cy="538509"/>
            <a:chOff x="815471" y="3722024"/>
            <a:chExt cx="406400" cy="406400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76E7F165-4751-4F04-9DCD-6549614BFE53}"/>
                </a:ext>
              </a:extLst>
            </p:cNvPr>
            <p:cNvSpPr/>
            <p:nvPr/>
          </p:nvSpPr>
          <p:spPr>
            <a:xfrm>
              <a:off x="815471" y="3722024"/>
              <a:ext cx="406400" cy="406400"/>
            </a:xfrm>
            <a:prstGeom prst="ellipse">
              <a:avLst/>
            </a:prstGeom>
            <a:solidFill>
              <a:srgbClr val="D46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: Shape 34">
              <a:extLst>
                <a:ext uri="{FF2B5EF4-FFF2-40B4-BE49-F238E27FC236}">
                  <a16:creationId xmlns:a16="http://schemas.microsoft.com/office/drawing/2014/main" id="{CD3CDF4F-A820-4181-8283-8ED3C7C230D2}"/>
                </a:ext>
              </a:extLst>
            </p:cNvPr>
            <p:cNvSpPr/>
            <p:nvPr/>
          </p:nvSpPr>
          <p:spPr bwMode="auto">
            <a:xfrm>
              <a:off x="891669" y="3798100"/>
              <a:ext cx="246568" cy="278058"/>
            </a:xfrm>
            <a:custGeom>
              <a:avLst/>
              <a:gdLst>
                <a:gd name="connsiteX0" fmla="*/ 83998 w 298823"/>
                <a:gd name="connsiteY0" fmla="*/ 191940 h 336988"/>
                <a:gd name="connsiteX1" fmla="*/ 75231 w 298823"/>
                <a:gd name="connsiteY1" fmla="*/ 198416 h 336988"/>
                <a:gd name="connsiteX2" fmla="*/ 73932 w 298823"/>
                <a:gd name="connsiteY2" fmla="*/ 208776 h 336988"/>
                <a:gd name="connsiteX3" fmla="*/ 80426 w 298823"/>
                <a:gd name="connsiteY3" fmla="*/ 217842 h 336988"/>
                <a:gd name="connsiteX4" fmla="*/ 115496 w 298823"/>
                <a:gd name="connsiteY4" fmla="*/ 238563 h 336988"/>
                <a:gd name="connsiteX5" fmla="*/ 114197 w 298823"/>
                <a:gd name="connsiteY5" fmla="*/ 233383 h 336988"/>
                <a:gd name="connsiteX6" fmla="*/ 98611 w 298823"/>
                <a:gd name="connsiteY6" fmla="*/ 195826 h 336988"/>
                <a:gd name="connsiteX7" fmla="*/ 94714 w 298823"/>
                <a:gd name="connsiteY7" fmla="*/ 193235 h 336988"/>
                <a:gd name="connsiteX8" fmla="*/ 83998 w 298823"/>
                <a:gd name="connsiteY8" fmla="*/ 191940 h 336988"/>
                <a:gd name="connsiteX9" fmla="*/ 73603 w 298823"/>
                <a:gd name="connsiteY9" fmla="*/ 53869 h 336988"/>
                <a:gd name="connsiteX10" fmla="*/ 65732 w 298823"/>
                <a:gd name="connsiteY10" fmla="*/ 70965 h 336988"/>
                <a:gd name="connsiteX11" fmla="*/ 127388 w 298823"/>
                <a:gd name="connsiteY11" fmla="*/ 227467 h 336988"/>
                <a:gd name="connsiteX12" fmla="*/ 178549 w 298823"/>
                <a:gd name="connsiteY12" fmla="*/ 274812 h 336988"/>
                <a:gd name="connsiteX13" fmla="*/ 183796 w 298823"/>
                <a:gd name="connsiteY13" fmla="*/ 278757 h 336988"/>
                <a:gd name="connsiteX14" fmla="*/ 199538 w 298823"/>
                <a:gd name="connsiteY14" fmla="*/ 319526 h 336988"/>
                <a:gd name="connsiteX15" fmla="*/ 282183 w 298823"/>
                <a:gd name="connsiteY15" fmla="*/ 286648 h 336988"/>
                <a:gd name="connsiteX16" fmla="*/ 266441 w 298823"/>
                <a:gd name="connsiteY16" fmla="*/ 245879 h 336988"/>
                <a:gd name="connsiteX17" fmla="*/ 266441 w 298823"/>
                <a:gd name="connsiteY17" fmla="*/ 239303 h 336988"/>
                <a:gd name="connsiteX18" fmla="*/ 271689 w 298823"/>
                <a:gd name="connsiteY18" fmla="*/ 170916 h 336988"/>
                <a:gd name="connsiteX19" fmla="*/ 244140 w 298823"/>
                <a:gd name="connsiteY19" fmla="*/ 99898 h 336988"/>
                <a:gd name="connsiteX20" fmla="*/ 225775 w 298823"/>
                <a:gd name="connsiteY20" fmla="*/ 92008 h 336988"/>
                <a:gd name="connsiteX21" fmla="*/ 217904 w 298823"/>
                <a:gd name="connsiteY21" fmla="*/ 110419 h 336988"/>
                <a:gd name="connsiteX22" fmla="*/ 229710 w 298823"/>
                <a:gd name="connsiteY22" fmla="*/ 138037 h 336988"/>
                <a:gd name="connsiteX23" fmla="*/ 225775 w 298823"/>
                <a:gd name="connsiteY23" fmla="*/ 147243 h 336988"/>
                <a:gd name="connsiteX24" fmla="*/ 215280 w 298823"/>
                <a:gd name="connsiteY24" fmla="*/ 143298 h 336988"/>
                <a:gd name="connsiteX25" fmla="*/ 204785 w 298823"/>
                <a:gd name="connsiteY25" fmla="*/ 115680 h 336988"/>
                <a:gd name="connsiteX26" fmla="*/ 203474 w 298823"/>
                <a:gd name="connsiteY26" fmla="*/ 113050 h 336988"/>
                <a:gd name="connsiteX27" fmla="*/ 200850 w 298823"/>
                <a:gd name="connsiteY27" fmla="*/ 105159 h 336988"/>
                <a:gd name="connsiteX28" fmla="*/ 192979 w 298823"/>
                <a:gd name="connsiteY28" fmla="*/ 98583 h 336988"/>
                <a:gd name="connsiteX29" fmla="*/ 182484 w 298823"/>
                <a:gd name="connsiteY29" fmla="*/ 97268 h 336988"/>
                <a:gd name="connsiteX30" fmla="*/ 174613 w 298823"/>
                <a:gd name="connsiteY30" fmla="*/ 105159 h 336988"/>
                <a:gd name="connsiteX31" fmla="*/ 174613 w 298823"/>
                <a:gd name="connsiteY31" fmla="*/ 115680 h 336988"/>
                <a:gd name="connsiteX32" fmla="*/ 190355 w 298823"/>
                <a:gd name="connsiteY32" fmla="*/ 155134 h 336988"/>
                <a:gd name="connsiteX33" fmla="*/ 186420 w 298823"/>
                <a:gd name="connsiteY33" fmla="*/ 164340 h 336988"/>
                <a:gd name="connsiteX34" fmla="*/ 177237 w 298823"/>
                <a:gd name="connsiteY34" fmla="*/ 160395 h 336988"/>
                <a:gd name="connsiteX35" fmla="*/ 157560 w 298823"/>
                <a:gd name="connsiteY35" fmla="*/ 111735 h 336988"/>
                <a:gd name="connsiteX36" fmla="*/ 149689 w 298823"/>
                <a:gd name="connsiteY36" fmla="*/ 103844 h 336988"/>
                <a:gd name="connsiteX37" fmla="*/ 139194 w 298823"/>
                <a:gd name="connsiteY37" fmla="*/ 103844 h 336988"/>
                <a:gd name="connsiteX38" fmla="*/ 131323 w 298823"/>
                <a:gd name="connsiteY38" fmla="*/ 122256 h 336988"/>
                <a:gd name="connsiteX39" fmla="*/ 149689 w 298823"/>
                <a:gd name="connsiteY39" fmla="*/ 169601 h 336988"/>
                <a:gd name="connsiteX40" fmla="*/ 145753 w 298823"/>
                <a:gd name="connsiteY40" fmla="*/ 178807 h 336988"/>
                <a:gd name="connsiteX41" fmla="*/ 136570 w 298823"/>
                <a:gd name="connsiteY41" fmla="*/ 174861 h 336988"/>
                <a:gd name="connsiteX42" fmla="*/ 118205 w 298823"/>
                <a:gd name="connsiteY42" fmla="*/ 127516 h 336988"/>
                <a:gd name="connsiteX43" fmla="*/ 91968 w 298823"/>
                <a:gd name="connsiteY43" fmla="*/ 61759 h 336988"/>
                <a:gd name="connsiteX44" fmla="*/ 84753 w 298823"/>
                <a:gd name="connsiteY44" fmla="*/ 53869 h 336988"/>
                <a:gd name="connsiteX45" fmla="*/ 73603 w 298823"/>
                <a:gd name="connsiteY45" fmla="*/ 53869 h 336988"/>
                <a:gd name="connsiteX46" fmla="*/ 56758 w 298823"/>
                <a:gd name="connsiteY46" fmla="*/ 49650 h 336988"/>
                <a:gd name="connsiteX47" fmla="*/ 49954 w 298823"/>
                <a:gd name="connsiteY47" fmla="*/ 55917 h 336988"/>
                <a:gd name="connsiteX48" fmla="*/ 48594 w 298823"/>
                <a:gd name="connsiteY48" fmla="*/ 67197 h 336988"/>
                <a:gd name="connsiteX49" fmla="*/ 51315 w 298823"/>
                <a:gd name="connsiteY49" fmla="*/ 73463 h 336988"/>
                <a:gd name="connsiteX50" fmla="*/ 56758 w 298823"/>
                <a:gd name="connsiteY50" fmla="*/ 49650 h 336988"/>
                <a:gd name="connsiteX51" fmla="*/ 46241 w 298823"/>
                <a:gd name="connsiteY51" fmla="*/ 18716 h 336988"/>
                <a:gd name="connsiteX52" fmla="*/ 18129 w 298823"/>
                <a:gd name="connsiteY52" fmla="*/ 45142 h 336988"/>
                <a:gd name="connsiteX53" fmla="*/ 44588 w 298823"/>
                <a:gd name="connsiteY53" fmla="*/ 109486 h 336988"/>
                <a:gd name="connsiteX54" fmla="*/ 67077 w 298823"/>
                <a:gd name="connsiteY54" fmla="*/ 113425 h 336988"/>
                <a:gd name="connsiteX55" fmla="*/ 59140 w 298823"/>
                <a:gd name="connsiteY55" fmla="*/ 95041 h 336988"/>
                <a:gd name="connsiteX56" fmla="*/ 48556 w 298823"/>
                <a:gd name="connsiteY56" fmla="*/ 91102 h 336988"/>
                <a:gd name="connsiteX57" fmla="*/ 34004 w 298823"/>
                <a:gd name="connsiteY57" fmla="*/ 71405 h 336988"/>
                <a:gd name="connsiteX58" fmla="*/ 37973 w 298823"/>
                <a:gd name="connsiteY58" fmla="*/ 47768 h 336988"/>
                <a:gd name="connsiteX59" fmla="*/ 81629 w 298823"/>
                <a:gd name="connsiteY59" fmla="*/ 37263 h 336988"/>
                <a:gd name="connsiteX60" fmla="*/ 84275 w 298823"/>
                <a:gd name="connsiteY60" fmla="*/ 38577 h 336988"/>
                <a:gd name="connsiteX61" fmla="*/ 105442 w 298823"/>
                <a:gd name="connsiteY61" fmla="*/ 56961 h 336988"/>
                <a:gd name="connsiteX62" fmla="*/ 113379 w 298823"/>
                <a:gd name="connsiteY62" fmla="*/ 75345 h 336988"/>
                <a:gd name="connsiteX63" fmla="*/ 84275 w 298823"/>
                <a:gd name="connsiteY63" fmla="*/ 18880 h 336988"/>
                <a:gd name="connsiteX64" fmla="*/ 46241 w 298823"/>
                <a:gd name="connsiteY64" fmla="*/ 18716 h 336988"/>
                <a:gd name="connsiteX65" fmla="*/ 64058 w 298823"/>
                <a:gd name="connsiteY65" fmla="*/ 0 h 336988"/>
                <a:gd name="connsiteX66" fmla="*/ 89065 w 298823"/>
                <a:gd name="connsiteY66" fmla="*/ 5387 h 336988"/>
                <a:gd name="connsiteX67" fmla="*/ 123284 w 298823"/>
                <a:gd name="connsiteY67" fmla="*/ 89604 h 336988"/>
                <a:gd name="connsiteX68" fmla="*/ 120652 w 298823"/>
                <a:gd name="connsiteY68" fmla="*/ 94867 h 336988"/>
                <a:gd name="connsiteX69" fmla="*/ 121968 w 298823"/>
                <a:gd name="connsiteY69" fmla="*/ 98815 h 336988"/>
                <a:gd name="connsiteX70" fmla="*/ 133813 w 298823"/>
                <a:gd name="connsiteY70" fmla="*/ 90920 h 336988"/>
                <a:gd name="connsiteX71" fmla="*/ 156188 w 298823"/>
                <a:gd name="connsiteY71" fmla="*/ 90920 h 336988"/>
                <a:gd name="connsiteX72" fmla="*/ 164084 w 298823"/>
                <a:gd name="connsiteY72" fmla="*/ 96183 h 336988"/>
                <a:gd name="connsiteX73" fmla="*/ 177246 w 298823"/>
                <a:gd name="connsiteY73" fmla="*/ 84340 h 336988"/>
                <a:gd name="connsiteX74" fmla="*/ 207517 w 298823"/>
                <a:gd name="connsiteY74" fmla="*/ 89604 h 336988"/>
                <a:gd name="connsiteX75" fmla="*/ 220678 w 298823"/>
                <a:gd name="connsiteY75" fmla="*/ 79077 h 336988"/>
                <a:gd name="connsiteX76" fmla="*/ 257530 w 298823"/>
                <a:gd name="connsiteY76" fmla="*/ 94867 h 336988"/>
                <a:gd name="connsiteX77" fmla="*/ 286485 w 298823"/>
                <a:gd name="connsiteY77" fmla="*/ 165925 h 336988"/>
                <a:gd name="connsiteX78" fmla="*/ 281220 w 298823"/>
                <a:gd name="connsiteY78" fmla="*/ 243561 h 336988"/>
                <a:gd name="connsiteX79" fmla="*/ 298330 w 298823"/>
                <a:gd name="connsiteY79" fmla="*/ 289617 h 336988"/>
                <a:gd name="connsiteX80" fmla="*/ 294382 w 298823"/>
                <a:gd name="connsiteY80" fmla="*/ 298828 h 336988"/>
                <a:gd name="connsiteX81" fmla="*/ 198304 w 298823"/>
                <a:gd name="connsiteY81" fmla="*/ 336988 h 336988"/>
                <a:gd name="connsiteX82" fmla="*/ 195672 w 298823"/>
                <a:gd name="connsiteY82" fmla="*/ 336988 h 336988"/>
                <a:gd name="connsiteX83" fmla="*/ 189091 w 298823"/>
                <a:gd name="connsiteY83" fmla="*/ 331725 h 336988"/>
                <a:gd name="connsiteX84" fmla="*/ 170665 w 298823"/>
                <a:gd name="connsiteY84" fmla="*/ 286985 h 336988"/>
                <a:gd name="connsiteX85" fmla="*/ 139078 w 298823"/>
                <a:gd name="connsiteY85" fmla="*/ 269879 h 336988"/>
                <a:gd name="connsiteX86" fmla="*/ 71955 w 298823"/>
                <a:gd name="connsiteY86" fmla="*/ 229087 h 336988"/>
                <a:gd name="connsiteX87" fmla="*/ 58794 w 298823"/>
                <a:gd name="connsiteY87" fmla="*/ 211980 h 336988"/>
                <a:gd name="connsiteX88" fmla="*/ 61426 w 298823"/>
                <a:gd name="connsiteY88" fmla="*/ 189610 h 336988"/>
                <a:gd name="connsiteX89" fmla="*/ 79852 w 298823"/>
                <a:gd name="connsiteY89" fmla="*/ 176452 h 336988"/>
                <a:gd name="connsiteX90" fmla="*/ 90381 w 298823"/>
                <a:gd name="connsiteY90" fmla="*/ 176452 h 336988"/>
                <a:gd name="connsiteX91" fmla="*/ 71955 w 298823"/>
                <a:gd name="connsiteY91" fmla="*/ 127764 h 336988"/>
                <a:gd name="connsiteX92" fmla="*/ 70639 w 298823"/>
                <a:gd name="connsiteY92" fmla="*/ 127764 h 336988"/>
                <a:gd name="connsiteX93" fmla="*/ 64058 w 298823"/>
                <a:gd name="connsiteY93" fmla="*/ 129080 h 336988"/>
                <a:gd name="connsiteX94" fmla="*/ 39052 w 298823"/>
                <a:gd name="connsiteY94" fmla="*/ 123817 h 336988"/>
                <a:gd name="connsiteX95" fmla="*/ 4832 w 298823"/>
                <a:gd name="connsiteY95" fmla="*/ 39600 h 336988"/>
                <a:gd name="connsiteX96" fmla="*/ 64058 w 298823"/>
                <a:gd name="connsiteY96" fmla="*/ 0 h 33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98823" h="336988">
                  <a:moveTo>
                    <a:pt x="83998" y="191940"/>
                  </a:moveTo>
                  <a:cubicBezTo>
                    <a:pt x="80426" y="192912"/>
                    <a:pt x="77179" y="195178"/>
                    <a:pt x="75231" y="198416"/>
                  </a:cubicBezTo>
                  <a:cubicBezTo>
                    <a:pt x="72633" y="201006"/>
                    <a:pt x="72633" y="204891"/>
                    <a:pt x="73932" y="208776"/>
                  </a:cubicBezTo>
                  <a:cubicBezTo>
                    <a:pt x="73932" y="212662"/>
                    <a:pt x="76530" y="215252"/>
                    <a:pt x="80426" y="217842"/>
                  </a:cubicBezTo>
                  <a:lnTo>
                    <a:pt x="115496" y="238563"/>
                  </a:lnTo>
                  <a:cubicBezTo>
                    <a:pt x="115496" y="237268"/>
                    <a:pt x="114197" y="235973"/>
                    <a:pt x="114197" y="233383"/>
                  </a:cubicBezTo>
                  <a:cubicBezTo>
                    <a:pt x="114197" y="233383"/>
                    <a:pt x="114197" y="233383"/>
                    <a:pt x="98611" y="195826"/>
                  </a:cubicBezTo>
                  <a:cubicBezTo>
                    <a:pt x="98611" y="195826"/>
                    <a:pt x="98611" y="195826"/>
                    <a:pt x="94714" y="193235"/>
                  </a:cubicBezTo>
                  <a:cubicBezTo>
                    <a:pt x="91467" y="191293"/>
                    <a:pt x="87570" y="190969"/>
                    <a:pt x="83998" y="191940"/>
                  </a:cubicBezTo>
                  <a:close/>
                  <a:moveTo>
                    <a:pt x="73603" y="53869"/>
                  </a:moveTo>
                  <a:cubicBezTo>
                    <a:pt x="65732" y="56499"/>
                    <a:pt x="63108" y="64390"/>
                    <a:pt x="65732" y="70965"/>
                  </a:cubicBezTo>
                  <a:cubicBezTo>
                    <a:pt x="65732" y="70965"/>
                    <a:pt x="65732" y="70965"/>
                    <a:pt x="127388" y="227467"/>
                  </a:cubicBezTo>
                  <a:cubicBezTo>
                    <a:pt x="136570" y="251139"/>
                    <a:pt x="154936" y="266921"/>
                    <a:pt x="178549" y="274812"/>
                  </a:cubicBezTo>
                  <a:cubicBezTo>
                    <a:pt x="181173" y="274812"/>
                    <a:pt x="182484" y="276127"/>
                    <a:pt x="183796" y="278757"/>
                  </a:cubicBezTo>
                  <a:cubicBezTo>
                    <a:pt x="183796" y="278757"/>
                    <a:pt x="183796" y="278757"/>
                    <a:pt x="199538" y="319526"/>
                  </a:cubicBezTo>
                  <a:lnTo>
                    <a:pt x="282183" y="286648"/>
                  </a:lnTo>
                  <a:cubicBezTo>
                    <a:pt x="282183" y="286648"/>
                    <a:pt x="282183" y="286648"/>
                    <a:pt x="266441" y="245879"/>
                  </a:cubicBezTo>
                  <a:cubicBezTo>
                    <a:pt x="265129" y="243248"/>
                    <a:pt x="265129" y="241933"/>
                    <a:pt x="266441" y="239303"/>
                  </a:cubicBezTo>
                  <a:cubicBezTo>
                    <a:pt x="279559" y="218261"/>
                    <a:pt x="280871" y="193273"/>
                    <a:pt x="271689" y="170916"/>
                  </a:cubicBezTo>
                  <a:cubicBezTo>
                    <a:pt x="271689" y="170916"/>
                    <a:pt x="271689" y="170916"/>
                    <a:pt x="244140" y="99898"/>
                  </a:cubicBezTo>
                  <a:cubicBezTo>
                    <a:pt x="241517" y="92008"/>
                    <a:pt x="233646" y="89377"/>
                    <a:pt x="225775" y="92008"/>
                  </a:cubicBezTo>
                  <a:cubicBezTo>
                    <a:pt x="219215" y="94638"/>
                    <a:pt x="215280" y="102529"/>
                    <a:pt x="217904" y="110419"/>
                  </a:cubicBezTo>
                  <a:cubicBezTo>
                    <a:pt x="217904" y="110419"/>
                    <a:pt x="217904" y="110419"/>
                    <a:pt x="229710" y="138037"/>
                  </a:cubicBezTo>
                  <a:cubicBezTo>
                    <a:pt x="231022" y="141983"/>
                    <a:pt x="228398" y="145928"/>
                    <a:pt x="225775" y="147243"/>
                  </a:cubicBezTo>
                  <a:cubicBezTo>
                    <a:pt x="221839" y="149874"/>
                    <a:pt x="217904" y="147243"/>
                    <a:pt x="215280" y="143298"/>
                  </a:cubicBezTo>
                  <a:cubicBezTo>
                    <a:pt x="215280" y="143298"/>
                    <a:pt x="215280" y="143298"/>
                    <a:pt x="204785" y="115680"/>
                  </a:cubicBezTo>
                  <a:cubicBezTo>
                    <a:pt x="204785" y="114365"/>
                    <a:pt x="204785" y="114365"/>
                    <a:pt x="203474" y="113050"/>
                  </a:cubicBezTo>
                  <a:cubicBezTo>
                    <a:pt x="203474" y="113050"/>
                    <a:pt x="203474" y="113050"/>
                    <a:pt x="200850" y="105159"/>
                  </a:cubicBezTo>
                  <a:cubicBezTo>
                    <a:pt x="199538" y="102529"/>
                    <a:pt x="196914" y="99898"/>
                    <a:pt x="192979" y="98583"/>
                  </a:cubicBezTo>
                  <a:cubicBezTo>
                    <a:pt x="190355" y="95953"/>
                    <a:pt x="186420" y="95953"/>
                    <a:pt x="182484" y="97268"/>
                  </a:cubicBezTo>
                  <a:cubicBezTo>
                    <a:pt x="178549" y="98583"/>
                    <a:pt x="175925" y="101213"/>
                    <a:pt x="174613" y="105159"/>
                  </a:cubicBezTo>
                  <a:cubicBezTo>
                    <a:pt x="173302" y="109104"/>
                    <a:pt x="173302" y="113050"/>
                    <a:pt x="174613" y="115680"/>
                  </a:cubicBezTo>
                  <a:cubicBezTo>
                    <a:pt x="174613" y="115680"/>
                    <a:pt x="174613" y="115680"/>
                    <a:pt x="190355" y="155134"/>
                  </a:cubicBezTo>
                  <a:cubicBezTo>
                    <a:pt x="191667" y="159080"/>
                    <a:pt x="190355" y="163025"/>
                    <a:pt x="186420" y="164340"/>
                  </a:cubicBezTo>
                  <a:cubicBezTo>
                    <a:pt x="182484" y="165655"/>
                    <a:pt x="178549" y="164340"/>
                    <a:pt x="177237" y="160395"/>
                  </a:cubicBezTo>
                  <a:cubicBezTo>
                    <a:pt x="177237" y="160395"/>
                    <a:pt x="177237" y="160395"/>
                    <a:pt x="157560" y="111735"/>
                  </a:cubicBezTo>
                  <a:cubicBezTo>
                    <a:pt x="156248" y="107789"/>
                    <a:pt x="153624" y="105159"/>
                    <a:pt x="149689" y="103844"/>
                  </a:cubicBezTo>
                  <a:cubicBezTo>
                    <a:pt x="147065" y="102529"/>
                    <a:pt x="143130" y="102529"/>
                    <a:pt x="139194" y="103844"/>
                  </a:cubicBezTo>
                  <a:cubicBezTo>
                    <a:pt x="132635" y="106474"/>
                    <a:pt x="128699" y="114365"/>
                    <a:pt x="131323" y="122256"/>
                  </a:cubicBezTo>
                  <a:cubicBezTo>
                    <a:pt x="131323" y="122256"/>
                    <a:pt x="131323" y="122256"/>
                    <a:pt x="149689" y="169601"/>
                  </a:cubicBezTo>
                  <a:cubicBezTo>
                    <a:pt x="151000" y="173546"/>
                    <a:pt x="149689" y="177491"/>
                    <a:pt x="145753" y="178807"/>
                  </a:cubicBezTo>
                  <a:cubicBezTo>
                    <a:pt x="141818" y="180122"/>
                    <a:pt x="137882" y="178807"/>
                    <a:pt x="136570" y="174861"/>
                  </a:cubicBezTo>
                  <a:cubicBezTo>
                    <a:pt x="136570" y="174861"/>
                    <a:pt x="136570" y="174861"/>
                    <a:pt x="118205" y="127516"/>
                  </a:cubicBezTo>
                  <a:cubicBezTo>
                    <a:pt x="118205" y="127516"/>
                    <a:pt x="118205" y="127516"/>
                    <a:pt x="91968" y="61759"/>
                  </a:cubicBezTo>
                  <a:cubicBezTo>
                    <a:pt x="90657" y="57814"/>
                    <a:pt x="88033" y="55184"/>
                    <a:pt x="84753" y="53869"/>
                  </a:cubicBezTo>
                  <a:cubicBezTo>
                    <a:pt x="81474" y="52554"/>
                    <a:pt x="77538" y="52554"/>
                    <a:pt x="73603" y="53869"/>
                  </a:cubicBezTo>
                  <a:close/>
                  <a:moveTo>
                    <a:pt x="56758" y="49650"/>
                  </a:moveTo>
                  <a:cubicBezTo>
                    <a:pt x="54036" y="50903"/>
                    <a:pt x="51315" y="53410"/>
                    <a:pt x="49954" y="55917"/>
                  </a:cubicBezTo>
                  <a:cubicBezTo>
                    <a:pt x="47233" y="59677"/>
                    <a:pt x="47233" y="63437"/>
                    <a:pt x="48594" y="67197"/>
                  </a:cubicBezTo>
                  <a:cubicBezTo>
                    <a:pt x="48594" y="69703"/>
                    <a:pt x="49954" y="72210"/>
                    <a:pt x="51315" y="73463"/>
                  </a:cubicBezTo>
                  <a:cubicBezTo>
                    <a:pt x="48594" y="64690"/>
                    <a:pt x="51315" y="55917"/>
                    <a:pt x="56758" y="49650"/>
                  </a:cubicBezTo>
                  <a:close/>
                  <a:moveTo>
                    <a:pt x="46241" y="18716"/>
                  </a:moveTo>
                  <a:cubicBezTo>
                    <a:pt x="34335" y="23476"/>
                    <a:pt x="24082" y="32668"/>
                    <a:pt x="18129" y="45142"/>
                  </a:cubicBezTo>
                  <a:cubicBezTo>
                    <a:pt x="7546" y="70092"/>
                    <a:pt x="19452" y="98981"/>
                    <a:pt x="44588" y="109486"/>
                  </a:cubicBezTo>
                  <a:cubicBezTo>
                    <a:pt x="52525" y="113425"/>
                    <a:pt x="59140" y="114738"/>
                    <a:pt x="67077" y="113425"/>
                  </a:cubicBezTo>
                  <a:cubicBezTo>
                    <a:pt x="67077" y="113425"/>
                    <a:pt x="67077" y="113425"/>
                    <a:pt x="59140" y="95041"/>
                  </a:cubicBezTo>
                  <a:cubicBezTo>
                    <a:pt x="55171" y="93728"/>
                    <a:pt x="52525" y="92415"/>
                    <a:pt x="48556" y="91102"/>
                  </a:cubicBezTo>
                  <a:cubicBezTo>
                    <a:pt x="41942" y="87163"/>
                    <a:pt x="36650" y="79284"/>
                    <a:pt x="34004" y="71405"/>
                  </a:cubicBezTo>
                  <a:cubicBezTo>
                    <a:pt x="31358" y="63526"/>
                    <a:pt x="32681" y="54335"/>
                    <a:pt x="37973" y="47768"/>
                  </a:cubicBezTo>
                  <a:cubicBezTo>
                    <a:pt x="47233" y="33324"/>
                    <a:pt x="65754" y="28072"/>
                    <a:pt x="81629" y="37263"/>
                  </a:cubicBezTo>
                  <a:cubicBezTo>
                    <a:pt x="81629" y="37263"/>
                    <a:pt x="82952" y="37263"/>
                    <a:pt x="84275" y="38577"/>
                  </a:cubicBezTo>
                  <a:cubicBezTo>
                    <a:pt x="93536" y="41203"/>
                    <a:pt x="101473" y="47768"/>
                    <a:pt x="105442" y="56961"/>
                  </a:cubicBezTo>
                  <a:cubicBezTo>
                    <a:pt x="105442" y="56961"/>
                    <a:pt x="105442" y="56961"/>
                    <a:pt x="113379" y="75345"/>
                  </a:cubicBezTo>
                  <a:cubicBezTo>
                    <a:pt x="118671" y="53021"/>
                    <a:pt x="106765" y="28072"/>
                    <a:pt x="84275" y="18880"/>
                  </a:cubicBezTo>
                  <a:cubicBezTo>
                    <a:pt x="71708" y="13627"/>
                    <a:pt x="58147" y="13956"/>
                    <a:pt x="46241" y="18716"/>
                  </a:cubicBezTo>
                  <a:close/>
                  <a:moveTo>
                    <a:pt x="64058" y="0"/>
                  </a:moveTo>
                  <a:cubicBezTo>
                    <a:pt x="72366" y="42"/>
                    <a:pt x="80839" y="1769"/>
                    <a:pt x="89065" y="5387"/>
                  </a:cubicBezTo>
                  <a:cubicBezTo>
                    <a:pt x="121968" y="18546"/>
                    <a:pt x="137762" y="56707"/>
                    <a:pt x="123284" y="89604"/>
                  </a:cubicBezTo>
                  <a:cubicBezTo>
                    <a:pt x="121968" y="90920"/>
                    <a:pt x="121968" y="93551"/>
                    <a:pt x="120652" y="94867"/>
                  </a:cubicBezTo>
                  <a:cubicBezTo>
                    <a:pt x="120652" y="94867"/>
                    <a:pt x="120652" y="94867"/>
                    <a:pt x="121968" y="98815"/>
                  </a:cubicBezTo>
                  <a:cubicBezTo>
                    <a:pt x="124601" y="94867"/>
                    <a:pt x="128549" y="92236"/>
                    <a:pt x="133813" y="90920"/>
                  </a:cubicBezTo>
                  <a:cubicBezTo>
                    <a:pt x="140394" y="88288"/>
                    <a:pt x="148291" y="88288"/>
                    <a:pt x="156188" y="90920"/>
                  </a:cubicBezTo>
                  <a:cubicBezTo>
                    <a:pt x="158820" y="92236"/>
                    <a:pt x="161452" y="93551"/>
                    <a:pt x="164084" y="96183"/>
                  </a:cubicBezTo>
                  <a:cubicBezTo>
                    <a:pt x="166717" y="90920"/>
                    <a:pt x="171981" y="86972"/>
                    <a:pt x="177246" y="84340"/>
                  </a:cubicBezTo>
                  <a:cubicBezTo>
                    <a:pt x="187775" y="80393"/>
                    <a:pt x="199620" y="83024"/>
                    <a:pt x="207517" y="89604"/>
                  </a:cubicBezTo>
                  <a:cubicBezTo>
                    <a:pt x="210149" y="85656"/>
                    <a:pt x="215414" y="80393"/>
                    <a:pt x="220678" y="79077"/>
                  </a:cubicBezTo>
                  <a:cubicBezTo>
                    <a:pt x="235156" y="72497"/>
                    <a:pt x="252265" y="80393"/>
                    <a:pt x="257530" y="94867"/>
                  </a:cubicBezTo>
                  <a:cubicBezTo>
                    <a:pt x="257530" y="94867"/>
                    <a:pt x="257530" y="94867"/>
                    <a:pt x="286485" y="165925"/>
                  </a:cubicBezTo>
                  <a:cubicBezTo>
                    <a:pt x="295698" y="190926"/>
                    <a:pt x="294382" y="219875"/>
                    <a:pt x="281220" y="243561"/>
                  </a:cubicBezTo>
                  <a:cubicBezTo>
                    <a:pt x="281220" y="243561"/>
                    <a:pt x="281220" y="243561"/>
                    <a:pt x="298330" y="289617"/>
                  </a:cubicBezTo>
                  <a:cubicBezTo>
                    <a:pt x="299646" y="292249"/>
                    <a:pt x="298330" y="297512"/>
                    <a:pt x="294382" y="298828"/>
                  </a:cubicBezTo>
                  <a:cubicBezTo>
                    <a:pt x="294382" y="298828"/>
                    <a:pt x="294382" y="298828"/>
                    <a:pt x="198304" y="336988"/>
                  </a:cubicBezTo>
                  <a:cubicBezTo>
                    <a:pt x="196988" y="336988"/>
                    <a:pt x="196988" y="336988"/>
                    <a:pt x="195672" y="336988"/>
                  </a:cubicBezTo>
                  <a:cubicBezTo>
                    <a:pt x="193039" y="336988"/>
                    <a:pt x="190407" y="335672"/>
                    <a:pt x="189091" y="331725"/>
                  </a:cubicBezTo>
                  <a:cubicBezTo>
                    <a:pt x="189091" y="331725"/>
                    <a:pt x="189091" y="331725"/>
                    <a:pt x="170665" y="286985"/>
                  </a:cubicBezTo>
                  <a:cubicBezTo>
                    <a:pt x="158820" y="284353"/>
                    <a:pt x="148291" y="277774"/>
                    <a:pt x="139078" y="269879"/>
                  </a:cubicBezTo>
                  <a:cubicBezTo>
                    <a:pt x="139078" y="269879"/>
                    <a:pt x="139078" y="269879"/>
                    <a:pt x="71955" y="229087"/>
                  </a:cubicBezTo>
                  <a:cubicBezTo>
                    <a:pt x="65375" y="225139"/>
                    <a:pt x="60110" y="218560"/>
                    <a:pt x="58794" y="211980"/>
                  </a:cubicBezTo>
                  <a:cubicBezTo>
                    <a:pt x="57477" y="204085"/>
                    <a:pt x="57477" y="196190"/>
                    <a:pt x="61426" y="189610"/>
                  </a:cubicBezTo>
                  <a:cubicBezTo>
                    <a:pt x="65375" y="183031"/>
                    <a:pt x="71955" y="179083"/>
                    <a:pt x="79852" y="176452"/>
                  </a:cubicBezTo>
                  <a:cubicBezTo>
                    <a:pt x="83800" y="176452"/>
                    <a:pt x="87749" y="175136"/>
                    <a:pt x="90381" y="176452"/>
                  </a:cubicBezTo>
                  <a:cubicBezTo>
                    <a:pt x="90381" y="176452"/>
                    <a:pt x="90381" y="176452"/>
                    <a:pt x="71955" y="127764"/>
                  </a:cubicBezTo>
                  <a:cubicBezTo>
                    <a:pt x="71955" y="127764"/>
                    <a:pt x="70639" y="127764"/>
                    <a:pt x="70639" y="127764"/>
                  </a:cubicBezTo>
                  <a:cubicBezTo>
                    <a:pt x="68007" y="129080"/>
                    <a:pt x="66691" y="129080"/>
                    <a:pt x="64058" y="129080"/>
                  </a:cubicBezTo>
                  <a:cubicBezTo>
                    <a:pt x="56161" y="129080"/>
                    <a:pt x="46948" y="126448"/>
                    <a:pt x="39052" y="123817"/>
                  </a:cubicBezTo>
                  <a:cubicBezTo>
                    <a:pt x="6148" y="109342"/>
                    <a:pt x="-8329" y="71182"/>
                    <a:pt x="4832" y="39600"/>
                  </a:cubicBezTo>
                  <a:cubicBezTo>
                    <a:pt x="15690" y="14928"/>
                    <a:pt x="39134" y="-123"/>
                    <a:pt x="640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902110" y="1960320"/>
            <a:ext cx="4106804" cy="1397147"/>
            <a:chOff x="846231" y="3585248"/>
            <a:chExt cx="4106804" cy="1397147"/>
          </a:xfrm>
        </p:grpSpPr>
        <p:sp>
          <p:nvSpPr>
            <p:cNvPr id="29" name="文本框 28"/>
            <p:cNvSpPr txBox="1"/>
            <p:nvPr/>
          </p:nvSpPr>
          <p:spPr>
            <a:xfrm>
              <a:off x="846231" y="3585248"/>
              <a:ext cx="3204462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846231" y="4107988"/>
              <a:ext cx="4106804" cy="87440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288730" y="1960320"/>
            <a:ext cx="4106805" cy="1397147"/>
            <a:chOff x="846230" y="3585248"/>
            <a:chExt cx="4106805" cy="1397147"/>
          </a:xfrm>
        </p:grpSpPr>
        <p:sp>
          <p:nvSpPr>
            <p:cNvPr id="32" name="文本框 31"/>
            <p:cNvSpPr txBox="1"/>
            <p:nvPr/>
          </p:nvSpPr>
          <p:spPr>
            <a:xfrm>
              <a:off x="846230" y="3585248"/>
              <a:ext cx="3001159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846231" y="4107988"/>
              <a:ext cx="4106804" cy="87440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902109" y="3929943"/>
            <a:ext cx="4106805" cy="1397147"/>
            <a:chOff x="846230" y="3585248"/>
            <a:chExt cx="4106805" cy="1397147"/>
          </a:xfrm>
        </p:grpSpPr>
        <p:sp>
          <p:nvSpPr>
            <p:cNvPr id="35" name="文本框 34"/>
            <p:cNvSpPr txBox="1"/>
            <p:nvPr/>
          </p:nvSpPr>
          <p:spPr>
            <a:xfrm>
              <a:off x="846230" y="3585248"/>
              <a:ext cx="3464699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846231" y="4107988"/>
              <a:ext cx="4106804" cy="87440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288730" y="3929943"/>
            <a:ext cx="4106805" cy="1397147"/>
            <a:chOff x="846230" y="3585248"/>
            <a:chExt cx="4106805" cy="1397147"/>
          </a:xfrm>
        </p:grpSpPr>
        <p:sp>
          <p:nvSpPr>
            <p:cNvPr id="40" name="文本框 39"/>
            <p:cNvSpPr txBox="1"/>
            <p:nvPr/>
          </p:nvSpPr>
          <p:spPr>
            <a:xfrm>
              <a:off x="846230" y="3585248"/>
              <a:ext cx="3464699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41" name="Content Placeholder 2"/>
            <p:cNvSpPr txBox="1">
              <a:spLocks/>
            </p:cNvSpPr>
            <p:nvPr/>
          </p:nvSpPr>
          <p:spPr>
            <a:xfrm>
              <a:off x="846231" y="4107988"/>
              <a:ext cx="4106804" cy="87440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951097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6381" y="284956"/>
            <a:ext cx="11935619" cy="6573044"/>
            <a:chOff x="256381" y="284956"/>
            <a:chExt cx="11935619" cy="6573044"/>
          </a:xfrm>
        </p:grpSpPr>
        <p:sp>
          <p:nvSpPr>
            <p:cNvPr id="2" name="矩形 1"/>
            <p:cNvSpPr/>
            <p:nvPr/>
          </p:nvSpPr>
          <p:spPr>
            <a:xfrm>
              <a:off x="256381" y="284956"/>
              <a:ext cx="11679238" cy="6288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99070" y="5461000"/>
              <a:ext cx="1592930" cy="1397000"/>
            </a:xfrm>
            <a:prstGeom prst="rect">
              <a:avLst/>
            </a:prstGeom>
          </p:spPr>
        </p:pic>
      </p:grpSp>
      <p:sp>
        <p:nvSpPr>
          <p:cNvPr id="38" name="文本框 37"/>
          <p:cNvSpPr txBox="1"/>
          <p:nvPr/>
        </p:nvSpPr>
        <p:spPr>
          <a:xfrm>
            <a:off x="4021105" y="431799"/>
            <a:ext cx="414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D46368"/>
                </a:solidFill>
                <a:latin typeface="Aa甜甜圈 (非商业使用)" panose="020B0400000000000000" pitchFamily="34" charset="-122"/>
                <a:ea typeface="Aa甜甜圈 (非商业使用)" panose="020B0400000000000000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Enter your title three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8EE9B89-1F7C-484C-9703-6FE74BADEFCD}"/>
              </a:ext>
            </a:extLst>
          </p:cNvPr>
          <p:cNvGrpSpPr/>
          <p:nvPr/>
        </p:nvGrpSpPr>
        <p:grpSpPr>
          <a:xfrm>
            <a:off x="5327569" y="2737918"/>
            <a:ext cx="806531" cy="806531"/>
            <a:chOff x="1324301" y="3003320"/>
            <a:chExt cx="691201" cy="691201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D77D161-58B8-4E6B-BDD7-9493774A5293}"/>
                </a:ext>
              </a:extLst>
            </p:cNvPr>
            <p:cNvSpPr/>
            <p:nvPr/>
          </p:nvSpPr>
          <p:spPr>
            <a:xfrm>
              <a:off x="1324301" y="3003320"/>
              <a:ext cx="691201" cy="691201"/>
            </a:xfrm>
            <a:prstGeom prst="rect">
              <a:avLst/>
            </a:prstGeom>
            <a:solidFill>
              <a:srgbClr val="479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: Shape 31">
              <a:extLst>
                <a:ext uri="{FF2B5EF4-FFF2-40B4-BE49-F238E27FC236}">
                  <a16:creationId xmlns:a16="http://schemas.microsoft.com/office/drawing/2014/main" id="{88BAF9C6-7262-4557-BA41-B9AA76D6FD6A}"/>
                </a:ext>
              </a:extLst>
            </p:cNvPr>
            <p:cNvSpPr/>
            <p:nvPr/>
          </p:nvSpPr>
          <p:spPr bwMode="auto">
            <a:xfrm>
              <a:off x="1446778" y="3158034"/>
              <a:ext cx="449728" cy="38005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E71FC53-F966-4BF1-A2F3-F41C217CBB7E}"/>
              </a:ext>
            </a:extLst>
          </p:cNvPr>
          <p:cNvGrpSpPr/>
          <p:nvPr/>
        </p:nvGrpSpPr>
        <p:grpSpPr>
          <a:xfrm>
            <a:off x="5327569" y="3696193"/>
            <a:ext cx="806531" cy="806531"/>
            <a:chOff x="1324301" y="4071635"/>
            <a:chExt cx="691201" cy="69120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7E605DA-DE06-4FF7-B563-B3F0DACA5237}"/>
                </a:ext>
              </a:extLst>
            </p:cNvPr>
            <p:cNvSpPr/>
            <p:nvPr/>
          </p:nvSpPr>
          <p:spPr>
            <a:xfrm>
              <a:off x="1324301" y="4071635"/>
              <a:ext cx="691201" cy="691201"/>
            </a:xfrm>
            <a:prstGeom prst="rect">
              <a:avLst/>
            </a:prstGeom>
            <a:solidFill>
              <a:srgbClr val="D46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: Shape 32">
              <a:extLst>
                <a:ext uri="{FF2B5EF4-FFF2-40B4-BE49-F238E27FC236}">
                  <a16:creationId xmlns:a16="http://schemas.microsoft.com/office/drawing/2014/main" id="{52DAD131-1E7F-4580-B461-2D4B8FBD38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90767" y="4214153"/>
              <a:ext cx="358267" cy="406163"/>
            </a:xfrm>
            <a:custGeom>
              <a:avLst/>
              <a:gdLst>
                <a:gd name="connsiteX0" fmla="*/ 85348 w 296863"/>
                <a:gd name="connsiteY0" fmla="*/ 236537 h 336550"/>
                <a:gd name="connsiteX1" fmla="*/ 211516 w 296863"/>
                <a:gd name="connsiteY1" fmla="*/ 236537 h 336550"/>
                <a:gd name="connsiteX2" fmla="*/ 228601 w 296863"/>
                <a:gd name="connsiteY2" fmla="*/ 253206 h 336550"/>
                <a:gd name="connsiteX3" fmla="*/ 211516 w 296863"/>
                <a:gd name="connsiteY3" fmla="*/ 269875 h 336550"/>
                <a:gd name="connsiteX4" fmla="*/ 85348 w 296863"/>
                <a:gd name="connsiteY4" fmla="*/ 269875 h 336550"/>
                <a:gd name="connsiteX5" fmla="*/ 68263 w 296863"/>
                <a:gd name="connsiteY5" fmla="*/ 253206 h 336550"/>
                <a:gd name="connsiteX6" fmla="*/ 85348 w 296863"/>
                <a:gd name="connsiteY6" fmla="*/ 236537 h 336550"/>
                <a:gd name="connsiteX7" fmla="*/ 85348 w 296863"/>
                <a:gd name="connsiteY7" fmla="*/ 173037 h 336550"/>
                <a:gd name="connsiteX8" fmla="*/ 211516 w 296863"/>
                <a:gd name="connsiteY8" fmla="*/ 173037 h 336550"/>
                <a:gd name="connsiteX9" fmla="*/ 228601 w 296863"/>
                <a:gd name="connsiteY9" fmla="*/ 190373 h 336550"/>
                <a:gd name="connsiteX10" fmla="*/ 211516 w 296863"/>
                <a:gd name="connsiteY10" fmla="*/ 206375 h 336550"/>
                <a:gd name="connsiteX11" fmla="*/ 85348 w 296863"/>
                <a:gd name="connsiteY11" fmla="*/ 206375 h 336550"/>
                <a:gd name="connsiteX12" fmla="*/ 68263 w 296863"/>
                <a:gd name="connsiteY12" fmla="*/ 190373 h 336550"/>
                <a:gd name="connsiteX13" fmla="*/ 85348 w 296863"/>
                <a:gd name="connsiteY13" fmla="*/ 173037 h 336550"/>
                <a:gd name="connsiteX14" fmla="*/ 164614 w 296863"/>
                <a:gd name="connsiteY14" fmla="*/ 115887 h 336550"/>
                <a:gd name="connsiteX15" fmla="*/ 211625 w 296863"/>
                <a:gd name="connsiteY15" fmla="*/ 115887 h 336550"/>
                <a:gd name="connsiteX16" fmla="*/ 228601 w 296863"/>
                <a:gd name="connsiteY16" fmla="*/ 133349 h 336550"/>
                <a:gd name="connsiteX17" fmla="*/ 211625 w 296863"/>
                <a:gd name="connsiteY17" fmla="*/ 150812 h 336550"/>
                <a:gd name="connsiteX18" fmla="*/ 164614 w 296863"/>
                <a:gd name="connsiteY18" fmla="*/ 150812 h 336550"/>
                <a:gd name="connsiteX19" fmla="*/ 147638 w 296863"/>
                <a:gd name="connsiteY19" fmla="*/ 133349 h 336550"/>
                <a:gd name="connsiteX20" fmla="*/ 164614 w 296863"/>
                <a:gd name="connsiteY20" fmla="*/ 115887 h 336550"/>
                <a:gd name="connsiteX21" fmla="*/ 164614 w 296863"/>
                <a:gd name="connsiteY21" fmla="*/ 61912 h 336550"/>
                <a:gd name="connsiteX22" fmla="*/ 211625 w 296863"/>
                <a:gd name="connsiteY22" fmla="*/ 61912 h 336550"/>
                <a:gd name="connsiteX23" fmla="*/ 228601 w 296863"/>
                <a:gd name="connsiteY23" fmla="*/ 77152 h 336550"/>
                <a:gd name="connsiteX24" fmla="*/ 211625 w 296863"/>
                <a:gd name="connsiteY24" fmla="*/ 93662 h 336550"/>
                <a:gd name="connsiteX25" fmla="*/ 164614 w 296863"/>
                <a:gd name="connsiteY25" fmla="*/ 93662 h 336550"/>
                <a:gd name="connsiteX26" fmla="*/ 147638 w 296863"/>
                <a:gd name="connsiteY26" fmla="*/ 77152 h 336550"/>
                <a:gd name="connsiteX27" fmla="*/ 164614 w 296863"/>
                <a:gd name="connsiteY27" fmla="*/ 61912 h 336550"/>
                <a:gd name="connsiteX28" fmla="*/ 127397 w 296863"/>
                <a:gd name="connsiteY28" fmla="*/ 22225 h 336550"/>
                <a:gd name="connsiteX29" fmla="*/ 127397 w 296863"/>
                <a:gd name="connsiteY29" fmla="*/ 110381 h 336550"/>
                <a:gd name="connsiteX30" fmla="*/ 111621 w 296863"/>
                <a:gd name="connsiteY30" fmla="*/ 124854 h 336550"/>
                <a:gd name="connsiteX31" fmla="*/ 22225 w 296863"/>
                <a:gd name="connsiteY31" fmla="*/ 124854 h 336550"/>
                <a:gd name="connsiteX32" fmla="*/ 22225 w 296863"/>
                <a:gd name="connsiteY32" fmla="*/ 305115 h 336550"/>
                <a:gd name="connsiteX33" fmla="*/ 31427 w 296863"/>
                <a:gd name="connsiteY33" fmla="*/ 314325 h 336550"/>
                <a:gd name="connsiteX34" fmla="*/ 265436 w 296863"/>
                <a:gd name="connsiteY34" fmla="*/ 314325 h 336550"/>
                <a:gd name="connsiteX35" fmla="*/ 274638 w 296863"/>
                <a:gd name="connsiteY35" fmla="*/ 305115 h 336550"/>
                <a:gd name="connsiteX36" fmla="*/ 274638 w 296863"/>
                <a:gd name="connsiteY36" fmla="*/ 31435 h 336550"/>
                <a:gd name="connsiteX37" fmla="*/ 265436 w 296863"/>
                <a:gd name="connsiteY37" fmla="*/ 22225 h 336550"/>
                <a:gd name="connsiteX38" fmla="*/ 127397 w 296863"/>
                <a:gd name="connsiteY38" fmla="*/ 22225 h 336550"/>
                <a:gd name="connsiteX39" fmla="*/ 118220 w 296863"/>
                <a:gd name="connsiteY39" fmla="*/ 0 h 336550"/>
                <a:gd name="connsiteX40" fmla="*/ 265338 w 296863"/>
                <a:gd name="connsiteY40" fmla="*/ 0 h 336550"/>
                <a:gd name="connsiteX41" fmla="*/ 296863 w 296863"/>
                <a:gd name="connsiteY41" fmla="*/ 31551 h 336550"/>
                <a:gd name="connsiteX42" fmla="*/ 296863 w 296863"/>
                <a:gd name="connsiteY42" fmla="*/ 304999 h 336550"/>
                <a:gd name="connsiteX43" fmla="*/ 265338 w 296863"/>
                <a:gd name="connsiteY43" fmla="*/ 336550 h 336550"/>
                <a:gd name="connsiteX44" fmla="*/ 31525 w 296863"/>
                <a:gd name="connsiteY44" fmla="*/ 336550 h 336550"/>
                <a:gd name="connsiteX45" fmla="*/ 0 w 296863"/>
                <a:gd name="connsiteY45" fmla="*/ 304999 h 336550"/>
                <a:gd name="connsiteX46" fmla="*/ 0 w 296863"/>
                <a:gd name="connsiteY46" fmla="*/ 119633 h 336550"/>
                <a:gd name="connsiteX47" fmla="*/ 9195 w 296863"/>
                <a:gd name="connsiteY47" fmla="*/ 97284 h 336550"/>
                <a:gd name="connsiteX48" fmla="*/ 95889 w 296863"/>
                <a:gd name="connsiteY48" fmla="*/ 9202 h 336550"/>
                <a:gd name="connsiteX49" fmla="*/ 118220 w 296863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96863" h="336550">
                  <a:moveTo>
                    <a:pt x="85348" y="236537"/>
                  </a:moveTo>
                  <a:cubicBezTo>
                    <a:pt x="85348" y="236537"/>
                    <a:pt x="85348" y="236537"/>
                    <a:pt x="211516" y="236537"/>
                  </a:cubicBezTo>
                  <a:cubicBezTo>
                    <a:pt x="220716" y="236537"/>
                    <a:pt x="228601" y="244231"/>
                    <a:pt x="228601" y="253206"/>
                  </a:cubicBezTo>
                  <a:cubicBezTo>
                    <a:pt x="228601" y="262182"/>
                    <a:pt x="220716" y="269875"/>
                    <a:pt x="211516" y="269875"/>
                  </a:cubicBezTo>
                  <a:cubicBezTo>
                    <a:pt x="211516" y="269875"/>
                    <a:pt x="211516" y="269875"/>
                    <a:pt x="85348" y="269875"/>
                  </a:cubicBezTo>
                  <a:cubicBezTo>
                    <a:pt x="76149" y="269875"/>
                    <a:pt x="68263" y="262182"/>
                    <a:pt x="68263" y="253206"/>
                  </a:cubicBezTo>
                  <a:cubicBezTo>
                    <a:pt x="68263" y="244231"/>
                    <a:pt x="76149" y="236537"/>
                    <a:pt x="85348" y="236537"/>
                  </a:cubicBezTo>
                  <a:close/>
                  <a:moveTo>
                    <a:pt x="85348" y="173037"/>
                  </a:moveTo>
                  <a:cubicBezTo>
                    <a:pt x="85348" y="173037"/>
                    <a:pt x="85348" y="173037"/>
                    <a:pt x="211516" y="173037"/>
                  </a:cubicBezTo>
                  <a:cubicBezTo>
                    <a:pt x="220716" y="173037"/>
                    <a:pt x="228601" y="181038"/>
                    <a:pt x="228601" y="190373"/>
                  </a:cubicBezTo>
                  <a:cubicBezTo>
                    <a:pt x="228601" y="199707"/>
                    <a:pt x="220716" y="206375"/>
                    <a:pt x="211516" y="206375"/>
                  </a:cubicBezTo>
                  <a:cubicBezTo>
                    <a:pt x="211516" y="206375"/>
                    <a:pt x="211516" y="206375"/>
                    <a:pt x="85348" y="206375"/>
                  </a:cubicBezTo>
                  <a:cubicBezTo>
                    <a:pt x="76149" y="206375"/>
                    <a:pt x="68263" y="199707"/>
                    <a:pt x="68263" y="190373"/>
                  </a:cubicBezTo>
                  <a:cubicBezTo>
                    <a:pt x="68263" y="181038"/>
                    <a:pt x="76149" y="173037"/>
                    <a:pt x="85348" y="173037"/>
                  </a:cubicBezTo>
                  <a:close/>
                  <a:moveTo>
                    <a:pt x="164614" y="115887"/>
                  </a:moveTo>
                  <a:cubicBezTo>
                    <a:pt x="164614" y="115887"/>
                    <a:pt x="164614" y="115887"/>
                    <a:pt x="211625" y="115887"/>
                  </a:cubicBezTo>
                  <a:cubicBezTo>
                    <a:pt x="220766" y="115887"/>
                    <a:pt x="228601" y="123946"/>
                    <a:pt x="228601" y="133349"/>
                  </a:cubicBezTo>
                  <a:cubicBezTo>
                    <a:pt x="228601" y="142752"/>
                    <a:pt x="220766" y="150812"/>
                    <a:pt x="211625" y="150812"/>
                  </a:cubicBezTo>
                  <a:cubicBezTo>
                    <a:pt x="211625" y="150812"/>
                    <a:pt x="211625" y="150812"/>
                    <a:pt x="164614" y="150812"/>
                  </a:cubicBezTo>
                  <a:cubicBezTo>
                    <a:pt x="155473" y="150812"/>
                    <a:pt x="147638" y="142752"/>
                    <a:pt x="147638" y="133349"/>
                  </a:cubicBezTo>
                  <a:cubicBezTo>
                    <a:pt x="147638" y="123946"/>
                    <a:pt x="155473" y="115887"/>
                    <a:pt x="164614" y="115887"/>
                  </a:cubicBezTo>
                  <a:close/>
                  <a:moveTo>
                    <a:pt x="164614" y="61912"/>
                  </a:moveTo>
                  <a:cubicBezTo>
                    <a:pt x="164614" y="61912"/>
                    <a:pt x="164614" y="61912"/>
                    <a:pt x="211625" y="61912"/>
                  </a:cubicBezTo>
                  <a:cubicBezTo>
                    <a:pt x="220766" y="61912"/>
                    <a:pt x="228601" y="68262"/>
                    <a:pt x="228601" y="77152"/>
                  </a:cubicBezTo>
                  <a:cubicBezTo>
                    <a:pt x="228601" y="86042"/>
                    <a:pt x="220766" y="93662"/>
                    <a:pt x="211625" y="93662"/>
                  </a:cubicBezTo>
                  <a:cubicBezTo>
                    <a:pt x="211625" y="93662"/>
                    <a:pt x="211625" y="93662"/>
                    <a:pt x="164614" y="93662"/>
                  </a:cubicBezTo>
                  <a:cubicBezTo>
                    <a:pt x="155473" y="93662"/>
                    <a:pt x="147638" y="86042"/>
                    <a:pt x="147638" y="77152"/>
                  </a:cubicBezTo>
                  <a:cubicBezTo>
                    <a:pt x="147638" y="68262"/>
                    <a:pt x="155473" y="61912"/>
                    <a:pt x="164614" y="61912"/>
                  </a:cubicBezTo>
                  <a:close/>
                  <a:moveTo>
                    <a:pt x="127397" y="22225"/>
                  </a:moveTo>
                  <a:cubicBezTo>
                    <a:pt x="127397" y="22225"/>
                    <a:pt x="127397" y="22225"/>
                    <a:pt x="127397" y="110381"/>
                  </a:cubicBezTo>
                  <a:cubicBezTo>
                    <a:pt x="127397" y="118276"/>
                    <a:pt x="119509" y="124854"/>
                    <a:pt x="111621" y="124854"/>
                  </a:cubicBezTo>
                  <a:cubicBezTo>
                    <a:pt x="111621" y="124854"/>
                    <a:pt x="111621" y="124854"/>
                    <a:pt x="22225" y="124854"/>
                  </a:cubicBezTo>
                  <a:cubicBezTo>
                    <a:pt x="22225" y="124854"/>
                    <a:pt x="22225" y="124854"/>
                    <a:pt x="22225" y="305115"/>
                  </a:cubicBezTo>
                  <a:cubicBezTo>
                    <a:pt x="22225" y="310378"/>
                    <a:pt x="26169" y="314325"/>
                    <a:pt x="31427" y="314325"/>
                  </a:cubicBezTo>
                  <a:cubicBezTo>
                    <a:pt x="31427" y="314325"/>
                    <a:pt x="31427" y="314325"/>
                    <a:pt x="265436" y="314325"/>
                  </a:cubicBezTo>
                  <a:cubicBezTo>
                    <a:pt x="270694" y="314325"/>
                    <a:pt x="274638" y="310378"/>
                    <a:pt x="274638" y="305115"/>
                  </a:cubicBezTo>
                  <a:lnTo>
                    <a:pt x="274638" y="31435"/>
                  </a:lnTo>
                  <a:cubicBezTo>
                    <a:pt x="274638" y="26172"/>
                    <a:pt x="270694" y="22225"/>
                    <a:pt x="265436" y="22225"/>
                  </a:cubicBezTo>
                  <a:cubicBezTo>
                    <a:pt x="265436" y="22225"/>
                    <a:pt x="265436" y="22225"/>
                    <a:pt x="127397" y="22225"/>
                  </a:cubicBezTo>
                  <a:close/>
                  <a:moveTo>
                    <a:pt x="118220" y="0"/>
                  </a:moveTo>
                  <a:cubicBezTo>
                    <a:pt x="118220" y="0"/>
                    <a:pt x="118220" y="0"/>
                    <a:pt x="265338" y="0"/>
                  </a:cubicBezTo>
                  <a:cubicBezTo>
                    <a:pt x="282414" y="0"/>
                    <a:pt x="296863" y="14461"/>
                    <a:pt x="296863" y="31551"/>
                  </a:cubicBezTo>
                  <a:cubicBezTo>
                    <a:pt x="296863" y="31551"/>
                    <a:pt x="296863" y="31551"/>
                    <a:pt x="296863" y="304999"/>
                  </a:cubicBezTo>
                  <a:cubicBezTo>
                    <a:pt x="296863" y="322089"/>
                    <a:pt x="282414" y="336550"/>
                    <a:pt x="265338" y="336550"/>
                  </a:cubicBezTo>
                  <a:cubicBezTo>
                    <a:pt x="265338" y="336550"/>
                    <a:pt x="265338" y="336550"/>
                    <a:pt x="31525" y="336550"/>
                  </a:cubicBezTo>
                  <a:cubicBezTo>
                    <a:pt x="14449" y="336550"/>
                    <a:pt x="0" y="322089"/>
                    <a:pt x="0" y="304999"/>
                  </a:cubicBezTo>
                  <a:cubicBezTo>
                    <a:pt x="0" y="304999"/>
                    <a:pt x="0" y="304999"/>
                    <a:pt x="0" y="119633"/>
                  </a:cubicBezTo>
                  <a:cubicBezTo>
                    <a:pt x="0" y="110430"/>
                    <a:pt x="3941" y="102542"/>
                    <a:pt x="9195" y="97284"/>
                  </a:cubicBezTo>
                  <a:cubicBezTo>
                    <a:pt x="9195" y="97284"/>
                    <a:pt x="9195" y="97284"/>
                    <a:pt x="95889" y="9202"/>
                  </a:cubicBezTo>
                  <a:cubicBezTo>
                    <a:pt x="102457" y="3944"/>
                    <a:pt x="110339" y="0"/>
                    <a:pt x="1182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E5D60F7-659B-4599-97FA-22A93C94C8DF}"/>
              </a:ext>
            </a:extLst>
          </p:cNvPr>
          <p:cNvGrpSpPr/>
          <p:nvPr/>
        </p:nvGrpSpPr>
        <p:grpSpPr>
          <a:xfrm>
            <a:off x="5327567" y="4654469"/>
            <a:ext cx="806531" cy="806531"/>
            <a:chOff x="1324301" y="3003320"/>
            <a:chExt cx="691201" cy="691201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28926C5-2FFC-4062-9F2E-857A85E61827}"/>
                </a:ext>
              </a:extLst>
            </p:cNvPr>
            <p:cNvSpPr/>
            <p:nvPr/>
          </p:nvSpPr>
          <p:spPr>
            <a:xfrm>
              <a:off x="1324301" y="3003320"/>
              <a:ext cx="691201" cy="691201"/>
            </a:xfrm>
            <a:prstGeom prst="rect">
              <a:avLst/>
            </a:prstGeom>
            <a:solidFill>
              <a:srgbClr val="479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Freeform: Shape 31">
              <a:extLst>
                <a:ext uri="{FF2B5EF4-FFF2-40B4-BE49-F238E27FC236}">
                  <a16:creationId xmlns:a16="http://schemas.microsoft.com/office/drawing/2014/main" id="{12CFBA84-CCC8-44FD-BD32-AEA89A60B6BB}"/>
                </a:ext>
              </a:extLst>
            </p:cNvPr>
            <p:cNvSpPr/>
            <p:nvPr/>
          </p:nvSpPr>
          <p:spPr bwMode="auto">
            <a:xfrm>
              <a:off x="1446778" y="3158034"/>
              <a:ext cx="449728" cy="38005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>
                <a:cs typeface="+mn-ea"/>
                <a:sym typeface="+mn-lt"/>
              </a:endParaRPr>
            </a:p>
          </p:txBody>
        </p:sp>
      </p:grpSp>
      <p:sp>
        <p:nvSpPr>
          <p:cNvPr id="20" name="TextBox 20"/>
          <p:cNvSpPr txBox="1">
            <a:spLocks/>
          </p:cNvSpPr>
          <p:nvPr/>
        </p:nvSpPr>
        <p:spPr bwMode="auto">
          <a:xfrm>
            <a:off x="6277013" y="2707003"/>
            <a:ext cx="487226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Add the text you want, add the text you want, add the text you want</a:t>
            </a:r>
          </a:p>
        </p:txBody>
      </p:sp>
      <p:sp>
        <p:nvSpPr>
          <p:cNvPr id="21" name="TextBox 20"/>
          <p:cNvSpPr txBox="1">
            <a:spLocks/>
          </p:cNvSpPr>
          <p:nvPr/>
        </p:nvSpPr>
        <p:spPr bwMode="auto">
          <a:xfrm>
            <a:off x="6277013" y="3646733"/>
            <a:ext cx="487226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Add the text you want, add the text you want, add the text you want</a:t>
            </a:r>
          </a:p>
        </p:txBody>
      </p:sp>
      <p:sp>
        <p:nvSpPr>
          <p:cNvPr id="22" name="TextBox 20"/>
          <p:cNvSpPr txBox="1">
            <a:spLocks/>
          </p:cNvSpPr>
          <p:nvPr/>
        </p:nvSpPr>
        <p:spPr bwMode="auto">
          <a:xfrm>
            <a:off x="6277013" y="4586465"/>
            <a:ext cx="4872267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Add the text you want, add the text you want, add the text you want</a:t>
            </a:r>
          </a:p>
        </p:txBody>
      </p:sp>
      <p:sp>
        <p:nvSpPr>
          <p:cNvPr id="23" name="TextBox 20"/>
          <p:cNvSpPr txBox="1">
            <a:spLocks/>
          </p:cNvSpPr>
          <p:nvPr/>
        </p:nvSpPr>
        <p:spPr bwMode="auto">
          <a:xfrm>
            <a:off x="5327567" y="1627771"/>
            <a:ext cx="582171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Add the text you want, add the text you want, add the text you want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66" y="2270095"/>
            <a:ext cx="4136614" cy="362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725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6381" y="284956"/>
            <a:ext cx="11935619" cy="6573044"/>
            <a:chOff x="256381" y="284956"/>
            <a:chExt cx="11935619" cy="6573044"/>
          </a:xfrm>
        </p:grpSpPr>
        <p:sp>
          <p:nvSpPr>
            <p:cNvPr id="2" name="矩形 1"/>
            <p:cNvSpPr/>
            <p:nvPr/>
          </p:nvSpPr>
          <p:spPr>
            <a:xfrm>
              <a:off x="256381" y="284956"/>
              <a:ext cx="11679238" cy="6288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99070" y="5461000"/>
              <a:ext cx="1592930" cy="1397000"/>
            </a:xfrm>
            <a:prstGeom prst="rect">
              <a:avLst/>
            </a:prstGeom>
          </p:spPr>
        </p:pic>
      </p:grpSp>
      <p:sp>
        <p:nvSpPr>
          <p:cNvPr id="38" name="文本框 37"/>
          <p:cNvSpPr txBox="1"/>
          <p:nvPr/>
        </p:nvSpPr>
        <p:spPr>
          <a:xfrm>
            <a:off x="4021105" y="431799"/>
            <a:ext cx="414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D46368"/>
                </a:solidFill>
                <a:latin typeface="Aa甜甜圈 (非商业使用)" panose="020B0400000000000000" pitchFamily="34" charset="-122"/>
                <a:ea typeface="Aa甜甜圈 (非商业使用)" panose="020B0400000000000000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Enter your title three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311067" y="4114656"/>
            <a:ext cx="2574473" cy="1362040"/>
            <a:chOff x="1102526" y="4222246"/>
            <a:chExt cx="2574473" cy="136204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4A8BB35-67AC-465E-874A-7B3A2880351F}"/>
                </a:ext>
              </a:extLst>
            </p:cNvPr>
            <p:cNvSpPr/>
            <p:nvPr/>
          </p:nvSpPr>
          <p:spPr>
            <a:xfrm>
              <a:off x="1377849" y="4222246"/>
              <a:ext cx="2023828" cy="400107"/>
            </a:xfrm>
            <a:prstGeom prst="rect">
              <a:avLst/>
            </a:prstGeom>
            <a:solidFill>
              <a:srgbClr val="D46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20" name="Rectangle 38"/>
            <p:cNvSpPr/>
            <p:nvPr/>
          </p:nvSpPr>
          <p:spPr>
            <a:xfrm>
              <a:off x="1102526" y="4709879"/>
              <a:ext cx="2574473" cy="874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dirty="0">
                  <a:solidFill>
                    <a:prstClr val="black"/>
                  </a:solidFill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33787" y="4121399"/>
            <a:ext cx="2574473" cy="1348553"/>
            <a:chOff x="3657010" y="4235733"/>
            <a:chExt cx="2574473" cy="1348553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54A1650-0CE5-43B4-890B-4508F7F34889}"/>
                </a:ext>
              </a:extLst>
            </p:cNvPr>
            <p:cNvSpPr/>
            <p:nvPr/>
          </p:nvSpPr>
          <p:spPr>
            <a:xfrm>
              <a:off x="3932333" y="4235733"/>
              <a:ext cx="2023828" cy="400107"/>
            </a:xfrm>
            <a:prstGeom prst="rect">
              <a:avLst/>
            </a:prstGeom>
            <a:solidFill>
              <a:srgbClr val="479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21" name="Rectangle 38"/>
            <p:cNvSpPr/>
            <p:nvPr/>
          </p:nvSpPr>
          <p:spPr>
            <a:xfrm>
              <a:off x="3657010" y="4709879"/>
              <a:ext cx="2574473" cy="874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dirty="0">
                  <a:solidFill>
                    <a:prstClr val="black"/>
                  </a:solidFill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311068" y="1517625"/>
            <a:ext cx="367774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311067" y="2519838"/>
            <a:ext cx="9831853" cy="562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Add the text you want, add the text you want, add the text you want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1482976" y="2377362"/>
            <a:ext cx="638524" cy="0"/>
          </a:xfrm>
          <a:prstGeom prst="line">
            <a:avLst/>
          </a:prstGeom>
          <a:ln w="28575">
            <a:solidFill>
              <a:srgbClr val="D46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8156506" y="4114656"/>
            <a:ext cx="2574473" cy="1362040"/>
            <a:chOff x="7947965" y="4222246"/>
            <a:chExt cx="2574473" cy="136204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4A8BB35-67AC-465E-874A-7B3A2880351F}"/>
                </a:ext>
              </a:extLst>
            </p:cNvPr>
            <p:cNvSpPr/>
            <p:nvPr/>
          </p:nvSpPr>
          <p:spPr>
            <a:xfrm>
              <a:off x="8223288" y="4222246"/>
              <a:ext cx="2023828" cy="400107"/>
            </a:xfrm>
            <a:prstGeom prst="rect">
              <a:avLst/>
            </a:prstGeom>
            <a:solidFill>
              <a:srgbClr val="D46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17" name="Rectangle 38"/>
            <p:cNvSpPr/>
            <p:nvPr/>
          </p:nvSpPr>
          <p:spPr>
            <a:xfrm>
              <a:off x="7947965" y="4709879"/>
              <a:ext cx="2574473" cy="874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dirty="0">
                  <a:solidFill>
                    <a:prstClr val="black"/>
                  </a:solidFill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487790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6381" y="284956"/>
            <a:ext cx="11935619" cy="6573044"/>
            <a:chOff x="256381" y="284956"/>
            <a:chExt cx="11935619" cy="6573044"/>
          </a:xfrm>
        </p:grpSpPr>
        <p:sp>
          <p:nvSpPr>
            <p:cNvPr id="2" name="矩形 1"/>
            <p:cNvSpPr/>
            <p:nvPr/>
          </p:nvSpPr>
          <p:spPr>
            <a:xfrm>
              <a:off x="256381" y="284956"/>
              <a:ext cx="11679238" cy="6288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99070" y="5461000"/>
              <a:ext cx="1592930" cy="1397000"/>
            </a:xfrm>
            <a:prstGeom prst="rect">
              <a:avLst/>
            </a:prstGeom>
          </p:spPr>
        </p:pic>
      </p:grpSp>
      <p:sp>
        <p:nvSpPr>
          <p:cNvPr id="38" name="文本框 37"/>
          <p:cNvSpPr txBox="1"/>
          <p:nvPr/>
        </p:nvSpPr>
        <p:spPr>
          <a:xfrm>
            <a:off x="4021105" y="431799"/>
            <a:ext cx="414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D46368"/>
                </a:solidFill>
                <a:latin typeface="Aa甜甜圈 (非商业使用)" panose="020B0400000000000000" pitchFamily="34" charset="-122"/>
                <a:ea typeface="Aa甜甜圈 (非商业使用)" panose="020B0400000000000000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Enter your title three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4F1DA43-E657-41D2-861F-D064EA4416D2}"/>
              </a:ext>
            </a:extLst>
          </p:cNvPr>
          <p:cNvGrpSpPr/>
          <p:nvPr/>
        </p:nvGrpSpPr>
        <p:grpSpPr>
          <a:xfrm>
            <a:off x="4729161" y="1736603"/>
            <a:ext cx="2720580" cy="2840730"/>
            <a:chOff x="4729161" y="2237234"/>
            <a:chExt cx="2720580" cy="2840730"/>
          </a:xfrm>
        </p:grpSpPr>
        <p:sp>
          <p:nvSpPr>
            <p:cNvPr id="7" name="任意多边形: 形状 19">
              <a:extLst>
                <a:ext uri="{FF2B5EF4-FFF2-40B4-BE49-F238E27FC236}">
                  <a16:creationId xmlns:a16="http://schemas.microsoft.com/office/drawing/2014/main" id="{B1F62C51-95F2-46A4-8671-0D20E903FBD2}"/>
                </a:ext>
              </a:extLst>
            </p:cNvPr>
            <p:cNvSpPr/>
            <p:nvPr/>
          </p:nvSpPr>
          <p:spPr>
            <a:xfrm rot="5400000">
              <a:off x="4088652" y="2877743"/>
              <a:ext cx="2763389" cy="1482371"/>
            </a:xfrm>
            <a:custGeom>
              <a:avLst/>
              <a:gdLst>
                <a:gd name="connsiteX0" fmla="*/ 0 w 2763389"/>
                <a:gd name="connsiteY0" fmla="*/ 394139 h 1482371"/>
                <a:gd name="connsiteX1" fmla="*/ 228601 w 2763389"/>
                <a:gd name="connsiteY1" fmla="*/ 0 h 1482371"/>
                <a:gd name="connsiteX2" fmla="*/ 457201 w 2763389"/>
                <a:gd name="connsiteY2" fmla="*/ 394139 h 1482371"/>
                <a:gd name="connsiteX3" fmla="*/ 395889 w 2763389"/>
                <a:gd name="connsiteY3" fmla="*/ 394139 h 1482371"/>
                <a:gd name="connsiteX4" fmla="*/ 405856 w 2763389"/>
                <a:gd name="connsiteY4" fmla="*/ 432902 h 1482371"/>
                <a:gd name="connsiteX5" fmla="*/ 1425128 w 2763389"/>
                <a:gd name="connsiteY5" fmla="*/ 1182788 h 1482371"/>
                <a:gd name="connsiteX6" fmla="*/ 2444401 w 2763389"/>
                <a:gd name="connsiteY6" fmla="*/ 432902 h 1482371"/>
                <a:gd name="connsiteX7" fmla="*/ 2454368 w 2763389"/>
                <a:gd name="connsiteY7" fmla="*/ 394139 h 1482371"/>
                <a:gd name="connsiteX8" fmla="*/ 2763389 w 2763389"/>
                <a:gd name="connsiteY8" fmla="*/ 394139 h 1482371"/>
                <a:gd name="connsiteX9" fmla="*/ 2730516 w 2763389"/>
                <a:gd name="connsiteY9" fmla="*/ 521989 h 1482371"/>
                <a:gd name="connsiteX10" fmla="*/ 1425128 w 2763389"/>
                <a:gd name="connsiteY10" fmla="*/ 1482371 h 1482371"/>
                <a:gd name="connsiteX11" fmla="*/ 119741 w 2763389"/>
                <a:gd name="connsiteY11" fmla="*/ 521989 h 1482371"/>
                <a:gd name="connsiteX12" fmla="*/ 86867 w 2763389"/>
                <a:gd name="connsiteY12" fmla="*/ 394139 h 148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3389" h="1482371">
                  <a:moveTo>
                    <a:pt x="0" y="394139"/>
                  </a:moveTo>
                  <a:lnTo>
                    <a:pt x="228601" y="0"/>
                  </a:lnTo>
                  <a:lnTo>
                    <a:pt x="457201" y="394139"/>
                  </a:lnTo>
                  <a:lnTo>
                    <a:pt x="395889" y="394139"/>
                  </a:lnTo>
                  <a:lnTo>
                    <a:pt x="405856" y="432902"/>
                  </a:lnTo>
                  <a:cubicBezTo>
                    <a:pt x="540982" y="867348"/>
                    <a:pt x="946218" y="1182788"/>
                    <a:pt x="1425128" y="1182788"/>
                  </a:cubicBezTo>
                  <a:cubicBezTo>
                    <a:pt x="1904038" y="1182788"/>
                    <a:pt x="2309274" y="867348"/>
                    <a:pt x="2444401" y="432902"/>
                  </a:cubicBezTo>
                  <a:lnTo>
                    <a:pt x="2454368" y="394139"/>
                  </a:lnTo>
                  <a:lnTo>
                    <a:pt x="2763389" y="394139"/>
                  </a:lnTo>
                  <a:lnTo>
                    <a:pt x="2730516" y="521989"/>
                  </a:lnTo>
                  <a:cubicBezTo>
                    <a:pt x="2557459" y="1078385"/>
                    <a:pt x="2038471" y="1482371"/>
                    <a:pt x="1425128" y="1482371"/>
                  </a:cubicBezTo>
                  <a:cubicBezTo>
                    <a:pt x="811785" y="1482371"/>
                    <a:pt x="292798" y="1078385"/>
                    <a:pt x="119741" y="521989"/>
                  </a:cubicBezTo>
                  <a:lnTo>
                    <a:pt x="86867" y="394139"/>
                  </a:lnTo>
                  <a:close/>
                </a:path>
              </a:pathLst>
            </a:custGeom>
            <a:solidFill>
              <a:srgbClr val="479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18">
              <a:extLst>
                <a:ext uri="{FF2B5EF4-FFF2-40B4-BE49-F238E27FC236}">
                  <a16:creationId xmlns:a16="http://schemas.microsoft.com/office/drawing/2014/main" id="{C4A4364D-D69E-4CDA-A448-D632B37ECB51}"/>
                </a:ext>
              </a:extLst>
            </p:cNvPr>
            <p:cNvSpPr/>
            <p:nvPr/>
          </p:nvSpPr>
          <p:spPr>
            <a:xfrm flipH="1">
              <a:off x="5980467" y="2324101"/>
              <a:ext cx="1469274" cy="2753863"/>
            </a:xfrm>
            <a:custGeom>
              <a:avLst/>
              <a:gdLst>
                <a:gd name="connsiteX0" fmla="*/ 1088232 w 1469274"/>
                <a:gd name="connsiteY0" fmla="*/ 0 h 2753863"/>
                <a:gd name="connsiteX1" fmla="*/ 960382 w 1469274"/>
                <a:gd name="connsiteY1" fmla="*/ 32874 h 2753863"/>
                <a:gd name="connsiteX2" fmla="*/ 0 w 1469274"/>
                <a:gd name="connsiteY2" fmla="*/ 1338261 h 2753863"/>
                <a:gd name="connsiteX3" fmla="*/ 960382 w 1469274"/>
                <a:gd name="connsiteY3" fmla="*/ 2643649 h 2753863"/>
                <a:gd name="connsiteX4" fmla="*/ 1075135 w 1469274"/>
                <a:gd name="connsiteY4" fmla="*/ 2673155 h 2753863"/>
                <a:gd name="connsiteX5" fmla="*/ 1075135 w 1469274"/>
                <a:gd name="connsiteY5" fmla="*/ 2753863 h 2753863"/>
                <a:gd name="connsiteX6" fmla="*/ 1469274 w 1469274"/>
                <a:gd name="connsiteY6" fmla="*/ 2525262 h 2753863"/>
                <a:gd name="connsiteX7" fmla="*/ 1075135 w 1469274"/>
                <a:gd name="connsiteY7" fmla="*/ 2296661 h 2753863"/>
                <a:gd name="connsiteX8" fmla="*/ 1075135 w 1469274"/>
                <a:gd name="connsiteY8" fmla="*/ 2364134 h 2753863"/>
                <a:gd name="connsiteX9" fmla="*/ 1049469 w 1469274"/>
                <a:gd name="connsiteY9" fmla="*/ 2357534 h 2753863"/>
                <a:gd name="connsiteX10" fmla="*/ 299583 w 1469274"/>
                <a:gd name="connsiteY10" fmla="*/ 1338261 h 2753863"/>
                <a:gd name="connsiteX11" fmla="*/ 1049469 w 1469274"/>
                <a:gd name="connsiteY11" fmla="*/ 318989 h 2753863"/>
                <a:gd name="connsiteX12" fmla="*/ 1088232 w 1469274"/>
                <a:gd name="connsiteY12" fmla="*/ 309022 h 2753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9274" h="2753863">
                  <a:moveTo>
                    <a:pt x="1088232" y="0"/>
                  </a:moveTo>
                  <a:lnTo>
                    <a:pt x="960382" y="32874"/>
                  </a:lnTo>
                  <a:cubicBezTo>
                    <a:pt x="403986" y="205931"/>
                    <a:pt x="0" y="724918"/>
                    <a:pt x="0" y="1338261"/>
                  </a:cubicBezTo>
                  <a:cubicBezTo>
                    <a:pt x="0" y="1951604"/>
                    <a:pt x="403986" y="2470592"/>
                    <a:pt x="960382" y="2643649"/>
                  </a:cubicBezTo>
                  <a:lnTo>
                    <a:pt x="1075135" y="2673155"/>
                  </a:lnTo>
                  <a:lnTo>
                    <a:pt x="1075135" y="2753863"/>
                  </a:lnTo>
                  <a:lnTo>
                    <a:pt x="1469274" y="2525262"/>
                  </a:lnTo>
                  <a:lnTo>
                    <a:pt x="1075135" y="2296661"/>
                  </a:lnTo>
                  <a:lnTo>
                    <a:pt x="1075135" y="2364134"/>
                  </a:lnTo>
                  <a:lnTo>
                    <a:pt x="1049469" y="2357534"/>
                  </a:lnTo>
                  <a:cubicBezTo>
                    <a:pt x="615023" y="2222407"/>
                    <a:pt x="299583" y="1817171"/>
                    <a:pt x="299583" y="1338261"/>
                  </a:cubicBezTo>
                  <a:cubicBezTo>
                    <a:pt x="299583" y="859351"/>
                    <a:pt x="615023" y="454115"/>
                    <a:pt x="1049469" y="318989"/>
                  </a:cubicBezTo>
                  <a:lnTo>
                    <a:pt x="1088232" y="309022"/>
                  </a:lnTo>
                  <a:close/>
                </a:path>
              </a:pathLst>
            </a:custGeom>
            <a:solidFill>
              <a:srgbClr val="D46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任意多边形: 形状 28">
            <a:extLst>
              <a:ext uri="{FF2B5EF4-FFF2-40B4-BE49-F238E27FC236}">
                <a16:creationId xmlns:a16="http://schemas.microsoft.com/office/drawing/2014/main" id="{305B7F5F-4B58-4B4F-84C5-5FB405AAF57E}"/>
              </a:ext>
            </a:extLst>
          </p:cNvPr>
          <p:cNvSpPr/>
          <p:nvPr/>
        </p:nvSpPr>
        <p:spPr>
          <a:xfrm rot="16200000" flipH="1">
            <a:off x="8791930" y="1458384"/>
            <a:ext cx="1659843" cy="3413148"/>
          </a:xfrm>
          <a:custGeom>
            <a:avLst/>
            <a:gdLst>
              <a:gd name="connsiteX0" fmla="*/ 0 w 1676400"/>
              <a:gd name="connsiteY0" fmla="*/ 3381142 h 3574816"/>
              <a:gd name="connsiteX1" fmla="*/ 0 w 1676400"/>
              <a:gd name="connsiteY1" fmla="*/ 434741 h 3574816"/>
              <a:gd name="connsiteX2" fmla="*/ 193674 w 1676400"/>
              <a:gd name="connsiteY2" fmla="*/ 241067 h 3574816"/>
              <a:gd name="connsiteX3" fmla="*/ 698383 w 1676400"/>
              <a:gd name="connsiteY3" fmla="*/ 241067 h 3574816"/>
              <a:gd name="connsiteX4" fmla="*/ 838201 w 1676400"/>
              <a:gd name="connsiteY4" fmla="*/ 0 h 3574816"/>
              <a:gd name="connsiteX5" fmla="*/ 978020 w 1676400"/>
              <a:gd name="connsiteY5" fmla="*/ 241067 h 3574816"/>
              <a:gd name="connsiteX6" fmla="*/ 1482726 w 1676400"/>
              <a:gd name="connsiteY6" fmla="*/ 241067 h 3574816"/>
              <a:gd name="connsiteX7" fmla="*/ 1676400 w 1676400"/>
              <a:gd name="connsiteY7" fmla="*/ 434741 h 3574816"/>
              <a:gd name="connsiteX8" fmla="*/ 1676400 w 1676400"/>
              <a:gd name="connsiteY8" fmla="*/ 3381142 h 3574816"/>
              <a:gd name="connsiteX9" fmla="*/ 1482726 w 1676400"/>
              <a:gd name="connsiteY9" fmla="*/ 3574816 h 3574816"/>
              <a:gd name="connsiteX10" fmla="*/ 193674 w 1676400"/>
              <a:gd name="connsiteY10" fmla="*/ 3574816 h 3574816"/>
              <a:gd name="connsiteX11" fmla="*/ 0 w 1676400"/>
              <a:gd name="connsiteY11" fmla="*/ 3381142 h 357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6400" h="3574816">
                <a:moveTo>
                  <a:pt x="0" y="3381142"/>
                </a:moveTo>
                <a:lnTo>
                  <a:pt x="0" y="434741"/>
                </a:lnTo>
                <a:cubicBezTo>
                  <a:pt x="0" y="327778"/>
                  <a:pt x="86711" y="241067"/>
                  <a:pt x="193674" y="241067"/>
                </a:cubicBezTo>
                <a:lnTo>
                  <a:pt x="698383" y="241067"/>
                </a:lnTo>
                <a:lnTo>
                  <a:pt x="838201" y="0"/>
                </a:lnTo>
                <a:lnTo>
                  <a:pt x="978020" y="241067"/>
                </a:lnTo>
                <a:lnTo>
                  <a:pt x="1482726" y="241067"/>
                </a:lnTo>
                <a:cubicBezTo>
                  <a:pt x="1589689" y="241067"/>
                  <a:pt x="1676400" y="327778"/>
                  <a:pt x="1676400" y="434741"/>
                </a:cubicBezTo>
                <a:lnTo>
                  <a:pt x="1676400" y="3381142"/>
                </a:lnTo>
                <a:cubicBezTo>
                  <a:pt x="1676400" y="3488105"/>
                  <a:pt x="1589689" y="3574816"/>
                  <a:pt x="1482726" y="3574816"/>
                </a:cubicBezTo>
                <a:lnTo>
                  <a:pt x="193674" y="3574816"/>
                </a:lnTo>
                <a:cubicBezTo>
                  <a:pt x="86711" y="3574816"/>
                  <a:pt x="0" y="3488105"/>
                  <a:pt x="0" y="3381142"/>
                </a:cubicBezTo>
                <a:close/>
              </a:path>
            </a:pathLst>
          </a:custGeom>
          <a:solidFill>
            <a:srgbClr val="D46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29">
            <a:extLst>
              <a:ext uri="{FF2B5EF4-FFF2-40B4-BE49-F238E27FC236}">
                <a16:creationId xmlns:a16="http://schemas.microsoft.com/office/drawing/2014/main" id="{8C9BE090-816D-48CA-94B0-EF14CAF5F6B2}"/>
              </a:ext>
            </a:extLst>
          </p:cNvPr>
          <p:cNvSpPr/>
          <p:nvPr/>
        </p:nvSpPr>
        <p:spPr>
          <a:xfrm rot="5400000">
            <a:off x="1632553" y="1458382"/>
            <a:ext cx="1659844" cy="3413148"/>
          </a:xfrm>
          <a:custGeom>
            <a:avLst/>
            <a:gdLst>
              <a:gd name="connsiteX0" fmla="*/ 0 w 1676400"/>
              <a:gd name="connsiteY0" fmla="*/ 3381142 h 3574816"/>
              <a:gd name="connsiteX1" fmla="*/ 0 w 1676400"/>
              <a:gd name="connsiteY1" fmla="*/ 434741 h 3574816"/>
              <a:gd name="connsiteX2" fmla="*/ 193674 w 1676400"/>
              <a:gd name="connsiteY2" fmla="*/ 241067 h 3574816"/>
              <a:gd name="connsiteX3" fmla="*/ 698383 w 1676400"/>
              <a:gd name="connsiteY3" fmla="*/ 241067 h 3574816"/>
              <a:gd name="connsiteX4" fmla="*/ 838201 w 1676400"/>
              <a:gd name="connsiteY4" fmla="*/ 0 h 3574816"/>
              <a:gd name="connsiteX5" fmla="*/ 978020 w 1676400"/>
              <a:gd name="connsiteY5" fmla="*/ 241067 h 3574816"/>
              <a:gd name="connsiteX6" fmla="*/ 1482726 w 1676400"/>
              <a:gd name="connsiteY6" fmla="*/ 241067 h 3574816"/>
              <a:gd name="connsiteX7" fmla="*/ 1676400 w 1676400"/>
              <a:gd name="connsiteY7" fmla="*/ 434741 h 3574816"/>
              <a:gd name="connsiteX8" fmla="*/ 1676400 w 1676400"/>
              <a:gd name="connsiteY8" fmla="*/ 3381142 h 3574816"/>
              <a:gd name="connsiteX9" fmla="*/ 1482726 w 1676400"/>
              <a:gd name="connsiteY9" fmla="*/ 3574816 h 3574816"/>
              <a:gd name="connsiteX10" fmla="*/ 193674 w 1676400"/>
              <a:gd name="connsiteY10" fmla="*/ 3574816 h 3574816"/>
              <a:gd name="connsiteX11" fmla="*/ 0 w 1676400"/>
              <a:gd name="connsiteY11" fmla="*/ 3381142 h 357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6400" h="3574816">
                <a:moveTo>
                  <a:pt x="0" y="3381142"/>
                </a:moveTo>
                <a:lnTo>
                  <a:pt x="0" y="434741"/>
                </a:lnTo>
                <a:cubicBezTo>
                  <a:pt x="0" y="327778"/>
                  <a:pt x="86711" y="241067"/>
                  <a:pt x="193674" y="241067"/>
                </a:cubicBezTo>
                <a:lnTo>
                  <a:pt x="698383" y="241067"/>
                </a:lnTo>
                <a:lnTo>
                  <a:pt x="838201" y="0"/>
                </a:lnTo>
                <a:lnTo>
                  <a:pt x="978020" y="241067"/>
                </a:lnTo>
                <a:lnTo>
                  <a:pt x="1482726" y="241067"/>
                </a:lnTo>
                <a:cubicBezTo>
                  <a:pt x="1589689" y="241067"/>
                  <a:pt x="1676400" y="327778"/>
                  <a:pt x="1676400" y="434741"/>
                </a:cubicBezTo>
                <a:lnTo>
                  <a:pt x="1676400" y="3381142"/>
                </a:lnTo>
                <a:cubicBezTo>
                  <a:pt x="1676400" y="3488105"/>
                  <a:pt x="1589689" y="3574816"/>
                  <a:pt x="1482726" y="3574816"/>
                </a:cubicBezTo>
                <a:lnTo>
                  <a:pt x="193674" y="3574816"/>
                </a:lnTo>
                <a:cubicBezTo>
                  <a:pt x="86711" y="3574816"/>
                  <a:pt x="0" y="3488105"/>
                  <a:pt x="0" y="3381142"/>
                </a:cubicBezTo>
                <a:close/>
              </a:path>
            </a:pathLst>
          </a:custGeom>
          <a:solidFill>
            <a:srgbClr val="479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03559" y="2507507"/>
            <a:ext cx="218488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Enter the title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003559" y="3118297"/>
            <a:ext cx="218488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9" name="TextBox 20"/>
          <p:cNvSpPr txBox="1">
            <a:spLocks/>
          </p:cNvSpPr>
          <p:nvPr/>
        </p:nvSpPr>
        <p:spPr bwMode="auto">
          <a:xfrm>
            <a:off x="900522" y="2448883"/>
            <a:ext cx="306099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the text you want, add the text you want, add the text you want</a:t>
            </a:r>
          </a:p>
        </p:txBody>
      </p:sp>
      <p:sp>
        <p:nvSpPr>
          <p:cNvPr id="20" name="TextBox 20"/>
          <p:cNvSpPr txBox="1">
            <a:spLocks/>
          </p:cNvSpPr>
          <p:nvPr/>
        </p:nvSpPr>
        <p:spPr bwMode="auto">
          <a:xfrm>
            <a:off x="8198735" y="2448883"/>
            <a:ext cx="306099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the text you want, add the text you want, add the text you want</a:t>
            </a:r>
          </a:p>
        </p:txBody>
      </p:sp>
      <p:sp>
        <p:nvSpPr>
          <p:cNvPr id="21" name="Rectangle 38"/>
          <p:cNvSpPr/>
          <p:nvPr/>
        </p:nvSpPr>
        <p:spPr>
          <a:xfrm>
            <a:off x="1358900" y="4691180"/>
            <a:ext cx="9474200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Add the text you want, add the text you want, add the text you want</a:t>
            </a:r>
          </a:p>
        </p:txBody>
      </p:sp>
    </p:spTree>
    <p:extLst>
      <p:ext uri="{BB962C8B-B14F-4D97-AF65-F5344CB8AC3E}">
        <p14:creationId xmlns:p14="http://schemas.microsoft.com/office/powerpoint/2010/main" val="2400269042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t="11009" r="14408" b="52199"/>
          <a:stretch/>
        </p:blipFill>
        <p:spPr>
          <a:xfrm>
            <a:off x="383071" y="403225"/>
            <a:ext cx="11425859" cy="6051551"/>
          </a:xfrm>
          <a:prstGeom prst="rect">
            <a:avLst/>
          </a:prstGeom>
        </p:spPr>
      </p:pic>
      <p:sp>
        <p:nvSpPr>
          <p:cNvPr id="8" name="MH_Entry_1">
            <a:hlinkClick r:id="rId4" action="ppaction://hlinksldjump"/>
          </p:cNvPr>
          <p:cNvSpPr txBox="1"/>
          <p:nvPr>
            <p:custDataLst>
              <p:tags r:id="rId1"/>
            </p:custDataLst>
          </p:nvPr>
        </p:nvSpPr>
        <p:spPr>
          <a:xfrm>
            <a:off x="3550316" y="2827769"/>
            <a:ext cx="5091369" cy="636642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Autofit/>
          </a:bodyPr>
          <a:lstStyle>
            <a:defPPr>
              <a:defRPr lang="zh-CN"/>
            </a:defPPr>
            <a:lvl1pPr lvl="0">
              <a:defRPr sz="2000" spc="200">
                <a:latin typeface="+mn-ea"/>
              </a:defRPr>
            </a:lvl1pPr>
          </a:lstStyle>
          <a:p>
            <a:pPr algn="ctr"/>
            <a:r>
              <a:rPr lang="zh-CN" altLang="en-US" sz="4000" b="1" dirty="0">
                <a:solidFill>
                  <a:srgbClr val="D46368"/>
                </a:solidFill>
                <a:latin typeface="+mn-lt"/>
                <a:cs typeface="+mn-ea"/>
                <a:sym typeface="+mn-lt"/>
              </a:rPr>
              <a:t>Enter title four</a:t>
            </a:r>
          </a:p>
        </p:txBody>
      </p:sp>
      <p:sp>
        <p:nvSpPr>
          <p:cNvPr id="9" name="矩形 8"/>
          <p:cNvSpPr/>
          <p:nvPr/>
        </p:nvSpPr>
        <p:spPr>
          <a:xfrm>
            <a:off x="3879019" y="1927073"/>
            <a:ext cx="4433962" cy="9069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>
                <a:solidFill>
                  <a:srgbClr val="479F72"/>
                </a:solidFill>
                <a:cs typeface="+mn-ea"/>
                <a:sym typeface="+mn-lt"/>
              </a:rPr>
              <a:t>PART 04</a:t>
            </a:r>
            <a:endParaRPr lang="zh-CN" altLang="en-US" sz="4000" dirty="0">
              <a:solidFill>
                <a:srgbClr val="479F72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4135197" y="3583629"/>
            <a:ext cx="3921607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 Please replace text, click headline, modify the text content,</a:t>
            </a:r>
          </a:p>
        </p:txBody>
      </p:sp>
    </p:spTree>
    <p:extLst>
      <p:ext uri="{BB962C8B-B14F-4D97-AF65-F5344CB8AC3E}">
        <p14:creationId xmlns:p14="http://schemas.microsoft.com/office/powerpoint/2010/main" val="1356510931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7850" y="615950"/>
            <a:ext cx="11036300" cy="562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2274" y="4648200"/>
            <a:ext cx="2519726" cy="22098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E9322B9B-A730-4A1B-977D-20AC86FC4A20}"/>
              </a:ext>
            </a:extLst>
          </p:cNvPr>
          <p:cNvSpPr txBox="1"/>
          <p:nvPr/>
        </p:nvSpPr>
        <p:spPr>
          <a:xfrm>
            <a:off x="4271854" y="1116844"/>
            <a:ext cx="3115339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4000" b="1" dirty="0">
                <a:solidFill>
                  <a:srgbClr val="D46368"/>
                </a:solidFill>
                <a:cs typeface="+mn-ea"/>
                <a:sym typeface="+mn-lt"/>
              </a:rPr>
              <a:t>CONTENTS</a:t>
            </a:r>
            <a:endParaRPr lang="zh-CN" altLang="en-US" sz="4000" b="1" dirty="0">
              <a:solidFill>
                <a:srgbClr val="D46368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40368" y="2564784"/>
            <a:ext cx="5335032" cy="1119073"/>
            <a:chOff x="760968" y="2630605"/>
            <a:chExt cx="5335032" cy="1119073"/>
          </a:xfrm>
        </p:grpSpPr>
        <p:sp>
          <p:nvSpPr>
            <p:cNvPr id="18" name="MH_Entry_1">
              <a:hlinkClick r:id="rId11" action="ppaction://hlinksldjump"/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760968" y="2630605"/>
              <a:ext cx="1289049" cy="889616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pPr algn="ctr"/>
              <a:r>
                <a:rPr lang="en-US" altLang="zh-CN" sz="7200" b="1" dirty="0">
                  <a:solidFill>
                    <a:srgbClr val="479F72"/>
                  </a:solidFill>
                  <a:latin typeface="+mn-lt"/>
                  <a:cs typeface="+mn-ea"/>
                  <a:sym typeface="+mn-lt"/>
                </a:rPr>
                <a:t>01</a:t>
              </a:r>
              <a:endParaRPr lang="zh-CN" altLang="en-US" sz="4800" b="1" dirty="0">
                <a:solidFill>
                  <a:srgbClr val="479F72"/>
                </a:solidFill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983343" y="2643522"/>
              <a:ext cx="4112657" cy="1106156"/>
              <a:chOff x="1983343" y="2630606"/>
              <a:chExt cx="4112657" cy="1106156"/>
            </a:xfrm>
          </p:grpSpPr>
          <p:sp>
            <p:nvSpPr>
              <p:cNvPr id="11" name="MH_Entry_1">
                <a:hlinkClick r:id="rId11" action="ppaction://hlinksldjump"/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983343" y="2630606"/>
                <a:ext cx="4112657" cy="557094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 anchor="ctr" anchorCtr="0">
                <a:noAutofit/>
              </a:bodyPr>
              <a:lstStyle>
                <a:defPPr>
                  <a:defRPr lang="zh-CN"/>
                </a:defPPr>
                <a:lvl1pPr lvl="0">
                  <a:defRPr sz="2000" spc="200">
                    <a:latin typeface="+mn-ea"/>
                  </a:defRPr>
                </a:lvl1pPr>
              </a:lstStyle>
              <a:p>
                <a:r>
                  <a:rPr lang="zh-CN" altLang="en-US" sz="3200" b="1" dirty="0">
                    <a:solidFill>
                      <a:srgbClr val="D46368"/>
                    </a:solidFill>
                    <a:latin typeface="+mn-lt"/>
                    <a:cs typeface="+mn-ea"/>
                    <a:sym typeface="+mn-lt"/>
                  </a:rPr>
                  <a:t>Enter title one</a:t>
                </a: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535883B3-EF7F-4DF1-A1E7-9EAA262A8946}"/>
                  </a:ext>
                </a:extLst>
              </p:cNvPr>
              <p:cNvSpPr/>
              <p:nvPr/>
            </p:nvSpPr>
            <p:spPr>
              <a:xfrm>
                <a:off x="1983343" y="3187701"/>
                <a:ext cx="3109357" cy="549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Please replace text, click add relevant headline.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164818" y="2564784"/>
            <a:ext cx="5335032" cy="1119073"/>
            <a:chOff x="760968" y="2630605"/>
            <a:chExt cx="5335032" cy="1119073"/>
          </a:xfrm>
        </p:grpSpPr>
        <p:sp>
          <p:nvSpPr>
            <p:cNvPr id="23" name="MH_Entry_1">
              <a:hlinkClick r:id="rId11" action="ppaction://hlinksldjump"/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760968" y="2630605"/>
              <a:ext cx="1289049" cy="889616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pPr algn="ctr"/>
              <a:r>
                <a:rPr lang="en-US" altLang="zh-CN" sz="7200" b="1" dirty="0">
                  <a:solidFill>
                    <a:srgbClr val="479F72"/>
                  </a:solidFill>
                  <a:latin typeface="+mn-lt"/>
                  <a:cs typeface="+mn-ea"/>
                  <a:sym typeface="+mn-lt"/>
                </a:rPr>
                <a:t>02</a:t>
              </a:r>
              <a:endParaRPr lang="zh-CN" altLang="en-US" sz="4800" b="1" dirty="0">
                <a:solidFill>
                  <a:srgbClr val="479F72"/>
                </a:solidFill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983343" y="2643522"/>
              <a:ext cx="4112657" cy="1106156"/>
              <a:chOff x="1983343" y="2630606"/>
              <a:chExt cx="4112657" cy="1106156"/>
            </a:xfrm>
          </p:grpSpPr>
          <p:sp>
            <p:nvSpPr>
              <p:cNvPr id="25" name="MH_Entry_1">
                <a:hlinkClick r:id="rId11" action="ppaction://hlinksldjump"/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983343" y="2630606"/>
                <a:ext cx="4112657" cy="557094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 anchor="ctr" anchorCtr="0">
                <a:noAutofit/>
              </a:bodyPr>
              <a:lstStyle>
                <a:defPPr>
                  <a:defRPr lang="zh-CN"/>
                </a:defPPr>
                <a:lvl1pPr lvl="0">
                  <a:defRPr sz="2000" spc="200">
                    <a:latin typeface="+mn-ea"/>
                  </a:defRPr>
                </a:lvl1pPr>
              </a:lstStyle>
              <a:p>
                <a:r>
                  <a:rPr lang="zh-CN" altLang="en-US" sz="3200" b="1" dirty="0">
                    <a:solidFill>
                      <a:srgbClr val="D46368"/>
                    </a:solidFill>
                    <a:latin typeface="+mn-lt"/>
                    <a:cs typeface="+mn-ea"/>
                    <a:sym typeface="+mn-lt"/>
                  </a:rPr>
                  <a:t>Enter title two</a:t>
                </a: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535883B3-EF7F-4DF1-A1E7-9EAA262A8946}"/>
                  </a:ext>
                </a:extLst>
              </p:cNvPr>
              <p:cNvSpPr/>
              <p:nvPr/>
            </p:nvSpPr>
            <p:spPr>
              <a:xfrm>
                <a:off x="1983343" y="3187701"/>
                <a:ext cx="3109357" cy="549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Please replace text, click add relevant headline.</a:t>
                </a: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1040368" y="4228792"/>
            <a:ext cx="5335032" cy="1119073"/>
            <a:chOff x="760968" y="2630605"/>
            <a:chExt cx="5335032" cy="1119073"/>
          </a:xfrm>
        </p:grpSpPr>
        <p:sp>
          <p:nvSpPr>
            <p:cNvPr id="28" name="MH_Entry_1">
              <a:hlinkClick r:id="rId11" action="ppaction://hlinksldjump"/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760968" y="2630605"/>
              <a:ext cx="1289049" cy="889616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pPr algn="ctr"/>
              <a:r>
                <a:rPr lang="en-US" altLang="zh-CN" sz="7200" b="1" dirty="0">
                  <a:solidFill>
                    <a:srgbClr val="479F72"/>
                  </a:solidFill>
                  <a:latin typeface="+mn-lt"/>
                  <a:cs typeface="+mn-ea"/>
                  <a:sym typeface="+mn-lt"/>
                </a:rPr>
                <a:t>03</a:t>
              </a:r>
              <a:endParaRPr lang="zh-CN" altLang="en-US" sz="4800" b="1" dirty="0">
                <a:solidFill>
                  <a:srgbClr val="479F72"/>
                </a:solidFill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983343" y="2643522"/>
              <a:ext cx="4112657" cy="1106156"/>
              <a:chOff x="1983343" y="2630606"/>
              <a:chExt cx="4112657" cy="1106156"/>
            </a:xfrm>
          </p:grpSpPr>
          <p:sp>
            <p:nvSpPr>
              <p:cNvPr id="30" name="MH_Entry_1">
                <a:hlinkClick r:id="rId11" action="ppaction://hlinksldjump"/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983343" y="2630606"/>
                <a:ext cx="4112657" cy="557094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 anchor="ctr" anchorCtr="0">
                <a:noAutofit/>
              </a:bodyPr>
              <a:lstStyle>
                <a:defPPr>
                  <a:defRPr lang="zh-CN"/>
                </a:defPPr>
                <a:lvl1pPr lvl="0">
                  <a:defRPr sz="2000" spc="200">
                    <a:latin typeface="+mn-ea"/>
                  </a:defRPr>
                </a:lvl1pPr>
              </a:lstStyle>
              <a:p>
                <a:r>
                  <a:rPr lang="zh-CN" altLang="en-US" sz="3200" b="1" dirty="0">
                    <a:solidFill>
                      <a:srgbClr val="D46368"/>
                    </a:solidFill>
                    <a:latin typeface="+mn-lt"/>
                    <a:cs typeface="+mn-ea"/>
                    <a:sym typeface="+mn-lt"/>
                  </a:rPr>
                  <a:t>Enter title three</a:t>
                </a: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535883B3-EF7F-4DF1-A1E7-9EAA262A8946}"/>
                  </a:ext>
                </a:extLst>
              </p:cNvPr>
              <p:cNvSpPr/>
              <p:nvPr/>
            </p:nvSpPr>
            <p:spPr>
              <a:xfrm>
                <a:off x="1983343" y="3187701"/>
                <a:ext cx="3109357" cy="549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Please replace text, click add relevant headline.</a:t>
                </a: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6164818" y="4228792"/>
            <a:ext cx="5335032" cy="1119073"/>
            <a:chOff x="760968" y="2630605"/>
            <a:chExt cx="5335032" cy="1119073"/>
          </a:xfrm>
        </p:grpSpPr>
        <p:sp>
          <p:nvSpPr>
            <p:cNvPr id="33" name="MH_Entry_1">
              <a:hlinkClick r:id="rId11" action="ppaction://hlinksldjump"/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760968" y="2630605"/>
              <a:ext cx="1289049" cy="889616"/>
            </a:xfrm>
            <a:prstGeom prst="rect">
              <a:avLst/>
            </a:prstGeom>
            <a:noFill/>
          </p:spPr>
          <p:txBody>
            <a:bodyPr wrap="square" lIns="72000" tIns="0" rIns="0" bIns="0" rtlCol="0" anchor="ctr" anchorCtr="0">
              <a:noAutofit/>
            </a:bodyPr>
            <a:lstStyle>
              <a:defPPr>
                <a:defRPr lang="zh-CN"/>
              </a:defPPr>
              <a:lvl1pPr lvl="0">
                <a:defRPr sz="2000" spc="200">
                  <a:latin typeface="+mn-ea"/>
                </a:defRPr>
              </a:lvl1pPr>
            </a:lstStyle>
            <a:p>
              <a:pPr algn="ctr"/>
              <a:r>
                <a:rPr lang="en-US" altLang="zh-CN" sz="7200" b="1" dirty="0">
                  <a:solidFill>
                    <a:srgbClr val="479F72"/>
                  </a:solidFill>
                  <a:latin typeface="+mn-lt"/>
                  <a:cs typeface="+mn-ea"/>
                  <a:sym typeface="+mn-lt"/>
                </a:rPr>
                <a:t>04</a:t>
              </a:r>
              <a:endParaRPr lang="zh-CN" altLang="en-US" sz="4800" b="1" dirty="0">
                <a:solidFill>
                  <a:srgbClr val="479F72"/>
                </a:solidFill>
                <a:latin typeface="+mn-lt"/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983343" y="2643522"/>
              <a:ext cx="4112657" cy="1106156"/>
              <a:chOff x="1983343" y="2630606"/>
              <a:chExt cx="4112657" cy="1106156"/>
            </a:xfrm>
          </p:grpSpPr>
          <p:sp>
            <p:nvSpPr>
              <p:cNvPr id="35" name="MH_Entry_1">
                <a:hlinkClick r:id="rId11" action="ppaction://hlinksldjump"/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983343" y="2630606"/>
                <a:ext cx="4112657" cy="557094"/>
              </a:xfrm>
              <a:prstGeom prst="rect">
                <a:avLst/>
              </a:prstGeom>
              <a:noFill/>
            </p:spPr>
            <p:txBody>
              <a:bodyPr wrap="square" lIns="72000" tIns="0" rIns="0" bIns="0" rtlCol="0" anchor="ctr" anchorCtr="0">
                <a:noAutofit/>
              </a:bodyPr>
              <a:lstStyle>
                <a:defPPr>
                  <a:defRPr lang="zh-CN"/>
                </a:defPPr>
                <a:lvl1pPr lvl="0">
                  <a:defRPr sz="2000" spc="200">
                    <a:latin typeface="+mn-ea"/>
                  </a:defRPr>
                </a:lvl1pPr>
              </a:lstStyle>
              <a:p>
                <a:r>
                  <a:rPr lang="zh-CN" altLang="en-US" sz="3200" b="1" dirty="0">
                    <a:solidFill>
                      <a:srgbClr val="D46368"/>
                    </a:solidFill>
                    <a:latin typeface="+mn-lt"/>
                    <a:cs typeface="+mn-ea"/>
                    <a:sym typeface="+mn-lt"/>
                  </a:rPr>
                  <a:t>Enter title four</a:t>
                </a: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535883B3-EF7F-4DF1-A1E7-9EAA262A8946}"/>
                  </a:ext>
                </a:extLst>
              </p:cNvPr>
              <p:cNvSpPr/>
              <p:nvPr/>
            </p:nvSpPr>
            <p:spPr>
              <a:xfrm>
                <a:off x="1983343" y="3187701"/>
                <a:ext cx="3109357" cy="549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Please replace text, click add relevant headline.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3643681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6381" y="284956"/>
            <a:ext cx="11935619" cy="6573044"/>
            <a:chOff x="256381" y="284956"/>
            <a:chExt cx="11935619" cy="6573044"/>
          </a:xfrm>
        </p:grpSpPr>
        <p:sp>
          <p:nvSpPr>
            <p:cNvPr id="2" name="矩形 1"/>
            <p:cNvSpPr/>
            <p:nvPr/>
          </p:nvSpPr>
          <p:spPr>
            <a:xfrm>
              <a:off x="256381" y="284956"/>
              <a:ext cx="11679238" cy="6288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99070" y="5461000"/>
              <a:ext cx="1592930" cy="1397000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913027" y="1516028"/>
            <a:ext cx="2181855" cy="2180106"/>
          </a:xfrm>
          <a:prstGeom prst="rect">
            <a:avLst/>
          </a:prstGeom>
          <a:solidFill>
            <a:srgbClr val="479F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021105" y="431799"/>
            <a:ext cx="414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D46368"/>
                </a:solidFill>
                <a:latin typeface="Aa甜甜圈 (非商业使用)" panose="020B0400000000000000" pitchFamily="34" charset="-122"/>
                <a:ea typeface="Aa甜甜圈 (非商业使用)" panose="020B0400000000000000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Enter your title four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89A8854-F4E5-45DD-B434-72B6DC391480}"/>
              </a:ext>
            </a:extLst>
          </p:cNvPr>
          <p:cNvGrpSpPr/>
          <p:nvPr/>
        </p:nvGrpSpPr>
        <p:grpSpPr>
          <a:xfrm>
            <a:off x="4419124" y="4072373"/>
            <a:ext cx="572041" cy="572041"/>
            <a:chOff x="1324301" y="3003320"/>
            <a:chExt cx="691201" cy="691201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C5FD423-4F19-4846-9747-8E27A271C644}"/>
                </a:ext>
              </a:extLst>
            </p:cNvPr>
            <p:cNvSpPr/>
            <p:nvPr/>
          </p:nvSpPr>
          <p:spPr>
            <a:xfrm>
              <a:off x="1324301" y="3003320"/>
              <a:ext cx="691201" cy="691201"/>
            </a:xfrm>
            <a:prstGeom prst="rect">
              <a:avLst/>
            </a:prstGeom>
            <a:solidFill>
              <a:srgbClr val="D46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: Shape 31">
              <a:extLst>
                <a:ext uri="{FF2B5EF4-FFF2-40B4-BE49-F238E27FC236}">
                  <a16:creationId xmlns:a16="http://schemas.microsoft.com/office/drawing/2014/main" id="{89E384CD-A126-400C-8C6C-6D30BD681377}"/>
                </a:ext>
              </a:extLst>
            </p:cNvPr>
            <p:cNvSpPr/>
            <p:nvPr/>
          </p:nvSpPr>
          <p:spPr bwMode="auto">
            <a:xfrm>
              <a:off x="1446778" y="3158034"/>
              <a:ext cx="449728" cy="38005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1242431-6EE6-42FE-B6A2-8B7DD137BCBF}"/>
              </a:ext>
            </a:extLst>
          </p:cNvPr>
          <p:cNvGrpSpPr/>
          <p:nvPr/>
        </p:nvGrpSpPr>
        <p:grpSpPr>
          <a:xfrm>
            <a:off x="7082141" y="4072870"/>
            <a:ext cx="572041" cy="572041"/>
            <a:chOff x="1324301" y="4071635"/>
            <a:chExt cx="691201" cy="691201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1AF9AFD-128F-4419-8BFB-AFA7F16DA5F0}"/>
                </a:ext>
              </a:extLst>
            </p:cNvPr>
            <p:cNvSpPr/>
            <p:nvPr/>
          </p:nvSpPr>
          <p:spPr>
            <a:xfrm>
              <a:off x="1324301" y="4071635"/>
              <a:ext cx="691201" cy="691201"/>
            </a:xfrm>
            <a:prstGeom prst="rect">
              <a:avLst/>
            </a:prstGeom>
            <a:solidFill>
              <a:srgbClr val="479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: Shape 32">
              <a:extLst>
                <a:ext uri="{FF2B5EF4-FFF2-40B4-BE49-F238E27FC236}">
                  <a16:creationId xmlns:a16="http://schemas.microsoft.com/office/drawing/2014/main" id="{3A5DD4E7-E533-498B-87C8-C88AF32C31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90767" y="4214153"/>
              <a:ext cx="358267" cy="406163"/>
            </a:xfrm>
            <a:custGeom>
              <a:avLst/>
              <a:gdLst>
                <a:gd name="connsiteX0" fmla="*/ 85348 w 296863"/>
                <a:gd name="connsiteY0" fmla="*/ 236537 h 336550"/>
                <a:gd name="connsiteX1" fmla="*/ 211516 w 296863"/>
                <a:gd name="connsiteY1" fmla="*/ 236537 h 336550"/>
                <a:gd name="connsiteX2" fmla="*/ 228601 w 296863"/>
                <a:gd name="connsiteY2" fmla="*/ 253206 h 336550"/>
                <a:gd name="connsiteX3" fmla="*/ 211516 w 296863"/>
                <a:gd name="connsiteY3" fmla="*/ 269875 h 336550"/>
                <a:gd name="connsiteX4" fmla="*/ 85348 w 296863"/>
                <a:gd name="connsiteY4" fmla="*/ 269875 h 336550"/>
                <a:gd name="connsiteX5" fmla="*/ 68263 w 296863"/>
                <a:gd name="connsiteY5" fmla="*/ 253206 h 336550"/>
                <a:gd name="connsiteX6" fmla="*/ 85348 w 296863"/>
                <a:gd name="connsiteY6" fmla="*/ 236537 h 336550"/>
                <a:gd name="connsiteX7" fmla="*/ 85348 w 296863"/>
                <a:gd name="connsiteY7" fmla="*/ 173037 h 336550"/>
                <a:gd name="connsiteX8" fmla="*/ 211516 w 296863"/>
                <a:gd name="connsiteY8" fmla="*/ 173037 h 336550"/>
                <a:gd name="connsiteX9" fmla="*/ 228601 w 296863"/>
                <a:gd name="connsiteY9" fmla="*/ 190373 h 336550"/>
                <a:gd name="connsiteX10" fmla="*/ 211516 w 296863"/>
                <a:gd name="connsiteY10" fmla="*/ 206375 h 336550"/>
                <a:gd name="connsiteX11" fmla="*/ 85348 w 296863"/>
                <a:gd name="connsiteY11" fmla="*/ 206375 h 336550"/>
                <a:gd name="connsiteX12" fmla="*/ 68263 w 296863"/>
                <a:gd name="connsiteY12" fmla="*/ 190373 h 336550"/>
                <a:gd name="connsiteX13" fmla="*/ 85348 w 296863"/>
                <a:gd name="connsiteY13" fmla="*/ 173037 h 336550"/>
                <a:gd name="connsiteX14" fmla="*/ 164614 w 296863"/>
                <a:gd name="connsiteY14" fmla="*/ 115887 h 336550"/>
                <a:gd name="connsiteX15" fmla="*/ 211625 w 296863"/>
                <a:gd name="connsiteY15" fmla="*/ 115887 h 336550"/>
                <a:gd name="connsiteX16" fmla="*/ 228601 w 296863"/>
                <a:gd name="connsiteY16" fmla="*/ 133349 h 336550"/>
                <a:gd name="connsiteX17" fmla="*/ 211625 w 296863"/>
                <a:gd name="connsiteY17" fmla="*/ 150812 h 336550"/>
                <a:gd name="connsiteX18" fmla="*/ 164614 w 296863"/>
                <a:gd name="connsiteY18" fmla="*/ 150812 h 336550"/>
                <a:gd name="connsiteX19" fmla="*/ 147638 w 296863"/>
                <a:gd name="connsiteY19" fmla="*/ 133349 h 336550"/>
                <a:gd name="connsiteX20" fmla="*/ 164614 w 296863"/>
                <a:gd name="connsiteY20" fmla="*/ 115887 h 336550"/>
                <a:gd name="connsiteX21" fmla="*/ 164614 w 296863"/>
                <a:gd name="connsiteY21" fmla="*/ 61912 h 336550"/>
                <a:gd name="connsiteX22" fmla="*/ 211625 w 296863"/>
                <a:gd name="connsiteY22" fmla="*/ 61912 h 336550"/>
                <a:gd name="connsiteX23" fmla="*/ 228601 w 296863"/>
                <a:gd name="connsiteY23" fmla="*/ 77152 h 336550"/>
                <a:gd name="connsiteX24" fmla="*/ 211625 w 296863"/>
                <a:gd name="connsiteY24" fmla="*/ 93662 h 336550"/>
                <a:gd name="connsiteX25" fmla="*/ 164614 w 296863"/>
                <a:gd name="connsiteY25" fmla="*/ 93662 h 336550"/>
                <a:gd name="connsiteX26" fmla="*/ 147638 w 296863"/>
                <a:gd name="connsiteY26" fmla="*/ 77152 h 336550"/>
                <a:gd name="connsiteX27" fmla="*/ 164614 w 296863"/>
                <a:gd name="connsiteY27" fmla="*/ 61912 h 336550"/>
                <a:gd name="connsiteX28" fmla="*/ 127397 w 296863"/>
                <a:gd name="connsiteY28" fmla="*/ 22225 h 336550"/>
                <a:gd name="connsiteX29" fmla="*/ 127397 w 296863"/>
                <a:gd name="connsiteY29" fmla="*/ 110381 h 336550"/>
                <a:gd name="connsiteX30" fmla="*/ 111621 w 296863"/>
                <a:gd name="connsiteY30" fmla="*/ 124854 h 336550"/>
                <a:gd name="connsiteX31" fmla="*/ 22225 w 296863"/>
                <a:gd name="connsiteY31" fmla="*/ 124854 h 336550"/>
                <a:gd name="connsiteX32" fmla="*/ 22225 w 296863"/>
                <a:gd name="connsiteY32" fmla="*/ 305115 h 336550"/>
                <a:gd name="connsiteX33" fmla="*/ 31427 w 296863"/>
                <a:gd name="connsiteY33" fmla="*/ 314325 h 336550"/>
                <a:gd name="connsiteX34" fmla="*/ 265436 w 296863"/>
                <a:gd name="connsiteY34" fmla="*/ 314325 h 336550"/>
                <a:gd name="connsiteX35" fmla="*/ 274638 w 296863"/>
                <a:gd name="connsiteY35" fmla="*/ 305115 h 336550"/>
                <a:gd name="connsiteX36" fmla="*/ 274638 w 296863"/>
                <a:gd name="connsiteY36" fmla="*/ 31435 h 336550"/>
                <a:gd name="connsiteX37" fmla="*/ 265436 w 296863"/>
                <a:gd name="connsiteY37" fmla="*/ 22225 h 336550"/>
                <a:gd name="connsiteX38" fmla="*/ 127397 w 296863"/>
                <a:gd name="connsiteY38" fmla="*/ 22225 h 336550"/>
                <a:gd name="connsiteX39" fmla="*/ 118220 w 296863"/>
                <a:gd name="connsiteY39" fmla="*/ 0 h 336550"/>
                <a:gd name="connsiteX40" fmla="*/ 265338 w 296863"/>
                <a:gd name="connsiteY40" fmla="*/ 0 h 336550"/>
                <a:gd name="connsiteX41" fmla="*/ 296863 w 296863"/>
                <a:gd name="connsiteY41" fmla="*/ 31551 h 336550"/>
                <a:gd name="connsiteX42" fmla="*/ 296863 w 296863"/>
                <a:gd name="connsiteY42" fmla="*/ 304999 h 336550"/>
                <a:gd name="connsiteX43" fmla="*/ 265338 w 296863"/>
                <a:gd name="connsiteY43" fmla="*/ 336550 h 336550"/>
                <a:gd name="connsiteX44" fmla="*/ 31525 w 296863"/>
                <a:gd name="connsiteY44" fmla="*/ 336550 h 336550"/>
                <a:gd name="connsiteX45" fmla="*/ 0 w 296863"/>
                <a:gd name="connsiteY45" fmla="*/ 304999 h 336550"/>
                <a:gd name="connsiteX46" fmla="*/ 0 w 296863"/>
                <a:gd name="connsiteY46" fmla="*/ 119633 h 336550"/>
                <a:gd name="connsiteX47" fmla="*/ 9195 w 296863"/>
                <a:gd name="connsiteY47" fmla="*/ 97284 h 336550"/>
                <a:gd name="connsiteX48" fmla="*/ 95889 w 296863"/>
                <a:gd name="connsiteY48" fmla="*/ 9202 h 336550"/>
                <a:gd name="connsiteX49" fmla="*/ 118220 w 296863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96863" h="336550">
                  <a:moveTo>
                    <a:pt x="85348" y="236537"/>
                  </a:moveTo>
                  <a:cubicBezTo>
                    <a:pt x="85348" y="236537"/>
                    <a:pt x="85348" y="236537"/>
                    <a:pt x="211516" y="236537"/>
                  </a:cubicBezTo>
                  <a:cubicBezTo>
                    <a:pt x="220716" y="236537"/>
                    <a:pt x="228601" y="244231"/>
                    <a:pt x="228601" y="253206"/>
                  </a:cubicBezTo>
                  <a:cubicBezTo>
                    <a:pt x="228601" y="262182"/>
                    <a:pt x="220716" y="269875"/>
                    <a:pt x="211516" y="269875"/>
                  </a:cubicBezTo>
                  <a:cubicBezTo>
                    <a:pt x="211516" y="269875"/>
                    <a:pt x="211516" y="269875"/>
                    <a:pt x="85348" y="269875"/>
                  </a:cubicBezTo>
                  <a:cubicBezTo>
                    <a:pt x="76149" y="269875"/>
                    <a:pt x="68263" y="262182"/>
                    <a:pt x="68263" y="253206"/>
                  </a:cubicBezTo>
                  <a:cubicBezTo>
                    <a:pt x="68263" y="244231"/>
                    <a:pt x="76149" y="236537"/>
                    <a:pt x="85348" y="236537"/>
                  </a:cubicBezTo>
                  <a:close/>
                  <a:moveTo>
                    <a:pt x="85348" y="173037"/>
                  </a:moveTo>
                  <a:cubicBezTo>
                    <a:pt x="85348" y="173037"/>
                    <a:pt x="85348" y="173037"/>
                    <a:pt x="211516" y="173037"/>
                  </a:cubicBezTo>
                  <a:cubicBezTo>
                    <a:pt x="220716" y="173037"/>
                    <a:pt x="228601" y="181038"/>
                    <a:pt x="228601" y="190373"/>
                  </a:cubicBezTo>
                  <a:cubicBezTo>
                    <a:pt x="228601" y="199707"/>
                    <a:pt x="220716" y="206375"/>
                    <a:pt x="211516" y="206375"/>
                  </a:cubicBezTo>
                  <a:cubicBezTo>
                    <a:pt x="211516" y="206375"/>
                    <a:pt x="211516" y="206375"/>
                    <a:pt x="85348" y="206375"/>
                  </a:cubicBezTo>
                  <a:cubicBezTo>
                    <a:pt x="76149" y="206375"/>
                    <a:pt x="68263" y="199707"/>
                    <a:pt x="68263" y="190373"/>
                  </a:cubicBezTo>
                  <a:cubicBezTo>
                    <a:pt x="68263" y="181038"/>
                    <a:pt x="76149" y="173037"/>
                    <a:pt x="85348" y="173037"/>
                  </a:cubicBezTo>
                  <a:close/>
                  <a:moveTo>
                    <a:pt x="164614" y="115887"/>
                  </a:moveTo>
                  <a:cubicBezTo>
                    <a:pt x="164614" y="115887"/>
                    <a:pt x="164614" y="115887"/>
                    <a:pt x="211625" y="115887"/>
                  </a:cubicBezTo>
                  <a:cubicBezTo>
                    <a:pt x="220766" y="115887"/>
                    <a:pt x="228601" y="123946"/>
                    <a:pt x="228601" y="133349"/>
                  </a:cubicBezTo>
                  <a:cubicBezTo>
                    <a:pt x="228601" y="142752"/>
                    <a:pt x="220766" y="150812"/>
                    <a:pt x="211625" y="150812"/>
                  </a:cubicBezTo>
                  <a:cubicBezTo>
                    <a:pt x="211625" y="150812"/>
                    <a:pt x="211625" y="150812"/>
                    <a:pt x="164614" y="150812"/>
                  </a:cubicBezTo>
                  <a:cubicBezTo>
                    <a:pt x="155473" y="150812"/>
                    <a:pt x="147638" y="142752"/>
                    <a:pt x="147638" y="133349"/>
                  </a:cubicBezTo>
                  <a:cubicBezTo>
                    <a:pt x="147638" y="123946"/>
                    <a:pt x="155473" y="115887"/>
                    <a:pt x="164614" y="115887"/>
                  </a:cubicBezTo>
                  <a:close/>
                  <a:moveTo>
                    <a:pt x="164614" y="61912"/>
                  </a:moveTo>
                  <a:cubicBezTo>
                    <a:pt x="164614" y="61912"/>
                    <a:pt x="164614" y="61912"/>
                    <a:pt x="211625" y="61912"/>
                  </a:cubicBezTo>
                  <a:cubicBezTo>
                    <a:pt x="220766" y="61912"/>
                    <a:pt x="228601" y="68262"/>
                    <a:pt x="228601" y="77152"/>
                  </a:cubicBezTo>
                  <a:cubicBezTo>
                    <a:pt x="228601" y="86042"/>
                    <a:pt x="220766" y="93662"/>
                    <a:pt x="211625" y="93662"/>
                  </a:cubicBezTo>
                  <a:cubicBezTo>
                    <a:pt x="211625" y="93662"/>
                    <a:pt x="211625" y="93662"/>
                    <a:pt x="164614" y="93662"/>
                  </a:cubicBezTo>
                  <a:cubicBezTo>
                    <a:pt x="155473" y="93662"/>
                    <a:pt x="147638" y="86042"/>
                    <a:pt x="147638" y="77152"/>
                  </a:cubicBezTo>
                  <a:cubicBezTo>
                    <a:pt x="147638" y="68262"/>
                    <a:pt x="155473" y="61912"/>
                    <a:pt x="164614" y="61912"/>
                  </a:cubicBezTo>
                  <a:close/>
                  <a:moveTo>
                    <a:pt x="127397" y="22225"/>
                  </a:moveTo>
                  <a:cubicBezTo>
                    <a:pt x="127397" y="22225"/>
                    <a:pt x="127397" y="22225"/>
                    <a:pt x="127397" y="110381"/>
                  </a:cubicBezTo>
                  <a:cubicBezTo>
                    <a:pt x="127397" y="118276"/>
                    <a:pt x="119509" y="124854"/>
                    <a:pt x="111621" y="124854"/>
                  </a:cubicBezTo>
                  <a:cubicBezTo>
                    <a:pt x="111621" y="124854"/>
                    <a:pt x="111621" y="124854"/>
                    <a:pt x="22225" y="124854"/>
                  </a:cubicBezTo>
                  <a:cubicBezTo>
                    <a:pt x="22225" y="124854"/>
                    <a:pt x="22225" y="124854"/>
                    <a:pt x="22225" y="305115"/>
                  </a:cubicBezTo>
                  <a:cubicBezTo>
                    <a:pt x="22225" y="310378"/>
                    <a:pt x="26169" y="314325"/>
                    <a:pt x="31427" y="314325"/>
                  </a:cubicBezTo>
                  <a:cubicBezTo>
                    <a:pt x="31427" y="314325"/>
                    <a:pt x="31427" y="314325"/>
                    <a:pt x="265436" y="314325"/>
                  </a:cubicBezTo>
                  <a:cubicBezTo>
                    <a:pt x="270694" y="314325"/>
                    <a:pt x="274638" y="310378"/>
                    <a:pt x="274638" y="305115"/>
                  </a:cubicBezTo>
                  <a:lnTo>
                    <a:pt x="274638" y="31435"/>
                  </a:lnTo>
                  <a:cubicBezTo>
                    <a:pt x="274638" y="26172"/>
                    <a:pt x="270694" y="22225"/>
                    <a:pt x="265436" y="22225"/>
                  </a:cubicBezTo>
                  <a:cubicBezTo>
                    <a:pt x="265436" y="22225"/>
                    <a:pt x="265436" y="22225"/>
                    <a:pt x="127397" y="22225"/>
                  </a:cubicBezTo>
                  <a:close/>
                  <a:moveTo>
                    <a:pt x="118220" y="0"/>
                  </a:moveTo>
                  <a:cubicBezTo>
                    <a:pt x="118220" y="0"/>
                    <a:pt x="118220" y="0"/>
                    <a:pt x="265338" y="0"/>
                  </a:cubicBezTo>
                  <a:cubicBezTo>
                    <a:pt x="282414" y="0"/>
                    <a:pt x="296863" y="14461"/>
                    <a:pt x="296863" y="31551"/>
                  </a:cubicBezTo>
                  <a:cubicBezTo>
                    <a:pt x="296863" y="31551"/>
                    <a:pt x="296863" y="31551"/>
                    <a:pt x="296863" y="304999"/>
                  </a:cubicBezTo>
                  <a:cubicBezTo>
                    <a:pt x="296863" y="322089"/>
                    <a:pt x="282414" y="336550"/>
                    <a:pt x="265338" y="336550"/>
                  </a:cubicBezTo>
                  <a:cubicBezTo>
                    <a:pt x="265338" y="336550"/>
                    <a:pt x="265338" y="336550"/>
                    <a:pt x="31525" y="336550"/>
                  </a:cubicBezTo>
                  <a:cubicBezTo>
                    <a:pt x="14449" y="336550"/>
                    <a:pt x="0" y="322089"/>
                    <a:pt x="0" y="304999"/>
                  </a:cubicBezTo>
                  <a:cubicBezTo>
                    <a:pt x="0" y="304999"/>
                    <a:pt x="0" y="304999"/>
                    <a:pt x="0" y="119633"/>
                  </a:cubicBezTo>
                  <a:cubicBezTo>
                    <a:pt x="0" y="110430"/>
                    <a:pt x="3941" y="102542"/>
                    <a:pt x="9195" y="97284"/>
                  </a:cubicBezTo>
                  <a:cubicBezTo>
                    <a:pt x="9195" y="97284"/>
                    <a:pt x="9195" y="97284"/>
                    <a:pt x="95889" y="9202"/>
                  </a:cubicBezTo>
                  <a:cubicBezTo>
                    <a:pt x="102457" y="3944"/>
                    <a:pt x="110339" y="0"/>
                    <a:pt x="1182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1A73527-FC8F-4239-9471-E91491F8FE9D}"/>
              </a:ext>
            </a:extLst>
          </p:cNvPr>
          <p:cNvGrpSpPr/>
          <p:nvPr/>
        </p:nvGrpSpPr>
        <p:grpSpPr>
          <a:xfrm>
            <a:off x="9751012" y="4071369"/>
            <a:ext cx="572041" cy="572041"/>
            <a:chOff x="1324301" y="3003320"/>
            <a:chExt cx="691201" cy="69120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D711CCC-A7F0-43A3-B74A-B59CC2C3367D}"/>
                </a:ext>
              </a:extLst>
            </p:cNvPr>
            <p:cNvSpPr/>
            <p:nvPr/>
          </p:nvSpPr>
          <p:spPr>
            <a:xfrm>
              <a:off x="1324301" y="3003320"/>
              <a:ext cx="691201" cy="691201"/>
            </a:xfrm>
            <a:prstGeom prst="rect">
              <a:avLst/>
            </a:prstGeom>
            <a:solidFill>
              <a:srgbClr val="D46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: Shape 31">
              <a:extLst>
                <a:ext uri="{FF2B5EF4-FFF2-40B4-BE49-F238E27FC236}">
                  <a16:creationId xmlns:a16="http://schemas.microsoft.com/office/drawing/2014/main" id="{56509915-24B4-4740-90D7-7855DD41A7BB}"/>
                </a:ext>
              </a:extLst>
            </p:cNvPr>
            <p:cNvSpPr/>
            <p:nvPr/>
          </p:nvSpPr>
          <p:spPr bwMode="auto">
            <a:xfrm>
              <a:off x="1446778" y="3158034"/>
              <a:ext cx="449728" cy="38005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>
                <a:cs typeface="+mn-ea"/>
                <a:sym typeface="+mn-lt"/>
              </a:endParaRPr>
            </a:p>
          </p:txBody>
        </p:sp>
      </p:grpSp>
      <p:sp>
        <p:nvSpPr>
          <p:cNvPr id="28" name="Rectangle 38"/>
          <p:cNvSpPr/>
          <p:nvPr/>
        </p:nvSpPr>
        <p:spPr>
          <a:xfrm>
            <a:off x="3613747" y="4772456"/>
            <a:ext cx="218279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Add the text you want, add the text you want, add the text you want</a:t>
            </a:r>
          </a:p>
        </p:txBody>
      </p:sp>
      <p:sp>
        <p:nvSpPr>
          <p:cNvPr id="31" name="Rectangle 38"/>
          <p:cNvSpPr/>
          <p:nvPr/>
        </p:nvSpPr>
        <p:spPr>
          <a:xfrm>
            <a:off x="6276763" y="4772456"/>
            <a:ext cx="218279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Add the text you want, add the text you want, add the text you want</a:t>
            </a:r>
          </a:p>
        </p:txBody>
      </p:sp>
      <p:sp>
        <p:nvSpPr>
          <p:cNvPr id="32" name="Rectangle 38"/>
          <p:cNvSpPr/>
          <p:nvPr/>
        </p:nvSpPr>
        <p:spPr>
          <a:xfrm>
            <a:off x="8963192" y="4772456"/>
            <a:ext cx="218279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Add the text you want, add the text you want, add the text you want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4058453" y="1566107"/>
            <a:ext cx="6913595" cy="1337154"/>
            <a:chOff x="4021105" y="1404304"/>
            <a:chExt cx="6913595" cy="1337154"/>
          </a:xfrm>
        </p:grpSpPr>
        <p:sp>
          <p:nvSpPr>
            <p:cNvPr id="33" name="文本框 32"/>
            <p:cNvSpPr txBox="1"/>
            <p:nvPr/>
          </p:nvSpPr>
          <p:spPr>
            <a:xfrm>
              <a:off x="4021105" y="1404304"/>
              <a:ext cx="3677743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cs typeface="+mn-ea"/>
                  <a:sym typeface="+mn-lt"/>
                </a:rPr>
                <a:t>Please enter the title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021105" y="2178675"/>
              <a:ext cx="6913595" cy="562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1171989" y="1774782"/>
            <a:ext cx="1663930" cy="166259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479F72"/>
                </a:solidFill>
                <a:cs typeface="+mn-ea"/>
                <a:sym typeface="+mn-lt"/>
              </a:rPr>
              <a:t>Add to</a:t>
            </a:r>
            <a:endParaRPr lang="en-US" altLang="zh-CN" sz="2800" dirty="0">
              <a:solidFill>
                <a:srgbClr val="479F72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800" dirty="0">
                <a:solidFill>
                  <a:srgbClr val="479F72"/>
                </a:solidFill>
                <a:cs typeface="+mn-ea"/>
                <a:sym typeface="+mn-lt"/>
              </a:rPr>
              <a:t>title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4" y="3788226"/>
            <a:ext cx="2534373" cy="253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14398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1" grpId="0"/>
      <p:bldP spid="32" grpId="0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6381" y="284956"/>
            <a:ext cx="11935619" cy="6573044"/>
            <a:chOff x="256381" y="284956"/>
            <a:chExt cx="11935619" cy="6573044"/>
          </a:xfrm>
        </p:grpSpPr>
        <p:sp>
          <p:nvSpPr>
            <p:cNvPr id="2" name="矩形 1"/>
            <p:cNvSpPr/>
            <p:nvPr/>
          </p:nvSpPr>
          <p:spPr>
            <a:xfrm>
              <a:off x="256381" y="284956"/>
              <a:ext cx="11679238" cy="6288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99070" y="5461000"/>
              <a:ext cx="1592930" cy="1397000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9714128" y="1556687"/>
            <a:ext cx="1195174" cy="11942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4128" y="3184781"/>
            <a:ext cx="1195173" cy="119421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714128" y="4810367"/>
            <a:ext cx="1195174" cy="119421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021105" y="431799"/>
            <a:ext cx="414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D46368"/>
                </a:solidFill>
                <a:latin typeface="Aa甜甜圈 (非商业使用)" panose="020B0400000000000000" pitchFamily="34" charset="-122"/>
                <a:ea typeface="Aa甜甜圈 (非商业使用)" panose="020B0400000000000000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Enter your title four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85DD491-7C36-4002-A563-A9AD7FA85A26}"/>
              </a:ext>
            </a:extLst>
          </p:cNvPr>
          <p:cNvSpPr/>
          <p:nvPr/>
        </p:nvSpPr>
        <p:spPr>
          <a:xfrm>
            <a:off x="1286800" y="1556687"/>
            <a:ext cx="8420101" cy="1195471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69ED78F-866C-4BF3-909C-BA0C75875104}"/>
              </a:ext>
            </a:extLst>
          </p:cNvPr>
          <p:cNvGrpSpPr/>
          <p:nvPr/>
        </p:nvGrpSpPr>
        <p:grpSpPr>
          <a:xfrm>
            <a:off x="1286799" y="1892986"/>
            <a:ext cx="572041" cy="572041"/>
            <a:chOff x="1324301" y="3003320"/>
            <a:chExt cx="691201" cy="691201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3F2F214-7696-4AA5-A69E-A2731E33DFEC}"/>
                </a:ext>
              </a:extLst>
            </p:cNvPr>
            <p:cNvSpPr/>
            <p:nvPr/>
          </p:nvSpPr>
          <p:spPr>
            <a:xfrm>
              <a:off x="1324301" y="3003320"/>
              <a:ext cx="691201" cy="691201"/>
            </a:xfrm>
            <a:prstGeom prst="rect">
              <a:avLst/>
            </a:prstGeom>
            <a:solidFill>
              <a:srgbClr val="479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: Shape 31">
              <a:extLst>
                <a:ext uri="{FF2B5EF4-FFF2-40B4-BE49-F238E27FC236}">
                  <a16:creationId xmlns:a16="http://schemas.microsoft.com/office/drawing/2014/main" id="{308D984C-FE48-4BED-A5CD-079B109595D3}"/>
                </a:ext>
              </a:extLst>
            </p:cNvPr>
            <p:cNvSpPr/>
            <p:nvPr/>
          </p:nvSpPr>
          <p:spPr bwMode="auto">
            <a:xfrm>
              <a:off x="1446778" y="3158034"/>
              <a:ext cx="449728" cy="38005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>
                <a:cs typeface="+mn-ea"/>
                <a:sym typeface="+mn-lt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1B548C58-36A8-4A05-A20D-6457A321DE8F}"/>
              </a:ext>
            </a:extLst>
          </p:cNvPr>
          <p:cNvSpPr/>
          <p:nvPr/>
        </p:nvSpPr>
        <p:spPr>
          <a:xfrm>
            <a:off x="1282699" y="3183527"/>
            <a:ext cx="8420101" cy="1195471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8F87FDF-CE71-45D5-9D87-E940D3081B44}"/>
              </a:ext>
            </a:extLst>
          </p:cNvPr>
          <p:cNvGrpSpPr/>
          <p:nvPr/>
        </p:nvGrpSpPr>
        <p:grpSpPr>
          <a:xfrm>
            <a:off x="1282698" y="3519826"/>
            <a:ext cx="572041" cy="572041"/>
            <a:chOff x="1324301" y="3003320"/>
            <a:chExt cx="691201" cy="691201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63A0F2B0-6B04-45F5-96DA-D441F94CA09F}"/>
                </a:ext>
              </a:extLst>
            </p:cNvPr>
            <p:cNvSpPr/>
            <p:nvPr/>
          </p:nvSpPr>
          <p:spPr>
            <a:xfrm>
              <a:off x="1324301" y="3003320"/>
              <a:ext cx="691201" cy="691201"/>
            </a:xfrm>
            <a:prstGeom prst="rect">
              <a:avLst/>
            </a:prstGeom>
            <a:solidFill>
              <a:srgbClr val="D46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: Shape 31">
              <a:extLst>
                <a:ext uri="{FF2B5EF4-FFF2-40B4-BE49-F238E27FC236}">
                  <a16:creationId xmlns:a16="http://schemas.microsoft.com/office/drawing/2014/main" id="{B25A7850-F2A0-4345-8D69-1BC9B2827E02}"/>
                </a:ext>
              </a:extLst>
            </p:cNvPr>
            <p:cNvSpPr/>
            <p:nvPr/>
          </p:nvSpPr>
          <p:spPr bwMode="auto">
            <a:xfrm>
              <a:off x="1446778" y="3158034"/>
              <a:ext cx="449728" cy="38005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>
                <a:cs typeface="+mn-ea"/>
                <a:sym typeface="+mn-lt"/>
              </a:endParaRPr>
            </a:p>
          </p:txBody>
        </p: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id="{2E43276B-4E19-4559-AA4C-A5BB5D6F1FCC}"/>
              </a:ext>
            </a:extLst>
          </p:cNvPr>
          <p:cNvSpPr/>
          <p:nvPr/>
        </p:nvSpPr>
        <p:spPr>
          <a:xfrm>
            <a:off x="1286800" y="4810367"/>
            <a:ext cx="8420101" cy="1195471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E6BAAEE9-DAE2-4AF7-8042-26AD5EDD7F6F}"/>
              </a:ext>
            </a:extLst>
          </p:cNvPr>
          <p:cNvGrpSpPr/>
          <p:nvPr/>
        </p:nvGrpSpPr>
        <p:grpSpPr>
          <a:xfrm>
            <a:off x="1286799" y="5146666"/>
            <a:ext cx="572041" cy="572041"/>
            <a:chOff x="1324301" y="3003320"/>
            <a:chExt cx="691201" cy="691201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A15DBBF-239B-4132-990D-69EA80F0D928}"/>
                </a:ext>
              </a:extLst>
            </p:cNvPr>
            <p:cNvSpPr/>
            <p:nvPr/>
          </p:nvSpPr>
          <p:spPr>
            <a:xfrm>
              <a:off x="1324301" y="3003320"/>
              <a:ext cx="691201" cy="691201"/>
            </a:xfrm>
            <a:prstGeom prst="rect">
              <a:avLst/>
            </a:prstGeom>
            <a:solidFill>
              <a:srgbClr val="479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: Shape 31">
              <a:extLst>
                <a:ext uri="{FF2B5EF4-FFF2-40B4-BE49-F238E27FC236}">
                  <a16:creationId xmlns:a16="http://schemas.microsoft.com/office/drawing/2014/main" id="{32E404BB-B0AC-48FB-AC35-4B0041129578}"/>
                </a:ext>
              </a:extLst>
            </p:cNvPr>
            <p:cNvSpPr/>
            <p:nvPr/>
          </p:nvSpPr>
          <p:spPr bwMode="auto">
            <a:xfrm>
              <a:off x="1446778" y="3158034"/>
              <a:ext cx="449728" cy="38005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800"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105391" y="1716051"/>
            <a:ext cx="7506442" cy="851186"/>
            <a:chOff x="839003" y="3578949"/>
            <a:chExt cx="7506442" cy="851186"/>
          </a:xfrm>
        </p:grpSpPr>
        <p:sp>
          <p:nvSpPr>
            <p:cNvPr id="54" name="文本框 53"/>
            <p:cNvSpPr txBox="1"/>
            <p:nvPr/>
          </p:nvSpPr>
          <p:spPr>
            <a:xfrm>
              <a:off x="839003" y="3578949"/>
              <a:ext cx="3535753" cy="49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cs typeface="+mn-ea"/>
                  <a:sym typeface="+mn-lt"/>
                </a:rPr>
                <a:t>Please enter the title</a:t>
              </a:r>
            </a:p>
          </p:txBody>
        </p:sp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846231" y="3971227"/>
              <a:ext cx="7499214" cy="45890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Add the text you want, add the text you want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105391" y="3327679"/>
            <a:ext cx="7506442" cy="851186"/>
            <a:chOff x="839003" y="3578949"/>
            <a:chExt cx="7506442" cy="851186"/>
          </a:xfrm>
        </p:grpSpPr>
        <p:sp>
          <p:nvSpPr>
            <p:cNvPr id="57" name="文本框 56"/>
            <p:cNvSpPr txBox="1"/>
            <p:nvPr/>
          </p:nvSpPr>
          <p:spPr>
            <a:xfrm>
              <a:off x="839003" y="3578949"/>
              <a:ext cx="3788971" cy="49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cs typeface="+mn-ea"/>
                  <a:sym typeface="+mn-lt"/>
                </a:rPr>
                <a:t>Please enter the title</a:t>
              </a:r>
            </a:p>
          </p:txBody>
        </p:sp>
        <p:sp>
          <p:nvSpPr>
            <p:cNvPr id="58" name="Content Placeholder 2"/>
            <p:cNvSpPr txBox="1">
              <a:spLocks/>
            </p:cNvSpPr>
            <p:nvPr/>
          </p:nvSpPr>
          <p:spPr>
            <a:xfrm>
              <a:off x="846231" y="3971227"/>
              <a:ext cx="7499214" cy="45890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Add the text you want, add the text you want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105392" y="4939278"/>
            <a:ext cx="7506441" cy="851186"/>
            <a:chOff x="839004" y="3578949"/>
            <a:chExt cx="7506441" cy="851186"/>
          </a:xfrm>
        </p:grpSpPr>
        <p:sp>
          <p:nvSpPr>
            <p:cNvPr id="60" name="文本框 59"/>
            <p:cNvSpPr txBox="1"/>
            <p:nvPr/>
          </p:nvSpPr>
          <p:spPr>
            <a:xfrm>
              <a:off x="839004" y="3578949"/>
              <a:ext cx="3395076" cy="49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cs typeface="+mn-ea"/>
                  <a:sym typeface="+mn-lt"/>
                </a:rPr>
                <a:t>Please enter the title</a:t>
              </a:r>
            </a:p>
          </p:txBody>
        </p:sp>
        <p:sp>
          <p:nvSpPr>
            <p:cNvPr id="61" name="Content Placeholder 2"/>
            <p:cNvSpPr txBox="1">
              <a:spLocks/>
            </p:cNvSpPr>
            <p:nvPr/>
          </p:nvSpPr>
          <p:spPr>
            <a:xfrm>
              <a:off x="846231" y="3971227"/>
              <a:ext cx="7499214" cy="458908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schemeClr val="tx1"/>
                  </a:solidFill>
                  <a:cs typeface="+mn-ea"/>
                  <a:sym typeface="+mn-lt"/>
                </a:rPr>
                <a:t>Add the text you want, add the text you want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1193733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2" grpId="0" animBg="1"/>
      <p:bldP spid="29" grpId="0" animBg="1"/>
      <p:bldP spid="39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6381" y="284956"/>
            <a:ext cx="11935619" cy="6573044"/>
            <a:chOff x="256381" y="284956"/>
            <a:chExt cx="11935619" cy="6573044"/>
          </a:xfrm>
        </p:grpSpPr>
        <p:sp>
          <p:nvSpPr>
            <p:cNvPr id="2" name="矩形 1"/>
            <p:cNvSpPr/>
            <p:nvPr/>
          </p:nvSpPr>
          <p:spPr>
            <a:xfrm>
              <a:off x="256381" y="284956"/>
              <a:ext cx="11679238" cy="6288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99070" y="5461000"/>
              <a:ext cx="1592930" cy="1397000"/>
            </a:xfrm>
            <a:prstGeom prst="rect">
              <a:avLst/>
            </a:prstGeom>
          </p:spPr>
        </p:pic>
      </p:grpSp>
      <p:sp>
        <p:nvSpPr>
          <p:cNvPr id="38" name="文本框 37"/>
          <p:cNvSpPr txBox="1"/>
          <p:nvPr/>
        </p:nvSpPr>
        <p:spPr>
          <a:xfrm>
            <a:off x="4021105" y="431799"/>
            <a:ext cx="414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D46368"/>
                </a:solidFill>
                <a:latin typeface="Aa甜甜圈 (非商业使用)" panose="020B0400000000000000" pitchFamily="34" charset="-122"/>
                <a:ea typeface="Aa甜甜圈 (非商业使用)" panose="020B0400000000000000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Enter your title four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943711" y="1762965"/>
            <a:ext cx="367774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028771" y="2765178"/>
            <a:ext cx="5338381" cy="1670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Add the text you want, add the text you want, add the text you want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endParaRPr lang="en-US" altLang="zh-CN" dirty="0"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Add the text you want, add the text you want, add the text you want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6136919" y="2484535"/>
            <a:ext cx="638524" cy="0"/>
          </a:xfrm>
          <a:prstGeom prst="line">
            <a:avLst/>
          </a:prstGeom>
          <a:ln w="28575">
            <a:solidFill>
              <a:srgbClr val="341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010484" y="1960956"/>
            <a:ext cx="3510446" cy="3718736"/>
          </a:xfrm>
          <a:prstGeom prst="rect">
            <a:avLst/>
          </a:prstGeom>
          <a:solidFill>
            <a:schemeClr val="bg1">
              <a:alpha val="8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B5B61A7-326A-4160-8DD3-3BEF69598837}"/>
              </a:ext>
            </a:extLst>
          </p:cNvPr>
          <p:cNvSpPr/>
          <p:nvPr/>
        </p:nvSpPr>
        <p:spPr>
          <a:xfrm>
            <a:off x="1245362" y="1908764"/>
            <a:ext cx="3510446" cy="371873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1584931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6381" y="284956"/>
            <a:ext cx="11935619" cy="6573044"/>
            <a:chOff x="256381" y="284956"/>
            <a:chExt cx="11935619" cy="6573044"/>
          </a:xfrm>
        </p:grpSpPr>
        <p:sp>
          <p:nvSpPr>
            <p:cNvPr id="2" name="矩形 1"/>
            <p:cNvSpPr/>
            <p:nvPr/>
          </p:nvSpPr>
          <p:spPr>
            <a:xfrm>
              <a:off x="256381" y="284956"/>
              <a:ext cx="11679238" cy="6288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99070" y="5461000"/>
              <a:ext cx="1592930" cy="1397000"/>
            </a:xfrm>
            <a:prstGeom prst="rect">
              <a:avLst/>
            </a:prstGeom>
          </p:spPr>
        </p:pic>
      </p:grpSp>
      <p:sp>
        <p:nvSpPr>
          <p:cNvPr id="38" name="文本框 37"/>
          <p:cNvSpPr txBox="1"/>
          <p:nvPr/>
        </p:nvSpPr>
        <p:spPr>
          <a:xfrm>
            <a:off x="4021105" y="431799"/>
            <a:ext cx="414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D46368"/>
                </a:solidFill>
                <a:latin typeface="Aa甜甜圈 (非商业使用)" panose="020B0400000000000000" pitchFamily="34" charset="-122"/>
                <a:ea typeface="Aa甜甜圈 (非商业使用)" panose="020B0400000000000000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Enter your title four</a:t>
            </a:r>
          </a:p>
        </p:txBody>
      </p:sp>
      <p:sp>
        <p:nvSpPr>
          <p:cNvPr id="6" name="矩形 5"/>
          <p:cNvSpPr/>
          <p:nvPr/>
        </p:nvSpPr>
        <p:spPr>
          <a:xfrm>
            <a:off x="8425767" y="1951745"/>
            <a:ext cx="2906679" cy="350925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513055-A294-45A8-8F30-4A2087F15382}"/>
              </a:ext>
            </a:extLst>
          </p:cNvPr>
          <p:cNvSpPr/>
          <p:nvPr/>
        </p:nvSpPr>
        <p:spPr>
          <a:xfrm>
            <a:off x="3501751" y="1658937"/>
            <a:ext cx="5295901" cy="4048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7734CB3-B553-4480-A51F-011636DCB37F}"/>
              </a:ext>
            </a:extLst>
          </p:cNvPr>
          <p:cNvSpPr/>
          <p:nvPr/>
        </p:nvSpPr>
        <p:spPr>
          <a:xfrm>
            <a:off x="863326" y="1658936"/>
            <a:ext cx="2638425" cy="4048125"/>
          </a:xfrm>
          <a:prstGeom prst="rect">
            <a:avLst/>
          </a:prstGeom>
          <a:solidFill>
            <a:srgbClr val="D4636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76874E3-E226-42E3-B3C9-85C561E37B15}"/>
              </a:ext>
            </a:extLst>
          </p:cNvPr>
          <p:cNvSpPr/>
          <p:nvPr/>
        </p:nvSpPr>
        <p:spPr>
          <a:xfrm>
            <a:off x="1310146" y="4074886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11" name="TextBox 28"/>
          <p:cNvSpPr txBox="1"/>
          <p:nvPr/>
        </p:nvSpPr>
        <p:spPr>
          <a:xfrm>
            <a:off x="3646426" y="2855390"/>
            <a:ext cx="4987499" cy="7820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Add the text you want, add the text you want, add the text you want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Add the text you want, add the text you want, add the text you want</a:t>
            </a:r>
          </a:p>
        </p:txBody>
      </p:sp>
      <p:sp>
        <p:nvSpPr>
          <p:cNvPr id="12" name="TextBox 29"/>
          <p:cNvSpPr txBox="1"/>
          <p:nvPr/>
        </p:nvSpPr>
        <p:spPr>
          <a:xfrm>
            <a:off x="3748242" y="2166824"/>
            <a:ext cx="3767486" cy="4873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ctr">
              <a:lnSpc>
                <a:spcPct val="150000"/>
              </a:lnSpc>
              <a:defRPr>
                <a:solidFill>
                  <a:prstClr val="black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Click to edit the title</a:t>
            </a:r>
            <a:endParaRPr lang="en-US" sz="2400" b="1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2" t="39074" r="33148" b="32963"/>
          <a:stretch/>
        </p:blipFill>
        <p:spPr>
          <a:xfrm>
            <a:off x="1543333" y="2652881"/>
            <a:ext cx="1193054" cy="11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0568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t="11009" r="14408" b="52199"/>
          <a:stretch/>
        </p:blipFill>
        <p:spPr>
          <a:xfrm>
            <a:off x="383071" y="403225"/>
            <a:ext cx="11425859" cy="6051551"/>
          </a:xfrm>
          <a:prstGeom prst="rect">
            <a:avLst/>
          </a:prstGeom>
        </p:spPr>
      </p:pic>
      <p:sp>
        <p:nvSpPr>
          <p:cNvPr id="4" name="文本框 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3646360" y="2106391"/>
            <a:ext cx="545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>
                <a:solidFill>
                  <a:srgbClr val="D46368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Thank·</a:t>
            </a:r>
            <a:r>
              <a:rPr lang="en-US" altLang="zh-CN" sz="9600" dirty="0" err="1">
                <a:solidFill>
                  <a:srgbClr val="479F72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you</a:t>
            </a:r>
            <a:endParaRPr lang="zh-CN" altLang="en-US" sz="6600" dirty="0">
              <a:solidFill>
                <a:srgbClr val="D46368"/>
              </a:solidFill>
              <a:latin typeface="华康海报体W12(P)" panose="040B0C00000000000000" pitchFamily="82" charset="-122"/>
              <a:ea typeface="华康海报体W12(P)" panose="040B0C00000000000000" pitchFamily="82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65724" y="2180822"/>
            <a:ext cx="156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479F72"/>
                </a:solidFill>
                <a:cs typeface="+mn-ea"/>
                <a:sym typeface="+mn-lt"/>
              </a:rPr>
              <a:t>Summer</a:t>
            </a:r>
            <a:endParaRPr lang="zh-CN" altLang="en-US" sz="2000" dirty="0">
              <a:solidFill>
                <a:srgbClr val="479F72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1D5FFD6-D5E9-4164-93D4-9F4B4851318A}"/>
              </a:ext>
            </a:extLst>
          </p:cNvPr>
          <p:cNvSpPr txBox="1"/>
          <p:nvPr/>
        </p:nvSpPr>
        <p:spPr>
          <a:xfrm>
            <a:off x="4817106" y="3850045"/>
            <a:ext cx="2948259" cy="43678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D46368"/>
                </a:solidFill>
                <a:latin typeface="+mn-lt"/>
                <a:ea typeface="+mn-ea"/>
                <a:cs typeface="+mn-ea"/>
                <a:sym typeface="+mn-lt"/>
              </a:rPr>
              <a:t>report:</a:t>
            </a:r>
            <a:r>
              <a:rPr lang="en-US" altLang="zh-CN" sz="2000" dirty="0">
                <a:solidFill>
                  <a:srgbClr val="D46368"/>
                </a:solidFill>
                <a:latin typeface="+mn-lt"/>
                <a:ea typeface="+mn-ea"/>
                <a:cs typeface="+mn-ea"/>
                <a:sym typeface="+mn-lt"/>
              </a:rPr>
              <a:t>jpppt.com</a:t>
            </a:r>
            <a:endParaRPr lang="zh-CN" altLang="en-US" sz="2000" dirty="0">
              <a:solidFill>
                <a:srgbClr val="D4636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98C36C8-0B35-4EA6-BE09-5734CA20229E}"/>
              </a:ext>
            </a:extLst>
          </p:cNvPr>
          <p:cNvSpPr/>
          <p:nvPr/>
        </p:nvSpPr>
        <p:spPr>
          <a:xfrm>
            <a:off x="9865998" y="14017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9" name="TextBox 3">
            <a:hlinkClick r:id="rId3"/>
            <a:extLst>
              <a:ext uri="{FF2B5EF4-FFF2-40B4-BE49-F238E27FC236}">
                <a16:creationId xmlns:a16="http://schemas.microsoft.com/office/drawing/2014/main" id="{08E8E448-CDCC-4C69-8766-1D6489AF4E42}"/>
              </a:ext>
            </a:extLst>
          </p:cNvPr>
          <p:cNvSpPr txBox="1"/>
          <p:nvPr/>
        </p:nvSpPr>
        <p:spPr>
          <a:xfrm>
            <a:off x="561468" y="601740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473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t="11009" r="14408" b="52199"/>
          <a:stretch/>
        </p:blipFill>
        <p:spPr>
          <a:xfrm>
            <a:off x="383071" y="403225"/>
            <a:ext cx="11425859" cy="6051551"/>
          </a:xfrm>
          <a:prstGeom prst="rect">
            <a:avLst/>
          </a:prstGeom>
        </p:spPr>
      </p:pic>
      <p:sp>
        <p:nvSpPr>
          <p:cNvPr id="8" name="MH_Entry_1">
            <a:hlinkClick r:id="rId4" action="ppaction://hlinksldjump"/>
          </p:cNvPr>
          <p:cNvSpPr txBox="1"/>
          <p:nvPr>
            <p:custDataLst>
              <p:tags r:id="rId1"/>
            </p:custDataLst>
          </p:nvPr>
        </p:nvSpPr>
        <p:spPr>
          <a:xfrm>
            <a:off x="3550316" y="2827769"/>
            <a:ext cx="5091369" cy="636642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Autofit/>
          </a:bodyPr>
          <a:lstStyle>
            <a:defPPr>
              <a:defRPr lang="zh-CN"/>
            </a:defPPr>
            <a:lvl1pPr lvl="0">
              <a:defRPr sz="2000" spc="200">
                <a:latin typeface="+mn-ea"/>
              </a:defRPr>
            </a:lvl1pPr>
          </a:lstStyle>
          <a:p>
            <a:pPr algn="ctr"/>
            <a:r>
              <a:rPr lang="zh-CN" altLang="en-US" sz="4000" b="1" dirty="0">
                <a:solidFill>
                  <a:srgbClr val="D46368"/>
                </a:solidFill>
                <a:latin typeface="+mn-lt"/>
                <a:cs typeface="+mn-ea"/>
                <a:sym typeface="+mn-lt"/>
              </a:rPr>
              <a:t>Enter title one</a:t>
            </a:r>
          </a:p>
        </p:txBody>
      </p:sp>
      <p:sp>
        <p:nvSpPr>
          <p:cNvPr id="9" name="矩形 8"/>
          <p:cNvSpPr/>
          <p:nvPr/>
        </p:nvSpPr>
        <p:spPr>
          <a:xfrm>
            <a:off x="3879019" y="1927073"/>
            <a:ext cx="4433962" cy="9069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>
                <a:solidFill>
                  <a:srgbClr val="479F72"/>
                </a:solidFill>
                <a:cs typeface="+mn-ea"/>
                <a:sym typeface="+mn-lt"/>
              </a:rPr>
              <a:t>PART 01</a:t>
            </a:r>
            <a:endParaRPr lang="zh-CN" altLang="en-US" sz="4000" dirty="0">
              <a:solidFill>
                <a:srgbClr val="479F72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4135197" y="3583629"/>
            <a:ext cx="3921607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 Please replace text, click headline, modify the text content,</a:t>
            </a:r>
          </a:p>
        </p:txBody>
      </p:sp>
    </p:spTree>
    <p:extLst>
      <p:ext uri="{BB962C8B-B14F-4D97-AF65-F5344CB8AC3E}">
        <p14:creationId xmlns:p14="http://schemas.microsoft.com/office/powerpoint/2010/main" val="172460653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6381" y="284956"/>
            <a:ext cx="11935619" cy="6573044"/>
            <a:chOff x="256381" y="284956"/>
            <a:chExt cx="11935619" cy="6573044"/>
          </a:xfrm>
        </p:grpSpPr>
        <p:sp>
          <p:nvSpPr>
            <p:cNvPr id="2" name="矩形 1"/>
            <p:cNvSpPr/>
            <p:nvPr/>
          </p:nvSpPr>
          <p:spPr>
            <a:xfrm>
              <a:off x="256381" y="284956"/>
              <a:ext cx="11679238" cy="6288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99070" y="5461000"/>
              <a:ext cx="1592930" cy="1397000"/>
            </a:xfrm>
            <a:prstGeom prst="rect">
              <a:avLst/>
            </a:prstGeom>
          </p:spPr>
        </p:pic>
      </p:grpSp>
      <p:sp>
        <p:nvSpPr>
          <p:cNvPr id="38" name="文本框 37"/>
          <p:cNvSpPr txBox="1"/>
          <p:nvPr/>
        </p:nvSpPr>
        <p:spPr>
          <a:xfrm>
            <a:off x="4021105" y="431799"/>
            <a:ext cx="414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D46368"/>
                </a:solidFill>
                <a:cs typeface="+mn-ea"/>
                <a:sym typeface="+mn-lt"/>
              </a:rPr>
              <a:t>Enter your title one</a:t>
            </a:r>
          </a:p>
        </p:txBody>
      </p:sp>
      <p:sp>
        <p:nvSpPr>
          <p:cNvPr id="43" name="矩形 42"/>
          <p:cNvSpPr/>
          <p:nvPr/>
        </p:nvSpPr>
        <p:spPr>
          <a:xfrm>
            <a:off x="5476875" y="4461173"/>
            <a:ext cx="1247775" cy="1247775"/>
          </a:xfrm>
          <a:prstGeom prst="rect">
            <a:avLst/>
          </a:prstGeom>
          <a:solidFill>
            <a:srgbClr val="D46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867525" y="4461173"/>
            <a:ext cx="1247775" cy="1247775"/>
          </a:xfrm>
          <a:prstGeom prst="rect">
            <a:avLst/>
          </a:prstGeom>
          <a:solidFill>
            <a:srgbClr val="479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258175" y="4461173"/>
            <a:ext cx="1247775" cy="1247775"/>
          </a:xfrm>
          <a:prstGeom prst="rect">
            <a:avLst/>
          </a:prstGeom>
          <a:solidFill>
            <a:srgbClr val="D46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648825" y="4461173"/>
            <a:ext cx="1247775" cy="1247775"/>
          </a:xfrm>
          <a:prstGeom prst="rect">
            <a:avLst/>
          </a:prstGeom>
          <a:solidFill>
            <a:srgbClr val="479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26"/>
          <p:cNvSpPr/>
          <p:nvPr/>
        </p:nvSpPr>
        <p:spPr>
          <a:xfrm>
            <a:off x="5838824" y="4941179"/>
            <a:ext cx="523876" cy="287763"/>
          </a:xfrm>
          <a:custGeom>
            <a:avLst/>
            <a:gdLst>
              <a:gd name="T0" fmla="*/ 250 w 256"/>
              <a:gd name="T1" fmla="*/ 81 h 142"/>
              <a:gd name="T2" fmla="*/ 216 w 256"/>
              <a:gd name="T3" fmla="*/ 81 h 142"/>
              <a:gd name="T4" fmla="*/ 191 w 256"/>
              <a:gd name="T5" fmla="*/ 55 h 142"/>
              <a:gd name="T6" fmla="*/ 183 w 256"/>
              <a:gd name="T7" fmla="*/ 54 h 142"/>
              <a:gd name="T8" fmla="*/ 168 w 256"/>
              <a:gd name="T9" fmla="*/ 66 h 142"/>
              <a:gd name="T10" fmla="*/ 128 w 256"/>
              <a:gd name="T11" fmla="*/ 3 h 142"/>
              <a:gd name="T12" fmla="*/ 123 w 256"/>
              <a:gd name="T13" fmla="*/ 0 h 142"/>
              <a:gd name="T14" fmla="*/ 117 w 256"/>
              <a:gd name="T15" fmla="*/ 3 h 142"/>
              <a:gd name="T16" fmla="*/ 83 w 256"/>
              <a:gd name="T17" fmla="*/ 57 h 142"/>
              <a:gd name="T18" fmla="*/ 71 w 256"/>
              <a:gd name="T19" fmla="*/ 38 h 142"/>
              <a:gd name="T20" fmla="*/ 65 w 256"/>
              <a:gd name="T21" fmla="*/ 35 h 142"/>
              <a:gd name="T22" fmla="*/ 60 w 256"/>
              <a:gd name="T23" fmla="*/ 38 h 142"/>
              <a:gd name="T24" fmla="*/ 31 w 256"/>
              <a:gd name="T25" fmla="*/ 81 h 142"/>
              <a:gd name="T26" fmla="*/ 6 w 256"/>
              <a:gd name="T27" fmla="*/ 81 h 142"/>
              <a:gd name="T28" fmla="*/ 0 w 256"/>
              <a:gd name="T29" fmla="*/ 88 h 142"/>
              <a:gd name="T30" fmla="*/ 6 w 256"/>
              <a:gd name="T31" fmla="*/ 94 h 142"/>
              <a:gd name="T32" fmla="*/ 22 w 256"/>
              <a:gd name="T33" fmla="*/ 94 h 142"/>
              <a:gd name="T34" fmla="*/ 16 w 256"/>
              <a:gd name="T35" fmla="*/ 102 h 142"/>
              <a:gd name="T36" fmla="*/ 18 w 256"/>
              <a:gd name="T37" fmla="*/ 111 h 142"/>
              <a:gd name="T38" fmla="*/ 22 w 256"/>
              <a:gd name="T39" fmla="*/ 112 h 142"/>
              <a:gd name="T40" fmla="*/ 27 w 256"/>
              <a:gd name="T41" fmla="*/ 109 h 142"/>
              <a:gd name="T42" fmla="*/ 30 w 256"/>
              <a:gd name="T43" fmla="*/ 105 h 142"/>
              <a:gd name="T44" fmla="*/ 65 w 256"/>
              <a:gd name="T45" fmla="*/ 53 h 142"/>
              <a:gd name="T46" fmla="*/ 76 w 256"/>
              <a:gd name="T47" fmla="*/ 69 h 142"/>
              <a:gd name="T48" fmla="*/ 52 w 256"/>
              <a:gd name="T49" fmla="*/ 105 h 142"/>
              <a:gd name="T50" fmla="*/ 36 w 256"/>
              <a:gd name="T51" fmla="*/ 132 h 142"/>
              <a:gd name="T52" fmla="*/ 38 w 256"/>
              <a:gd name="T53" fmla="*/ 141 h 142"/>
              <a:gd name="T54" fmla="*/ 41 w 256"/>
              <a:gd name="T55" fmla="*/ 142 h 142"/>
              <a:gd name="T56" fmla="*/ 47 w 256"/>
              <a:gd name="T57" fmla="*/ 139 h 142"/>
              <a:gd name="T58" fmla="*/ 50 w 256"/>
              <a:gd name="T59" fmla="*/ 134 h 142"/>
              <a:gd name="T60" fmla="*/ 123 w 256"/>
              <a:gd name="T61" fmla="*/ 19 h 142"/>
              <a:gd name="T62" fmla="*/ 182 w 256"/>
              <a:gd name="T63" fmla="*/ 112 h 142"/>
              <a:gd name="T64" fmla="*/ 183 w 256"/>
              <a:gd name="T65" fmla="*/ 115 h 142"/>
              <a:gd name="T66" fmla="*/ 192 w 256"/>
              <a:gd name="T67" fmla="*/ 117 h 142"/>
              <a:gd name="T68" fmla="*/ 195 w 256"/>
              <a:gd name="T69" fmla="*/ 109 h 142"/>
              <a:gd name="T70" fmla="*/ 194 w 256"/>
              <a:gd name="T71" fmla="*/ 108 h 142"/>
              <a:gd name="T72" fmla="*/ 175 w 256"/>
              <a:gd name="T73" fmla="*/ 77 h 142"/>
              <a:gd name="T74" fmla="*/ 186 w 256"/>
              <a:gd name="T75" fmla="*/ 68 h 142"/>
              <a:gd name="T76" fmla="*/ 225 w 256"/>
              <a:gd name="T77" fmla="*/ 111 h 142"/>
              <a:gd name="T78" fmla="*/ 229 w 256"/>
              <a:gd name="T79" fmla="*/ 116 h 142"/>
              <a:gd name="T80" fmla="*/ 234 w 256"/>
              <a:gd name="T81" fmla="*/ 118 h 142"/>
              <a:gd name="T82" fmla="*/ 239 w 256"/>
              <a:gd name="T83" fmla="*/ 116 h 142"/>
              <a:gd name="T84" fmla="*/ 239 w 256"/>
              <a:gd name="T85" fmla="*/ 107 h 142"/>
              <a:gd name="T86" fmla="*/ 227 w 256"/>
              <a:gd name="T87" fmla="*/ 94 h 142"/>
              <a:gd name="T88" fmla="*/ 250 w 256"/>
              <a:gd name="T89" fmla="*/ 94 h 142"/>
              <a:gd name="T90" fmla="*/ 256 w 256"/>
              <a:gd name="T91" fmla="*/ 88 h 142"/>
              <a:gd name="T92" fmla="*/ 250 w 256"/>
              <a:gd name="T93" fmla="*/ 8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56" h="142">
                <a:moveTo>
                  <a:pt x="250" y="81"/>
                </a:moveTo>
                <a:cubicBezTo>
                  <a:pt x="216" y="81"/>
                  <a:pt x="216" y="81"/>
                  <a:pt x="216" y="81"/>
                </a:cubicBezTo>
                <a:cubicBezTo>
                  <a:pt x="191" y="55"/>
                  <a:pt x="191" y="55"/>
                  <a:pt x="191" y="55"/>
                </a:cubicBezTo>
                <a:cubicBezTo>
                  <a:pt x="189" y="52"/>
                  <a:pt x="185" y="52"/>
                  <a:pt x="183" y="54"/>
                </a:cubicBezTo>
                <a:cubicBezTo>
                  <a:pt x="168" y="66"/>
                  <a:pt x="168" y="66"/>
                  <a:pt x="168" y="66"/>
                </a:cubicBezTo>
                <a:cubicBezTo>
                  <a:pt x="128" y="3"/>
                  <a:pt x="128" y="3"/>
                  <a:pt x="128" y="3"/>
                </a:cubicBezTo>
                <a:cubicBezTo>
                  <a:pt x="127" y="1"/>
                  <a:pt x="125" y="0"/>
                  <a:pt x="123" y="0"/>
                </a:cubicBezTo>
                <a:cubicBezTo>
                  <a:pt x="120" y="0"/>
                  <a:pt x="118" y="1"/>
                  <a:pt x="117" y="3"/>
                </a:cubicBezTo>
                <a:cubicBezTo>
                  <a:pt x="83" y="57"/>
                  <a:pt x="83" y="57"/>
                  <a:pt x="83" y="57"/>
                </a:cubicBezTo>
                <a:cubicBezTo>
                  <a:pt x="71" y="38"/>
                  <a:pt x="71" y="38"/>
                  <a:pt x="71" y="38"/>
                </a:cubicBezTo>
                <a:cubicBezTo>
                  <a:pt x="69" y="36"/>
                  <a:pt x="67" y="35"/>
                  <a:pt x="65" y="35"/>
                </a:cubicBezTo>
                <a:cubicBezTo>
                  <a:pt x="63" y="35"/>
                  <a:pt x="61" y="36"/>
                  <a:pt x="60" y="38"/>
                </a:cubicBezTo>
                <a:cubicBezTo>
                  <a:pt x="31" y="81"/>
                  <a:pt x="31" y="81"/>
                  <a:pt x="31" y="81"/>
                </a:cubicBezTo>
                <a:cubicBezTo>
                  <a:pt x="6" y="81"/>
                  <a:pt x="6" y="81"/>
                  <a:pt x="6" y="81"/>
                </a:cubicBezTo>
                <a:cubicBezTo>
                  <a:pt x="3" y="81"/>
                  <a:pt x="0" y="84"/>
                  <a:pt x="0" y="88"/>
                </a:cubicBezTo>
                <a:cubicBezTo>
                  <a:pt x="0" y="91"/>
                  <a:pt x="3" y="94"/>
                  <a:pt x="6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4" y="105"/>
                  <a:pt x="15" y="109"/>
                  <a:pt x="18" y="111"/>
                </a:cubicBezTo>
                <a:cubicBezTo>
                  <a:pt x="19" y="111"/>
                  <a:pt x="21" y="112"/>
                  <a:pt x="22" y="112"/>
                </a:cubicBezTo>
                <a:cubicBezTo>
                  <a:pt x="24" y="112"/>
                  <a:pt x="26" y="111"/>
                  <a:pt x="27" y="109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65" y="53"/>
                  <a:pt x="65" y="53"/>
                  <a:pt x="65" y="53"/>
                </a:cubicBezTo>
                <a:cubicBezTo>
                  <a:pt x="76" y="69"/>
                  <a:pt x="76" y="69"/>
                  <a:pt x="76" y="69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34" y="135"/>
                  <a:pt x="35" y="139"/>
                  <a:pt x="38" y="141"/>
                </a:cubicBezTo>
                <a:cubicBezTo>
                  <a:pt x="39" y="141"/>
                  <a:pt x="40" y="142"/>
                  <a:pt x="41" y="142"/>
                </a:cubicBezTo>
                <a:cubicBezTo>
                  <a:pt x="43" y="142"/>
                  <a:pt x="45" y="141"/>
                  <a:pt x="47" y="139"/>
                </a:cubicBezTo>
                <a:cubicBezTo>
                  <a:pt x="50" y="134"/>
                  <a:pt x="50" y="134"/>
                  <a:pt x="50" y="134"/>
                </a:cubicBezTo>
                <a:cubicBezTo>
                  <a:pt x="123" y="19"/>
                  <a:pt x="123" y="19"/>
                  <a:pt x="123" y="19"/>
                </a:cubicBezTo>
                <a:cubicBezTo>
                  <a:pt x="182" y="112"/>
                  <a:pt x="182" y="112"/>
                  <a:pt x="182" y="112"/>
                </a:cubicBezTo>
                <a:cubicBezTo>
                  <a:pt x="183" y="115"/>
                  <a:pt x="183" y="115"/>
                  <a:pt x="183" y="115"/>
                </a:cubicBezTo>
                <a:cubicBezTo>
                  <a:pt x="185" y="118"/>
                  <a:pt x="189" y="119"/>
                  <a:pt x="192" y="117"/>
                </a:cubicBezTo>
                <a:cubicBezTo>
                  <a:pt x="195" y="115"/>
                  <a:pt x="196" y="111"/>
                  <a:pt x="195" y="109"/>
                </a:cubicBezTo>
                <a:cubicBezTo>
                  <a:pt x="194" y="108"/>
                  <a:pt x="194" y="108"/>
                  <a:pt x="194" y="108"/>
                </a:cubicBezTo>
                <a:cubicBezTo>
                  <a:pt x="175" y="77"/>
                  <a:pt x="175" y="77"/>
                  <a:pt x="175" y="77"/>
                </a:cubicBezTo>
                <a:cubicBezTo>
                  <a:pt x="186" y="68"/>
                  <a:pt x="186" y="68"/>
                  <a:pt x="186" y="68"/>
                </a:cubicBezTo>
                <a:cubicBezTo>
                  <a:pt x="225" y="111"/>
                  <a:pt x="225" y="111"/>
                  <a:pt x="225" y="111"/>
                </a:cubicBezTo>
                <a:cubicBezTo>
                  <a:pt x="229" y="116"/>
                  <a:pt x="229" y="116"/>
                  <a:pt x="229" y="116"/>
                </a:cubicBezTo>
                <a:cubicBezTo>
                  <a:pt x="231" y="117"/>
                  <a:pt x="232" y="118"/>
                  <a:pt x="234" y="118"/>
                </a:cubicBezTo>
                <a:cubicBezTo>
                  <a:pt x="236" y="118"/>
                  <a:pt x="237" y="117"/>
                  <a:pt x="239" y="116"/>
                </a:cubicBezTo>
                <a:cubicBezTo>
                  <a:pt x="241" y="114"/>
                  <a:pt x="241" y="109"/>
                  <a:pt x="239" y="107"/>
                </a:cubicBezTo>
                <a:cubicBezTo>
                  <a:pt x="227" y="94"/>
                  <a:pt x="227" y="94"/>
                  <a:pt x="227" y="94"/>
                </a:cubicBezTo>
                <a:cubicBezTo>
                  <a:pt x="250" y="94"/>
                  <a:pt x="250" y="94"/>
                  <a:pt x="250" y="94"/>
                </a:cubicBezTo>
                <a:cubicBezTo>
                  <a:pt x="253" y="94"/>
                  <a:pt x="256" y="91"/>
                  <a:pt x="256" y="88"/>
                </a:cubicBezTo>
                <a:cubicBezTo>
                  <a:pt x="256" y="84"/>
                  <a:pt x="253" y="81"/>
                  <a:pt x="250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27"/>
          <p:cNvSpPr/>
          <p:nvPr/>
        </p:nvSpPr>
        <p:spPr>
          <a:xfrm>
            <a:off x="7229474" y="4827951"/>
            <a:ext cx="523876" cy="514219"/>
          </a:xfrm>
          <a:custGeom>
            <a:avLst/>
            <a:gdLst>
              <a:gd name="T0" fmla="*/ 256 w 261"/>
              <a:gd name="T1" fmla="*/ 5 h 256"/>
              <a:gd name="T2" fmla="*/ 244 w 261"/>
              <a:gd name="T3" fmla="*/ 0 h 256"/>
              <a:gd name="T4" fmla="*/ 200 w 261"/>
              <a:gd name="T5" fmla="*/ 5 h 256"/>
              <a:gd name="T6" fmla="*/ 112 w 261"/>
              <a:gd name="T7" fmla="*/ 25 h 256"/>
              <a:gd name="T8" fmla="*/ 69 w 261"/>
              <a:gd name="T9" fmla="*/ 41 h 256"/>
              <a:gd name="T10" fmla="*/ 36 w 261"/>
              <a:gd name="T11" fmla="*/ 63 h 256"/>
              <a:gd name="T12" fmla="*/ 36 w 261"/>
              <a:gd name="T13" fmla="*/ 63 h 256"/>
              <a:gd name="T14" fmla="*/ 7 w 261"/>
              <a:gd name="T15" fmla="*/ 162 h 256"/>
              <a:gd name="T16" fmla="*/ 31 w 261"/>
              <a:gd name="T17" fmla="*/ 214 h 256"/>
              <a:gd name="T18" fmla="*/ 197 w 261"/>
              <a:gd name="T19" fmla="*/ 64 h 256"/>
              <a:gd name="T20" fmla="*/ 47 w 261"/>
              <a:gd name="T21" fmla="*/ 230 h 256"/>
              <a:gd name="T22" fmla="*/ 105 w 261"/>
              <a:gd name="T23" fmla="*/ 255 h 256"/>
              <a:gd name="T24" fmla="*/ 119 w 261"/>
              <a:gd name="T25" fmla="*/ 256 h 256"/>
              <a:gd name="T26" fmla="*/ 119 w 261"/>
              <a:gd name="T27" fmla="*/ 256 h 256"/>
              <a:gd name="T28" fmla="*/ 173 w 261"/>
              <a:gd name="T29" fmla="*/ 243 h 256"/>
              <a:gd name="T30" fmla="*/ 200 w 261"/>
              <a:gd name="T31" fmla="*/ 223 h 256"/>
              <a:gd name="T32" fmla="*/ 223 w 261"/>
              <a:gd name="T33" fmla="*/ 185 h 256"/>
              <a:gd name="T34" fmla="*/ 249 w 261"/>
              <a:gd name="T35" fmla="*/ 98 h 256"/>
              <a:gd name="T36" fmla="*/ 261 w 261"/>
              <a:gd name="T37" fmla="*/ 17 h 256"/>
              <a:gd name="T38" fmla="*/ 256 w 261"/>
              <a:gd name="T39" fmla="*/ 5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1" h="256">
                <a:moveTo>
                  <a:pt x="256" y="5"/>
                </a:moveTo>
                <a:cubicBezTo>
                  <a:pt x="253" y="2"/>
                  <a:pt x="248" y="0"/>
                  <a:pt x="244" y="0"/>
                </a:cubicBezTo>
                <a:cubicBezTo>
                  <a:pt x="228" y="1"/>
                  <a:pt x="213" y="3"/>
                  <a:pt x="200" y="5"/>
                </a:cubicBezTo>
                <a:cubicBezTo>
                  <a:pt x="169" y="9"/>
                  <a:pt x="140" y="16"/>
                  <a:pt x="112" y="25"/>
                </a:cubicBezTo>
                <a:cubicBezTo>
                  <a:pt x="100" y="28"/>
                  <a:pt x="84" y="34"/>
                  <a:pt x="69" y="41"/>
                </a:cubicBezTo>
                <a:cubicBezTo>
                  <a:pt x="58" y="47"/>
                  <a:pt x="46" y="53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11" y="90"/>
                  <a:pt x="0" y="127"/>
                  <a:pt x="7" y="162"/>
                </a:cubicBezTo>
                <a:cubicBezTo>
                  <a:pt x="10" y="182"/>
                  <a:pt x="19" y="200"/>
                  <a:pt x="31" y="214"/>
                </a:cubicBezTo>
                <a:cubicBezTo>
                  <a:pt x="197" y="64"/>
                  <a:pt x="197" y="64"/>
                  <a:pt x="197" y="64"/>
                </a:cubicBezTo>
                <a:cubicBezTo>
                  <a:pt x="47" y="230"/>
                  <a:pt x="47" y="230"/>
                  <a:pt x="47" y="230"/>
                </a:cubicBezTo>
                <a:cubicBezTo>
                  <a:pt x="63" y="243"/>
                  <a:pt x="83" y="252"/>
                  <a:pt x="105" y="255"/>
                </a:cubicBezTo>
                <a:cubicBezTo>
                  <a:pt x="110" y="256"/>
                  <a:pt x="114" y="256"/>
                  <a:pt x="119" y="256"/>
                </a:cubicBezTo>
                <a:cubicBezTo>
                  <a:pt x="119" y="256"/>
                  <a:pt x="119" y="256"/>
                  <a:pt x="119" y="256"/>
                </a:cubicBezTo>
                <a:cubicBezTo>
                  <a:pt x="138" y="256"/>
                  <a:pt x="157" y="251"/>
                  <a:pt x="173" y="243"/>
                </a:cubicBezTo>
                <a:cubicBezTo>
                  <a:pt x="184" y="237"/>
                  <a:pt x="193" y="230"/>
                  <a:pt x="200" y="223"/>
                </a:cubicBezTo>
                <a:cubicBezTo>
                  <a:pt x="210" y="211"/>
                  <a:pt x="217" y="198"/>
                  <a:pt x="223" y="185"/>
                </a:cubicBezTo>
                <a:cubicBezTo>
                  <a:pt x="236" y="157"/>
                  <a:pt x="243" y="127"/>
                  <a:pt x="249" y="98"/>
                </a:cubicBezTo>
                <a:cubicBezTo>
                  <a:pt x="256" y="68"/>
                  <a:pt x="260" y="42"/>
                  <a:pt x="261" y="17"/>
                </a:cubicBezTo>
                <a:cubicBezTo>
                  <a:pt x="261" y="13"/>
                  <a:pt x="259" y="8"/>
                  <a:pt x="256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28"/>
          <p:cNvSpPr/>
          <p:nvPr/>
        </p:nvSpPr>
        <p:spPr>
          <a:xfrm>
            <a:off x="8620124" y="4828041"/>
            <a:ext cx="523876" cy="514038"/>
          </a:xfrm>
          <a:custGeom>
            <a:avLst/>
            <a:gdLst>
              <a:gd name="connsiteX0" fmla="*/ 173831 w 338138"/>
              <a:gd name="connsiteY0" fmla="*/ 261938 h 331788"/>
              <a:gd name="connsiteX1" fmla="*/ 177800 w 338138"/>
              <a:gd name="connsiteY1" fmla="*/ 265819 h 331788"/>
              <a:gd name="connsiteX2" fmla="*/ 177800 w 338138"/>
              <a:gd name="connsiteY2" fmla="*/ 327908 h 331788"/>
              <a:gd name="connsiteX3" fmla="*/ 173831 w 338138"/>
              <a:gd name="connsiteY3" fmla="*/ 331788 h 331788"/>
              <a:gd name="connsiteX4" fmla="*/ 169862 w 338138"/>
              <a:gd name="connsiteY4" fmla="*/ 327908 h 331788"/>
              <a:gd name="connsiteX5" fmla="*/ 169862 w 338138"/>
              <a:gd name="connsiteY5" fmla="*/ 265819 h 331788"/>
              <a:gd name="connsiteX6" fmla="*/ 173831 w 338138"/>
              <a:gd name="connsiteY6" fmla="*/ 261938 h 331788"/>
              <a:gd name="connsiteX7" fmla="*/ 102684 w 338138"/>
              <a:gd name="connsiteY7" fmla="*/ 231775 h 331788"/>
              <a:gd name="connsiteX8" fmla="*/ 105317 w 338138"/>
              <a:gd name="connsiteY8" fmla="*/ 233085 h 331788"/>
              <a:gd name="connsiteX9" fmla="*/ 105317 w 338138"/>
              <a:gd name="connsiteY9" fmla="*/ 238324 h 331788"/>
              <a:gd name="connsiteX10" fmla="*/ 61874 w 338138"/>
              <a:gd name="connsiteY10" fmla="*/ 282854 h 331788"/>
              <a:gd name="connsiteX11" fmla="*/ 55292 w 338138"/>
              <a:gd name="connsiteY11" fmla="*/ 282854 h 331788"/>
              <a:gd name="connsiteX12" fmla="*/ 55292 w 338138"/>
              <a:gd name="connsiteY12" fmla="*/ 276305 h 331788"/>
              <a:gd name="connsiteX13" fmla="*/ 100051 w 338138"/>
              <a:gd name="connsiteY13" fmla="*/ 233085 h 331788"/>
              <a:gd name="connsiteX14" fmla="*/ 102684 w 338138"/>
              <a:gd name="connsiteY14" fmla="*/ 231775 h 331788"/>
              <a:gd name="connsiteX15" fmla="*/ 243760 w 338138"/>
              <a:gd name="connsiteY15" fmla="*/ 227013 h 331788"/>
              <a:gd name="connsiteX16" fmla="*/ 246459 w 338138"/>
              <a:gd name="connsiteY16" fmla="*/ 228329 h 331788"/>
              <a:gd name="connsiteX17" fmla="*/ 292338 w 338138"/>
              <a:gd name="connsiteY17" fmla="*/ 273089 h 331788"/>
              <a:gd name="connsiteX18" fmla="*/ 292338 w 338138"/>
              <a:gd name="connsiteY18" fmla="*/ 278355 h 331788"/>
              <a:gd name="connsiteX19" fmla="*/ 285591 w 338138"/>
              <a:gd name="connsiteY19" fmla="*/ 278355 h 331788"/>
              <a:gd name="connsiteX20" fmla="*/ 241062 w 338138"/>
              <a:gd name="connsiteY20" fmla="*/ 233596 h 331788"/>
              <a:gd name="connsiteX21" fmla="*/ 239712 w 338138"/>
              <a:gd name="connsiteY21" fmla="*/ 230962 h 331788"/>
              <a:gd name="connsiteX22" fmla="*/ 241062 w 338138"/>
              <a:gd name="connsiteY22" fmla="*/ 228329 h 331788"/>
              <a:gd name="connsiteX23" fmla="*/ 243760 w 338138"/>
              <a:gd name="connsiteY23" fmla="*/ 227013 h 331788"/>
              <a:gd name="connsiteX24" fmla="*/ 270669 w 338138"/>
              <a:gd name="connsiteY24" fmla="*/ 157163 h 331788"/>
              <a:gd name="connsiteX25" fmla="*/ 334169 w 338138"/>
              <a:gd name="connsiteY25" fmla="*/ 157163 h 331788"/>
              <a:gd name="connsiteX26" fmla="*/ 338138 w 338138"/>
              <a:gd name="connsiteY26" fmla="*/ 161132 h 331788"/>
              <a:gd name="connsiteX27" fmla="*/ 334169 w 338138"/>
              <a:gd name="connsiteY27" fmla="*/ 165101 h 331788"/>
              <a:gd name="connsiteX28" fmla="*/ 270669 w 338138"/>
              <a:gd name="connsiteY28" fmla="*/ 165101 h 331788"/>
              <a:gd name="connsiteX29" fmla="*/ 266700 w 338138"/>
              <a:gd name="connsiteY29" fmla="*/ 161132 h 331788"/>
              <a:gd name="connsiteX30" fmla="*/ 270669 w 338138"/>
              <a:gd name="connsiteY30" fmla="*/ 157163 h 331788"/>
              <a:gd name="connsiteX31" fmla="*/ 3969 w 338138"/>
              <a:gd name="connsiteY31" fmla="*/ 157163 h 331788"/>
              <a:gd name="connsiteX32" fmla="*/ 67469 w 338138"/>
              <a:gd name="connsiteY32" fmla="*/ 157163 h 331788"/>
              <a:gd name="connsiteX33" fmla="*/ 71438 w 338138"/>
              <a:gd name="connsiteY33" fmla="*/ 161132 h 331788"/>
              <a:gd name="connsiteX34" fmla="*/ 67469 w 338138"/>
              <a:gd name="connsiteY34" fmla="*/ 165101 h 331788"/>
              <a:gd name="connsiteX35" fmla="*/ 3969 w 338138"/>
              <a:gd name="connsiteY35" fmla="*/ 165101 h 331788"/>
              <a:gd name="connsiteX36" fmla="*/ 0 w 338138"/>
              <a:gd name="connsiteY36" fmla="*/ 161132 h 331788"/>
              <a:gd name="connsiteX37" fmla="*/ 3969 w 338138"/>
              <a:gd name="connsiteY37" fmla="*/ 157163 h 331788"/>
              <a:gd name="connsiteX38" fmla="*/ 165894 w 338138"/>
              <a:gd name="connsiteY38" fmla="*/ 100013 h 331788"/>
              <a:gd name="connsiteX39" fmla="*/ 228601 w 338138"/>
              <a:gd name="connsiteY39" fmla="*/ 161926 h 331788"/>
              <a:gd name="connsiteX40" fmla="*/ 165894 w 338138"/>
              <a:gd name="connsiteY40" fmla="*/ 223839 h 331788"/>
              <a:gd name="connsiteX41" fmla="*/ 103187 w 338138"/>
              <a:gd name="connsiteY41" fmla="*/ 161926 h 331788"/>
              <a:gd name="connsiteX42" fmla="*/ 165894 w 338138"/>
              <a:gd name="connsiteY42" fmla="*/ 100013 h 331788"/>
              <a:gd name="connsiteX43" fmla="*/ 286584 w 338138"/>
              <a:gd name="connsiteY43" fmla="*/ 47625 h 331788"/>
              <a:gd name="connsiteX44" fmla="*/ 289203 w 338138"/>
              <a:gd name="connsiteY44" fmla="*/ 48934 h 331788"/>
              <a:gd name="connsiteX45" fmla="*/ 290513 w 338138"/>
              <a:gd name="connsiteY45" fmla="*/ 51554 h 331788"/>
              <a:gd name="connsiteX46" fmla="*/ 289203 w 338138"/>
              <a:gd name="connsiteY46" fmla="*/ 54173 h 331788"/>
              <a:gd name="connsiteX47" fmla="*/ 245983 w 338138"/>
              <a:gd name="connsiteY47" fmla="*/ 98703 h 331788"/>
              <a:gd name="connsiteX48" fmla="*/ 239435 w 338138"/>
              <a:gd name="connsiteY48" fmla="*/ 98703 h 331788"/>
              <a:gd name="connsiteX49" fmla="*/ 238125 w 338138"/>
              <a:gd name="connsiteY49" fmla="*/ 96084 h 331788"/>
              <a:gd name="connsiteX50" fmla="*/ 239435 w 338138"/>
              <a:gd name="connsiteY50" fmla="*/ 93464 h 331788"/>
              <a:gd name="connsiteX51" fmla="*/ 283965 w 338138"/>
              <a:gd name="connsiteY51" fmla="*/ 48934 h 331788"/>
              <a:gd name="connsiteX52" fmla="*/ 286584 w 338138"/>
              <a:gd name="connsiteY52" fmla="*/ 47625 h 331788"/>
              <a:gd name="connsiteX53" fmla="*/ 56066 w 338138"/>
              <a:gd name="connsiteY53" fmla="*/ 38100 h 331788"/>
              <a:gd name="connsiteX54" fmla="*/ 58699 w 338138"/>
              <a:gd name="connsiteY54" fmla="*/ 39449 h 331788"/>
              <a:gd name="connsiteX55" fmla="*/ 103459 w 338138"/>
              <a:gd name="connsiteY55" fmla="*/ 85328 h 331788"/>
              <a:gd name="connsiteX56" fmla="*/ 104775 w 338138"/>
              <a:gd name="connsiteY56" fmla="*/ 88027 h 331788"/>
              <a:gd name="connsiteX57" fmla="*/ 103459 w 338138"/>
              <a:gd name="connsiteY57" fmla="*/ 90725 h 331788"/>
              <a:gd name="connsiteX58" fmla="*/ 96876 w 338138"/>
              <a:gd name="connsiteY58" fmla="*/ 90725 h 331788"/>
              <a:gd name="connsiteX59" fmla="*/ 53433 w 338138"/>
              <a:gd name="connsiteY59" fmla="*/ 44847 h 331788"/>
              <a:gd name="connsiteX60" fmla="*/ 53433 w 338138"/>
              <a:gd name="connsiteY60" fmla="*/ 39449 h 331788"/>
              <a:gd name="connsiteX61" fmla="*/ 56066 w 338138"/>
              <a:gd name="connsiteY61" fmla="*/ 38100 h 331788"/>
              <a:gd name="connsiteX62" fmla="*/ 173831 w 338138"/>
              <a:gd name="connsiteY62" fmla="*/ 0 h 331788"/>
              <a:gd name="connsiteX63" fmla="*/ 177800 w 338138"/>
              <a:gd name="connsiteY63" fmla="*/ 3969 h 331788"/>
              <a:gd name="connsiteX64" fmla="*/ 177800 w 338138"/>
              <a:gd name="connsiteY64" fmla="*/ 67469 h 331788"/>
              <a:gd name="connsiteX65" fmla="*/ 173831 w 338138"/>
              <a:gd name="connsiteY65" fmla="*/ 71438 h 331788"/>
              <a:gd name="connsiteX66" fmla="*/ 169862 w 338138"/>
              <a:gd name="connsiteY66" fmla="*/ 67469 h 331788"/>
              <a:gd name="connsiteX67" fmla="*/ 169862 w 338138"/>
              <a:gd name="connsiteY67" fmla="*/ 3969 h 331788"/>
              <a:gd name="connsiteX68" fmla="*/ 173831 w 338138"/>
              <a:gd name="connsiteY68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38138" h="331788">
                <a:moveTo>
                  <a:pt x="173831" y="261938"/>
                </a:moveTo>
                <a:cubicBezTo>
                  <a:pt x="175154" y="261938"/>
                  <a:pt x="177800" y="263232"/>
                  <a:pt x="177800" y="265819"/>
                </a:cubicBezTo>
                <a:cubicBezTo>
                  <a:pt x="177800" y="265819"/>
                  <a:pt x="177800" y="265819"/>
                  <a:pt x="177800" y="327908"/>
                </a:cubicBezTo>
                <a:cubicBezTo>
                  <a:pt x="177800" y="329201"/>
                  <a:pt x="175154" y="331788"/>
                  <a:pt x="173831" y="331788"/>
                </a:cubicBezTo>
                <a:cubicBezTo>
                  <a:pt x="171185" y="331788"/>
                  <a:pt x="169862" y="329201"/>
                  <a:pt x="169862" y="327908"/>
                </a:cubicBezTo>
                <a:cubicBezTo>
                  <a:pt x="169862" y="327908"/>
                  <a:pt x="169862" y="327908"/>
                  <a:pt x="169862" y="265819"/>
                </a:cubicBezTo>
                <a:cubicBezTo>
                  <a:pt x="169862" y="263232"/>
                  <a:pt x="171185" y="261938"/>
                  <a:pt x="173831" y="261938"/>
                </a:cubicBezTo>
                <a:close/>
                <a:moveTo>
                  <a:pt x="102684" y="231775"/>
                </a:moveTo>
                <a:cubicBezTo>
                  <a:pt x="104001" y="231775"/>
                  <a:pt x="105317" y="231775"/>
                  <a:pt x="105317" y="233085"/>
                </a:cubicBezTo>
                <a:cubicBezTo>
                  <a:pt x="107950" y="234395"/>
                  <a:pt x="107950" y="237014"/>
                  <a:pt x="105317" y="238324"/>
                </a:cubicBezTo>
                <a:cubicBezTo>
                  <a:pt x="105317" y="238324"/>
                  <a:pt x="105317" y="238324"/>
                  <a:pt x="61874" y="282854"/>
                </a:cubicBezTo>
                <a:cubicBezTo>
                  <a:pt x="59241" y="284163"/>
                  <a:pt x="57925" y="284163"/>
                  <a:pt x="55292" y="282854"/>
                </a:cubicBezTo>
                <a:cubicBezTo>
                  <a:pt x="53975" y="280234"/>
                  <a:pt x="53975" y="278924"/>
                  <a:pt x="55292" y="276305"/>
                </a:cubicBezTo>
                <a:cubicBezTo>
                  <a:pt x="55292" y="276305"/>
                  <a:pt x="55292" y="276305"/>
                  <a:pt x="100051" y="233085"/>
                </a:cubicBezTo>
                <a:cubicBezTo>
                  <a:pt x="101368" y="231775"/>
                  <a:pt x="101368" y="231775"/>
                  <a:pt x="102684" y="231775"/>
                </a:cubicBezTo>
                <a:close/>
                <a:moveTo>
                  <a:pt x="243760" y="227013"/>
                </a:moveTo>
                <a:cubicBezTo>
                  <a:pt x="245110" y="227013"/>
                  <a:pt x="245110" y="228329"/>
                  <a:pt x="246459" y="228329"/>
                </a:cubicBezTo>
                <a:lnTo>
                  <a:pt x="292338" y="273089"/>
                </a:lnTo>
                <a:cubicBezTo>
                  <a:pt x="293687" y="274406"/>
                  <a:pt x="293687" y="277039"/>
                  <a:pt x="292338" y="278355"/>
                </a:cubicBezTo>
                <a:cubicBezTo>
                  <a:pt x="289639" y="280988"/>
                  <a:pt x="288290" y="280988"/>
                  <a:pt x="285591" y="278355"/>
                </a:cubicBezTo>
                <a:cubicBezTo>
                  <a:pt x="285591" y="278355"/>
                  <a:pt x="285591" y="278355"/>
                  <a:pt x="241062" y="233596"/>
                </a:cubicBezTo>
                <a:cubicBezTo>
                  <a:pt x="239712" y="233596"/>
                  <a:pt x="239712" y="232279"/>
                  <a:pt x="239712" y="230962"/>
                </a:cubicBezTo>
                <a:cubicBezTo>
                  <a:pt x="239712" y="230962"/>
                  <a:pt x="239712" y="229646"/>
                  <a:pt x="241062" y="228329"/>
                </a:cubicBezTo>
                <a:cubicBezTo>
                  <a:pt x="241062" y="228329"/>
                  <a:pt x="242411" y="227013"/>
                  <a:pt x="243760" y="227013"/>
                </a:cubicBezTo>
                <a:close/>
                <a:moveTo>
                  <a:pt x="270669" y="157163"/>
                </a:moveTo>
                <a:cubicBezTo>
                  <a:pt x="270669" y="157163"/>
                  <a:pt x="270669" y="157163"/>
                  <a:pt x="334169" y="157163"/>
                </a:cubicBezTo>
                <a:cubicBezTo>
                  <a:pt x="336815" y="157163"/>
                  <a:pt x="338138" y="159809"/>
                  <a:pt x="338138" y="161132"/>
                </a:cubicBezTo>
                <a:cubicBezTo>
                  <a:pt x="338138" y="163778"/>
                  <a:pt x="336815" y="165101"/>
                  <a:pt x="334169" y="165101"/>
                </a:cubicBezTo>
                <a:cubicBezTo>
                  <a:pt x="334169" y="165101"/>
                  <a:pt x="334169" y="165101"/>
                  <a:pt x="270669" y="165101"/>
                </a:cubicBezTo>
                <a:cubicBezTo>
                  <a:pt x="269346" y="165101"/>
                  <a:pt x="266700" y="163778"/>
                  <a:pt x="266700" y="161132"/>
                </a:cubicBezTo>
                <a:cubicBezTo>
                  <a:pt x="266700" y="159809"/>
                  <a:pt x="269346" y="157163"/>
                  <a:pt x="270669" y="157163"/>
                </a:cubicBezTo>
                <a:close/>
                <a:moveTo>
                  <a:pt x="3969" y="157163"/>
                </a:moveTo>
                <a:cubicBezTo>
                  <a:pt x="3969" y="157163"/>
                  <a:pt x="3969" y="157163"/>
                  <a:pt x="67469" y="157163"/>
                </a:cubicBezTo>
                <a:cubicBezTo>
                  <a:pt x="68792" y="157163"/>
                  <a:pt x="71438" y="159809"/>
                  <a:pt x="71438" y="161132"/>
                </a:cubicBezTo>
                <a:cubicBezTo>
                  <a:pt x="71438" y="163778"/>
                  <a:pt x="68792" y="165101"/>
                  <a:pt x="67469" y="165101"/>
                </a:cubicBezTo>
                <a:cubicBezTo>
                  <a:pt x="67469" y="165101"/>
                  <a:pt x="67469" y="165101"/>
                  <a:pt x="3969" y="165101"/>
                </a:cubicBezTo>
                <a:cubicBezTo>
                  <a:pt x="1323" y="165101"/>
                  <a:pt x="0" y="163778"/>
                  <a:pt x="0" y="161132"/>
                </a:cubicBezTo>
                <a:cubicBezTo>
                  <a:pt x="0" y="159809"/>
                  <a:pt x="1323" y="157163"/>
                  <a:pt x="3969" y="157163"/>
                </a:cubicBezTo>
                <a:close/>
                <a:moveTo>
                  <a:pt x="165894" y="100013"/>
                </a:moveTo>
                <a:cubicBezTo>
                  <a:pt x="200526" y="100013"/>
                  <a:pt x="228601" y="127732"/>
                  <a:pt x="228601" y="161926"/>
                </a:cubicBezTo>
                <a:cubicBezTo>
                  <a:pt x="228601" y="196120"/>
                  <a:pt x="200526" y="223839"/>
                  <a:pt x="165894" y="223839"/>
                </a:cubicBezTo>
                <a:cubicBezTo>
                  <a:pt x="131262" y="223839"/>
                  <a:pt x="103187" y="196120"/>
                  <a:pt x="103187" y="161926"/>
                </a:cubicBezTo>
                <a:cubicBezTo>
                  <a:pt x="103187" y="127732"/>
                  <a:pt x="131262" y="100013"/>
                  <a:pt x="165894" y="100013"/>
                </a:cubicBezTo>
                <a:close/>
                <a:moveTo>
                  <a:pt x="286584" y="47625"/>
                </a:moveTo>
                <a:cubicBezTo>
                  <a:pt x="287894" y="47625"/>
                  <a:pt x="289203" y="47625"/>
                  <a:pt x="289203" y="48934"/>
                </a:cubicBezTo>
                <a:cubicBezTo>
                  <a:pt x="290513" y="50244"/>
                  <a:pt x="290513" y="50244"/>
                  <a:pt x="290513" y="51554"/>
                </a:cubicBezTo>
                <a:cubicBezTo>
                  <a:pt x="290513" y="52864"/>
                  <a:pt x="290513" y="54173"/>
                  <a:pt x="289203" y="54173"/>
                </a:cubicBezTo>
                <a:cubicBezTo>
                  <a:pt x="289203" y="54173"/>
                  <a:pt x="289203" y="54173"/>
                  <a:pt x="245983" y="98703"/>
                </a:cubicBezTo>
                <a:cubicBezTo>
                  <a:pt x="243364" y="100013"/>
                  <a:pt x="240745" y="100013"/>
                  <a:pt x="239435" y="98703"/>
                </a:cubicBezTo>
                <a:cubicBezTo>
                  <a:pt x="239435" y="97393"/>
                  <a:pt x="238125" y="97393"/>
                  <a:pt x="238125" y="96084"/>
                </a:cubicBezTo>
                <a:cubicBezTo>
                  <a:pt x="238125" y="94774"/>
                  <a:pt x="239435" y="93464"/>
                  <a:pt x="239435" y="93464"/>
                </a:cubicBezTo>
                <a:cubicBezTo>
                  <a:pt x="239435" y="93464"/>
                  <a:pt x="239435" y="93464"/>
                  <a:pt x="283965" y="48934"/>
                </a:cubicBezTo>
                <a:cubicBezTo>
                  <a:pt x="283965" y="47625"/>
                  <a:pt x="285274" y="47625"/>
                  <a:pt x="286584" y="47625"/>
                </a:cubicBezTo>
                <a:close/>
                <a:moveTo>
                  <a:pt x="56066" y="38100"/>
                </a:moveTo>
                <a:cubicBezTo>
                  <a:pt x="57382" y="38100"/>
                  <a:pt x="57382" y="39449"/>
                  <a:pt x="58699" y="39449"/>
                </a:cubicBezTo>
                <a:cubicBezTo>
                  <a:pt x="58699" y="39449"/>
                  <a:pt x="58699" y="39449"/>
                  <a:pt x="103459" y="85328"/>
                </a:cubicBezTo>
                <a:cubicBezTo>
                  <a:pt x="103459" y="85328"/>
                  <a:pt x="104775" y="86677"/>
                  <a:pt x="104775" y="88027"/>
                </a:cubicBezTo>
                <a:cubicBezTo>
                  <a:pt x="104775" y="89376"/>
                  <a:pt x="103459" y="90725"/>
                  <a:pt x="103459" y="90725"/>
                </a:cubicBezTo>
                <a:cubicBezTo>
                  <a:pt x="102142" y="92075"/>
                  <a:pt x="99509" y="92075"/>
                  <a:pt x="96876" y="90725"/>
                </a:cubicBezTo>
                <a:lnTo>
                  <a:pt x="53433" y="44847"/>
                </a:lnTo>
                <a:cubicBezTo>
                  <a:pt x="50800" y="43497"/>
                  <a:pt x="50800" y="40799"/>
                  <a:pt x="53433" y="39449"/>
                </a:cubicBezTo>
                <a:cubicBezTo>
                  <a:pt x="53433" y="39449"/>
                  <a:pt x="54750" y="38100"/>
                  <a:pt x="56066" y="38100"/>
                </a:cubicBezTo>
                <a:close/>
                <a:moveTo>
                  <a:pt x="173831" y="0"/>
                </a:moveTo>
                <a:cubicBezTo>
                  <a:pt x="175154" y="0"/>
                  <a:pt x="177800" y="2646"/>
                  <a:pt x="177800" y="3969"/>
                </a:cubicBezTo>
                <a:cubicBezTo>
                  <a:pt x="177800" y="3969"/>
                  <a:pt x="177800" y="3969"/>
                  <a:pt x="177800" y="67469"/>
                </a:cubicBezTo>
                <a:cubicBezTo>
                  <a:pt x="177800" y="70115"/>
                  <a:pt x="175154" y="71438"/>
                  <a:pt x="173831" y="71438"/>
                </a:cubicBezTo>
                <a:cubicBezTo>
                  <a:pt x="171185" y="71438"/>
                  <a:pt x="169862" y="70115"/>
                  <a:pt x="169862" y="67469"/>
                </a:cubicBezTo>
                <a:cubicBezTo>
                  <a:pt x="169862" y="67469"/>
                  <a:pt x="169862" y="67469"/>
                  <a:pt x="169862" y="3969"/>
                </a:cubicBezTo>
                <a:cubicBezTo>
                  <a:pt x="169862" y="2646"/>
                  <a:pt x="171185" y="0"/>
                  <a:pt x="1738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29"/>
          <p:cNvSpPr/>
          <p:nvPr/>
        </p:nvSpPr>
        <p:spPr>
          <a:xfrm>
            <a:off x="10067610" y="4823122"/>
            <a:ext cx="410204" cy="523876"/>
          </a:xfrm>
          <a:custGeom>
            <a:avLst/>
            <a:gdLst>
              <a:gd name="connsiteX0" fmla="*/ 130969 w 263525"/>
              <a:gd name="connsiteY0" fmla="*/ 12700 h 336550"/>
              <a:gd name="connsiteX1" fmla="*/ 12700 w 263525"/>
              <a:gd name="connsiteY1" fmla="*/ 130831 h 336550"/>
              <a:gd name="connsiteX2" fmla="*/ 90232 w 263525"/>
              <a:gd name="connsiteY2" fmla="*/ 241087 h 336550"/>
              <a:gd name="connsiteX3" fmla="*/ 103373 w 263525"/>
              <a:gd name="connsiteY3" fmla="*/ 179396 h 336550"/>
              <a:gd name="connsiteX4" fmla="*/ 60008 w 263525"/>
              <a:gd name="connsiteY4" fmla="*/ 129519 h 336550"/>
              <a:gd name="connsiteX5" fmla="*/ 69206 w 263525"/>
              <a:gd name="connsiteY5" fmla="*/ 125581 h 336550"/>
              <a:gd name="connsiteX6" fmla="*/ 106001 w 263525"/>
              <a:gd name="connsiteY6" fmla="*/ 170208 h 336550"/>
              <a:gd name="connsiteX7" fmla="*/ 154623 w 263525"/>
              <a:gd name="connsiteY7" fmla="*/ 98017 h 336550"/>
              <a:gd name="connsiteX8" fmla="*/ 166450 w 263525"/>
              <a:gd name="connsiteY8" fmla="*/ 112455 h 336550"/>
              <a:gd name="connsiteX9" fmla="*/ 127027 w 263525"/>
              <a:gd name="connsiteY9" fmla="*/ 196460 h 336550"/>
              <a:gd name="connsiteX10" fmla="*/ 192732 w 263525"/>
              <a:gd name="connsiteY10" fmla="*/ 141332 h 336550"/>
              <a:gd name="connsiteX11" fmla="*/ 201931 w 263525"/>
              <a:gd name="connsiteY11" fmla="*/ 145270 h 336550"/>
              <a:gd name="connsiteX12" fmla="*/ 144110 w 263525"/>
              <a:gd name="connsiteY12" fmla="*/ 204335 h 336550"/>
              <a:gd name="connsiteX13" fmla="*/ 127027 w 263525"/>
              <a:gd name="connsiteY13" fmla="*/ 206960 h 336550"/>
              <a:gd name="connsiteX14" fmla="*/ 130969 w 263525"/>
              <a:gd name="connsiteY14" fmla="*/ 247650 h 336550"/>
              <a:gd name="connsiteX15" fmla="*/ 249238 w 263525"/>
              <a:gd name="connsiteY15" fmla="*/ 130831 h 336550"/>
              <a:gd name="connsiteX16" fmla="*/ 165136 w 263525"/>
              <a:gd name="connsiteY16" fmla="*/ 17950 h 336550"/>
              <a:gd name="connsiteX17" fmla="*/ 148052 w 263525"/>
              <a:gd name="connsiteY17" fmla="*/ 66515 h 336550"/>
              <a:gd name="connsiteX18" fmla="*/ 133597 w 263525"/>
              <a:gd name="connsiteY18" fmla="*/ 12700 h 336550"/>
              <a:gd name="connsiteX19" fmla="*/ 130969 w 263525"/>
              <a:gd name="connsiteY19" fmla="*/ 12700 h 336550"/>
              <a:gd name="connsiteX20" fmla="*/ 131763 w 263525"/>
              <a:gd name="connsiteY20" fmla="*/ 0 h 336550"/>
              <a:gd name="connsiteX21" fmla="*/ 139668 w 263525"/>
              <a:gd name="connsiteY21" fmla="*/ 0 h 336550"/>
              <a:gd name="connsiteX22" fmla="*/ 144939 w 263525"/>
              <a:gd name="connsiteY22" fmla="*/ 0 h 336550"/>
              <a:gd name="connsiteX23" fmla="*/ 150209 w 263525"/>
              <a:gd name="connsiteY23" fmla="*/ 22349 h 336550"/>
              <a:gd name="connsiteX24" fmla="*/ 158115 w 263525"/>
              <a:gd name="connsiteY24" fmla="*/ 2629 h 336550"/>
              <a:gd name="connsiteX25" fmla="*/ 163386 w 263525"/>
              <a:gd name="connsiteY25" fmla="*/ 3944 h 336550"/>
              <a:gd name="connsiteX26" fmla="*/ 263525 w 263525"/>
              <a:gd name="connsiteY26" fmla="*/ 131465 h 336550"/>
              <a:gd name="connsiteX27" fmla="*/ 134398 w 263525"/>
              <a:gd name="connsiteY27" fmla="*/ 262930 h 336550"/>
              <a:gd name="connsiteX28" fmla="*/ 155480 w 263525"/>
              <a:gd name="connsiteY28" fmla="*/ 336550 h 336550"/>
              <a:gd name="connsiteX29" fmla="*/ 86963 w 263525"/>
              <a:gd name="connsiteY29" fmla="*/ 336550 h 336550"/>
              <a:gd name="connsiteX30" fmla="*/ 89599 w 263525"/>
              <a:gd name="connsiteY30" fmla="*/ 255042 h 336550"/>
              <a:gd name="connsiteX31" fmla="*/ 0 w 263525"/>
              <a:gd name="connsiteY31" fmla="*/ 131465 h 336550"/>
              <a:gd name="connsiteX32" fmla="*/ 131763 w 263525"/>
              <a:gd name="connsiteY32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63525" h="336550">
                <a:moveTo>
                  <a:pt x="130969" y="12700"/>
                </a:moveTo>
                <a:cubicBezTo>
                  <a:pt x="66578" y="12700"/>
                  <a:pt x="12700" y="65203"/>
                  <a:pt x="12700" y="130831"/>
                </a:cubicBezTo>
                <a:cubicBezTo>
                  <a:pt x="12700" y="180709"/>
                  <a:pt x="45553" y="224024"/>
                  <a:pt x="90232" y="241087"/>
                </a:cubicBezTo>
                <a:cubicBezTo>
                  <a:pt x="92860" y="221399"/>
                  <a:pt x="96803" y="200398"/>
                  <a:pt x="103373" y="179396"/>
                </a:cubicBezTo>
                <a:cubicBezTo>
                  <a:pt x="91546" y="175459"/>
                  <a:pt x="75777" y="162333"/>
                  <a:pt x="60008" y="129519"/>
                </a:cubicBezTo>
                <a:cubicBezTo>
                  <a:pt x="60008" y="129519"/>
                  <a:pt x="60008" y="129519"/>
                  <a:pt x="69206" y="125581"/>
                </a:cubicBezTo>
                <a:cubicBezTo>
                  <a:pt x="83662" y="155770"/>
                  <a:pt x="96803" y="166271"/>
                  <a:pt x="106001" y="170208"/>
                </a:cubicBezTo>
                <a:cubicBezTo>
                  <a:pt x="116514" y="140019"/>
                  <a:pt x="132283" y="113768"/>
                  <a:pt x="154623" y="98017"/>
                </a:cubicBezTo>
                <a:cubicBezTo>
                  <a:pt x="154623" y="98017"/>
                  <a:pt x="154623" y="98017"/>
                  <a:pt x="166450" y="112455"/>
                </a:cubicBezTo>
                <a:cubicBezTo>
                  <a:pt x="166450" y="112455"/>
                  <a:pt x="130969" y="128206"/>
                  <a:pt x="127027" y="196460"/>
                </a:cubicBezTo>
                <a:cubicBezTo>
                  <a:pt x="145424" y="195147"/>
                  <a:pt x="170392" y="184647"/>
                  <a:pt x="192732" y="141332"/>
                </a:cubicBezTo>
                <a:cubicBezTo>
                  <a:pt x="192732" y="141332"/>
                  <a:pt x="192732" y="141332"/>
                  <a:pt x="201931" y="145270"/>
                </a:cubicBezTo>
                <a:cubicBezTo>
                  <a:pt x="186161" y="176771"/>
                  <a:pt x="166450" y="196460"/>
                  <a:pt x="144110" y="204335"/>
                </a:cubicBezTo>
                <a:cubicBezTo>
                  <a:pt x="137540" y="205648"/>
                  <a:pt x="132283" y="206960"/>
                  <a:pt x="127027" y="206960"/>
                </a:cubicBezTo>
                <a:cubicBezTo>
                  <a:pt x="127027" y="218774"/>
                  <a:pt x="128341" y="233212"/>
                  <a:pt x="130969" y="247650"/>
                </a:cubicBezTo>
                <a:cubicBezTo>
                  <a:pt x="195360" y="247650"/>
                  <a:pt x="249238" y="195147"/>
                  <a:pt x="249238" y="130831"/>
                </a:cubicBezTo>
                <a:cubicBezTo>
                  <a:pt x="249238" y="78329"/>
                  <a:pt x="215072" y="32389"/>
                  <a:pt x="165136" y="17950"/>
                </a:cubicBezTo>
                <a:cubicBezTo>
                  <a:pt x="165136" y="17950"/>
                  <a:pt x="165136" y="17950"/>
                  <a:pt x="148052" y="66515"/>
                </a:cubicBezTo>
                <a:cubicBezTo>
                  <a:pt x="148052" y="66515"/>
                  <a:pt x="148052" y="66515"/>
                  <a:pt x="133597" y="12700"/>
                </a:cubicBezTo>
                <a:cubicBezTo>
                  <a:pt x="132283" y="12700"/>
                  <a:pt x="132283" y="12700"/>
                  <a:pt x="130969" y="12700"/>
                </a:cubicBezTo>
                <a:close/>
                <a:moveTo>
                  <a:pt x="131763" y="0"/>
                </a:moveTo>
                <a:cubicBezTo>
                  <a:pt x="134398" y="0"/>
                  <a:pt x="137033" y="0"/>
                  <a:pt x="139668" y="0"/>
                </a:cubicBezTo>
                <a:cubicBezTo>
                  <a:pt x="139668" y="0"/>
                  <a:pt x="139668" y="0"/>
                  <a:pt x="144939" y="0"/>
                </a:cubicBezTo>
                <a:cubicBezTo>
                  <a:pt x="144939" y="0"/>
                  <a:pt x="144939" y="0"/>
                  <a:pt x="150209" y="22349"/>
                </a:cubicBezTo>
                <a:cubicBezTo>
                  <a:pt x="150209" y="22349"/>
                  <a:pt x="150209" y="22349"/>
                  <a:pt x="158115" y="2629"/>
                </a:cubicBezTo>
                <a:cubicBezTo>
                  <a:pt x="158115" y="2629"/>
                  <a:pt x="158115" y="2629"/>
                  <a:pt x="163386" y="3944"/>
                </a:cubicBezTo>
                <a:cubicBezTo>
                  <a:pt x="222679" y="18405"/>
                  <a:pt x="263525" y="70991"/>
                  <a:pt x="263525" y="131465"/>
                </a:cubicBezTo>
                <a:cubicBezTo>
                  <a:pt x="263525" y="202456"/>
                  <a:pt x="205550" y="260300"/>
                  <a:pt x="134398" y="262930"/>
                </a:cubicBezTo>
                <a:cubicBezTo>
                  <a:pt x="138351" y="283964"/>
                  <a:pt x="144939" y="308942"/>
                  <a:pt x="155480" y="336550"/>
                </a:cubicBezTo>
                <a:cubicBezTo>
                  <a:pt x="155480" y="336550"/>
                  <a:pt x="155480" y="336550"/>
                  <a:pt x="86963" y="336550"/>
                </a:cubicBezTo>
                <a:cubicBezTo>
                  <a:pt x="86963" y="336550"/>
                  <a:pt x="84328" y="299740"/>
                  <a:pt x="89599" y="255042"/>
                </a:cubicBezTo>
                <a:cubicBezTo>
                  <a:pt x="38211" y="237951"/>
                  <a:pt x="0" y="189309"/>
                  <a:pt x="0" y="131465"/>
                </a:cubicBezTo>
                <a:cubicBezTo>
                  <a:pt x="0" y="59159"/>
                  <a:pt x="59293" y="0"/>
                  <a:pt x="1317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476875" y="2088704"/>
            <a:ext cx="3677743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Please enter the title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476875" y="2886717"/>
            <a:ext cx="5338381" cy="562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Add the text you want, add the text you want, add the text you want</a:t>
            </a:r>
            <a:endParaRPr lang="en-US" altLang="zh-CN" dirty="0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53" y="1444956"/>
            <a:ext cx="4638150" cy="46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6996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6381" y="284956"/>
            <a:ext cx="11935619" cy="6573044"/>
            <a:chOff x="256381" y="284956"/>
            <a:chExt cx="11935619" cy="6573044"/>
          </a:xfrm>
        </p:grpSpPr>
        <p:sp>
          <p:nvSpPr>
            <p:cNvPr id="2" name="矩形 1"/>
            <p:cNvSpPr/>
            <p:nvPr/>
          </p:nvSpPr>
          <p:spPr>
            <a:xfrm>
              <a:off x="256381" y="284956"/>
              <a:ext cx="11679238" cy="6288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99070" y="5461000"/>
              <a:ext cx="1592930" cy="1397000"/>
            </a:xfrm>
            <a:prstGeom prst="rect">
              <a:avLst/>
            </a:prstGeom>
          </p:spPr>
        </p:pic>
      </p:grpSp>
      <p:sp>
        <p:nvSpPr>
          <p:cNvPr id="38" name="文本框 37"/>
          <p:cNvSpPr txBox="1"/>
          <p:nvPr/>
        </p:nvSpPr>
        <p:spPr>
          <a:xfrm>
            <a:off x="4021105" y="431799"/>
            <a:ext cx="414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D46368"/>
                </a:solidFill>
                <a:latin typeface="Aa甜甜圈 (非商业使用)" panose="020B0400000000000000" pitchFamily="34" charset="-122"/>
                <a:ea typeface="Aa甜甜圈 (非商业使用)" panose="020B0400000000000000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Enter your title one</a:t>
            </a:r>
          </a:p>
        </p:txBody>
      </p:sp>
      <p:sp>
        <p:nvSpPr>
          <p:cNvPr id="19" name="ïSlîḋé">
            <a:extLst>
              <a:ext uri="{FF2B5EF4-FFF2-40B4-BE49-F238E27FC236}">
                <a16:creationId xmlns:a16="http://schemas.microsoft.com/office/drawing/2014/main" id="{0689E02B-03AC-4AB8-81A4-DA6DD8E3C5DE}"/>
              </a:ext>
            </a:extLst>
          </p:cNvPr>
          <p:cNvSpPr/>
          <p:nvPr/>
        </p:nvSpPr>
        <p:spPr>
          <a:xfrm>
            <a:off x="6145124" y="1943907"/>
            <a:ext cx="2387125" cy="1231094"/>
          </a:xfrm>
          <a:prstGeom prst="homePlate">
            <a:avLst/>
          </a:prstGeom>
          <a:solidFill>
            <a:srgbClr val="479F7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20" name="ïs1íḑé">
            <a:extLst>
              <a:ext uri="{FF2B5EF4-FFF2-40B4-BE49-F238E27FC236}">
                <a16:creationId xmlns:a16="http://schemas.microsoft.com/office/drawing/2014/main" id="{300D961C-3C67-4CD7-A5A7-80A6EAFED054}"/>
              </a:ext>
            </a:extLst>
          </p:cNvPr>
          <p:cNvSpPr/>
          <p:nvPr/>
        </p:nvSpPr>
        <p:spPr>
          <a:xfrm flipH="1">
            <a:off x="3865771" y="1943907"/>
            <a:ext cx="2197597" cy="1231094"/>
          </a:xfrm>
          <a:prstGeom prst="homePlate">
            <a:avLst/>
          </a:prstGeom>
          <a:solidFill>
            <a:srgbClr val="D4636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anchor="ctr" anchorCtr="0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Enter the title</a:t>
            </a:r>
          </a:p>
        </p:txBody>
      </p:sp>
      <p:sp>
        <p:nvSpPr>
          <p:cNvPr id="21" name="ïṥ1îḓè">
            <a:extLst>
              <a:ext uri="{FF2B5EF4-FFF2-40B4-BE49-F238E27FC236}">
                <a16:creationId xmlns:a16="http://schemas.microsoft.com/office/drawing/2014/main" id="{52945736-E9C5-4E42-BD4A-B971C916EC03}"/>
              </a:ext>
            </a:extLst>
          </p:cNvPr>
          <p:cNvSpPr/>
          <p:nvPr/>
        </p:nvSpPr>
        <p:spPr>
          <a:xfrm>
            <a:off x="9469328" y="1910705"/>
            <a:ext cx="914400" cy="914400"/>
          </a:xfrm>
          <a:prstGeom prst="ellipse">
            <a:avLst/>
          </a:prstGeom>
          <a:solidFill>
            <a:srgbClr val="479F7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85000" lnSpcReduction="10000"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îṥļíďé">
            <a:extLst>
              <a:ext uri="{FF2B5EF4-FFF2-40B4-BE49-F238E27FC236}">
                <a16:creationId xmlns:a16="http://schemas.microsoft.com/office/drawing/2014/main" id="{BD147589-162F-4B0A-8A38-5D3F1F6DD0F3}"/>
              </a:ext>
            </a:extLst>
          </p:cNvPr>
          <p:cNvSpPr/>
          <p:nvPr/>
        </p:nvSpPr>
        <p:spPr>
          <a:xfrm>
            <a:off x="1809333" y="1910705"/>
            <a:ext cx="914400" cy="914400"/>
          </a:xfrm>
          <a:prstGeom prst="ellipse">
            <a:avLst/>
          </a:prstGeom>
          <a:solidFill>
            <a:srgbClr val="D4636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85000" lnSpcReduction="10000"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88418" y="2892453"/>
            <a:ext cx="2720972" cy="1812645"/>
            <a:chOff x="760232" y="3585248"/>
            <a:chExt cx="2720972" cy="1812645"/>
          </a:xfrm>
        </p:grpSpPr>
        <p:sp>
          <p:nvSpPr>
            <p:cNvPr id="26" name="文本框 25"/>
            <p:cNvSpPr txBox="1"/>
            <p:nvPr/>
          </p:nvSpPr>
          <p:spPr>
            <a:xfrm>
              <a:off x="760232" y="3585248"/>
              <a:ext cx="2720972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1016613" y="4107988"/>
              <a:ext cx="2243467" cy="128990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532249" y="2892453"/>
            <a:ext cx="2771333" cy="1812645"/>
            <a:chOff x="744068" y="3585248"/>
            <a:chExt cx="2771333" cy="1812645"/>
          </a:xfrm>
        </p:grpSpPr>
        <p:sp>
          <p:nvSpPr>
            <p:cNvPr id="32" name="文本框 31"/>
            <p:cNvSpPr txBox="1"/>
            <p:nvPr/>
          </p:nvSpPr>
          <p:spPr>
            <a:xfrm>
              <a:off x="744068" y="3585248"/>
              <a:ext cx="2771333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cs typeface="+mn-ea"/>
                  <a:sym typeface="+mn-lt"/>
                </a:rPr>
                <a:t>Enter the title</a:t>
              </a:r>
            </a:p>
          </p:txBody>
        </p: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1016613" y="4107988"/>
              <a:ext cx="2243467" cy="128990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35" y="3055406"/>
            <a:ext cx="3852530" cy="288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07700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6381" y="284956"/>
            <a:ext cx="11935619" cy="6573044"/>
            <a:chOff x="256381" y="284956"/>
            <a:chExt cx="11935619" cy="6573044"/>
          </a:xfrm>
        </p:grpSpPr>
        <p:sp>
          <p:nvSpPr>
            <p:cNvPr id="2" name="矩形 1"/>
            <p:cNvSpPr/>
            <p:nvPr/>
          </p:nvSpPr>
          <p:spPr>
            <a:xfrm>
              <a:off x="256381" y="284956"/>
              <a:ext cx="11679238" cy="6288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99070" y="5461000"/>
              <a:ext cx="1592930" cy="1397000"/>
            </a:xfrm>
            <a:prstGeom prst="rect">
              <a:avLst/>
            </a:prstGeom>
          </p:spPr>
        </p:pic>
      </p:grpSp>
      <p:sp>
        <p:nvSpPr>
          <p:cNvPr id="38" name="文本框 37"/>
          <p:cNvSpPr txBox="1"/>
          <p:nvPr/>
        </p:nvSpPr>
        <p:spPr>
          <a:xfrm>
            <a:off x="4021105" y="431799"/>
            <a:ext cx="414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D46368"/>
                </a:solidFill>
                <a:latin typeface="Aa甜甜圈 (非商业使用)" panose="020B0400000000000000" pitchFamily="34" charset="-122"/>
                <a:ea typeface="Aa甜甜圈 (非商业使用)" panose="020B0400000000000000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Enter title one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558828" y="2075462"/>
            <a:ext cx="11052917" cy="3165948"/>
            <a:chOff x="558828" y="2075462"/>
            <a:chExt cx="11052917" cy="3165948"/>
          </a:xfrm>
        </p:grpSpPr>
        <p:cxnSp>
          <p:nvCxnSpPr>
            <p:cNvPr id="7" name="Straight Connector 10"/>
            <p:cNvCxnSpPr/>
            <p:nvPr/>
          </p:nvCxnSpPr>
          <p:spPr>
            <a:xfrm>
              <a:off x="558828" y="3182938"/>
              <a:ext cx="10926336" cy="0"/>
            </a:xfrm>
            <a:prstGeom prst="line">
              <a:avLst/>
            </a:prstGeom>
            <a:solidFill>
              <a:srgbClr val="2B3944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: Shape 11"/>
            <p:cNvSpPr>
              <a:spLocks/>
            </p:cNvSpPr>
            <p:nvPr/>
          </p:nvSpPr>
          <p:spPr bwMode="auto">
            <a:xfrm rot="524917">
              <a:off x="567429" y="3121878"/>
              <a:ext cx="117980" cy="122121"/>
            </a:xfrm>
            <a:custGeom>
              <a:avLst/>
              <a:gdLst/>
              <a:ahLst/>
              <a:cxnLst>
                <a:cxn ang="0">
                  <a:pos x="14" y="56"/>
                </a:cxn>
                <a:cxn ang="0">
                  <a:pos x="14" y="56"/>
                </a:cxn>
                <a:cxn ang="0">
                  <a:pos x="9" y="53"/>
                </a:cxn>
                <a:cxn ang="0">
                  <a:pos x="6" y="48"/>
                </a:cxn>
                <a:cxn ang="0">
                  <a:pos x="3" y="43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1" y="21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6" y="11"/>
                </a:cxn>
                <a:cxn ang="0">
                  <a:pos x="11" y="6"/>
                </a:cxn>
                <a:cxn ang="0">
                  <a:pos x="16" y="3"/>
                </a:cxn>
                <a:cxn ang="0">
                  <a:pos x="20" y="1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8" y="8"/>
                </a:cxn>
                <a:cxn ang="0">
                  <a:pos x="52" y="11"/>
                </a:cxn>
                <a:cxn ang="0">
                  <a:pos x="56" y="16"/>
                </a:cxn>
                <a:cxn ang="0">
                  <a:pos x="57" y="22"/>
                </a:cxn>
                <a:cxn ang="0">
                  <a:pos x="57" y="27"/>
                </a:cxn>
                <a:cxn ang="0">
                  <a:pos x="57" y="33"/>
                </a:cxn>
                <a:cxn ang="0">
                  <a:pos x="57" y="38"/>
                </a:cxn>
                <a:cxn ang="0">
                  <a:pos x="54" y="45"/>
                </a:cxn>
                <a:cxn ang="0">
                  <a:pos x="54" y="45"/>
                </a:cxn>
                <a:cxn ang="0">
                  <a:pos x="51" y="50"/>
                </a:cxn>
                <a:cxn ang="0">
                  <a:pos x="46" y="53"/>
                </a:cxn>
                <a:cxn ang="0">
                  <a:pos x="41" y="56"/>
                </a:cxn>
                <a:cxn ang="0">
                  <a:pos x="36" y="58"/>
                </a:cxn>
                <a:cxn ang="0">
                  <a:pos x="32" y="59"/>
                </a:cxn>
                <a:cxn ang="0">
                  <a:pos x="25" y="59"/>
                </a:cxn>
                <a:cxn ang="0">
                  <a:pos x="20" y="58"/>
                </a:cxn>
                <a:cxn ang="0">
                  <a:pos x="14" y="56"/>
                </a:cxn>
                <a:cxn ang="0">
                  <a:pos x="14" y="56"/>
                </a:cxn>
              </a:cxnLst>
              <a:rect l="0" t="0" r="r" b="b"/>
              <a:pathLst>
                <a:path w="57" h="59">
                  <a:moveTo>
                    <a:pt x="14" y="56"/>
                  </a:moveTo>
                  <a:lnTo>
                    <a:pt x="14" y="56"/>
                  </a:lnTo>
                  <a:lnTo>
                    <a:pt x="9" y="53"/>
                  </a:lnTo>
                  <a:lnTo>
                    <a:pt x="6" y="48"/>
                  </a:lnTo>
                  <a:lnTo>
                    <a:pt x="3" y="43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1" y="21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6" y="11"/>
                  </a:lnTo>
                  <a:lnTo>
                    <a:pt x="11" y="6"/>
                  </a:lnTo>
                  <a:lnTo>
                    <a:pt x="16" y="3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8" y="8"/>
                  </a:lnTo>
                  <a:lnTo>
                    <a:pt x="52" y="11"/>
                  </a:lnTo>
                  <a:lnTo>
                    <a:pt x="56" y="16"/>
                  </a:lnTo>
                  <a:lnTo>
                    <a:pt x="57" y="22"/>
                  </a:lnTo>
                  <a:lnTo>
                    <a:pt x="57" y="27"/>
                  </a:lnTo>
                  <a:lnTo>
                    <a:pt x="57" y="33"/>
                  </a:lnTo>
                  <a:lnTo>
                    <a:pt x="57" y="38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1" y="50"/>
                  </a:lnTo>
                  <a:lnTo>
                    <a:pt x="46" y="53"/>
                  </a:lnTo>
                  <a:lnTo>
                    <a:pt x="41" y="56"/>
                  </a:lnTo>
                  <a:lnTo>
                    <a:pt x="36" y="58"/>
                  </a:lnTo>
                  <a:lnTo>
                    <a:pt x="32" y="59"/>
                  </a:lnTo>
                  <a:lnTo>
                    <a:pt x="25" y="59"/>
                  </a:lnTo>
                  <a:lnTo>
                    <a:pt x="20" y="58"/>
                  </a:lnTo>
                  <a:lnTo>
                    <a:pt x="14" y="56"/>
                  </a:lnTo>
                  <a:lnTo>
                    <a:pt x="14" y="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12"/>
            <p:cNvSpPr>
              <a:spLocks/>
            </p:cNvSpPr>
            <p:nvPr/>
          </p:nvSpPr>
          <p:spPr bwMode="auto">
            <a:xfrm rot="524917">
              <a:off x="11493765" y="3121878"/>
              <a:ext cx="117980" cy="122121"/>
            </a:xfrm>
            <a:custGeom>
              <a:avLst/>
              <a:gdLst/>
              <a:ahLst/>
              <a:cxnLst>
                <a:cxn ang="0">
                  <a:pos x="14" y="56"/>
                </a:cxn>
                <a:cxn ang="0">
                  <a:pos x="14" y="56"/>
                </a:cxn>
                <a:cxn ang="0">
                  <a:pos x="9" y="53"/>
                </a:cxn>
                <a:cxn ang="0">
                  <a:pos x="6" y="48"/>
                </a:cxn>
                <a:cxn ang="0">
                  <a:pos x="3" y="43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1" y="21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6" y="11"/>
                </a:cxn>
                <a:cxn ang="0">
                  <a:pos x="11" y="6"/>
                </a:cxn>
                <a:cxn ang="0">
                  <a:pos x="16" y="3"/>
                </a:cxn>
                <a:cxn ang="0">
                  <a:pos x="20" y="1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8" y="1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8" y="8"/>
                </a:cxn>
                <a:cxn ang="0">
                  <a:pos x="52" y="11"/>
                </a:cxn>
                <a:cxn ang="0">
                  <a:pos x="56" y="16"/>
                </a:cxn>
                <a:cxn ang="0">
                  <a:pos x="57" y="22"/>
                </a:cxn>
                <a:cxn ang="0">
                  <a:pos x="57" y="27"/>
                </a:cxn>
                <a:cxn ang="0">
                  <a:pos x="57" y="33"/>
                </a:cxn>
                <a:cxn ang="0">
                  <a:pos x="57" y="38"/>
                </a:cxn>
                <a:cxn ang="0">
                  <a:pos x="54" y="45"/>
                </a:cxn>
                <a:cxn ang="0">
                  <a:pos x="54" y="45"/>
                </a:cxn>
                <a:cxn ang="0">
                  <a:pos x="51" y="50"/>
                </a:cxn>
                <a:cxn ang="0">
                  <a:pos x="46" y="53"/>
                </a:cxn>
                <a:cxn ang="0">
                  <a:pos x="41" y="56"/>
                </a:cxn>
                <a:cxn ang="0">
                  <a:pos x="36" y="58"/>
                </a:cxn>
                <a:cxn ang="0">
                  <a:pos x="32" y="59"/>
                </a:cxn>
                <a:cxn ang="0">
                  <a:pos x="25" y="59"/>
                </a:cxn>
                <a:cxn ang="0">
                  <a:pos x="20" y="58"/>
                </a:cxn>
                <a:cxn ang="0">
                  <a:pos x="14" y="56"/>
                </a:cxn>
                <a:cxn ang="0">
                  <a:pos x="14" y="56"/>
                </a:cxn>
              </a:cxnLst>
              <a:rect l="0" t="0" r="r" b="b"/>
              <a:pathLst>
                <a:path w="57" h="59">
                  <a:moveTo>
                    <a:pt x="14" y="56"/>
                  </a:moveTo>
                  <a:lnTo>
                    <a:pt x="14" y="56"/>
                  </a:lnTo>
                  <a:lnTo>
                    <a:pt x="9" y="53"/>
                  </a:lnTo>
                  <a:lnTo>
                    <a:pt x="6" y="48"/>
                  </a:lnTo>
                  <a:lnTo>
                    <a:pt x="3" y="43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1" y="21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6" y="11"/>
                  </a:lnTo>
                  <a:lnTo>
                    <a:pt x="11" y="6"/>
                  </a:lnTo>
                  <a:lnTo>
                    <a:pt x="16" y="3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8" y="8"/>
                  </a:lnTo>
                  <a:lnTo>
                    <a:pt x="52" y="11"/>
                  </a:lnTo>
                  <a:lnTo>
                    <a:pt x="56" y="16"/>
                  </a:lnTo>
                  <a:lnTo>
                    <a:pt x="57" y="22"/>
                  </a:lnTo>
                  <a:lnTo>
                    <a:pt x="57" y="27"/>
                  </a:lnTo>
                  <a:lnTo>
                    <a:pt x="57" y="33"/>
                  </a:lnTo>
                  <a:lnTo>
                    <a:pt x="57" y="38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1" y="50"/>
                  </a:lnTo>
                  <a:lnTo>
                    <a:pt x="46" y="53"/>
                  </a:lnTo>
                  <a:lnTo>
                    <a:pt x="41" y="56"/>
                  </a:lnTo>
                  <a:lnTo>
                    <a:pt x="36" y="58"/>
                  </a:lnTo>
                  <a:lnTo>
                    <a:pt x="32" y="59"/>
                  </a:lnTo>
                  <a:lnTo>
                    <a:pt x="25" y="59"/>
                  </a:lnTo>
                  <a:lnTo>
                    <a:pt x="20" y="58"/>
                  </a:lnTo>
                  <a:lnTo>
                    <a:pt x="14" y="56"/>
                  </a:lnTo>
                  <a:lnTo>
                    <a:pt x="14" y="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6"/>
            <p:cNvSpPr>
              <a:spLocks/>
            </p:cNvSpPr>
            <p:nvPr/>
          </p:nvSpPr>
          <p:spPr bwMode="auto">
            <a:xfrm>
              <a:off x="8370837" y="3036996"/>
              <a:ext cx="337211" cy="291883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7"/>
            <p:cNvSpPr>
              <a:spLocks/>
            </p:cNvSpPr>
            <p:nvPr/>
          </p:nvSpPr>
          <p:spPr bwMode="auto">
            <a:xfrm>
              <a:off x="4204770" y="3036996"/>
              <a:ext cx="337211" cy="291883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8"/>
            <p:cNvSpPr>
              <a:spLocks/>
            </p:cNvSpPr>
            <p:nvPr/>
          </p:nvSpPr>
          <p:spPr bwMode="auto">
            <a:xfrm>
              <a:off x="7722722" y="3036996"/>
              <a:ext cx="337211" cy="291883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9"/>
            <p:cNvSpPr>
              <a:spLocks/>
            </p:cNvSpPr>
            <p:nvPr/>
          </p:nvSpPr>
          <p:spPr bwMode="auto">
            <a:xfrm>
              <a:off x="3556654" y="3036996"/>
              <a:ext cx="337211" cy="291883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23"/>
            <p:cNvSpPr>
              <a:spLocks/>
            </p:cNvSpPr>
            <p:nvPr/>
          </p:nvSpPr>
          <p:spPr bwMode="auto">
            <a:xfrm>
              <a:off x="4852886" y="2075462"/>
              <a:ext cx="2558932" cy="2214951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solidFill>
              <a:srgbClr val="479F7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25"/>
            <p:cNvSpPr>
              <a:spLocks/>
            </p:cNvSpPr>
            <p:nvPr/>
          </p:nvSpPr>
          <p:spPr bwMode="auto">
            <a:xfrm>
              <a:off x="4950834" y="2160244"/>
              <a:ext cx="2363036" cy="2045389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noFill/>
            <a:ln w="3175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32"/>
            <p:cNvSpPr>
              <a:spLocks/>
            </p:cNvSpPr>
            <p:nvPr/>
          </p:nvSpPr>
          <p:spPr bwMode="auto">
            <a:xfrm>
              <a:off x="1186797" y="2320276"/>
              <a:ext cx="1997147" cy="1728685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solidFill>
              <a:srgbClr val="D4636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40"/>
            <p:cNvSpPr>
              <a:spLocks/>
            </p:cNvSpPr>
            <p:nvPr/>
          </p:nvSpPr>
          <p:spPr bwMode="auto">
            <a:xfrm>
              <a:off x="1124991" y="2266780"/>
              <a:ext cx="2120758" cy="1835676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noFill/>
            <a:ln w="3175">
              <a:solidFill>
                <a:schemeClr val="accent2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42"/>
            <p:cNvSpPr>
              <a:spLocks/>
            </p:cNvSpPr>
            <p:nvPr/>
          </p:nvSpPr>
          <p:spPr bwMode="auto">
            <a:xfrm>
              <a:off x="9080759" y="2318595"/>
              <a:ext cx="1997147" cy="1728685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solidFill>
              <a:srgbClr val="D4636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44"/>
            <p:cNvSpPr>
              <a:spLocks/>
            </p:cNvSpPr>
            <p:nvPr/>
          </p:nvSpPr>
          <p:spPr bwMode="auto">
            <a:xfrm>
              <a:off x="9018952" y="2266780"/>
              <a:ext cx="2120758" cy="1835676"/>
            </a:xfrm>
            <a:custGeom>
              <a:avLst/>
              <a:gdLst/>
              <a:ahLst/>
              <a:cxnLst>
                <a:cxn ang="0">
                  <a:pos x="398" y="1378"/>
                </a:cxn>
                <a:cxn ang="0">
                  <a:pos x="0" y="690"/>
                </a:cxn>
                <a:cxn ang="0">
                  <a:pos x="398" y="0"/>
                </a:cxn>
                <a:cxn ang="0">
                  <a:pos x="1194" y="0"/>
                </a:cxn>
                <a:cxn ang="0">
                  <a:pos x="1592" y="690"/>
                </a:cxn>
                <a:cxn ang="0">
                  <a:pos x="1194" y="1378"/>
                </a:cxn>
                <a:cxn ang="0">
                  <a:pos x="398" y="1378"/>
                </a:cxn>
              </a:cxnLst>
              <a:rect l="0" t="0" r="r" b="b"/>
              <a:pathLst>
                <a:path w="1592" h="1378">
                  <a:moveTo>
                    <a:pt x="398" y="1378"/>
                  </a:moveTo>
                  <a:lnTo>
                    <a:pt x="0" y="690"/>
                  </a:lnTo>
                  <a:lnTo>
                    <a:pt x="398" y="0"/>
                  </a:lnTo>
                  <a:lnTo>
                    <a:pt x="1194" y="0"/>
                  </a:lnTo>
                  <a:lnTo>
                    <a:pt x="1592" y="690"/>
                  </a:lnTo>
                  <a:lnTo>
                    <a:pt x="1194" y="1378"/>
                  </a:lnTo>
                  <a:lnTo>
                    <a:pt x="398" y="1378"/>
                  </a:lnTo>
                  <a:close/>
                </a:path>
              </a:pathLst>
            </a:custGeom>
            <a:noFill/>
            <a:ln w="3175">
              <a:solidFill>
                <a:schemeClr val="accent3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椭圆 1"/>
            <p:cNvSpPr/>
            <p:nvPr/>
          </p:nvSpPr>
          <p:spPr>
            <a:xfrm>
              <a:off x="1944592" y="2853707"/>
              <a:ext cx="481557" cy="658460"/>
            </a:xfrm>
            <a:custGeom>
              <a:avLst/>
              <a:gdLst>
                <a:gd name="connsiteX0" fmla="*/ 134581 w 247293"/>
                <a:gd name="connsiteY0" fmla="*/ 234950 h 338138"/>
                <a:gd name="connsiteX1" fmla="*/ 64315 w 247293"/>
                <a:gd name="connsiteY1" fmla="*/ 263872 h 338138"/>
                <a:gd name="connsiteX2" fmla="*/ 56507 w 247293"/>
                <a:gd name="connsiteY2" fmla="*/ 286222 h 338138"/>
                <a:gd name="connsiteX3" fmla="*/ 69520 w 247293"/>
                <a:gd name="connsiteY3" fmla="*/ 308571 h 338138"/>
                <a:gd name="connsiteX4" fmla="*/ 92942 w 247293"/>
                <a:gd name="connsiteY4" fmla="*/ 319088 h 338138"/>
                <a:gd name="connsiteX5" fmla="*/ 113762 w 247293"/>
                <a:gd name="connsiteY5" fmla="*/ 309885 h 338138"/>
                <a:gd name="connsiteX6" fmla="*/ 134581 w 247293"/>
                <a:gd name="connsiteY6" fmla="*/ 234950 h 338138"/>
                <a:gd name="connsiteX7" fmla="*/ 143444 w 247293"/>
                <a:gd name="connsiteY7" fmla="*/ 214045 h 338138"/>
                <a:gd name="connsiteX8" fmla="*/ 151294 w 247293"/>
                <a:gd name="connsiteY8" fmla="*/ 215365 h 338138"/>
                <a:gd name="connsiteX9" fmla="*/ 155219 w 247293"/>
                <a:gd name="connsiteY9" fmla="*/ 223286 h 338138"/>
                <a:gd name="connsiteX10" fmla="*/ 147369 w 247293"/>
                <a:gd name="connsiteY10" fmla="*/ 264210 h 338138"/>
                <a:gd name="connsiteX11" fmla="*/ 126435 w 247293"/>
                <a:gd name="connsiteY11" fmla="*/ 322296 h 338138"/>
                <a:gd name="connsiteX12" fmla="*/ 92417 w 247293"/>
                <a:gd name="connsiteY12" fmla="*/ 338138 h 338138"/>
                <a:gd name="connsiteX13" fmla="*/ 55782 w 247293"/>
                <a:gd name="connsiteY13" fmla="*/ 323617 h 338138"/>
                <a:gd name="connsiteX14" fmla="*/ 37464 w 247293"/>
                <a:gd name="connsiteY14" fmla="*/ 289293 h 338138"/>
                <a:gd name="connsiteX15" fmla="*/ 49240 w 247293"/>
                <a:gd name="connsiteY15" fmla="*/ 252329 h 338138"/>
                <a:gd name="connsiteX16" fmla="*/ 104192 w 247293"/>
                <a:gd name="connsiteY16" fmla="*/ 224606 h 338138"/>
                <a:gd name="connsiteX17" fmla="*/ 143444 w 247293"/>
                <a:gd name="connsiteY17" fmla="*/ 214045 h 338138"/>
                <a:gd name="connsiteX18" fmla="*/ 225068 w 247293"/>
                <a:gd name="connsiteY18" fmla="*/ 192088 h 338138"/>
                <a:gd name="connsiteX19" fmla="*/ 190451 w 247293"/>
                <a:gd name="connsiteY19" fmla="*/ 206171 h 338138"/>
                <a:gd name="connsiteX20" fmla="*/ 193113 w 247293"/>
                <a:gd name="connsiteY20" fmla="*/ 226655 h 338138"/>
                <a:gd name="connsiteX21" fmla="*/ 205096 w 247293"/>
                <a:gd name="connsiteY21" fmla="*/ 231776 h 338138"/>
                <a:gd name="connsiteX22" fmla="*/ 214417 w 247293"/>
                <a:gd name="connsiteY22" fmla="*/ 227935 h 338138"/>
                <a:gd name="connsiteX23" fmla="*/ 225068 w 247293"/>
                <a:gd name="connsiteY23" fmla="*/ 192088 h 338138"/>
                <a:gd name="connsiteX24" fmla="*/ 233501 w 247293"/>
                <a:gd name="connsiteY24" fmla="*/ 169863 h 338138"/>
                <a:gd name="connsiteX25" fmla="*/ 241465 w 247293"/>
                <a:gd name="connsiteY25" fmla="*/ 172517 h 338138"/>
                <a:gd name="connsiteX26" fmla="*/ 244119 w 247293"/>
                <a:gd name="connsiteY26" fmla="*/ 180481 h 338138"/>
                <a:gd name="connsiteX27" fmla="*/ 240137 w 247293"/>
                <a:gd name="connsiteY27" fmla="*/ 204372 h 338138"/>
                <a:gd name="connsiteX28" fmla="*/ 226865 w 247293"/>
                <a:gd name="connsiteY28" fmla="*/ 240208 h 338138"/>
                <a:gd name="connsiteX29" fmla="*/ 204301 w 247293"/>
                <a:gd name="connsiteY29" fmla="*/ 250826 h 338138"/>
                <a:gd name="connsiteX30" fmla="*/ 180411 w 247293"/>
                <a:gd name="connsiteY30" fmla="*/ 240208 h 338138"/>
                <a:gd name="connsiteX31" fmla="*/ 175102 w 247293"/>
                <a:gd name="connsiteY31" fmla="*/ 193754 h 338138"/>
                <a:gd name="connsiteX32" fmla="*/ 209610 w 247293"/>
                <a:gd name="connsiteY32" fmla="*/ 176499 h 338138"/>
                <a:gd name="connsiteX33" fmla="*/ 233501 w 247293"/>
                <a:gd name="connsiteY33" fmla="*/ 169863 h 338138"/>
                <a:gd name="connsiteX34" fmla="*/ 98069 w 247293"/>
                <a:gd name="connsiteY34" fmla="*/ 115888 h 338138"/>
                <a:gd name="connsiteX35" fmla="*/ 25069 w 247293"/>
                <a:gd name="connsiteY35" fmla="*/ 146221 h 338138"/>
                <a:gd name="connsiteX36" fmla="*/ 17106 w 247293"/>
                <a:gd name="connsiteY36" fmla="*/ 168642 h 338138"/>
                <a:gd name="connsiteX37" fmla="*/ 30378 w 247293"/>
                <a:gd name="connsiteY37" fmla="*/ 191062 h 338138"/>
                <a:gd name="connsiteX38" fmla="*/ 55597 w 247293"/>
                <a:gd name="connsiteY38" fmla="*/ 201613 h 338138"/>
                <a:gd name="connsiteX39" fmla="*/ 76833 w 247293"/>
                <a:gd name="connsiteY39" fmla="*/ 191062 h 338138"/>
                <a:gd name="connsiteX40" fmla="*/ 98069 w 247293"/>
                <a:gd name="connsiteY40" fmla="*/ 115888 h 338138"/>
                <a:gd name="connsiteX41" fmla="*/ 105344 w 247293"/>
                <a:gd name="connsiteY41" fmla="*/ 95250 h 338138"/>
                <a:gd name="connsiteX42" fmla="*/ 114502 w 247293"/>
                <a:gd name="connsiteY42" fmla="*/ 97890 h 338138"/>
                <a:gd name="connsiteX43" fmla="*/ 117119 w 247293"/>
                <a:gd name="connsiteY43" fmla="*/ 105811 h 338138"/>
                <a:gd name="connsiteX44" fmla="*/ 110577 w 247293"/>
                <a:gd name="connsiteY44" fmla="*/ 146735 h 338138"/>
                <a:gd name="connsiteX45" fmla="*/ 89643 w 247293"/>
                <a:gd name="connsiteY45" fmla="*/ 203501 h 338138"/>
                <a:gd name="connsiteX46" fmla="*/ 55625 w 247293"/>
                <a:gd name="connsiteY46" fmla="*/ 220663 h 338138"/>
                <a:gd name="connsiteX47" fmla="*/ 18990 w 247293"/>
                <a:gd name="connsiteY47" fmla="*/ 204821 h 338138"/>
                <a:gd name="connsiteX48" fmla="*/ 673 w 247293"/>
                <a:gd name="connsiteY48" fmla="*/ 171818 h 338138"/>
                <a:gd name="connsiteX49" fmla="*/ 12448 w 247293"/>
                <a:gd name="connsiteY49" fmla="*/ 134854 h 338138"/>
                <a:gd name="connsiteX50" fmla="*/ 66092 w 247293"/>
                <a:gd name="connsiteY50" fmla="*/ 107131 h 338138"/>
                <a:gd name="connsiteX51" fmla="*/ 105344 w 247293"/>
                <a:gd name="connsiteY51" fmla="*/ 95250 h 338138"/>
                <a:gd name="connsiteX52" fmla="*/ 225068 w 247293"/>
                <a:gd name="connsiteY52" fmla="*/ 60325 h 338138"/>
                <a:gd name="connsiteX53" fmla="*/ 153851 w 247293"/>
                <a:gd name="connsiteY53" fmla="*/ 89247 h 338138"/>
                <a:gd name="connsiteX54" fmla="*/ 159126 w 247293"/>
                <a:gd name="connsiteY54" fmla="*/ 135260 h 338138"/>
                <a:gd name="connsiteX55" fmla="*/ 182865 w 247293"/>
                <a:gd name="connsiteY55" fmla="*/ 144463 h 338138"/>
                <a:gd name="connsiteX56" fmla="*/ 203967 w 247293"/>
                <a:gd name="connsiteY56" fmla="*/ 135260 h 338138"/>
                <a:gd name="connsiteX57" fmla="*/ 225068 w 247293"/>
                <a:gd name="connsiteY57" fmla="*/ 60325 h 338138"/>
                <a:gd name="connsiteX58" fmla="*/ 235361 w 247293"/>
                <a:gd name="connsiteY58" fmla="*/ 39403 h 338138"/>
                <a:gd name="connsiteX59" fmla="*/ 243316 w 247293"/>
                <a:gd name="connsiteY59" fmla="*/ 40707 h 338138"/>
                <a:gd name="connsiteX60" fmla="*/ 247293 w 247293"/>
                <a:gd name="connsiteY60" fmla="*/ 48527 h 338138"/>
                <a:gd name="connsiteX61" fmla="*/ 239338 w 247293"/>
                <a:gd name="connsiteY61" fmla="*/ 88933 h 338138"/>
                <a:gd name="connsiteX62" fmla="*/ 219451 w 247293"/>
                <a:gd name="connsiteY62" fmla="*/ 146284 h 338138"/>
                <a:gd name="connsiteX63" fmla="*/ 183654 w 247293"/>
                <a:gd name="connsiteY63" fmla="*/ 161925 h 338138"/>
                <a:gd name="connsiteX64" fmla="*/ 146531 w 247293"/>
                <a:gd name="connsiteY64" fmla="*/ 147587 h 338138"/>
                <a:gd name="connsiteX65" fmla="*/ 127969 w 247293"/>
                <a:gd name="connsiteY65" fmla="*/ 113698 h 338138"/>
                <a:gd name="connsiteX66" fmla="*/ 139901 w 247293"/>
                <a:gd name="connsiteY66" fmla="*/ 77203 h 338138"/>
                <a:gd name="connsiteX67" fmla="*/ 195586 w 247293"/>
                <a:gd name="connsiteY67" fmla="*/ 49831 h 338138"/>
                <a:gd name="connsiteX68" fmla="*/ 235361 w 247293"/>
                <a:gd name="connsiteY68" fmla="*/ 39403 h 338138"/>
                <a:gd name="connsiteX69" fmla="*/ 125056 w 247293"/>
                <a:gd name="connsiteY69" fmla="*/ 22225 h 338138"/>
                <a:gd name="connsiteX70" fmla="*/ 92211 w 247293"/>
                <a:gd name="connsiteY70" fmla="*/ 36677 h 338138"/>
                <a:gd name="connsiteX71" fmla="*/ 94948 w 247293"/>
                <a:gd name="connsiteY71" fmla="*/ 55070 h 338138"/>
                <a:gd name="connsiteX72" fmla="*/ 105897 w 247293"/>
                <a:gd name="connsiteY72" fmla="*/ 60325 h 338138"/>
                <a:gd name="connsiteX73" fmla="*/ 115476 w 247293"/>
                <a:gd name="connsiteY73" fmla="*/ 56384 h 338138"/>
                <a:gd name="connsiteX74" fmla="*/ 125056 w 247293"/>
                <a:gd name="connsiteY74" fmla="*/ 22225 h 338138"/>
                <a:gd name="connsiteX75" fmla="*/ 133828 w 247293"/>
                <a:gd name="connsiteY75" fmla="*/ 0 h 338138"/>
                <a:gd name="connsiteX76" fmla="*/ 141739 w 247293"/>
                <a:gd name="connsiteY76" fmla="*/ 2637 h 338138"/>
                <a:gd name="connsiteX77" fmla="*/ 144376 w 247293"/>
                <a:gd name="connsiteY77" fmla="*/ 10547 h 338138"/>
                <a:gd name="connsiteX78" fmla="*/ 128555 w 247293"/>
                <a:gd name="connsiteY78" fmla="*/ 67240 h 338138"/>
                <a:gd name="connsiteX79" fmla="*/ 106141 w 247293"/>
                <a:gd name="connsiteY79" fmla="*/ 77788 h 338138"/>
                <a:gd name="connsiteX80" fmla="*/ 83728 w 247293"/>
                <a:gd name="connsiteY80" fmla="*/ 68559 h 338138"/>
                <a:gd name="connsiteX81" fmla="*/ 78454 w 247293"/>
                <a:gd name="connsiteY81" fmla="*/ 22413 h 338138"/>
                <a:gd name="connsiteX82" fmla="*/ 133828 w 247293"/>
                <a:gd name="connsiteY82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47293" h="338138">
                  <a:moveTo>
                    <a:pt x="134581" y="234950"/>
                  </a:moveTo>
                  <a:cubicBezTo>
                    <a:pt x="107255" y="241523"/>
                    <a:pt x="72122" y="254670"/>
                    <a:pt x="64315" y="263872"/>
                  </a:cubicBezTo>
                  <a:cubicBezTo>
                    <a:pt x="57809" y="270446"/>
                    <a:pt x="55206" y="278334"/>
                    <a:pt x="56507" y="286222"/>
                  </a:cubicBezTo>
                  <a:cubicBezTo>
                    <a:pt x="57809" y="294110"/>
                    <a:pt x="61712" y="303312"/>
                    <a:pt x="69520" y="308571"/>
                  </a:cubicBezTo>
                  <a:cubicBezTo>
                    <a:pt x="76026" y="315144"/>
                    <a:pt x="85135" y="319088"/>
                    <a:pt x="92942" y="319088"/>
                  </a:cubicBezTo>
                  <a:cubicBezTo>
                    <a:pt x="100749" y="319088"/>
                    <a:pt x="108557" y="316459"/>
                    <a:pt x="113762" y="309885"/>
                  </a:cubicBezTo>
                  <a:cubicBezTo>
                    <a:pt x="122870" y="299368"/>
                    <a:pt x="130678" y="262558"/>
                    <a:pt x="134581" y="234950"/>
                  </a:cubicBezTo>
                  <a:close/>
                  <a:moveTo>
                    <a:pt x="143444" y="214045"/>
                  </a:moveTo>
                  <a:cubicBezTo>
                    <a:pt x="146061" y="212725"/>
                    <a:pt x="149986" y="214045"/>
                    <a:pt x="151294" y="215365"/>
                  </a:cubicBezTo>
                  <a:cubicBezTo>
                    <a:pt x="153911" y="218006"/>
                    <a:pt x="155219" y="220646"/>
                    <a:pt x="155219" y="223286"/>
                  </a:cubicBezTo>
                  <a:cubicBezTo>
                    <a:pt x="153911" y="224606"/>
                    <a:pt x="152602" y="243088"/>
                    <a:pt x="147369" y="264210"/>
                  </a:cubicBezTo>
                  <a:cubicBezTo>
                    <a:pt x="142135" y="294574"/>
                    <a:pt x="134285" y="313055"/>
                    <a:pt x="126435" y="322296"/>
                  </a:cubicBezTo>
                  <a:cubicBezTo>
                    <a:pt x="118584" y="332858"/>
                    <a:pt x="105501" y="338138"/>
                    <a:pt x="92417" y="338138"/>
                  </a:cubicBezTo>
                  <a:cubicBezTo>
                    <a:pt x="79333" y="338138"/>
                    <a:pt x="67557" y="332858"/>
                    <a:pt x="55782" y="323617"/>
                  </a:cubicBezTo>
                  <a:cubicBezTo>
                    <a:pt x="46623" y="314376"/>
                    <a:pt x="38773" y="302494"/>
                    <a:pt x="37464" y="289293"/>
                  </a:cubicBezTo>
                  <a:cubicBezTo>
                    <a:pt x="36156" y="276092"/>
                    <a:pt x="40081" y="262890"/>
                    <a:pt x="49240" y="252329"/>
                  </a:cubicBezTo>
                  <a:cubicBezTo>
                    <a:pt x="57090" y="243088"/>
                    <a:pt x="75408" y="235167"/>
                    <a:pt x="104192" y="224606"/>
                  </a:cubicBezTo>
                  <a:cubicBezTo>
                    <a:pt x="125126" y="218006"/>
                    <a:pt x="142135" y="214045"/>
                    <a:pt x="143444" y="214045"/>
                  </a:cubicBezTo>
                  <a:close/>
                  <a:moveTo>
                    <a:pt x="225068" y="192088"/>
                  </a:moveTo>
                  <a:cubicBezTo>
                    <a:pt x="209091" y="197209"/>
                    <a:pt x="193113" y="202330"/>
                    <a:pt x="190451" y="206171"/>
                  </a:cubicBezTo>
                  <a:cubicBezTo>
                    <a:pt x="183793" y="213852"/>
                    <a:pt x="186456" y="221534"/>
                    <a:pt x="193113" y="226655"/>
                  </a:cubicBezTo>
                  <a:cubicBezTo>
                    <a:pt x="197108" y="230496"/>
                    <a:pt x="201102" y="231776"/>
                    <a:pt x="205096" y="231776"/>
                  </a:cubicBezTo>
                  <a:cubicBezTo>
                    <a:pt x="207759" y="231776"/>
                    <a:pt x="211754" y="230496"/>
                    <a:pt x="214417" y="227935"/>
                  </a:cubicBezTo>
                  <a:cubicBezTo>
                    <a:pt x="217080" y="224094"/>
                    <a:pt x="222405" y="208731"/>
                    <a:pt x="225068" y="192088"/>
                  </a:cubicBezTo>
                  <a:close/>
                  <a:moveTo>
                    <a:pt x="233501" y="169863"/>
                  </a:moveTo>
                  <a:cubicBezTo>
                    <a:pt x="236156" y="169863"/>
                    <a:pt x="238810" y="169863"/>
                    <a:pt x="241465" y="172517"/>
                  </a:cubicBezTo>
                  <a:cubicBezTo>
                    <a:pt x="242792" y="173845"/>
                    <a:pt x="244119" y="177827"/>
                    <a:pt x="244119" y="180481"/>
                  </a:cubicBezTo>
                  <a:cubicBezTo>
                    <a:pt x="244119" y="180481"/>
                    <a:pt x="242792" y="191099"/>
                    <a:pt x="240137" y="204372"/>
                  </a:cubicBezTo>
                  <a:cubicBezTo>
                    <a:pt x="234828" y="228263"/>
                    <a:pt x="230847" y="236226"/>
                    <a:pt x="226865" y="240208"/>
                  </a:cubicBezTo>
                  <a:cubicBezTo>
                    <a:pt x="221556" y="246844"/>
                    <a:pt x="212265" y="250826"/>
                    <a:pt x="204301" y="250826"/>
                  </a:cubicBezTo>
                  <a:cubicBezTo>
                    <a:pt x="195011" y="250826"/>
                    <a:pt x="187047" y="246844"/>
                    <a:pt x="180411" y="240208"/>
                  </a:cubicBezTo>
                  <a:cubicBezTo>
                    <a:pt x="165811" y="228263"/>
                    <a:pt x="163156" y="207026"/>
                    <a:pt x="175102" y="193754"/>
                  </a:cubicBezTo>
                  <a:cubicBezTo>
                    <a:pt x="179083" y="189772"/>
                    <a:pt x="185720" y="184463"/>
                    <a:pt x="209610" y="176499"/>
                  </a:cubicBezTo>
                  <a:cubicBezTo>
                    <a:pt x="221556" y="172517"/>
                    <a:pt x="232174" y="169863"/>
                    <a:pt x="233501" y="169863"/>
                  </a:cubicBezTo>
                  <a:close/>
                  <a:moveTo>
                    <a:pt x="98069" y="115888"/>
                  </a:moveTo>
                  <a:cubicBezTo>
                    <a:pt x="70197" y="123801"/>
                    <a:pt x="34360" y="135671"/>
                    <a:pt x="25069" y="146221"/>
                  </a:cubicBezTo>
                  <a:cubicBezTo>
                    <a:pt x="19760" y="152816"/>
                    <a:pt x="17106" y="160729"/>
                    <a:pt x="17106" y="168642"/>
                  </a:cubicBezTo>
                  <a:cubicBezTo>
                    <a:pt x="18433" y="176555"/>
                    <a:pt x="23742" y="184468"/>
                    <a:pt x="30378" y="191062"/>
                  </a:cubicBezTo>
                  <a:cubicBezTo>
                    <a:pt x="38342" y="197656"/>
                    <a:pt x="46306" y="201613"/>
                    <a:pt x="55597" y="201613"/>
                  </a:cubicBezTo>
                  <a:cubicBezTo>
                    <a:pt x="63560" y="201613"/>
                    <a:pt x="70197" y="197656"/>
                    <a:pt x="76833" y="191062"/>
                  </a:cubicBezTo>
                  <a:cubicBezTo>
                    <a:pt x="84797" y="181830"/>
                    <a:pt x="92760" y="144903"/>
                    <a:pt x="98069" y="115888"/>
                  </a:cubicBezTo>
                  <a:close/>
                  <a:moveTo>
                    <a:pt x="105344" y="95250"/>
                  </a:moveTo>
                  <a:cubicBezTo>
                    <a:pt x="109269" y="95250"/>
                    <a:pt x="111886" y="95250"/>
                    <a:pt x="114502" y="97890"/>
                  </a:cubicBezTo>
                  <a:cubicBezTo>
                    <a:pt x="115811" y="99210"/>
                    <a:pt x="117119" y="103171"/>
                    <a:pt x="117119" y="105811"/>
                  </a:cubicBezTo>
                  <a:cubicBezTo>
                    <a:pt x="117119" y="105811"/>
                    <a:pt x="114502" y="125613"/>
                    <a:pt x="110577" y="146735"/>
                  </a:cubicBezTo>
                  <a:cubicBezTo>
                    <a:pt x="104035" y="177098"/>
                    <a:pt x="97493" y="195580"/>
                    <a:pt x="89643" y="203501"/>
                  </a:cubicBezTo>
                  <a:cubicBezTo>
                    <a:pt x="80484" y="214062"/>
                    <a:pt x="68709" y="220663"/>
                    <a:pt x="55625" y="220663"/>
                  </a:cubicBezTo>
                  <a:cubicBezTo>
                    <a:pt x="42541" y="220663"/>
                    <a:pt x="29457" y="215382"/>
                    <a:pt x="18990" y="204821"/>
                  </a:cubicBezTo>
                  <a:cubicBezTo>
                    <a:pt x="8523" y="195580"/>
                    <a:pt x="1981" y="183699"/>
                    <a:pt x="673" y="171818"/>
                  </a:cubicBezTo>
                  <a:cubicBezTo>
                    <a:pt x="-1944" y="157296"/>
                    <a:pt x="3289" y="144095"/>
                    <a:pt x="12448" y="134854"/>
                  </a:cubicBezTo>
                  <a:cubicBezTo>
                    <a:pt x="20298" y="125613"/>
                    <a:pt x="37307" y="116372"/>
                    <a:pt x="66092" y="107131"/>
                  </a:cubicBezTo>
                  <a:cubicBezTo>
                    <a:pt x="87026" y="100531"/>
                    <a:pt x="105344" y="95250"/>
                    <a:pt x="105344" y="95250"/>
                  </a:cubicBezTo>
                  <a:close/>
                  <a:moveTo>
                    <a:pt x="225068" y="60325"/>
                  </a:moveTo>
                  <a:cubicBezTo>
                    <a:pt x="198691" y="68213"/>
                    <a:pt x="161764" y="80045"/>
                    <a:pt x="153851" y="89247"/>
                  </a:cubicBezTo>
                  <a:cubicBezTo>
                    <a:pt x="139343" y="105023"/>
                    <a:pt x="145937" y="123428"/>
                    <a:pt x="159126" y="135260"/>
                  </a:cubicBezTo>
                  <a:cubicBezTo>
                    <a:pt x="165720" y="141834"/>
                    <a:pt x="174952" y="144463"/>
                    <a:pt x="182865" y="144463"/>
                  </a:cubicBezTo>
                  <a:cubicBezTo>
                    <a:pt x="190778" y="144463"/>
                    <a:pt x="198691" y="141834"/>
                    <a:pt x="203967" y="135260"/>
                  </a:cubicBezTo>
                  <a:cubicBezTo>
                    <a:pt x="213199" y="124743"/>
                    <a:pt x="221112" y="87933"/>
                    <a:pt x="225068" y="60325"/>
                  </a:cubicBezTo>
                  <a:close/>
                  <a:moveTo>
                    <a:pt x="235361" y="39403"/>
                  </a:moveTo>
                  <a:cubicBezTo>
                    <a:pt x="238012" y="38100"/>
                    <a:pt x="241990" y="39403"/>
                    <a:pt x="243316" y="40707"/>
                  </a:cubicBezTo>
                  <a:cubicBezTo>
                    <a:pt x="245967" y="43314"/>
                    <a:pt x="247293" y="45920"/>
                    <a:pt x="247293" y="48527"/>
                  </a:cubicBezTo>
                  <a:cubicBezTo>
                    <a:pt x="245967" y="49831"/>
                    <a:pt x="244642" y="68079"/>
                    <a:pt x="239338" y="88933"/>
                  </a:cubicBezTo>
                  <a:cubicBezTo>
                    <a:pt x="234035" y="118912"/>
                    <a:pt x="226080" y="137160"/>
                    <a:pt x="219451" y="146284"/>
                  </a:cubicBezTo>
                  <a:cubicBezTo>
                    <a:pt x="210170" y="156711"/>
                    <a:pt x="196912" y="161925"/>
                    <a:pt x="183654" y="161925"/>
                  </a:cubicBezTo>
                  <a:cubicBezTo>
                    <a:pt x="170395" y="161925"/>
                    <a:pt x="158463" y="156711"/>
                    <a:pt x="146531" y="147587"/>
                  </a:cubicBezTo>
                  <a:cubicBezTo>
                    <a:pt x="137250" y="138463"/>
                    <a:pt x="130621" y="126733"/>
                    <a:pt x="127969" y="113698"/>
                  </a:cubicBezTo>
                  <a:cubicBezTo>
                    <a:pt x="126643" y="100664"/>
                    <a:pt x="130621" y="87630"/>
                    <a:pt x="139901" y="77203"/>
                  </a:cubicBezTo>
                  <a:cubicBezTo>
                    <a:pt x="147856" y="68079"/>
                    <a:pt x="166418" y="60258"/>
                    <a:pt x="195586" y="49831"/>
                  </a:cubicBezTo>
                  <a:cubicBezTo>
                    <a:pt x="216799" y="43314"/>
                    <a:pt x="234035" y="39403"/>
                    <a:pt x="235361" y="39403"/>
                  </a:cubicBezTo>
                  <a:close/>
                  <a:moveTo>
                    <a:pt x="125056" y="22225"/>
                  </a:moveTo>
                  <a:cubicBezTo>
                    <a:pt x="110002" y="27480"/>
                    <a:pt x="94948" y="32735"/>
                    <a:pt x="92211" y="36677"/>
                  </a:cubicBezTo>
                  <a:cubicBezTo>
                    <a:pt x="85368" y="43246"/>
                    <a:pt x="89474" y="49815"/>
                    <a:pt x="94948" y="55070"/>
                  </a:cubicBezTo>
                  <a:cubicBezTo>
                    <a:pt x="97685" y="57697"/>
                    <a:pt x="101791" y="60325"/>
                    <a:pt x="105897" y="60325"/>
                  </a:cubicBezTo>
                  <a:cubicBezTo>
                    <a:pt x="108634" y="60325"/>
                    <a:pt x="112739" y="59011"/>
                    <a:pt x="115476" y="56384"/>
                  </a:cubicBezTo>
                  <a:cubicBezTo>
                    <a:pt x="118213" y="52442"/>
                    <a:pt x="122319" y="37990"/>
                    <a:pt x="125056" y="22225"/>
                  </a:cubicBezTo>
                  <a:close/>
                  <a:moveTo>
                    <a:pt x="133828" y="0"/>
                  </a:moveTo>
                  <a:cubicBezTo>
                    <a:pt x="136465" y="0"/>
                    <a:pt x="139102" y="0"/>
                    <a:pt x="141739" y="2637"/>
                  </a:cubicBezTo>
                  <a:cubicBezTo>
                    <a:pt x="144376" y="3955"/>
                    <a:pt x="145694" y="7911"/>
                    <a:pt x="144376" y="10547"/>
                  </a:cubicBezTo>
                  <a:cubicBezTo>
                    <a:pt x="143057" y="21095"/>
                    <a:pt x="137784" y="55374"/>
                    <a:pt x="128555" y="67240"/>
                  </a:cubicBezTo>
                  <a:cubicBezTo>
                    <a:pt x="121962" y="73833"/>
                    <a:pt x="114052" y="77788"/>
                    <a:pt x="106141" y="77788"/>
                  </a:cubicBezTo>
                  <a:cubicBezTo>
                    <a:pt x="98230" y="77788"/>
                    <a:pt x="90320" y="73833"/>
                    <a:pt x="83728" y="68559"/>
                  </a:cubicBezTo>
                  <a:cubicBezTo>
                    <a:pt x="69225" y="55374"/>
                    <a:pt x="67906" y="35598"/>
                    <a:pt x="78454" y="22413"/>
                  </a:cubicBezTo>
                  <a:cubicBezTo>
                    <a:pt x="89001" y="11866"/>
                    <a:pt x="123281" y="2637"/>
                    <a:pt x="1338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53"/>
            <p:cNvSpPr/>
            <p:nvPr/>
          </p:nvSpPr>
          <p:spPr>
            <a:xfrm>
              <a:off x="5801340" y="2853707"/>
              <a:ext cx="589321" cy="658460"/>
            </a:xfrm>
            <a:custGeom>
              <a:avLst/>
              <a:gdLst>
                <a:gd name="connsiteX0" fmla="*/ 151666 w 301212"/>
                <a:gd name="connsiteY0" fmla="*/ 293687 h 336550"/>
                <a:gd name="connsiteX1" fmla="*/ 141275 w 301212"/>
                <a:gd name="connsiteY1" fmla="*/ 298883 h 336550"/>
                <a:gd name="connsiteX2" fmla="*/ 137379 w 301212"/>
                <a:gd name="connsiteY2" fmla="*/ 307975 h 336550"/>
                <a:gd name="connsiteX3" fmla="*/ 141275 w 301212"/>
                <a:gd name="connsiteY3" fmla="*/ 318366 h 336550"/>
                <a:gd name="connsiteX4" fmla="*/ 151666 w 301212"/>
                <a:gd name="connsiteY4" fmla="*/ 322262 h 336550"/>
                <a:gd name="connsiteX5" fmla="*/ 165954 w 301212"/>
                <a:gd name="connsiteY5" fmla="*/ 307975 h 336550"/>
                <a:gd name="connsiteX6" fmla="*/ 151666 w 301212"/>
                <a:gd name="connsiteY6" fmla="*/ 293687 h 336550"/>
                <a:gd name="connsiteX7" fmla="*/ 272317 w 301212"/>
                <a:gd name="connsiteY7" fmla="*/ 223837 h 336550"/>
                <a:gd name="connsiteX8" fmla="*/ 260627 w 301212"/>
                <a:gd name="connsiteY8" fmla="*/ 231630 h 336550"/>
                <a:gd name="connsiteX9" fmla="*/ 259328 w 301212"/>
                <a:gd name="connsiteY9" fmla="*/ 242021 h 336550"/>
                <a:gd name="connsiteX10" fmla="*/ 265822 w 301212"/>
                <a:gd name="connsiteY10" fmla="*/ 251113 h 336550"/>
                <a:gd name="connsiteX11" fmla="*/ 272317 w 301212"/>
                <a:gd name="connsiteY11" fmla="*/ 252412 h 336550"/>
                <a:gd name="connsiteX12" fmla="*/ 284007 w 301212"/>
                <a:gd name="connsiteY12" fmla="*/ 245918 h 336550"/>
                <a:gd name="connsiteX13" fmla="*/ 286604 w 301212"/>
                <a:gd name="connsiteY13" fmla="*/ 234228 h 336550"/>
                <a:gd name="connsiteX14" fmla="*/ 278811 w 301212"/>
                <a:gd name="connsiteY14" fmla="*/ 226435 h 336550"/>
                <a:gd name="connsiteX15" fmla="*/ 272317 w 301212"/>
                <a:gd name="connsiteY15" fmla="*/ 223837 h 336550"/>
                <a:gd name="connsiteX16" fmla="*/ 29567 w 301212"/>
                <a:gd name="connsiteY16" fmla="*/ 223837 h 336550"/>
                <a:gd name="connsiteX17" fmla="*/ 23009 w 301212"/>
                <a:gd name="connsiteY17" fmla="*/ 226435 h 336550"/>
                <a:gd name="connsiteX18" fmla="*/ 15141 w 301212"/>
                <a:gd name="connsiteY18" fmla="*/ 234228 h 336550"/>
                <a:gd name="connsiteX19" fmla="*/ 17764 w 301212"/>
                <a:gd name="connsiteY19" fmla="*/ 245918 h 336550"/>
                <a:gd name="connsiteX20" fmla="*/ 29567 w 301212"/>
                <a:gd name="connsiteY20" fmla="*/ 252412 h 336550"/>
                <a:gd name="connsiteX21" fmla="*/ 36124 w 301212"/>
                <a:gd name="connsiteY21" fmla="*/ 251113 h 336550"/>
                <a:gd name="connsiteX22" fmla="*/ 41369 w 301212"/>
                <a:gd name="connsiteY22" fmla="*/ 231630 h 336550"/>
                <a:gd name="connsiteX23" fmla="*/ 29567 w 301212"/>
                <a:gd name="connsiteY23" fmla="*/ 223837 h 336550"/>
                <a:gd name="connsiteX24" fmla="*/ 158016 w 301212"/>
                <a:gd name="connsiteY24" fmla="*/ 179387 h 336550"/>
                <a:gd name="connsiteX25" fmla="*/ 158016 w 301212"/>
                <a:gd name="connsiteY25" fmla="*/ 204787 h 336550"/>
                <a:gd name="connsiteX26" fmla="*/ 172303 w 301212"/>
                <a:gd name="connsiteY26" fmla="*/ 204787 h 336550"/>
                <a:gd name="connsiteX27" fmla="*/ 180241 w 301212"/>
                <a:gd name="connsiteY27" fmla="*/ 193674 h 336550"/>
                <a:gd name="connsiteX28" fmla="*/ 143729 w 301212"/>
                <a:gd name="connsiteY28" fmla="*/ 179387 h 336550"/>
                <a:gd name="connsiteX29" fmla="*/ 121504 w 301212"/>
                <a:gd name="connsiteY29" fmla="*/ 193674 h 336550"/>
                <a:gd name="connsiteX30" fmla="*/ 129441 w 301212"/>
                <a:gd name="connsiteY30" fmla="*/ 204787 h 336550"/>
                <a:gd name="connsiteX31" fmla="*/ 143729 w 301212"/>
                <a:gd name="connsiteY31" fmla="*/ 204787 h 336550"/>
                <a:gd name="connsiteX32" fmla="*/ 186591 w 301212"/>
                <a:gd name="connsiteY32" fmla="*/ 155575 h 336550"/>
                <a:gd name="connsiteX33" fmla="*/ 165954 w 301212"/>
                <a:gd name="connsiteY33" fmla="*/ 168275 h 336550"/>
                <a:gd name="connsiteX34" fmla="*/ 186591 w 301212"/>
                <a:gd name="connsiteY34" fmla="*/ 179388 h 336550"/>
                <a:gd name="connsiteX35" fmla="*/ 194529 w 301212"/>
                <a:gd name="connsiteY35" fmla="*/ 168275 h 336550"/>
                <a:gd name="connsiteX36" fmla="*/ 115153 w 301212"/>
                <a:gd name="connsiteY36" fmla="*/ 155575 h 336550"/>
                <a:gd name="connsiteX37" fmla="*/ 107216 w 301212"/>
                <a:gd name="connsiteY37" fmla="*/ 168275 h 336550"/>
                <a:gd name="connsiteX38" fmla="*/ 115153 w 301212"/>
                <a:gd name="connsiteY38" fmla="*/ 179388 h 336550"/>
                <a:gd name="connsiteX39" fmla="*/ 137379 w 301212"/>
                <a:gd name="connsiteY39" fmla="*/ 168275 h 336550"/>
                <a:gd name="connsiteX40" fmla="*/ 158016 w 301212"/>
                <a:gd name="connsiteY40" fmla="*/ 131762 h 336550"/>
                <a:gd name="connsiteX41" fmla="*/ 158016 w 301212"/>
                <a:gd name="connsiteY41" fmla="*/ 155575 h 336550"/>
                <a:gd name="connsiteX42" fmla="*/ 180241 w 301212"/>
                <a:gd name="connsiteY42" fmla="*/ 142874 h 336550"/>
                <a:gd name="connsiteX43" fmla="*/ 172303 w 301212"/>
                <a:gd name="connsiteY43" fmla="*/ 131762 h 336550"/>
                <a:gd name="connsiteX44" fmla="*/ 129441 w 301212"/>
                <a:gd name="connsiteY44" fmla="*/ 131762 h 336550"/>
                <a:gd name="connsiteX45" fmla="*/ 121504 w 301212"/>
                <a:gd name="connsiteY45" fmla="*/ 142874 h 336550"/>
                <a:gd name="connsiteX46" fmla="*/ 143729 w 301212"/>
                <a:gd name="connsiteY46" fmla="*/ 155575 h 336550"/>
                <a:gd name="connsiteX47" fmla="*/ 143729 w 301212"/>
                <a:gd name="connsiteY47" fmla="*/ 131762 h 336550"/>
                <a:gd name="connsiteX48" fmla="*/ 272317 w 301212"/>
                <a:gd name="connsiteY48" fmla="*/ 84137 h 336550"/>
                <a:gd name="connsiteX49" fmla="*/ 265822 w 301212"/>
                <a:gd name="connsiteY49" fmla="*/ 85436 h 336550"/>
                <a:gd name="connsiteX50" fmla="*/ 259328 w 301212"/>
                <a:gd name="connsiteY50" fmla="*/ 94528 h 336550"/>
                <a:gd name="connsiteX51" fmla="*/ 260627 w 301212"/>
                <a:gd name="connsiteY51" fmla="*/ 104919 h 336550"/>
                <a:gd name="connsiteX52" fmla="*/ 272317 w 301212"/>
                <a:gd name="connsiteY52" fmla="*/ 112712 h 336550"/>
                <a:gd name="connsiteX53" fmla="*/ 278811 w 301212"/>
                <a:gd name="connsiteY53" fmla="*/ 110114 h 336550"/>
                <a:gd name="connsiteX54" fmla="*/ 286604 w 301212"/>
                <a:gd name="connsiteY54" fmla="*/ 102321 h 336550"/>
                <a:gd name="connsiteX55" fmla="*/ 284007 w 301212"/>
                <a:gd name="connsiteY55" fmla="*/ 90631 h 336550"/>
                <a:gd name="connsiteX56" fmla="*/ 272317 w 301212"/>
                <a:gd name="connsiteY56" fmla="*/ 84137 h 336550"/>
                <a:gd name="connsiteX57" fmla="*/ 29291 w 301212"/>
                <a:gd name="connsiteY57" fmla="*/ 84137 h 336550"/>
                <a:gd name="connsiteX58" fmla="*/ 17488 w 301212"/>
                <a:gd name="connsiteY58" fmla="*/ 90631 h 336550"/>
                <a:gd name="connsiteX59" fmla="*/ 22734 w 301212"/>
                <a:gd name="connsiteY59" fmla="*/ 110114 h 336550"/>
                <a:gd name="connsiteX60" fmla="*/ 29291 w 301212"/>
                <a:gd name="connsiteY60" fmla="*/ 112712 h 336550"/>
                <a:gd name="connsiteX61" fmla="*/ 41094 w 301212"/>
                <a:gd name="connsiteY61" fmla="*/ 104919 h 336550"/>
                <a:gd name="connsiteX62" fmla="*/ 42405 w 301212"/>
                <a:gd name="connsiteY62" fmla="*/ 94528 h 336550"/>
                <a:gd name="connsiteX63" fmla="*/ 35848 w 301212"/>
                <a:gd name="connsiteY63" fmla="*/ 85436 h 336550"/>
                <a:gd name="connsiteX64" fmla="*/ 29291 w 301212"/>
                <a:gd name="connsiteY64" fmla="*/ 84137 h 336550"/>
                <a:gd name="connsiteX65" fmla="*/ 151667 w 301212"/>
                <a:gd name="connsiteY65" fmla="*/ 14287 h 336550"/>
                <a:gd name="connsiteX66" fmla="*/ 137379 w 301212"/>
                <a:gd name="connsiteY66" fmla="*/ 28575 h 336550"/>
                <a:gd name="connsiteX67" fmla="*/ 151667 w 301212"/>
                <a:gd name="connsiteY67" fmla="*/ 42863 h 336550"/>
                <a:gd name="connsiteX68" fmla="*/ 165955 w 301212"/>
                <a:gd name="connsiteY68" fmla="*/ 28575 h 336550"/>
                <a:gd name="connsiteX69" fmla="*/ 151667 w 301212"/>
                <a:gd name="connsiteY69" fmla="*/ 14287 h 336550"/>
                <a:gd name="connsiteX70" fmla="*/ 150605 w 301212"/>
                <a:gd name="connsiteY70" fmla="*/ 0 h 336550"/>
                <a:gd name="connsiteX71" fmla="*/ 179659 w 301212"/>
                <a:gd name="connsiteY71" fmla="*/ 28922 h 336550"/>
                <a:gd name="connsiteX72" fmla="*/ 157209 w 301212"/>
                <a:gd name="connsiteY72" fmla="*/ 56530 h 336550"/>
                <a:gd name="connsiteX73" fmla="*/ 157209 w 301212"/>
                <a:gd name="connsiteY73" fmla="*/ 81508 h 336550"/>
                <a:gd name="connsiteX74" fmla="*/ 184942 w 301212"/>
                <a:gd name="connsiteY74" fmla="*/ 57844 h 336550"/>
                <a:gd name="connsiteX75" fmla="*/ 194186 w 301212"/>
                <a:gd name="connsiteY75" fmla="*/ 68361 h 336550"/>
                <a:gd name="connsiteX76" fmla="*/ 157209 w 301212"/>
                <a:gd name="connsiteY76" fmla="*/ 99913 h 336550"/>
                <a:gd name="connsiteX77" fmla="*/ 157209 w 301212"/>
                <a:gd name="connsiteY77" fmla="*/ 117003 h 336550"/>
                <a:gd name="connsiteX78" fmla="*/ 180980 w 301212"/>
                <a:gd name="connsiteY78" fmla="*/ 117003 h 336550"/>
                <a:gd name="connsiteX79" fmla="*/ 191545 w 301212"/>
                <a:gd name="connsiteY79" fmla="*/ 136723 h 336550"/>
                <a:gd name="connsiteX80" fmla="*/ 206072 w 301212"/>
                <a:gd name="connsiteY80" fmla="*/ 127521 h 336550"/>
                <a:gd name="connsiteX81" fmla="*/ 215317 w 301212"/>
                <a:gd name="connsiteY81" fmla="*/ 81508 h 336550"/>
                <a:gd name="connsiteX82" fmla="*/ 229844 w 301212"/>
                <a:gd name="connsiteY82" fmla="*/ 84137 h 336550"/>
                <a:gd name="connsiteX83" fmla="*/ 221920 w 301212"/>
                <a:gd name="connsiteY83" fmla="*/ 118318 h 336550"/>
                <a:gd name="connsiteX84" fmla="*/ 244371 w 301212"/>
                <a:gd name="connsiteY84" fmla="*/ 106486 h 336550"/>
                <a:gd name="connsiteX85" fmla="*/ 244371 w 301212"/>
                <a:gd name="connsiteY85" fmla="*/ 90710 h 336550"/>
                <a:gd name="connsiteX86" fmla="*/ 257577 w 301212"/>
                <a:gd name="connsiteY86" fmla="*/ 73620 h 336550"/>
                <a:gd name="connsiteX87" fmla="*/ 272105 w 301212"/>
                <a:gd name="connsiteY87" fmla="*/ 69676 h 336550"/>
                <a:gd name="connsiteX88" fmla="*/ 297197 w 301212"/>
                <a:gd name="connsiteY88" fmla="*/ 84137 h 336550"/>
                <a:gd name="connsiteX89" fmla="*/ 299838 w 301212"/>
                <a:gd name="connsiteY89" fmla="*/ 105172 h 336550"/>
                <a:gd name="connsiteX90" fmla="*/ 286632 w 301212"/>
                <a:gd name="connsiteY90" fmla="*/ 123577 h 336550"/>
                <a:gd name="connsiteX91" fmla="*/ 272105 w 301212"/>
                <a:gd name="connsiteY91" fmla="*/ 127521 h 336550"/>
                <a:gd name="connsiteX92" fmla="*/ 252295 w 301212"/>
                <a:gd name="connsiteY92" fmla="*/ 118318 h 336550"/>
                <a:gd name="connsiteX93" fmla="*/ 229844 w 301212"/>
                <a:gd name="connsiteY93" fmla="*/ 131465 h 336550"/>
                <a:gd name="connsiteX94" fmla="*/ 264181 w 301212"/>
                <a:gd name="connsiteY94" fmla="*/ 143296 h 336550"/>
                <a:gd name="connsiteX95" fmla="*/ 258898 w 301212"/>
                <a:gd name="connsiteY95" fmla="*/ 156443 h 336550"/>
                <a:gd name="connsiteX96" fmla="*/ 212675 w 301212"/>
                <a:gd name="connsiteY96" fmla="*/ 140667 h 336550"/>
                <a:gd name="connsiteX97" fmla="*/ 199469 w 301212"/>
                <a:gd name="connsiteY97" fmla="*/ 148555 h 336550"/>
                <a:gd name="connsiteX98" fmla="*/ 210034 w 301212"/>
                <a:gd name="connsiteY98" fmla="*/ 168275 h 336550"/>
                <a:gd name="connsiteX99" fmla="*/ 199469 w 301212"/>
                <a:gd name="connsiteY99" fmla="*/ 187994 h 336550"/>
                <a:gd name="connsiteX100" fmla="*/ 212675 w 301212"/>
                <a:gd name="connsiteY100" fmla="*/ 195882 h 336550"/>
                <a:gd name="connsiteX101" fmla="*/ 258898 w 301212"/>
                <a:gd name="connsiteY101" fmla="*/ 180107 h 336550"/>
                <a:gd name="connsiteX102" fmla="*/ 264181 w 301212"/>
                <a:gd name="connsiteY102" fmla="*/ 193253 h 336550"/>
                <a:gd name="connsiteX103" fmla="*/ 229844 w 301212"/>
                <a:gd name="connsiteY103" fmla="*/ 205085 h 336550"/>
                <a:gd name="connsiteX104" fmla="*/ 252295 w 301212"/>
                <a:gd name="connsiteY104" fmla="*/ 218231 h 336550"/>
                <a:gd name="connsiteX105" fmla="*/ 272105 w 301212"/>
                <a:gd name="connsiteY105" fmla="*/ 209029 h 336550"/>
                <a:gd name="connsiteX106" fmla="*/ 286632 w 301212"/>
                <a:gd name="connsiteY106" fmla="*/ 212973 h 336550"/>
                <a:gd name="connsiteX107" fmla="*/ 299838 w 301212"/>
                <a:gd name="connsiteY107" fmla="*/ 231378 h 336550"/>
                <a:gd name="connsiteX108" fmla="*/ 297197 w 301212"/>
                <a:gd name="connsiteY108" fmla="*/ 252413 h 336550"/>
                <a:gd name="connsiteX109" fmla="*/ 272105 w 301212"/>
                <a:gd name="connsiteY109" fmla="*/ 266874 h 336550"/>
                <a:gd name="connsiteX110" fmla="*/ 257577 w 301212"/>
                <a:gd name="connsiteY110" fmla="*/ 262930 h 336550"/>
                <a:gd name="connsiteX111" fmla="*/ 244371 w 301212"/>
                <a:gd name="connsiteY111" fmla="*/ 245839 h 336550"/>
                <a:gd name="connsiteX112" fmla="*/ 244371 w 301212"/>
                <a:gd name="connsiteY112" fmla="*/ 230064 h 336550"/>
                <a:gd name="connsiteX113" fmla="*/ 221920 w 301212"/>
                <a:gd name="connsiteY113" fmla="*/ 218231 h 336550"/>
                <a:gd name="connsiteX114" fmla="*/ 229844 w 301212"/>
                <a:gd name="connsiteY114" fmla="*/ 252413 h 336550"/>
                <a:gd name="connsiteX115" fmla="*/ 215317 w 301212"/>
                <a:gd name="connsiteY115" fmla="*/ 255042 h 336550"/>
                <a:gd name="connsiteX116" fmla="*/ 206072 w 301212"/>
                <a:gd name="connsiteY116" fmla="*/ 209029 h 336550"/>
                <a:gd name="connsiteX117" fmla="*/ 191545 w 301212"/>
                <a:gd name="connsiteY117" fmla="*/ 199826 h 336550"/>
                <a:gd name="connsiteX118" fmla="*/ 180980 w 301212"/>
                <a:gd name="connsiteY118" fmla="*/ 219546 h 336550"/>
                <a:gd name="connsiteX119" fmla="*/ 157209 w 301212"/>
                <a:gd name="connsiteY119" fmla="*/ 219546 h 336550"/>
                <a:gd name="connsiteX120" fmla="*/ 157209 w 301212"/>
                <a:gd name="connsiteY120" fmla="*/ 236637 h 336550"/>
                <a:gd name="connsiteX121" fmla="*/ 194186 w 301212"/>
                <a:gd name="connsiteY121" fmla="*/ 268189 h 336550"/>
                <a:gd name="connsiteX122" fmla="*/ 184942 w 301212"/>
                <a:gd name="connsiteY122" fmla="*/ 278706 h 336550"/>
                <a:gd name="connsiteX123" fmla="*/ 157209 w 301212"/>
                <a:gd name="connsiteY123" fmla="*/ 255042 h 336550"/>
                <a:gd name="connsiteX124" fmla="*/ 157209 w 301212"/>
                <a:gd name="connsiteY124" fmla="*/ 280020 h 336550"/>
                <a:gd name="connsiteX125" fmla="*/ 179659 w 301212"/>
                <a:gd name="connsiteY125" fmla="*/ 307628 h 336550"/>
                <a:gd name="connsiteX126" fmla="*/ 150605 w 301212"/>
                <a:gd name="connsiteY126" fmla="*/ 336550 h 336550"/>
                <a:gd name="connsiteX127" fmla="*/ 130796 w 301212"/>
                <a:gd name="connsiteY127" fmla="*/ 328662 h 336550"/>
                <a:gd name="connsiteX128" fmla="*/ 121551 w 301212"/>
                <a:gd name="connsiteY128" fmla="*/ 307628 h 336550"/>
                <a:gd name="connsiteX129" fmla="*/ 130796 w 301212"/>
                <a:gd name="connsiteY129" fmla="*/ 287908 h 336550"/>
                <a:gd name="connsiteX130" fmla="*/ 144002 w 301212"/>
                <a:gd name="connsiteY130" fmla="*/ 280020 h 336550"/>
                <a:gd name="connsiteX131" fmla="*/ 144002 w 301212"/>
                <a:gd name="connsiteY131" fmla="*/ 255042 h 336550"/>
                <a:gd name="connsiteX132" fmla="*/ 116269 w 301212"/>
                <a:gd name="connsiteY132" fmla="*/ 278706 h 336550"/>
                <a:gd name="connsiteX133" fmla="*/ 107024 w 301212"/>
                <a:gd name="connsiteY133" fmla="*/ 268189 h 336550"/>
                <a:gd name="connsiteX134" fmla="*/ 144002 w 301212"/>
                <a:gd name="connsiteY134" fmla="*/ 236637 h 336550"/>
                <a:gd name="connsiteX135" fmla="*/ 144002 w 301212"/>
                <a:gd name="connsiteY135" fmla="*/ 219546 h 336550"/>
                <a:gd name="connsiteX136" fmla="*/ 120231 w 301212"/>
                <a:gd name="connsiteY136" fmla="*/ 219546 h 336550"/>
                <a:gd name="connsiteX137" fmla="*/ 109666 w 301212"/>
                <a:gd name="connsiteY137" fmla="*/ 199826 h 336550"/>
                <a:gd name="connsiteX138" fmla="*/ 95139 w 301212"/>
                <a:gd name="connsiteY138" fmla="*/ 209029 h 336550"/>
                <a:gd name="connsiteX139" fmla="*/ 85894 w 301212"/>
                <a:gd name="connsiteY139" fmla="*/ 255042 h 336550"/>
                <a:gd name="connsiteX140" fmla="*/ 71367 w 301212"/>
                <a:gd name="connsiteY140" fmla="*/ 252413 h 336550"/>
                <a:gd name="connsiteX141" fmla="*/ 79291 w 301212"/>
                <a:gd name="connsiteY141" fmla="*/ 218231 h 336550"/>
                <a:gd name="connsiteX142" fmla="*/ 56840 w 301212"/>
                <a:gd name="connsiteY142" fmla="*/ 230064 h 336550"/>
                <a:gd name="connsiteX143" fmla="*/ 43634 w 301212"/>
                <a:gd name="connsiteY143" fmla="*/ 262930 h 336550"/>
                <a:gd name="connsiteX144" fmla="*/ 29107 w 301212"/>
                <a:gd name="connsiteY144" fmla="*/ 266874 h 336550"/>
                <a:gd name="connsiteX145" fmla="*/ 4015 w 301212"/>
                <a:gd name="connsiteY145" fmla="*/ 252413 h 336550"/>
                <a:gd name="connsiteX146" fmla="*/ 1373 w 301212"/>
                <a:gd name="connsiteY146" fmla="*/ 231378 h 336550"/>
                <a:gd name="connsiteX147" fmla="*/ 14580 w 301212"/>
                <a:gd name="connsiteY147" fmla="*/ 212973 h 336550"/>
                <a:gd name="connsiteX148" fmla="*/ 29107 w 301212"/>
                <a:gd name="connsiteY148" fmla="*/ 209029 h 336550"/>
                <a:gd name="connsiteX149" fmla="*/ 48916 w 301212"/>
                <a:gd name="connsiteY149" fmla="*/ 218231 h 336550"/>
                <a:gd name="connsiteX150" fmla="*/ 71367 w 301212"/>
                <a:gd name="connsiteY150" fmla="*/ 205085 h 336550"/>
                <a:gd name="connsiteX151" fmla="*/ 37031 w 301212"/>
                <a:gd name="connsiteY151" fmla="*/ 193253 h 336550"/>
                <a:gd name="connsiteX152" fmla="*/ 42313 w 301212"/>
                <a:gd name="connsiteY152" fmla="*/ 180107 h 336550"/>
                <a:gd name="connsiteX153" fmla="*/ 88535 w 301212"/>
                <a:gd name="connsiteY153" fmla="*/ 195882 h 336550"/>
                <a:gd name="connsiteX154" fmla="*/ 101742 w 301212"/>
                <a:gd name="connsiteY154" fmla="*/ 187994 h 336550"/>
                <a:gd name="connsiteX155" fmla="*/ 91177 w 301212"/>
                <a:gd name="connsiteY155" fmla="*/ 168275 h 336550"/>
                <a:gd name="connsiteX156" fmla="*/ 101742 w 301212"/>
                <a:gd name="connsiteY156" fmla="*/ 148555 h 336550"/>
                <a:gd name="connsiteX157" fmla="*/ 88535 w 301212"/>
                <a:gd name="connsiteY157" fmla="*/ 140667 h 336550"/>
                <a:gd name="connsiteX158" fmla="*/ 42313 w 301212"/>
                <a:gd name="connsiteY158" fmla="*/ 156443 h 336550"/>
                <a:gd name="connsiteX159" fmla="*/ 37031 w 301212"/>
                <a:gd name="connsiteY159" fmla="*/ 143296 h 336550"/>
                <a:gd name="connsiteX160" fmla="*/ 71367 w 301212"/>
                <a:gd name="connsiteY160" fmla="*/ 131465 h 336550"/>
                <a:gd name="connsiteX161" fmla="*/ 48916 w 301212"/>
                <a:gd name="connsiteY161" fmla="*/ 118318 h 336550"/>
                <a:gd name="connsiteX162" fmla="*/ 29107 w 301212"/>
                <a:gd name="connsiteY162" fmla="*/ 127521 h 336550"/>
                <a:gd name="connsiteX163" fmla="*/ 14580 w 301212"/>
                <a:gd name="connsiteY163" fmla="*/ 123577 h 336550"/>
                <a:gd name="connsiteX164" fmla="*/ 4015 w 301212"/>
                <a:gd name="connsiteY164" fmla="*/ 84137 h 336550"/>
                <a:gd name="connsiteX165" fmla="*/ 29107 w 301212"/>
                <a:gd name="connsiteY165" fmla="*/ 69676 h 336550"/>
                <a:gd name="connsiteX166" fmla="*/ 43634 w 301212"/>
                <a:gd name="connsiteY166" fmla="*/ 73620 h 336550"/>
                <a:gd name="connsiteX167" fmla="*/ 56840 w 301212"/>
                <a:gd name="connsiteY167" fmla="*/ 90710 h 336550"/>
                <a:gd name="connsiteX168" fmla="*/ 56840 w 301212"/>
                <a:gd name="connsiteY168" fmla="*/ 106486 h 336550"/>
                <a:gd name="connsiteX169" fmla="*/ 79291 w 301212"/>
                <a:gd name="connsiteY169" fmla="*/ 118318 h 336550"/>
                <a:gd name="connsiteX170" fmla="*/ 71367 w 301212"/>
                <a:gd name="connsiteY170" fmla="*/ 84137 h 336550"/>
                <a:gd name="connsiteX171" fmla="*/ 85894 w 301212"/>
                <a:gd name="connsiteY171" fmla="*/ 81508 h 336550"/>
                <a:gd name="connsiteX172" fmla="*/ 95139 w 301212"/>
                <a:gd name="connsiteY172" fmla="*/ 127521 h 336550"/>
                <a:gd name="connsiteX173" fmla="*/ 109666 w 301212"/>
                <a:gd name="connsiteY173" fmla="*/ 136723 h 336550"/>
                <a:gd name="connsiteX174" fmla="*/ 120231 w 301212"/>
                <a:gd name="connsiteY174" fmla="*/ 117003 h 336550"/>
                <a:gd name="connsiteX175" fmla="*/ 144002 w 301212"/>
                <a:gd name="connsiteY175" fmla="*/ 117003 h 336550"/>
                <a:gd name="connsiteX176" fmla="*/ 144002 w 301212"/>
                <a:gd name="connsiteY176" fmla="*/ 99913 h 336550"/>
                <a:gd name="connsiteX177" fmla="*/ 107024 w 301212"/>
                <a:gd name="connsiteY177" fmla="*/ 68361 h 336550"/>
                <a:gd name="connsiteX178" fmla="*/ 116269 w 301212"/>
                <a:gd name="connsiteY178" fmla="*/ 57844 h 336550"/>
                <a:gd name="connsiteX179" fmla="*/ 144002 w 301212"/>
                <a:gd name="connsiteY179" fmla="*/ 81508 h 336550"/>
                <a:gd name="connsiteX180" fmla="*/ 144002 w 301212"/>
                <a:gd name="connsiteY180" fmla="*/ 56530 h 336550"/>
                <a:gd name="connsiteX181" fmla="*/ 121551 w 301212"/>
                <a:gd name="connsiteY181" fmla="*/ 28922 h 336550"/>
                <a:gd name="connsiteX182" fmla="*/ 150605 w 301212"/>
                <a:gd name="connsiteY182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301212" h="336550">
                  <a:moveTo>
                    <a:pt x="151666" y="293687"/>
                  </a:moveTo>
                  <a:cubicBezTo>
                    <a:pt x="147770" y="293687"/>
                    <a:pt x="143873" y="296285"/>
                    <a:pt x="141275" y="298883"/>
                  </a:cubicBezTo>
                  <a:cubicBezTo>
                    <a:pt x="138678" y="301480"/>
                    <a:pt x="137379" y="304078"/>
                    <a:pt x="137379" y="307975"/>
                  </a:cubicBezTo>
                  <a:cubicBezTo>
                    <a:pt x="137379" y="311871"/>
                    <a:pt x="138678" y="315768"/>
                    <a:pt x="141275" y="318366"/>
                  </a:cubicBezTo>
                  <a:cubicBezTo>
                    <a:pt x="143873" y="320963"/>
                    <a:pt x="147770" y="322262"/>
                    <a:pt x="151666" y="322262"/>
                  </a:cubicBezTo>
                  <a:cubicBezTo>
                    <a:pt x="159459" y="322262"/>
                    <a:pt x="165954" y="315768"/>
                    <a:pt x="165954" y="307975"/>
                  </a:cubicBezTo>
                  <a:cubicBezTo>
                    <a:pt x="165954" y="300182"/>
                    <a:pt x="159459" y="293687"/>
                    <a:pt x="151666" y="293687"/>
                  </a:cubicBezTo>
                  <a:close/>
                  <a:moveTo>
                    <a:pt x="272317" y="223837"/>
                  </a:moveTo>
                  <a:cubicBezTo>
                    <a:pt x="267121" y="223837"/>
                    <a:pt x="263225" y="226435"/>
                    <a:pt x="260627" y="231630"/>
                  </a:cubicBezTo>
                  <a:cubicBezTo>
                    <a:pt x="258029" y="234228"/>
                    <a:pt x="258029" y="238125"/>
                    <a:pt x="259328" y="242021"/>
                  </a:cubicBezTo>
                  <a:cubicBezTo>
                    <a:pt x="259328" y="245918"/>
                    <a:pt x="261926" y="248516"/>
                    <a:pt x="265822" y="251113"/>
                  </a:cubicBezTo>
                  <a:cubicBezTo>
                    <a:pt x="267121" y="252412"/>
                    <a:pt x="269719" y="252412"/>
                    <a:pt x="272317" y="252412"/>
                  </a:cubicBezTo>
                  <a:cubicBezTo>
                    <a:pt x="277512" y="252412"/>
                    <a:pt x="282708" y="249815"/>
                    <a:pt x="284007" y="245918"/>
                  </a:cubicBezTo>
                  <a:cubicBezTo>
                    <a:pt x="286604" y="242021"/>
                    <a:pt x="286604" y="238125"/>
                    <a:pt x="286604" y="234228"/>
                  </a:cubicBezTo>
                  <a:cubicBezTo>
                    <a:pt x="285305" y="231630"/>
                    <a:pt x="282708" y="227734"/>
                    <a:pt x="278811" y="226435"/>
                  </a:cubicBezTo>
                  <a:cubicBezTo>
                    <a:pt x="277512" y="225136"/>
                    <a:pt x="274914" y="223837"/>
                    <a:pt x="272317" y="223837"/>
                  </a:cubicBezTo>
                  <a:close/>
                  <a:moveTo>
                    <a:pt x="29567" y="223837"/>
                  </a:moveTo>
                  <a:cubicBezTo>
                    <a:pt x="26944" y="223837"/>
                    <a:pt x="24321" y="225136"/>
                    <a:pt x="23009" y="226435"/>
                  </a:cubicBezTo>
                  <a:cubicBezTo>
                    <a:pt x="19075" y="227734"/>
                    <a:pt x="16452" y="231630"/>
                    <a:pt x="15141" y="234228"/>
                  </a:cubicBezTo>
                  <a:cubicBezTo>
                    <a:pt x="15141" y="238125"/>
                    <a:pt x="15141" y="242021"/>
                    <a:pt x="17764" y="245918"/>
                  </a:cubicBezTo>
                  <a:cubicBezTo>
                    <a:pt x="19075" y="249815"/>
                    <a:pt x="24321" y="252412"/>
                    <a:pt x="29567" y="252412"/>
                  </a:cubicBezTo>
                  <a:cubicBezTo>
                    <a:pt x="32189" y="252412"/>
                    <a:pt x="34812" y="252412"/>
                    <a:pt x="36124" y="251113"/>
                  </a:cubicBezTo>
                  <a:cubicBezTo>
                    <a:pt x="43992" y="247217"/>
                    <a:pt x="45304" y="238125"/>
                    <a:pt x="41369" y="231630"/>
                  </a:cubicBezTo>
                  <a:cubicBezTo>
                    <a:pt x="38747" y="226435"/>
                    <a:pt x="34812" y="223837"/>
                    <a:pt x="29567" y="223837"/>
                  </a:cubicBezTo>
                  <a:close/>
                  <a:moveTo>
                    <a:pt x="158016" y="179387"/>
                  </a:moveTo>
                  <a:lnTo>
                    <a:pt x="158016" y="204787"/>
                  </a:lnTo>
                  <a:lnTo>
                    <a:pt x="172303" y="204787"/>
                  </a:lnTo>
                  <a:lnTo>
                    <a:pt x="180241" y="193674"/>
                  </a:lnTo>
                  <a:close/>
                  <a:moveTo>
                    <a:pt x="143729" y="179387"/>
                  </a:moveTo>
                  <a:lnTo>
                    <a:pt x="121504" y="193674"/>
                  </a:lnTo>
                  <a:lnTo>
                    <a:pt x="129441" y="204787"/>
                  </a:lnTo>
                  <a:lnTo>
                    <a:pt x="143729" y="204787"/>
                  </a:lnTo>
                  <a:close/>
                  <a:moveTo>
                    <a:pt x="186591" y="155575"/>
                  </a:moveTo>
                  <a:lnTo>
                    <a:pt x="165954" y="168275"/>
                  </a:lnTo>
                  <a:lnTo>
                    <a:pt x="186591" y="179388"/>
                  </a:lnTo>
                  <a:lnTo>
                    <a:pt x="194529" y="168275"/>
                  </a:lnTo>
                  <a:close/>
                  <a:moveTo>
                    <a:pt x="115153" y="155575"/>
                  </a:moveTo>
                  <a:lnTo>
                    <a:pt x="107216" y="168275"/>
                  </a:lnTo>
                  <a:lnTo>
                    <a:pt x="115153" y="179388"/>
                  </a:lnTo>
                  <a:lnTo>
                    <a:pt x="137379" y="168275"/>
                  </a:lnTo>
                  <a:close/>
                  <a:moveTo>
                    <a:pt x="158016" y="131762"/>
                  </a:moveTo>
                  <a:lnTo>
                    <a:pt x="158016" y="155575"/>
                  </a:lnTo>
                  <a:lnTo>
                    <a:pt x="180241" y="142874"/>
                  </a:lnTo>
                  <a:lnTo>
                    <a:pt x="172303" y="131762"/>
                  </a:lnTo>
                  <a:close/>
                  <a:moveTo>
                    <a:pt x="129441" y="131762"/>
                  </a:moveTo>
                  <a:lnTo>
                    <a:pt x="121504" y="142874"/>
                  </a:lnTo>
                  <a:lnTo>
                    <a:pt x="143729" y="155575"/>
                  </a:lnTo>
                  <a:lnTo>
                    <a:pt x="143729" y="131762"/>
                  </a:lnTo>
                  <a:close/>
                  <a:moveTo>
                    <a:pt x="272317" y="84137"/>
                  </a:moveTo>
                  <a:cubicBezTo>
                    <a:pt x="269719" y="84137"/>
                    <a:pt x="267121" y="84137"/>
                    <a:pt x="265822" y="85436"/>
                  </a:cubicBezTo>
                  <a:cubicBezTo>
                    <a:pt x="261926" y="88033"/>
                    <a:pt x="259328" y="90631"/>
                    <a:pt x="259328" y="94528"/>
                  </a:cubicBezTo>
                  <a:cubicBezTo>
                    <a:pt x="258029" y="98424"/>
                    <a:pt x="258029" y="102321"/>
                    <a:pt x="260627" y="104919"/>
                  </a:cubicBezTo>
                  <a:cubicBezTo>
                    <a:pt x="263225" y="110114"/>
                    <a:pt x="267121" y="112712"/>
                    <a:pt x="272317" y="112712"/>
                  </a:cubicBezTo>
                  <a:cubicBezTo>
                    <a:pt x="274914" y="112712"/>
                    <a:pt x="277512" y="111413"/>
                    <a:pt x="278811" y="110114"/>
                  </a:cubicBezTo>
                  <a:cubicBezTo>
                    <a:pt x="282708" y="108815"/>
                    <a:pt x="285305" y="104919"/>
                    <a:pt x="286604" y="102321"/>
                  </a:cubicBezTo>
                  <a:cubicBezTo>
                    <a:pt x="286604" y="98424"/>
                    <a:pt x="286604" y="94528"/>
                    <a:pt x="284007" y="90631"/>
                  </a:cubicBezTo>
                  <a:cubicBezTo>
                    <a:pt x="282708" y="86734"/>
                    <a:pt x="277512" y="84137"/>
                    <a:pt x="272317" y="84137"/>
                  </a:cubicBezTo>
                  <a:close/>
                  <a:moveTo>
                    <a:pt x="29291" y="84137"/>
                  </a:moveTo>
                  <a:cubicBezTo>
                    <a:pt x="24045" y="84137"/>
                    <a:pt x="18799" y="86734"/>
                    <a:pt x="17488" y="90631"/>
                  </a:cubicBezTo>
                  <a:cubicBezTo>
                    <a:pt x="13554" y="98424"/>
                    <a:pt x="14865" y="106217"/>
                    <a:pt x="22734" y="110114"/>
                  </a:cubicBezTo>
                  <a:cubicBezTo>
                    <a:pt x="24045" y="111413"/>
                    <a:pt x="26668" y="112712"/>
                    <a:pt x="29291" y="112712"/>
                  </a:cubicBezTo>
                  <a:cubicBezTo>
                    <a:pt x="34537" y="112712"/>
                    <a:pt x="38471" y="110114"/>
                    <a:pt x="41094" y="104919"/>
                  </a:cubicBezTo>
                  <a:cubicBezTo>
                    <a:pt x="43717" y="102321"/>
                    <a:pt x="43717" y="98424"/>
                    <a:pt x="42405" y="94528"/>
                  </a:cubicBezTo>
                  <a:cubicBezTo>
                    <a:pt x="42405" y="90631"/>
                    <a:pt x="39782" y="88033"/>
                    <a:pt x="35848" y="85436"/>
                  </a:cubicBezTo>
                  <a:cubicBezTo>
                    <a:pt x="34537" y="84137"/>
                    <a:pt x="31914" y="84137"/>
                    <a:pt x="29291" y="84137"/>
                  </a:cubicBezTo>
                  <a:close/>
                  <a:moveTo>
                    <a:pt x="151667" y="14287"/>
                  </a:moveTo>
                  <a:cubicBezTo>
                    <a:pt x="143776" y="14287"/>
                    <a:pt x="137379" y="20684"/>
                    <a:pt x="137379" y="28575"/>
                  </a:cubicBezTo>
                  <a:cubicBezTo>
                    <a:pt x="137379" y="36466"/>
                    <a:pt x="143776" y="42863"/>
                    <a:pt x="151667" y="42863"/>
                  </a:cubicBezTo>
                  <a:cubicBezTo>
                    <a:pt x="159558" y="42863"/>
                    <a:pt x="165955" y="36466"/>
                    <a:pt x="165955" y="28575"/>
                  </a:cubicBezTo>
                  <a:cubicBezTo>
                    <a:pt x="165955" y="20684"/>
                    <a:pt x="159558" y="14287"/>
                    <a:pt x="151667" y="14287"/>
                  </a:cubicBezTo>
                  <a:close/>
                  <a:moveTo>
                    <a:pt x="150605" y="0"/>
                  </a:moveTo>
                  <a:cubicBezTo>
                    <a:pt x="166453" y="0"/>
                    <a:pt x="179659" y="13146"/>
                    <a:pt x="179659" y="28922"/>
                  </a:cubicBezTo>
                  <a:cubicBezTo>
                    <a:pt x="179659" y="42069"/>
                    <a:pt x="170415" y="52586"/>
                    <a:pt x="157209" y="56530"/>
                  </a:cubicBezTo>
                  <a:cubicBezTo>
                    <a:pt x="157209" y="56530"/>
                    <a:pt x="157209" y="56530"/>
                    <a:pt x="157209" y="81508"/>
                  </a:cubicBezTo>
                  <a:cubicBezTo>
                    <a:pt x="157209" y="81508"/>
                    <a:pt x="157209" y="81508"/>
                    <a:pt x="184942" y="57844"/>
                  </a:cubicBezTo>
                  <a:cubicBezTo>
                    <a:pt x="184942" y="57844"/>
                    <a:pt x="184942" y="57844"/>
                    <a:pt x="194186" y="68361"/>
                  </a:cubicBezTo>
                  <a:cubicBezTo>
                    <a:pt x="194186" y="68361"/>
                    <a:pt x="194186" y="68361"/>
                    <a:pt x="157209" y="99913"/>
                  </a:cubicBezTo>
                  <a:cubicBezTo>
                    <a:pt x="157209" y="99913"/>
                    <a:pt x="157209" y="99913"/>
                    <a:pt x="157209" y="117003"/>
                  </a:cubicBezTo>
                  <a:cubicBezTo>
                    <a:pt x="157209" y="117003"/>
                    <a:pt x="157209" y="117003"/>
                    <a:pt x="180980" y="117003"/>
                  </a:cubicBezTo>
                  <a:cubicBezTo>
                    <a:pt x="180980" y="117003"/>
                    <a:pt x="180980" y="117003"/>
                    <a:pt x="191545" y="136723"/>
                  </a:cubicBezTo>
                  <a:cubicBezTo>
                    <a:pt x="191545" y="136723"/>
                    <a:pt x="191545" y="136723"/>
                    <a:pt x="206072" y="127521"/>
                  </a:cubicBezTo>
                  <a:cubicBezTo>
                    <a:pt x="206072" y="127521"/>
                    <a:pt x="206072" y="127521"/>
                    <a:pt x="215317" y="81508"/>
                  </a:cubicBezTo>
                  <a:cubicBezTo>
                    <a:pt x="215317" y="81508"/>
                    <a:pt x="215317" y="81508"/>
                    <a:pt x="229844" y="84137"/>
                  </a:cubicBezTo>
                  <a:cubicBezTo>
                    <a:pt x="229844" y="84137"/>
                    <a:pt x="229844" y="84137"/>
                    <a:pt x="221920" y="118318"/>
                  </a:cubicBezTo>
                  <a:cubicBezTo>
                    <a:pt x="221920" y="118318"/>
                    <a:pt x="221920" y="118318"/>
                    <a:pt x="244371" y="106486"/>
                  </a:cubicBezTo>
                  <a:cubicBezTo>
                    <a:pt x="243050" y="101228"/>
                    <a:pt x="243050" y="95969"/>
                    <a:pt x="244371" y="90710"/>
                  </a:cubicBezTo>
                  <a:cubicBezTo>
                    <a:pt x="247012" y="84137"/>
                    <a:pt x="250974" y="77564"/>
                    <a:pt x="257577" y="73620"/>
                  </a:cubicBezTo>
                  <a:cubicBezTo>
                    <a:pt x="262860" y="70991"/>
                    <a:pt x="266822" y="69676"/>
                    <a:pt x="272105" y="69676"/>
                  </a:cubicBezTo>
                  <a:cubicBezTo>
                    <a:pt x="282670" y="69676"/>
                    <a:pt x="291914" y="74935"/>
                    <a:pt x="297197" y="84137"/>
                  </a:cubicBezTo>
                  <a:cubicBezTo>
                    <a:pt x="301159" y="90710"/>
                    <a:pt x="302479" y="98598"/>
                    <a:pt x="299838" y="105172"/>
                  </a:cubicBezTo>
                  <a:cubicBezTo>
                    <a:pt x="298517" y="113060"/>
                    <a:pt x="293235" y="119633"/>
                    <a:pt x="286632" y="123577"/>
                  </a:cubicBezTo>
                  <a:cubicBezTo>
                    <a:pt x="282670" y="126206"/>
                    <a:pt x="277387" y="127521"/>
                    <a:pt x="272105" y="127521"/>
                  </a:cubicBezTo>
                  <a:cubicBezTo>
                    <a:pt x="264181" y="127521"/>
                    <a:pt x="257577" y="123577"/>
                    <a:pt x="252295" y="118318"/>
                  </a:cubicBezTo>
                  <a:cubicBezTo>
                    <a:pt x="252295" y="118318"/>
                    <a:pt x="252295" y="118318"/>
                    <a:pt x="229844" y="131465"/>
                  </a:cubicBezTo>
                  <a:cubicBezTo>
                    <a:pt x="229844" y="131465"/>
                    <a:pt x="229844" y="131465"/>
                    <a:pt x="264181" y="143296"/>
                  </a:cubicBezTo>
                  <a:cubicBezTo>
                    <a:pt x="264181" y="143296"/>
                    <a:pt x="264181" y="143296"/>
                    <a:pt x="258898" y="156443"/>
                  </a:cubicBezTo>
                  <a:cubicBezTo>
                    <a:pt x="258898" y="156443"/>
                    <a:pt x="258898" y="156443"/>
                    <a:pt x="212675" y="140667"/>
                  </a:cubicBezTo>
                  <a:cubicBezTo>
                    <a:pt x="212675" y="140667"/>
                    <a:pt x="212675" y="140667"/>
                    <a:pt x="199469" y="148555"/>
                  </a:cubicBezTo>
                  <a:cubicBezTo>
                    <a:pt x="199469" y="148555"/>
                    <a:pt x="199469" y="148555"/>
                    <a:pt x="210034" y="168275"/>
                  </a:cubicBezTo>
                  <a:cubicBezTo>
                    <a:pt x="210034" y="168275"/>
                    <a:pt x="210034" y="168275"/>
                    <a:pt x="199469" y="187994"/>
                  </a:cubicBezTo>
                  <a:cubicBezTo>
                    <a:pt x="199469" y="187994"/>
                    <a:pt x="199469" y="187994"/>
                    <a:pt x="212675" y="195882"/>
                  </a:cubicBezTo>
                  <a:cubicBezTo>
                    <a:pt x="212675" y="195882"/>
                    <a:pt x="212675" y="195882"/>
                    <a:pt x="258898" y="180107"/>
                  </a:cubicBezTo>
                  <a:cubicBezTo>
                    <a:pt x="258898" y="180107"/>
                    <a:pt x="258898" y="180107"/>
                    <a:pt x="264181" y="193253"/>
                  </a:cubicBezTo>
                  <a:cubicBezTo>
                    <a:pt x="264181" y="193253"/>
                    <a:pt x="264181" y="193253"/>
                    <a:pt x="229844" y="205085"/>
                  </a:cubicBezTo>
                  <a:cubicBezTo>
                    <a:pt x="229844" y="205085"/>
                    <a:pt x="229844" y="205085"/>
                    <a:pt x="252295" y="218231"/>
                  </a:cubicBezTo>
                  <a:cubicBezTo>
                    <a:pt x="257577" y="212973"/>
                    <a:pt x="264181" y="209029"/>
                    <a:pt x="272105" y="209029"/>
                  </a:cubicBezTo>
                  <a:cubicBezTo>
                    <a:pt x="277387" y="209029"/>
                    <a:pt x="282670" y="210344"/>
                    <a:pt x="286632" y="212973"/>
                  </a:cubicBezTo>
                  <a:cubicBezTo>
                    <a:pt x="293235" y="216917"/>
                    <a:pt x="298517" y="223490"/>
                    <a:pt x="299838" y="231378"/>
                  </a:cubicBezTo>
                  <a:cubicBezTo>
                    <a:pt x="302479" y="237952"/>
                    <a:pt x="301159" y="245839"/>
                    <a:pt x="297197" y="252413"/>
                  </a:cubicBezTo>
                  <a:cubicBezTo>
                    <a:pt x="291914" y="261615"/>
                    <a:pt x="282670" y="266874"/>
                    <a:pt x="272105" y="266874"/>
                  </a:cubicBezTo>
                  <a:cubicBezTo>
                    <a:pt x="266822" y="266874"/>
                    <a:pt x="262860" y="265559"/>
                    <a:pt x="257577" y="262930"/>
                  </a:cubicBezTo>
                  <a:cubicBezTo>
                    <a:pt x="250974" y="258986"/>
                    <a:pt x="247012" y="252413"/>
                    <a:pt x="244371" y="245839"/>
                  </a:cubicBezTo>
                  <a:cubicBezTo>
                    <a:pt x="243050" y="240581"/>
                    <a:pt x="243050" y="235322"/>
                    <a:pt x="244371" y="230064"/>
                  </a:cubicBezTo>
                  <a:cubicBezTo>
                    <a:pt x="244371" y="230064"/>
                    <a:pt x="244371" y="230064"/>
                    <a:pt x="221920" y="218231"/>
                  </a:cubicBezTo>
                  <a:cubicBezTo>
                    <a:pt x="221920" y="218231"/>
                    <a:pt x="221920" y="218231"/>
                    <a:pt x="229844" y="252413"/>
                  </a:cubicBezTo>
                  <a:cubicBezTo>
                    <a:pt x="229844" y="252413"/>
                    <a:pt x="229844" y="252413"/>
                    <a:pt x="215317" y="255042"/>
                  </a:cubicBezTo>
                  <a:cubicBezTo>
                    <a:pt x="215317" y="255042"/>
                    <a:pt x="215317" y="255042"/>
                    <a:pt x="206072" y="209029"/>
                  </a:cubicBezTo>
                  <a:cubicBezTo>
                    <a:pt x="206072" y="209029"/>
                    <a:pt x="206072" y="209029"/>
                    <a:pt x="191545" y="199826"/>
                  </a:cubicBezTo>
                  <a:cubicBezTo>
                    <a:pt x="191545" y="199826"/>
                    <a:pt x="191545" y="199826"/>
                    <a:pt x="180980" y="219546"/>
                  </a:cubicBezTo>
                  <a:cubicBezTo>
                    <a:pt x="180980" y="219546"/>
                    <a:pt x="180980" y="219546"/>
                    <a:pt x="157209" y="219546"/>
                  </a:cubicBezTo>
                  <a:cubicBezTo>
                    <a:pt x="157209" y="219546"/>
                    <a:pt x="157209" y="219546"/>
                    <a:pt x="157209" y="236637"/>
                  </a:cubicBezTo>
                  <a:cubicBezTo>
                    <a:pt x="157209" y="236637"/>
                    <a:pt x="157209" y="236637"/>
                    <a:pt x="194186" y="268189"/>
                  </a:cubicBezTo>
                  <a:cubicBezTo>
                    <a:pt x="194186" y="268189"/>
                    <a:pt x="194186" y="268189"/>
                    <a:pt x="184942" y="278706"/>
                  </a:cubicBezTo>
                  <a:cubicBezTo>
                    <a:pt x="184942" y="278706"/>
                    <a:pt x="184942" y="278706"/>
                    <a:pt x="157209" y="255042"/>
                  </a:cubicBezTo>
                  <a:cubicBezTo>
                    <a:pt x="157209" y="255042"/>
                    <a:pt x="157209" y="255042"/>
                    <a:pt x="157209" y="280020"/>
                  </a:cubicBezTo>
                  <a:cubicBezTo>
                    <a:pt x="170415" y="283964"/>
                    <a:pt x="179659" y="294481"/>
                    <a:pt x="179659" y="307628"/>
                  </a:cubicBezTo>
                  <a:cubicBezTo>
                    <a:pt x="179659" y="323404"/>
                    <a:pt x="166453" y="336550"/>
                    <a:pt x="150605" y="336550"/>
                  </a:cubicBezTo>
                  <a:cubicBezTo>
                    <a:pt x="142682" y="336550"/>
                    <a:pt x="136078" y="333921"/>
                    <a:pt x="130796" y="328662"/>
                  </a:cubicBezTo>
                  <a:cubicBezTo>
                    <a:pt x="125513" y="323404"/>
                    <a:pt x="121551" y="315516"/>
                    <a:pt x="121551" y="307628"/>
                  </a:cubicBezTo>
                  <a:cubicBezTo>
                    <a:pt x="121551" y="301055"/>
                    <a:pt x="125513" y="293167"/>
                    <a:pt x="130796" y="287908"/>
                  </a:cubicBezTo>
                  <a:cubicBezTo>
                    <a:pt x="133437" y="283964"/>
                    <a:pt x="138720" y="281335"/>
                    <a:pt x="144002" y="280020"/>
                  </a:cubicBezTo>
                  <a:cubicBezTo>
                    <a:pt x="144002" y="280020"/>
                    <a:pt x="144002" y="280020"/>
                    <a:pt x="144002" y="255042"/>
                  </a:cubicBezTo>
                  <a:cubicBezTo>
                    <a:pt x="144002" y="255042"/>
                    <a:pt x="144002" y="255042"/>
                    <a:pt x="116269" y="278706"/>
                  </a:cubicBezTo>
                  <a:cubicBezTo>
                    <a:pt x="116269" y="278706"/>
                    <a:pt x="116269" y="278706"/>
                    <a:pt x="107024" y="268189"/>
                  </a:cubicBezTo>
                  <a:cubicBezTo>
                    <a:pt x="107024" y="268189"/>
                    <a:pt x="107024" y="268189"/>
                    <a:pt x="144002" y="236637"/>
                  </a:cubicBezTo>
                  <a:cubicBezTo>
                    <a:pt x="144002" y="236637"/>
                    <a:pt x="144002" y="236637"/>
                    <a:pt x="144002" y="219546"/>
                  </a:cubicBezTo>
                  <a:cubicBezTo>
                    <a:pt x="144002" y="219546"/>
                    <a:pt x="144002" y="219546"/>
                    <a:pt x="120231" y="219546"/>
                  </a:cubicBezTo>
                  <a:cubicBezTo>
                    <a:pt x="120231" y="219546"/>
                    <a:pt x="120231" y="219546"/>
                    <a:pt x="109666" y="199826"/>
                  </a:cubicBezTo>
                  <a:cubicBezTo>
                    <a:pt x="109666" y="199826"/>
                    <a:pt x="109666" y="199826"/>
                    <a:pt x="95139" y="209029"/>
                  </a:cubicBezTo>
                  <a:cubicBezTo>
                    <a:pt x="95139" y="209029"/>
                    <a:pt x="95139" y="209029"/>
                    <a:pt x="85894" y="255042"/>
                  </a:cubicBezTo>
                  <a:cubicBezTo>
                    <a:pt x="85894" y="255042"/>
                    <a:pt x="85894" y="255042"/>
                    <a:pt x="71367" y="252413"/>
                  </a:cubicBezTo>
                  <a:cubicBezTo>
                    <a:pt x="71367" y="252413"/>
                    <a:pt x="71367" y="252413"/>
                    <a:pt x="79291" y="218231"/>
                  </a:cubicBezTo>
                  <a:cubicBezTo>
                    <a:pt x="79291" y="218231"/>
                    <a:pt x="79291" y="218231"/>
                    <a:pt x="56840" y="230064"/>
                  </a:cubicBezTo>
                  <a:cubicBezTo>
                    <a:pt x="59481" y="243210"/>
                    <a:pt x="54199" y="256357"/>
                    <a:pt x="43634" y="262930"/>
                  </a:cubicBezTo>
                  <a:cubicBezTo>
                    <a:pt x="38351" y="265559"/>
                    <a:pt x="34389" y="266874"/>
                    <a:pt x="29107" y="266874"/>
                  </a:cubicBezTo>
                  <a:cubicBezTo>
                    <a:pt x="18542" y="266874"/>
                    <a:pt x="9297" y="261615"/>
                    <a:pt x="4015" y="252413"/>
                  </a:cubicBezTo>
                  <a:cubicBezTo>
                    <a:pt x="53" y="245839"/>
                    <a:pt x="-1268" y="237952"/>
                    <a:pt x="1373" y="231378"/>
                  </a:cubicBezTo>
                  <a:cubicBezTo>
                    <a:pt x="2694" y="223490"/>
                    <a:pt x="7976" y="216917"/>
                    <a:pt x="14580" y="212973"/>
                  </a:cubicBezTo>
                  <a:cubicBezTo>
                    <a:pt x="18542" y="210344"/>
                    <a:pt x="23824" y="209029"/>
                    <a:pt x="29107" y="209029"/>
                  </a:cubicBezTo>
                  <a:cubicBezTo>
                    <a:pt x="37031" y="209029"/>
                    <a:pt x="43634" y="212973"/>
                    <a:pt x="48916" y="218231"/>
                  </a:cubicBezTo>
                  <a:cubicBezTo>
                    <a:pt x="48916" y="218231"/>
                    <a:pt x="48916" y="218231"/>
                    <a:pt x="71367" y="205085"/>
                  </a:cubicBezTo>
                  <a:cubicBezTo>
                    <a:pt x="71367" y="205085"/>
                    <a:pt x="71367" y="205085"/>
                    <a:pt x="37031" y="193253"/>
                  </a:cubicBezTo>
                  <a:cubicBezTo>
                    <a:pt x="37031" y="193253"/>
                    <a:pt x="37031" y="193253"/>
                    <a:pt x="42313" y="180107"/>
                  </a:cubicBezTo>
                  <a:cubicBezTo>
                    <a:pt x="42313" y="180107"/>
                    <a:pt x="42313" y="180107"/>
                    <a:pt x="88535" y="195882"/>
                  </a:cubicBezTo>
                  <a:cubicBezTo>
                    <a:pt x="88535" y="195882"/>
                    <a:pt x="88535" y="195882"/>
                    <a:pt x="101742" y="187994"/>
                  </a:cubicBezTo>
                  <a:cubicBezTo>
                    <a:pt x="101742" y="187994"/>
                    <a:pt x="101742" y="187994"/>
                    <a:pt x="91177" y="168275"/>
                  </a:cubicBezTo>
                  <a:cubicBezTo>
                    <a:pt x="91177" y="168275"/>
                    <a:pt x="91177" y="168275"/>
                    <a:pt x="101742" y="148555"/>
                  </a:cubicBezTo>
                  <a:cubicBezTo>
                    <a:pt x="101742" y="148555"/>
                    <a:pt x="101742" y="148555"/>
                    <a:pt x="88535" y="140667"/>
                  </a:cubicBezTo>
                  <a:cubicBezTo>
                    <a:pt x="88535" y="140667"/>
                    <a:pt x="88535" y="140667"/>
                    <a:pt x="42313" y="156443"/>
                  </a:cubicBezTo>
                  <a:cubicBezTo>
                    <a:pt x="42313" y="156443"/>
                    <a:pt x="42313" y="156443"/>
                    <a:pt x="37031" y="143296"/>
                  </a:cubicBezTo>
                  <a:cubicBezTo>
                    <a:pt x="37031" y="143296"/>
                    <a:pt x="37031" y="143296"/>
                    <a:pt x="71367" y="131465"/>
                  </a:cubicBezTo>
                  <a:cubicBezTo>
                    <a:pt x="71367" y="131465"/>
                    <a:pt x="71367" y="131465"/>
                    <a:pt x="48916" y="118318"/>
                  </a:cubicBezTo>
                  <a:cubicBezTo>
                    <a:pt x="43634" y="123577"/>
                    <a:pt x="37031" y="127521"/>
                    <a:pt x="29107" y="127521"/>
                  </a:cubicBezTo>
                  <a:cubicBezTo>
                    <a:pt x="23824" y="127521"/>
                    <a:pt x="18542" y="126206"/>
                    <a:pt x="14580" y="123577"/>
                  </a:cubicBezTo>
                  <a:cubicBezTo>
                    <a:pt x="1373" y="115689"/>
                    <a:pt x="-3909" y="97284"/>
                    <a:pt x="4015" y="84137"/>
                  </a:cubicBezTo>
                  <a:cubicBezTo>
                    <a:pt x="9297" y="74935"/>
                    <a:pt x="18542" y="69676"/>
                    <a:pt x="29107" y="69676"/>
                  </a:cubicBezTo>
                  <a:cubicBezTo>
                    <a:pt x="34389" y="69676"/>
                    <a:pt x="38351" y="70991"/>
                    <a:pt x="43634" y="73620"/>
                  </a:cubicBezTo>
                  <a:cubicBezTo>
                    <a:pt x="50237" y="77564"/>
                    <a:pt x="54199" y="84137"/>
                    <a:pt x="56840" y="90710"/>
                  </a:cubicBezTo>
                  <a:cubicBezTo>
                    <a:pt x="58161" y="95969"/>
                    <a:pt x="58161" y="101228"/>
                    <a:pt x="56840" y="106486"/>
                  </a:cubicBezTo>
                  <a:cubicBezTo>
                    <a:pt x="56840" y="106486"/>
                    <a:pt x="56840" y="106486"/>
                    <a:pt x="79291" y="118318"/>
                  </a:cubicBezTo>
                  <a:cubicBezTo>
                    <a:pt x="79291" y="118318"/>
                    <a:pt x="79291" y="118318"/>
                    <a:pt x="71367" y="84137"/>
                  </a:cubicBezTo>
                  <a:cubicBezTo>
                    <a:pt x="71367" y="84137"/>
                    <a:pt x="71367" y="84137"/>
                    <a:pt x="85894" y="81508"/>
                  </a:cubicBezTo>
                  <a:cubicBezTo>
                    <a:pt x="85894" y="81508"/>
                    <a:pt x="85894" y="81508"/>
                    <a:pt x="95139" y="127521"/>
                  </a:cubicBezTo>
                  <a:cubicBezTo>
                    <a:pt x="95139" y="127521"/>
                    <a:pt x="95139" y="127521"/>
                    <a:pt x="109666" y="136723"/>
                  </a:cubicBezTo>
                  <a:cubicBezTo>
                    <a:pt x="109666" y="136723"/>
                    <a:pt x="109666" y="136723"/>
                    <a:pt x="120231" y="117003"/>
                  </a:cubicBezTo>
                  <a:cubicBezTo>
                    <a:pt x="120231" y="117003"/>
                    <a:pt x="120231" y="117003"/>
                    <a:pt x="144002" y="117003"/>
                  </a:cubicBezTo>
                  <a:cubicBezTo>
                    <a:pt x="144002" y="117003"/>
                    <a:pt x="144002" y="117003"/>
                    <a:pt x="144002" y="99913"/>
                  </a:cubicBezTo>
                  <a:cubicBezTo>
                    <a:pt x="144002" y="99913"/>
                    <a:pt x="144002" y="99913"/>
                    <a:pt x="107024" y="68361"/>
                  </a:cubicBezTo>
                  <a:cubicBezTo>
                    <a:pt x="107024" y="68361"/>
                    <a:pt x="107024" y="68361"/>
                    <a:pt x="116269" y="57844"/>
                  </a:cubicBezTo>
                  <a:cubicBezTo>
                    <a:pt x="116269" y="57844"/>
                    <a:pt x="116269" y="57844"/>
                    <a:pt x="144002" y="81508"/>
                  </a:cubicBezTo>
                  <a:cubicBezTo>
                    <a:pt x="144002" y="81508"/>
                    <a:pt x="144002" y="81508"/>
                    <a:pt x="144002" y="56530"/>
                  </a:cubicBezTo>
                  <a:cubicBezTo>
                    <a:pt x="130796" y="52586"/>
                    <a:pt x="121551" y="42069"/>
                    <a:pt x="121551" y="28922"/>
                  </a:cubicBezTo>
                  <a:cubicBezTo>
                    <a:pt x="121551" y="13146"/>
                    <a:pt x="134758" y="0"/>
                    <a:pt x="1506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54"/>
            <p:cNvSpPr/>
            <p:nvPr/>
          </p:nvSpPr>
          <p:spPr>
            <a:xfrm>
              <a:off x="9750101" y="2890804"/>
              <a:ext cx="658460" cy="584267"/>
            </a:xfrm>
            <a:custGeom>
              <a:avLst/>
              <a:gdLst>
                <a:gd name="connsiteX0" fmla="*/ 136526 w 338138"/>
                <a:gd name="connsiteY0" fmla="*/ 254000 h 300038"/>
                <a:gd name="connsiteX1" fmla="*/ 169863 w 338138"/>
                <a:gd name="connsiteY1" fmla="*/ 287338 h 300038"/>
                <a:gd name="connsiteX2" fmla="*/ 201614 w 338138"/>
                <a:gd name="connsiteY2" fmla="*/ 255588 h 300038"/>
                <a:gd name="connsiteX3" fmla="*/ 209551 w 338138"/>
                <a:gd name="connsiteY3" fmla="*/ 263525 h 300038"/>
                <a:gd name="connsiteX4" fmla="*/ 173038 w 338138"/>
                <a:gd name="connsiteY4" fmla="*/ 300038 h 300038"/>
                <a:gd name="connsiteX5" fmla="*/ 165101 w 338138"/>
                <a:gd name="connsiteY5" fmla="*/ 300038 h 300038"/>
                <a:gd name="connsiteX6" fmla="*/ 128588 w 338138"/>
                <a:gd name="connsiteY6" fmla="*/ 263525 h 300038"/>
                <a:gd name="connsiteX7" fmla="*/ 285750 w 338138"/>
                <a:gd name="connsiteY7" fmla="*/ 168275 h 300038"/>
                <a:gd name="connsiteX8" fmla="*/ 338138 w 338138"/>
                <a:gd name="connsiteY8" fmla="*/ 168275 h 300038"/>
                <a:gd name="connsiteX9" fmla="*/ 338138 w 338138"/>
                <a:gd name="connsiteY9" fmla="*/ 179388 h 300038"/>
                <a:gd name="connsiteX10" fmla="*/ 285750 w 338138"/>
                <a:gd name="connsiteY10" fmla="*/ 179388 h 300038"/>
                <a:gd name="connsiteX11" fmla="*/ 0 w 338138"/>
                <a:gd name="connsiteY11" fmla="*/ 168275 h 300038"/>
                <a:gd name="connsiteX12" fmla="*/ 52388 w 338138"/>
                <a:gd name="connsiteY12" fmla="*/ 168275 h 300038"/>
                <a:gd name="connsiteX13" fmla="*/ 52388 w 338138"/>
                <a:gd name="connsiteY13" fmla="*/ 179388 h 300038"/>
                <a:gd name="connsiteX14" fmla="*/ 0 w 338138"/>
                <a:gd name="connsiteY14" fmla="*/ 179388 h 300038"/>
                <a:gd name="connsiteX15" fmla="*/ 169070 w 338138"/>
                <a:gd name="connsiteY15" fmla="*/ 79375 h 300038"/>
                <a:gd name="connsiteX16" fmla="*/ 74613 w 338138"/>
                <a:gd name="connsiteY16" fmla="*/ 173567 h 300038"/>
                <a:gd name="connsiteX17" fmla="*/ 87732 w 338138"/>
                <a:gd name="connsiteY17" fmla="*/ 220663 h 300038"/>
                <a:gd name="connsiteX18" fmla="*/ 250407 w 338138"/>
                <a:gd name="connsiteY18" fmla="*/ 220663 h 300038"/>
                <a:gd name="connsiteX19" fmla="*/ 263526 w 338138"/>
                <a:gd name="connsiteY19" fmla="*/ 173567 h 300038"/>
                <a:gd name="connsiteX20" fmla="*/ 169070 w 338138"/>
                <a:gd name="connsiteY20" fmla="*/ 79375 h 300038"/>
                <a:gd name="connsiteX21" fmla="*/ 169069 w 338138"/>
                <a:gd name="connsiteY21" fmla="*/ 68263 h 300038"/>
                <a:gd name="connsiteX22" fmla="*/ 274737 w 338138"/>
                <a:gd name="connsiteY22" fmla="*/ 173755 h 300038"/>
                <a:gd name="connsiteX23" fmla="*/ 264170 w 338138"/>
                <a:gd name="connsiteY23" fmla="*/ 221227 h 300038"/>
                <a:gd name="connsiteX24" fmla="*/ 338138 w 338138"/>
                <a:gd name="connsiteY24" fmla="*/ 221227 h 300038"/>
                <a:gd name="connsiteX25" fmla="*/ 338138 w 338138"/>
                <a:gd name="connsiteY25" fmla="*/ 231776 h 300038"/>
                <a:gd name="connsiteX26" fmla="*/ 0 w 338138"/>
                <a:gd name="connsiteY26" fmla="*/ 231776 h 300038"/>
                <a:gd name="connsiteX27" fmla="*/ 0 w 338138"/>
                <a:gd name="connsiteY27" fmla="*/ 221227 h 300038"/>
                <a:gd name="connsiteX28" fmla="*/ 73968 w 338138"/>
                <a:gd name="connsiteY28" fmla="*/ 221227 h 300038"/>
                <a:gd name="connsiteX29" fmla="*/ 63401 w 338138"/>
                <a:gd name="connsiteY29" fmla="*/ 173755 h 300038"/>
                <a:gd name="connsiteX30" fmla="*/ 169069 w 338138"/>
                <a:gd name="connsiteY30" fmla="*/ 68263 h 300038"/>
                <a:gd name="connsiteX31" fmla="*/ 301625 w 338138"/>
                <a:gd name="connsiteY31" fmla="*/ 53975 h 300038"/>
                <a:gd name="connsiteX32" fmla="*/ 309563 w 338138"/>
                <a:gd name="connsiteY32" fmla="*/ 61912 h 300038"/>
                <a:gd name="connsiteX33" fmla="*/ 268288 w 338138"/>
                <a:gd name="connsiteY33" fmla="*/ 103188 h 300038"/>
                <a:gd name="connsiteX34" fmla="*/ 260350 w 338138"/>
                <a:gd name="connsiteY34" fmla="*/ 95251 h 300038"/>
                <a:gd name="connsiteX35" fmla="*/ 36513 w 338138"/>
                <a:gd name="connsiteY35" fmla="*/ 53975 h 300038"/>
                <a:gd name="connsiteX36" fmla="*/ 77788 w 338138"/>
                <a:gd name="connsiteY36" fmla="*/ 95251 h 300038"/>
                <a:gd name="connsiteX37" fmla="*/ 69850 w 338138"/>
                <a:gd name="connsiteY37" fmla="*/ 103188 h 300038"/>
                <a:gd name="connsiteX38" fmla="*/ 28575 w 338138"/>
                <a:gd name="connsiteY38" fmla="*/ 61912 h 300038"/>
                <a:gd name="connsiteX39" fmla="*/ 163513 w 338138"/>
                <a:gd name="connsiteY39" fmla="*/ 0 h 300038"/>
                <a:gd name="connsiteX40" fmla="*/ 174626 w 338138"/>
                <a:gd name="connsiteY40" fmla="*/ 0 h 300038"/>
                <a:gd name="connsiteX41" fmla="*/ 174626 w 338138"/>
                <a:gd name="connsiteY41" fmla="*/ 57150 h 300038"/>
                <a:gd name="connsiteX42" fmla="*/ 163513 w 338138"/>
                <a:gd name="connsiteY42" fmla="*/ 57150 h 30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38138" h="300038">
                  <a:moveTo>
                    <a:pt x="136526" y="254000"/>
                  </a:moveTo>
                  <a:lnTo>
                    <a:pt x="169863" y="287338"/>
                  </a:lnTo>
                  <a:lnTo>
                    <a:pt x="201614" y="255588"/>
                  </a:lnTo>
                  <a:lnTo>
                    <a:pt x="209551" y="263525"/>
                  </a:lnTo>
                  <a:lnTo>
                    <a:pt x="173038" y="300038"/>
                  </a:lnTo>
                  <a:lnTo>
                    <a:pt x="165101" y="300038"/>
                  </a:lnTo>
                  <a:lnTo>
                    <a:pt x="128588" y="263525"/>
                  </a:lnTo>
                  <a:close/>
                  <a:moveTo>
                    <a:pt x="285750" y="168275"/>
                  </a:moveTo>
                  <a:lnTo>
                    <a:pt x="338138" y="168275"/>
                  </a:lnTo>
                  <a:lnTo>
                    <a:pt x="338138" y="179388"/>
                  </a:lnTo>
                  <a:lnTo>
                    <a:pt x="285750" y="179388"/>
                  </a:lnTo>
                  <a:close/>
                  <a:moveTo>
                    <a:pt x="0" y="168275"/>
                  </a:moveTo>
                  <a:lnTo>
                    <a:pt x="52388" y="168275"/>
                  </a:lnTo>
                  <a:lnTo>
                    <a:pt x="52388" y="179388"/>
                  </a:lnTo>
                  <a:lnTo>
                    <a:pt x="0" y="179388"/>
                  </a:lnTo>
                  <a:close/>
                  <a:moveTo>
                    <a:pt x="169070" y="79375"/>
                  </a:moveTo>
                  <a:cubicBezTo>
                    <a:pt x="116594" y="79375"/>
                    <a:pt x="74613" y="121238"/>
                    <a:pt x="74613" y="173567"/>
                  </a:cubicBezTo>
                  <a:cubicBezTo>
                    <a:pt x="74613" y="190574"/>
                    <a:pt x="78549" y="206273"/>
                    <a:pt x="87732" y="220663"/>
                  </a:cubicBezTo>
                  <a:cubicBezTo>
                    <a:pt x="87732" y="220663"/>
                    <a:pt x="87732" y="220663"/>
                    <a:pt x="250407" y="220663"/>
                  </a:cubicBezTo>
                  <a:cubicBezTo>
                    <a:pt x="259590" y="206273"/>
                    <a:pt x="263526" y="190574"/>
                    <a:pt x="263526" y="173567"/>
                  </a:cubicBezTo>
                  <a:cubicBezTo>
                    <a:pt x="263526" y="121238"/>
                    <a:pt x="221545" y="79375"/>
                    <a:pt x="169070" y="79375"/>
                  </a:cubicBezTo>
                  <a:close/>
                  <a:moveTo>
                    <a:pt x="169069" y="68263"/>
                  </a:moveTo>
                  <a:cubicBezTo>
                    <a:pt x="227187" y="68263"/>
                    <a:pt x="274737" y="115735"/>
                    <a:pt x="274737" y="173755"/>
                  </a:cubicBezTo>
                  <a:cubicBezTo>
                    <a:pt x="274737" y="189579"/>
                    <a:pt x="270775" y="206722"/>
                    <a:pt x="264170" y="221227"/>
                  </a:cubicBezTo>
                  <a:cubicBezTo>
                    <a:pt x="264170" y="221227"/>
                    <a:pt x="264170" y="221227"/>
                    <a:pt x="338138" y="221227"/>
                  </a:cubicBezTo>
                  <a:cubicBezTo>
                    <a:pt x="338138" y="221227"/>
                    <a:pt x="338138" y="221227"/>
                    <a:pt x="338138" y="231776"/>
                  </a:cubicBezTo>
                  <a:cubicBezTo>
                    <a:pt x="338138" y="231776"/>
                    <a:pt x="338138" y="231776"/>
                    <a:pt x="0" y="231776"/>
                  </a:cubicBezTo>
                  <a:cubicBezTo>
                    <a:pt x="0" y="231776"/>
                    <a:pt x="0" y="231776"/>
                    <a:pt x="0" y="221227"/>
                  </a:cubicBezTo>
                  <a:cubicBezTo>
                    <a:pt x="0" y="221227"/>
                    <a:pt x="0" y="221227"/>
                    <a:pt x="73968" y="221227"/>
                  </a:cubicBezTo>
                  <a:cubicBezTo>
                    <a:pt x="67363" y="206722"/>
                    <a:pt x="63401" y="189579"/>
                    <a:pt x="63401" y="173755"/>
                  </a:cubicBezTo>
                  <a:cubicBezTo>
                    <a:pt x="63401" y="115735"/>
                    <a:pt x="110952" y="68263"/>
                    <a:pt x="169069" y="68263"/>
                  </a:cubicBezTo>
                  <a:close/>
                  <a:moveTo>
                    <a:pt x="301625" y="53975"/>
                  </a:moveTo>
                  <a:lnTo>
                    <a:pt x="309563" y="61912"/>
                  </a:lnTo>
                  <a:lnTo>
                    <a:pt x="268288" y="103188"/>
                  </a:lnTo>
                  <a:lnTo>
                    <a:pt x="260350" y="95251"/>
                  </a:lnTo>
                  <a:close/>
                  <a:moveTo>
                    <a:pt x="36513" y="53975"/>
                  </a:moveTo>
                  <a:lnTo>
                    <a:pt x="77788" y="95251"/>
                  </a:lnTo>
                  <a:lnTo>
                    <a:pt x="69850" y="103188"/>
                  </a:lnTo>
                  <a:lnTo>
                    <a:pt x="28575" y="61912"/>
                  </a:lnTo>
                  <a:close/>
                  <a:moveTo>
                    <a:pt x="163513" y="0"/>
                  </a:moveTo>
                  <a:lnTo>
                    <a:pt x="174626" y="0"/>
                  </a:lnTo>
                  <a:lnTo>
                    <a:pt x="174626" y="57150"/>
                  </a:lnTo>
                  <a:lnTo>
                    <a:pt x="163513" y="57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Rectangle 38"/>
            <p:cNvSpPr/>
            <p:nvPr/>
          </p:nvSpPr>
          <p:spPr>
            <a:xfrm>
              <a:off x="898133" y="4367003"/>
              <a:ext cx="2574473" cy="874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dirty="0">
                  <a:solidFill>
                    <a:prstClr val="black"/>
                  </a:solidFill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  <p:sp>
          <p:nvSpPr>
            <p:cNvPr id="34" name="Rectangle 38"/>
            <p:cNvSpPr/>
            <p:nvPr/>
          </p:nvSpPr>
          <p:spPr>
            <a:xfrm>
              <a:off x="4808763" y="4367003"/>
              <a:ext cx="2574473" cy="874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dirty="0">
                  <a:solidFill>
                    <a:prstClr val="black"/>
                  </a:solidFill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  <p:sp>
          <p:nvSpPr>
            <p:cNvPr id="35" name="Rectangle 38"/>
            <p:cNvSpPr/>
            <p:nvPr/>
          </p:nvSpPr>
          <p:spPr>
            <a:xfrm>
              <a:off x="8719393" y="4367003"/>
              <a:ext cx="2574473" cy="874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dirty="0">
                  <a:solidFill>
                    <a:prstClr val="black"/>
                  </a:solidFill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4460495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6381" y="284956"/>
            <a:ext cx="11935619" cy="6573044"/>
            <a:chOff x="256381" y="284956"/>
            <a:chExt cx="11935619" cy="6573044"/>
          </a:xfrm>
        </p:grpSpPr>
        <p:sp>
          <p:nvSpPr>
            <p:cNvPr id="2" name="矩形 1"/>
            <p:cNvSpPr/>
            <p:nvPr/>
          </p:nvSpPr>
          <p:spPr>
            <a:xfrm>
              <a:off x="256381" y="284956"/>
              <a:ext cx="11679238" cy="6288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99070" y="5461000"/>
              <a:ext cx="1592930" cy="1397000"/>
            </a:xfrm>
            <a:prstGeom prst="rect">
              <a:avLst/>
            </a:prstGeom>
          </p:spPr>
        </p:pic>
      </p:grpSp>
      <p:sp>
        <p:nvSpPr>
          <p:cNvPr id="38" name="文本框 37"/>
          <p:cNvSpPr txBox="1"/>
          <p:nvPr/>
        </p:nvSpPr>
        <p:spPr>
          <a:xfrm>
            <a:off x="4021105" y="431799"/>
            <a:ext cx="414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D46368"/>
                </a:solidFill>
                <a:latin typeface="Aa甜甜圈 (非商业使用)" panose="020B0400000000000000" pitchFamily="34" charset="-122"/>
                <a:ea typeface="Aa甜甜圈 (非商业使用)" panose="020B0400000000000000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Enter your title one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131046" y="1557085"/>
            <a:ext cx="9703530" cy="4413892"/>
            <a:chOff x="994410" y="1902453"/>
            <a:chExt cx="10206354" cy="4413892"/>
          </a:xfrm>
        </p:grpSpPr>
        <p:sp>
          <p:nvSpPr>
            <p:cNvPr id="7" name="矩形 6"/>
            <p:cNvSpPr/>
            <p:nvPr/>
          </p:nvSpPr>
          <p:spPr>
            <a:xfrm>
              <a:off x="994410" y="1902453"/>
              <a:ext cx="4821555" cy="2595245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379210" y="3721100"/>
              <a:ext cx="4821554" cy="259524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TextBox 70"/>
            <p:cNvSpPr txBox="1"/>
            <p:nvPr/>
          </p:nvSpPr>
          <p:spPr>
            <a:xfrm>
              <a:off x="1214076" y="4726310"/>
              <a:ext cx="4382221" cy="869616"/>
            </a:xfrm>
            <a:prstGeom prst="rect">
              <a:avLst/>
            </a:prstGeom>
            <a:noFill/>
          </p:spPr>
          <p:txBody>
            <a:bodyPr wrap="square" lIns="86697" tIns="43348" rIns="86697" bIns="43348" rtlCol="0">
              <a:spAutoFit/>
            </a:bodyPr>
            <a:lstStyle/>
            <a:p>
              <a:pPr marL="285750" indent="-285750" algn="ctr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dirty="0">
                  <a:solidFill>
                    <a:prstClr val="black"/>
                  </a:solidFill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  <p:sp>
          <p:nvSpPr>
            <p:cNvPr id="10" name="TextBox 70"/>
            <p:cNvSpPr txBox="1"/>
            <p:nvPr/>
          </p:nvSpPr>
          <p:spPr>
            <a:xfrm>
              <a:off x="6598876" y="2031678"/>
              <a:ext cx="4382221" cy="869616"/>
            </a:xfrm>
            <a:prstGeom prst="rect">
              <a:avLst/>
            </a:prstGeom>
            <a:noFill/>
          </p:spPr>
          <p:txBody>
            <a:bodyPr wrap="square" lIns="86697" tIns="43348" rIns="86697" bIns="43348" rtlCol="0">
              <a:spAutoFit/>
            </a:bodyPr>
            <a:lstStyle/>
            <a:p>
              <a:pPr marL="285750" indent="-285750" algn="ctr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dirty="0">
                  <a:solidFill>
                    <a:prstClr val="black"/>
                  </a:solidFill>
                  <a:cs typeface="+mn-ea"/>
                  <a:sym typeface="+mn-lt"/>
                </a:rPr>
                <a:t>Add the text you want, add the text you want, add the text you want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5199134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t="11009" r="14408" b="52199"/>
          <a:stretch/>
        </p:blipFill>
        <p:spPr>
          <a:xfrm>
            <a:off x="383071" y="403225"/>
            <a:ext cx="11425859" cy="6051551"/>
          </a:xfrm>
          <a:prstGeom prst="rect">
            <a:avLst/>
          </a:prstGeom>
        </p:spPr>
      </p:pic>
      <p:sp>
        <p:nvSpPr>
          <p:cNvPr id="8" name="MH_Entry_1">
            <a:hlinkClick r:id="rId4" action="ppaction://hlinksldjump"/>
          </p:cNvPr>
          <p:cNvSpPr txBox="1"/>
          <p:nvPr>
            <p:custDataLst>
              <p:tags r:id="rId1"/>
            </p:custDataLst>
          </p:nvPr>
        </p:nvSpPr>
        <p:spPr>
          <a:xfrm>
            <a:off x="3550316" y="2827769"/>
            <a:ext cx="5091369" cy="636642"/>
          </a:xfrm>
          <a:prstGeom prst="rect">
            <a:avLst/>
          </a:prstGeom>
          <a:noFill/>
        </p:spPr>
        <p:txBody>
          <a:bodyPr wrap="square" lIns="72000" tIns="0" rIns="0" bIns="0" rtlCol="0" anchor="ctr" anchorCtr="0">
            <a:noAutofit/>
          </a:bodyPr>
          <a:lstStyle>
            <a:defPPr>
              <a:defRPr lang="zh-CN"/>
            </a:defPPr>
            <a:lvl1pPr lvl="0">
              <a:defRPr sz="2000" spc="200">
                <a:latin typeface="+mn-ea"/>
              </a:defRPr>
            </a:lvl1pPr>
          </a:lstStyle>
          <a:p>
            <a:pPr algn="ctr"/>
            <a:r>
              <a:rPr lang="zh-CN" altLang="en-US" sz="4000" b="1" dirty="0">
                <a:solidFill>
                  <a:srgbClr val="D46368"/>
                </a:solidFill>
                <a:latin typeface="+mn-lt"/>
                <a:cs typeface="+mn-ea"/>
                <a:sym typeface="+mn-lt"/>
              </a:rPr>
              <a:t>Enter title two</a:t>
            </a:r>
          </a:p>
        </p:txBody>
      </p:sp>
      <p:sp>
        <p:nvSpPr>
          <p:cNvPr id="9" name="矩形 8"/>
          <p:cNvSpPr/>
          <p:nvPr/>
        </p:nvSpPr>
        <p:spPr>
          <a:xfrm>
            <a:off x="3879019" y="1927073"/>
            <a:ext cx="4433962" cy="9069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>
                <a:solidFill>
                  <a:srgbClr val="479F72"/>
                </a:solidFill>
                <a:cs typeface="+mn-ea"/>
                <a:sym typeface="+mn-lt"/>
              </a:rPr>
              <a:t>PART 02</a:t>
            </a:r>
            <a:endParaRPr lang="zh-CN" altLang="en-US" sz="4000" dirty="0">
              <a:solidFill>
                <a:srgbClr val="479F72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5883B3-EF7F-4DF1-A1E7-9EAA262A8946}"/>
              </a:ext>
            </a:extLst>
          </p:cNvPr>
          <p:cNvSpPr/>
          <p:nvPr/>
        </p:nvSpPr>
        <p:spPr>
          <a:xfrm>
            <a:off x="4135197" y="3583629"/>
            <a:ext cx="3921607" cy="102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 Please replace text, click headline, modify the text content,</a:t>
            </a:r>
          </a:p>
        </p:txBody>
      </p:sp>
    </p:spTree>
    <p:extLst>
      <p:ext uri="{BB962C8B-B14F-4D97-AF65-F5344CB8AC3E}">
        <p14:creationId xmlns:p14="http://schemas.microsoft.com/office/powerpoint/2010/main" val="3672102391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6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6381" y="284956"/>
            <a:ext cx="11935619" cy="6573044"/>
            <a:chOff x="256381" y="284956"/>
            <a:chExt cx="11935619" cy="6573044"/>
          </a:xfrm>
        </p:grpSpPr>
        <p:sp>
          <p:nvSpPr>
            <p:cNvPr id="2" name="矩形 1"/>
            <p:cNvSpPr/>
            <p:nvPr/>
          </p:nvSpPr>
          <p:spPr>
            <a:xfrm>
              <a:off x="256381" y="284956"/>
              <a:ext cx="11679238" cy="6288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99070" y="5461000"/>
              <a:ext cx="1592930" cy="1397000"/>
            </a:xfrm>
            <a:prstGeom prst="rect">
              <a:avLst/>
            </a:prstGeom>
          </p:spPr>
        </p:pic>
      </p:grpSp>
      <p:sp>
        <p:nvSpPr>
          <p:cNvPr id="38" name="文本框 37"/>
          <p:cNvSpPr txBox="1"/>
          <p:nvPr/>
        </p:nvSpPr>
        <p:spPr>
          <a:xfrm>
            <a:off x="4021105" y="431799"/>
            <a:ext cx="414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D46368"/>
                </a:solidFill>
                <a:latin typeface="Aa甜甜圈 (非商业使用)" panose="020B0400000000000000" pitchFamily="34" charset="-122"/>
                <a:ea typeface="Aa甜甜圈 (非商业使用)" panose="020B0400000000000000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Enter your title two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988900" y="2096258"/>
            <a:ext cx="4524932" cy="3296059"/>
          </a:xfrm>
          <a:custGeom>
            <a:avLst/>
            <a:gdLst>
              <a:gd name="T0" fmla="*/ 360 w 2379"/>
              <a:gd name="T1" fmla="*/ 78 h 1260"/>
              <a:gd name="T2" fmla="*/ 141 w 2379"/>
              <a:gd name="T3" fmla="*/ 488 h 1260"/>
              <a:gd name="T4" fmla="*/ 189 w 2379"/>
              <a:gd name="T5" fmla="*/ 818 h 1260"/>
              <a:gd name="T6" fmla="*/ 454 w 2379"/>
              <a:gd name="T7" fmla="*/ 1194 h 1260"/>
              <a:gd name="T8" fmla="*/ 1705 w 2379"/>
              <a:gd name="T9" fmla="*/ 1177 h 1260"/>
              <a:gd name="T10" fmla="*/ 2349 w 2379"/>
              <a:gd name="T11" fmla="*/ 1068 h 1260"/>
              <a:gd name="T12" fmla="*/ 2300 w 2379"/>
              <a:gd name="T13" fmla="*/ 517 h 1260"/>
              <a:gd name="T14" fmla="*/ 1942 w 2379"/>
              <a:gd name="T15" fmla="*/ 60 h 1260"/>
              <a:gd name="T16" fmla="*/ 1215 w 2379"/>
              <a:gd name="T17" fmla="*/ 152 h 1260"/>
              <a:gd name="T18" fmla="*/ 360 w 2379"/>
              <a:gd name="T19" fmla="*/ 78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79" h="1260">
                <a:moveTo>
                  <a:pt x="360" y="78"/>
                </a:moveTo>
                <a:cubicBezTo>
                  <a:pt x="189" y="79"/>
                  <a:pt x="0" y="144"/>
                  <a:pt x="141" y="488"/>
                </a:cubicBezTo>
                <a:cubicBezTo>
                  <a:pt x="198" y="627"/>
                  <a:pt x="190" y="731"/>
                  <a:pt x="189" y="818"/>
                </a:cubicBezTo>
                <a:cubicBezTo>
                  <a:pt x="186" y="972"/>
                  <a:pt x="95" y="1211"/>
                  <a:pt x="454" y="1194"/>
                </a:cubicBezTo>
                <a:cubicBezTo>
                  <a:pt x="791" y="1178"/>
                  <a:pt x="1367" y="1146"/>
                  <a:pt x="1705" y="1177"/>
                </a:cubicBezTo>
                <a:cubicBezTo>
                  <a:pt x="2167" y="1219"/>
                  <a:pt x="2326" y="1260"/>
                  <a:pt x="2349" y="1068"/>
                </a:cubicBezTo>
                <a:cubicBezTo>
                  <a:pt x="2372" y="876"/>
                  <a:pt x="2199" y="882"/>
                  <a:pt x="2300" y="517"/>
                </a:cubicBezTo>
                <a:cubicBezTo>
                  <a:pt x="2379" y="234"/>
                  <a:pt x="2197" y="0"/>
                  <a:pt x="1942" y="60"/>
                </a:cubicBezTo>
                <a:cubicBezTo>
                  <a:pt x="1637" y="132"/>
                  <a:pt x="1487" y="122"/>
                  <a:pt x="1215" y="152"/>
                </a:cubicBezTo>
                <a:cubicBezTo>
                  <a:pt x="970" y="179"/>
                  <a:pt x="753" y="74"/>
                  <a:pt x="360" y="78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D46368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909854" y="2007059"/>
            <a:ext cx="4640046" cy="3456000"/>
          </a:xfrm>
          <a:custGeom>
            <a:avLst/>
            <a:gdLst>
              <a:gd name="T0" fmla="*/ 360 w 2379"/>
              <a:gd name="T1" fmla="*/ 78 h 1260"/>
              <a:gd name="T2" fmla="*/ 141 w 2379"/>
              <a:gd name="T3" fmla="*/ 488 h 1260"/>
              <a:gd name="T4" fmla="*/ 189 w 2379"/>
              <a:gd name="T5" fmla="*/ 818 h 1260"/>
              <a:gd name="T6" fmla="*/ 454 w 2379"/>
              <a:gd name="T7" fmla="*/ 1194 h 1260"/>
              <a:gd name="T8" fmla="*/ 1705 w 2379"/>
              <a:gd name="T9" fmla="*/ 1177 h 1260"/>
              <a:gd name="T10" fmla="*/ 2349 w 2379"/>
              <a:gd name="T11" fmla="*/ 1068 h 1260"/>
              <a:gd name="T12" fmla="*/ 2300 w 2379"/>
              <a:gd name="T13" fmla="*/ 517 h 1260"/>
              <a:gd name="T14" fmla="*/ 1942 w 2379"/>
              <a:gd name="T15" fmla="*/ 60 h 1260"/>
              <a:gd name="T16" fmla="*/ 1215 w 2379"/>
              <a:gd name="T17" fmla="*/ 152 h 1260"/>
              <a:gd name="T18" fmla="*/ 360 w 2379"/>
              <a:gd name="T19" fmla="*/ 78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79" h="1260">
                <a:moveTo>
                  <a:pt x="360" y="78"/>
                </a:moveTo>
                <a:cubicBezTo>
                  <a:pt x="189" y="79"/>
                  <a:pt x="0" y="144"/>
                  <a:pt x="141" y="488"/>
                </a:cubicBezTo>
                <a:cubicBezTo>
                  <a:pt x="198" y="627"/>
                  <a:pt x="190" y="731"/>
                  <a:pt x="189" y="818"/>
                </a:cubicBezTo>
                <a:cubicBezTo>
                  <a:pt x="186" y="972"/>
                  <a:pt x="95" y="1211"/>
                  <a:pt x="454" y="1194"/>
                </a:cubicBezTo>
                <a:cubicBezTo>
                  <a:pt x="791" y="1178"/>
                  <a:pt x="1367" y="1146"/>
                  <a:pt x="1705" y="1177"/>
                </a:cubicBezTo>
                <a:cubicBezTo>
                  <a:pt x="2167" y="1219"/>
                  <a:pt x="2326" y="1260"/>
                  <a:pt x="2349" y="1068"/>
                </a:cubicBezTo>
                <a:cubicBezTo>
                  <a:pt x="2372" y="876"/>
                  <a:pt x="2199" y="882"/>
                  <a:pt x="2300" y="517"/>
                </a:cubicBezTo>
                <a:cubicBezTo>
                  <a:pt x="2379" y="234"/>
                  <a:pt x="2197" y="0"/>
                  <a:pt x="1942" y="60"/>
                </a:cubicBezTo>
                <a:cubicBezTo>
                  <a:pt x="1637" y="132"/>
                  <a:pt x="1487" y="122"/>
                  <a:pt x="1215" y="152"/>
                </a:cubicBezTo>
                <a:cubicBezTo>
                  <a:pt x="970" y="179"/>
                  <a:pt x="753" y="74"/>
                  <a:pt x="360" y="78"/>
                </a:cubicBezTo>
                <a:close/>
              </a:path>
            </a:pathLst>
          </a:custGeom>
          <a:noFill/>
          <a:ln>
            <a:solidFill>
              <a:srgbClr val="D46368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" name="Straight Connector 74">
            <a:extLst>
              <a:ext uri="{FF2B5EF4-FFF2-40B4-BE49-F238E27FC236}">
                <a16:creationId xmlns:a16="http://schemas.microsoft.com/office/drawing/2014/main" id="{80E3DFB9-F81E-49D8-8368-241253E1B933}"/>
              </a:ext>
            </a:extLst>
          </p:cNvPr>
          <p:cNvCxnSpPr/>
          <p:nvPr/>
        </p:nvCxnSpPr>
        <p:spPr>
          <a:xfrm>
            <a:off x="6585917" y="1756233"/>
            <a:ext cx="0" cy="3803650"/>
          </a:xfrm>
          <a:prstGeom prst="line">
            <a:avLst/>
          </a:prstGeom>
          <a:ln>
            <a:solidFill>
              <a:srgbClr val="D46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75">
            <a:extLst>
              <a:ext uri="{FF2B5EF4-FFF2-40B4-BE49-F238E27FC236}">
                <a16:creationId xmlns:a16="http://schemas.microsoft.com/office/drawing/2014/main" id="{040C6995-92E4-4E84-A749-E24205231A50}"/>
              </a:ext>
            </a:extLst>
          </p:cNvPr>
          <p:cNvSpPr/>
          <p:nvPr/>
        </p:nvSpPr>
        <p:spPr>
          <a:xfrm>
            <a:off x="6390655" y="2111833"/>
            <a:ext cx="384175" cy="384175"/>
          </a:xfrm>
          <a:prstGeom prst="ellipse">
            <a:avLst/>
          </a:prstGeom>
          <a:solidFill>
            <a:srgbClr val="D46368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0" name="Oval 76">
            <a:extLst>
              <a:ext uri="{FF2B5EF4-FFF2-40B4-BE49-F238E27FC236}">
                <a16:creationId xmlns:a16="http://schemas.microsoft.com/office/drawing/2014/main" id="{1A4ACA0F-A8E6-4C9D-A14F-B15AEA12E7AF}"/>
              </a:ext>
            </a:extLst>
          </p:cNvPr>
          <p:cNvSpPr/>
          <p:nvPr/>
        </p:nvSpPr>
        <p:spPr>
          <a:xfrm>
            <a:off x="6390655" y="3319127"/>
            <a:ext cx="384175" cy="384175"/>
          </a:xfrm>
          <a:prstGeom prst="ellipse">
            <a:avLst/>
          </a:prstGeom>
          <a:solidFill>
            <a:srgbClr val="479F72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1" name="Oval 77">
            <a:extLst>
              <a:ext uri="{FF2B5EF4-FFF2-40B4-BE49-F238E27FC236}">
                <a16:creationId xmlns:a16="http://schemas.microsoft.com/office/drawing/2014/main" id="{313BA657-1AAC-4373-AE95-FF6F96B19CB1}"/>
              </a:ext>
            </a:extLst>
          </p:cNvPr>
          <p:cNvSpPr/>
          <p:nvPr/>
        </p:nvSpPr>
        <p:spPr>
          <a:xfrm>
            <a:off x="6390655" y="4526420"/>
            <a:ext cx="384175" cy="384175"/>
          </a:xfrm>
          <a:prstGeom prst="ellipse">
            <a:avLst/>
          </a:prstGeom>
          <a:solidFill>
            <a:srgbClr val="D46368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2" name="Rectangle 38"/>
          <p:cNvSpPr/>
          <p:nvPr/>
        </p:nvSpPr>
        <p:spPr>
          <a:xfrm>
            <a:off x="7004668" y="1821455"/>
            <a:ext cx="3674754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Add the text you want, add the text you want, add the text you want</a:t>
            </a:r>
          </a:p>
        </p:txBody>
      </p:sp>
      <p:sp>
        <p:nvSpPr>
          <p:cNvPr id="13" name="Rectangle 38"/>
          <p:cNvSpPr/>
          <p:nvPr/>
        </p:nvSpPr>
        <p:spPr>
          <a:xfrm>
            <a:off x="7004668" y="3088015"/>
            <a:ext cx="3674754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Add the text you want, add the text you want, add the text you want</a:t>
            </a:r>
          </a:p>
        </p:txBody>
      </p:sp>
      <p:sp>
        <p:nvSpPr>
          <p:cNvPr id="14" name="Rectangle 38"/>
          <p:cNvSpPr/>
          <p:nvPr/>
        </p:nvSpPr>
        <p:spPr>
          <a:xfrm>
            <a:off x="7004668" y="4256842"/>
            <a:ext cx="3674754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Add the text you want, add the text you want, add the text you want</a:t>
            </a:r>
          </a:p>
        </p:txBody>
      </p:sp>
    </p:spTree>
    <p:extLst>
      <p:ext uri="{BB962C8B-B14F-4D97-AF65-F5344CB8AC3E}">
        <p14:creationId xmlns:p14="http://schemas.microsoft.com/office/powerpoint/2010/main" val="771000351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603212610"/>
  <p:tag name="MH_LIBRARY" val="CONTENTS"/>
  <p:tag name="MH_TYPE" val="ENTRY"/>
  <p:tag name="ID" val="55353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603212610"/>
  <p:tag name="MH_LIBRARY" val="CONTENTS"/>
  <p:tag name="MH_TYPE" val="ENTRY"/>
  <p:tag name="ID" val="55353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603212610"/>
  <p:tag name="MH_LIBRARY" val="CONTENTS"/>
  <p:tag name="MH_TYPE" val="ENTRY"/>
  <p:tag name="ID" val="55353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603212610"/>
  <p:tag name="MH_LIBRARY" val="CONTENTS"/>
  <p:tag name="MH_TYPE" val="ENTRY"/>
  <p:tag name="ID" val="55353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603212610"/>
  <p:tag name="MH_LIBRARY" val="CONTENTS"/>
  <p:tag name="MH_TYPE" val="ENTRY"/>
  <p:tag name="ID" val="55353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603212610"/>
  <p:tag name="MH_LIBRARY" val="CONTENTS"/>
  <p:tag name="MH_TYPE" val="ENTRY"/>
  <p:tag name="ID" val="55353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603212610"/>
  <p:tag name="MH_LIBRARY" val="CONTENTS"/>
  <p:tag name="MH_TYPE" val="ENTRY"/>
  <p:tag name="ID" val="55353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603212610"/>
  <p:tag name="MH_LIBRARY" val="CONTENTS"/>
  <p:tag name="MH_TYPE" val="ENTRY"/>
  <p:tag name="ID" val="55353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603212610"/>
  <p:tag name="MH_LIBRARY" val="CONTENTS"/>
  <p:tag name="MH_TYPE" val="ENTRY"/>
  <p:tag name="ID" val="55353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603212610"/>
  <p:tag name="MH_LIBRARY" val="CONTENTS"/>
  <p:tag name="MH_TYPE" val="ENTRY"/>
  <p:tag name="ID" val="55353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603212610"/>
  <p:tag name="MH_LIBRARY" val="CONTENTS"/>
  <p:tag name="MH_TYPE" val="ENTRY"/>
  <p:tag name="ID" val="55353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10603212610"/>
  <p:tag name="MH_LIBRARY" val="CONTENTS"/>
  <p:tag name="MH_TYPE" val="ENTRY"/>
  <p:tag name="ID" val="553532"/>
  <p:tag name="MH_ORDER" val="1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mojv4us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1264</Words>
  <Application>Microsoft Office PowerPoint</Application>
  <PresentationFormat>宽屏</PresentationFormat>
  <Paragraphs>148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华康海报体W12(P)</vt:lpstr>
      <vt:lpstr>微软雅黑</vt:lpstr>
      <vt:lpstr>Arial</vt:lpstr>
      <vt:lpstr>Calibri</vt:lpstr>
      <vt:lpstr>Wingdings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23</cp:revision>
  <dcterms:created xsi:type="dcterms:W3CDTF">2021-06-06T10:38:18Z</dcterms:created>
  <dcterms:modified xsi:type="dcterms:W3CDTF">2021-07-10T08:56:16Z</dcterms:modified>
</cp:coreProperties>
</file>