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2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</p:sldMasterIdLst>
  <p:notesMasterIdLst>
    <p:notesMasterId r:id="rId29"/>
  </p:notesMasterIdLst>
  <p:sldIdLst>
    <p:sldId id="279" r:id="rId4"/>
    <p:sldId id="288" r:id="rId5"/>
    <p:sldId id="299" r:id="rId6"/>
    <p:sldId id="311" r:id="rId7"/>
    <p:sldId id="307" r:id="rId8"/>
    <p:sldId id="309" r:id="rId9"/>
    <p:sldId id="310" r:id="rId10"/>
    <p:sldId id="312" r:id="rId11"/>
    <p:sldId id="304" r:id="rId12"/>
    <p:sldId id="314" r:id="rId13"/>
    <p:sldId id="315" r:id="rId14"/>
    <p:sldId id="294" r:id="rId15"/>
    <p:sldId id="291" r:id="rId16"/>
    <p:sldId id="308" r:id="rId17"/>
    <p:sldId id="305" r:id="rId18"/>
    <p:sldId id="292" r:id="rId19"/>
    <p:sldId id="316" r:id="rId20"/>
    <p:sldId id="313" r:id="rId21"/>
    <p:sldId id="306" r:id="rId22"/>
    <p:sldId id="295" r:id="rId23"/>
    <p:sldId id="296" r:id="rId24"/>
    <p:sldId id="293" r:id="rId25"/>
    <p:sldId id="297" r:id="rId26"/>
    <p:sldId id="298" r:id="rId27"/>
    <p:sldId id="303" r:id="rId28"/>
  </p:sldIdLst>
  <p:sldSz cx="9144000" cy="5145088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60"/>
    <a:srgbClr val="BD7600"/>
    <a:srgbClr val="FFC400"/>
    <a:srgbClr val="FFEFBD"/>
    <a:srgbClr val="FFCD2D"/>
    <a:srgbClr val="CC8400"/>
    <a:srgbClr val="FFD44B"/>
    <a:srgbClr val="FFE181"/>
    <a:srgbClr val="FFD347"/>
    <a:srgbClr val="FFC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06" autoAdjust="0"/>
  </p:normalViewPr>
  <p:slideViewPr>
    <p:cSldViewPr>
      <p:cViewPr varScale="1">
        <p:scale>
          <a:sx n="90" d="100"/>
          <a:sy n="90" d="100"/>
        </p:scale>
        <p:origin x="816" y="66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99E-3C70-48C5-9246-AC644599EF53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D9F8-C5F4-44F1-B06C-F2E34AD3C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4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617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4"/>
            <a:ext cx="5486400" cy="3087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6172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2021/7/12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8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3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3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2021/7/12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2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824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2021/7/12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25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2021/7/12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59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67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852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659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852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659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880191" y="502665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056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50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1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45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freeppt7.com/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34" y="2109475"/>
            <a:ext cx="2110298" cy="2635968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641" y="1015318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8076998" y="1650191"/>
            <a:ext cx="463503" cy="619473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6792536" y="349703"/>
            <a:ext cx="463503" cy="619473"/>
            <a:chOff x="-2033679" y="889419"/>
            <a:chExt cx="463503" cy="619473"/>
          </a:xfrm>
        </p:grpSpPr>
        <p:pic>
          <p:nvPicPr>
            <p:cNvPr id="2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226618" y="74202"/>
            <a:ext cx="1536429" cy="142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29" y="211528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2" y="916360"/>
            <a:ext cx="5564357" cy="14941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37"/>
          <p:cNvSpPr txBox="1"/>
          <p:nvPr/>
        </p:nvSpPr>
        <p:spPr>
          <a:xfrm>
            <a:off x="1979712" y="1400711"/>
            <a:ext cx="521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+mn-ea"/>
                <a:cs typeface="+mn-ea"/>
                <a:sym typeface="+mn-lt"/>
              </a:rPr>
              <a:t>Free PPT templates</a:t>
            </a:r>
            <a:endParaRPr lang="zh-CN" altLang="en-US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dist="50800" dir="4800000" algn="ctr" rotWithShape="0">
                  <a:schemeClr val="accent6">
                    <a:lumMod val="50000"/>
                  </a:schemeClr>
                </a:outerShdw>
              </a:effectLst>
              <a:latin typeface="+mn-ea"/>
              <a:cs typeface="+mn-ea"/>
              <a:sym typeface="+mn-lt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248" y="3128313"/>
            <a:ext cx="2574957" cy="1438741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788087" y="2241260"/>
            <a:ext cx="463503" cy="619473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366661" y="1729664"/>
            <a:ext cx="463503" cy="619473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98412" y="2518193"/>
            <a:ext cx="463503" cy="619473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3635729" y="498892"/>
            <a:ext cx="463503" cy="619473"/>
            <a:chOff x="-2033679" y="889419"/>
            <a:chExt cx="463503" cy="619473"/>
          </a:xfrm>
        </p:grpSpPr>
        <p:pic>
          <p:nvPicPr>
            <p:cNvPr id="2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88677DDD-048B-4CC4-A3D2-C02C25C3305C}"/>
              </a:ext>
            </a:extLst>
          </p:cNvPr>
          <p:cNvSpPr/>
          <p:nvPr/>
        </p:nvSpPr>
        <p:spPr>
          <a:xfrm>
            <a:off x="7779240" y="424017"/>
            <a:ext cx="1181500" cy="372081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000" dirty="0"/>
          </a:p>
        </p:txBody>
      </p:sp>
      <p:sp>
        <p:nvSpPr>
          <p:cNvPr id="40" name="TextBox 3">
            <a:hlinkClick r:id="rId13"/>
            <a:extLst>
              <a:ext uri="{FF2B5EF4-FFF2-40B4-BE49-F238E27FC236}">
                <a16:creationId xmlns:a16="http://schemas.microsoft.com/office/drawing/2014/main" id="{BE04ABA2-9793-4B21-830F-A7AE6ABB15F6}"/>
              </a:ext>
            </a:extLst>
          </p:cNvPr>
          <p:cNvSpPr txBox="1"/>
          <p:nvPr/>
        </p:nvSpPr>
        <p:spPr>
          <a:xfrm>
            <a:off x="38940" y="483457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accent3">
                    <a:lumMod val="40000"/>
                    <a:lumOff val="60000"/>
                  </a:schemeClr>
                </a:solidFill>
                <a:cs typeface="Arial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accent3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hyp="http://schemas.microsoft.com/office/drawing/2018/hyperlinkcolor" xmlns:a16="http://schemas.microsoft.com/office/drawing/2014/main" xmlns:a14="http://schemas.microsoft.com/office/drawing/2010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5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128964" y="1745656"/>
            <a:ext cx="2886075" cy="2555081"/>
            <a:chOff x="4173538" y="1720850"/>
            <a:chExt cx="3848100" cy="3406775"/>
          </a:xfrm>
        </p:grpSpPr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5716588" y="3333750"/>
              <a:ext cx="2305050" cy="1516063"/>
            </a:xfrm>
            <a:custGeom>
              <a:avLst/>
              <a:gdLst>
                <a:gd name="T0" fmla="*/ 586 w 698"/>
                <a:gd name="T1" fmla="*/ 44 h 460"/>
                <a:gd name="T2" fmla="*/ 577 w 698"/>
                <a:gd name="T3" fmla="*/ 125 h 460"/>
                <a:gd name="T4" fmla="*/ 618 w 698"/>
                <a:gd name="T5" fmla="*/ 197 h 460"/>
                <a:gd name="T6" fmla="*/ 660 w 698"/>
                <a:gd name="T7" fmla="*/ 177 h 460"/>
                <a:gd name="T8" fmla="*/ 698 w 698"/>
                <a:gd name="T9" fmla="*/ 229 h 460"/>
                <a:gd name="T10" fmla="*/ 657 w 698"/>
                <a:gd name="T11" fmla="*/ 295 h 460"/>
                <a:gd name="T12" fmla="*/ 601 w 698"/>
                <a:gd name="T13" fmla="*/ 271 h 460"/>
                <a:gd name="T14" fmla="*/ 571 w 698"/>
                <a:gd name="T15" fmla="*/ 349 h 460"/>
                <a:gd name="T16" fmla="*/ 581 w 698"/>
                <a:gd name="T17" fmla="*/ 441 h 460"/>
                <a:gd name="T18" fmla="*/ 415 w 698"/>
                <a:gd name="T19" fmla="*/ 451 h 460"/>
                <a:gd name="T20" fmla="*/ 380 w 698"/>
                <a:gd name="T21" fmla="*/ 422 h 460"/>
                <a:gd name="T22" fmla="*/ 391 w 698"/>
                <a:gd name="T23" fmla="*/ 365 h 460"/>
                <a:gd name="T24" fmla="*/ 346 w 698"/>
                <a:gd name="T25" fmla="*/ 334 h 460"/>
                <a:gd name="T26" fmla="*/ 296 w 698"/>
                <a:gd name="T27" fmla="*/ 371 h 460"/>
                <a:gd name="T28" fmla="*/ 305 w 698"/>
                <a:gd name="T29" fmla="*/ 438 h 460"/>
                <a:gd name="T30" fmla="*/ 213 w 698"/>
                <a:gd name="T31" fmla="*/ 450 h 460"/>
                <a:gd name="T32" fmla="*/ 110 w 698"/>
                <a:gd name="T33" fmla="*/ 434 h 460"/>
                <a:gd name="T34" fmla="*/ 121 w 698"/>
                <a:gd name="T35" fmla="*/ 314 h 460"/>
                <a:gd name="T36" fmla="*/ 99 w 698"/>
                <a:gd name="T37" fmla="*/ 262 h 460"/>
                <a:gd name="T38" fmla="*/ 72 w 698"/>
                <a:gd name="T39" fmla="*/ 267 h 460"/>
                <a:gd name="T40" fmla="*/ 41 w 698"/>
                <a:gd name="T41" fmla="*/ 272 h 460"/>
                <a:gd name="T42" fmla="*/ 1 w 698"/>
                <a:gd name="T43" fmla="*/ 221 h 460"/>
                <a:gd name="T44" fmla="*/ 39 w 698"/>
                <a:gd name="T45" fmla="*/ 176 h 460"/>
                <a:gd name="T46" fmla="*/ 99 w 698"/>
                <a:gd name="T47" fmla="*/ 192 h 460"/>
                <a:gd name="T48" fmla="*/ 122 w 698"/>
                <a:gd name="T49" fmla="*/ 104 h 460"/>
                <a:gd name="T50" fmla="*/ 118 w 698"/>
                <a:gd name="T51" fmla="*/ 33 h 460"/>
                <a:gd name="T52" fmla="*/ 305 w 698"/>
                <a:gd name="T53" fmla="*/ 16 h 460"/>
                <a:gd name="T54" fmla="*/ 307 w 698"/>
                <a:gd name="T55" fmla="*/ 55 h 460"/>
                <a:gd name="T56" fmla="*/ 300 w 698"/>
                <a:gd name="T57" fmla="*/ 101 h 460"/>
                <a:gd name="T58" fmla="*/ 357 w 698"/>
                <a:gd name="T59" fmla="*/ 135 h 460"/>
                <a:gd name="T60" fmla="*/ 407 w 698"/>
                <a:gd name="T61" fmla="*/ 94 h 460"/>
                <a:gd name="T62" fmla="*/ 392 w 698"/>
                <a:gd name="T63" fmla="*/ 24 h 460"/>
                <a:gd name="T64" fmla="*/ 483 w 698"/>
                <a:gd name="T65" fmla="*/ 16 h 460"/>
                <a:gd name="T66" fmla="*/ 586 w 698"/>
                <a:gd name="T67" fmla="*/ 44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8" h="460">
                  <a:moveTo>
                    <a:pt x="586" y="44"/>
                  </a:moveTo>
                  <a:cubicBezTo>
                    <a:pt x="586" y="44"/>
                    <a:pt x="576" y="91"/>
                    <a:pt x="577" y="125"/>
                  </a:cubicBezTo>
                  <a:cubicBezTo>
                    <a:pt x="577" y="159"/>
                    <a:pt x="586" y="204"/>
                    <a:pt x="618" y="197"/>
                  </a:cubicBezTo>
                  <a:cubicBezTo>
                    <a:pt x="641" y="192"/>
                    <a:pt x="637" y="176"/>
                    <a:pt x="660" y="177"/>
                  </a:cubicBezTo>
                  <a:cubicBezTo>
                    <a:pt x="683" y="178"/>
                    <a:pt x="698" y="212"/>
                    <a:pt x="698" y="229"/>
                  </a:cubicBezTo>
                  <a:cubicBezTo>
                    <a:pt x="698" y="270"/>
                    <a:pt x="679" y="296"/>
                    <a:pt x="657" y="295"/>
                  </a:cubicBezTo>
                  <a:cubicBezTo>
                    <a:pt x="634" y="294"/>
                    <a:pt x="625" y="271"/>
                    <a:pt x="601" y="271"/>
                  </a:cubicBezTo>
                  <a:cubicBezTo>
                    <a:pt x="577" y="271"/>
                    <a:pt x="570" y="292"/>
                    <a:pt x="571" y="349"/>
                  </a:cubicBezTo>
                  <a:cubicBezTo>
                    <a:pt x="573" y="407"/>
                    <a:pt x="581" y="441"/>
                    <a:pt x="581" y="441"/>
                  </a:cubicBezTo>
                  <a:cubicBezTo>
                    <a:pt x="581" y="441"/>
                    <a:pt x="464" y="460"/>
                    <a:pt x="415" y="451"/>
                  </a:cubicBezTo>
                  <a:cubicBezTo>
                    <a:pt x="387" y="445"/>
                    <a:pt x="381" y="437"/>
                    <a:pt x="380" y="422"/>
                  </a:cubicBezTo>
                  <a:cubicBezTo>
                    <a:pt x="379" y="407"/>
                    <a:pt x="399" y="391"/>
                    <a:pt x="391" y="365"/>
                  </a:cubicBezTo>
                  <a:cubicBezTo>
                    <a:pt x="386" y="350"/>
                    <a:pt x="372" y="335"/>
                    <a:pt x="346" y="334"/>
                  </a:cubicBezTo>
                  <a:cubicBezTo>
                    <a:pt x="319" y="332"/>
                    <a:pt x="296" y="348"/>
                    <a:pt x="296" y="371"/>
                  </a:cubicBezTo>
                  <a:cubicBezTo>
                    <a:pt x="294" y="411"/>
                    <a:pt x="311" y="424"/>
                    <a:pt x="305" y="438"/>
                  </a:cubicBezTo>
                  <a:cubicBezTo>
                    <a:pt x="298" y="452"/>
                    <a:pt x="277" y="454"/>
                    <a:pt x="213" y="450"/>
                  </a:cubicBezTo>
                  <a:cubicBezTo>
                    <a:pt x="137" y="446"/>
                    <a:pt x="110" y="434"/>
                    <a:pt x="110" y="434"/>
                  </a:cubicBezTo>
                  <a:cubicBezTo>
                    <a:pt x="110" y="434"/>
                    <a:pt x="117" y="358"/>
                    <a:pt x="121" y="314"/>
                  </a:cubicBezTo>
                  <a:cubicBezTo>
                    <a:pt x="124" y="276"/>
                    <a:pt x="109" y="265"/>
                    <a:pt x="99" y="262"/>
                  </a:cubicBezTo>
                  <a:cubicBezTo>
                    <a:pt x="94" y="261"/>
                    <a:pt x="84" y="264"/>
                    <a:pt x="72" y="267"/>
                  </a:cubicBezTo>
                  <a:cubicBezTo>
                    <a:pt x="62" y="270"/>
                    <a:pt x="50" y="273"/>
                    <a:pt x="41" y="272"/>
                  </a:cubicBezTo>
                  <a:cubicBezTo>
                    <a:pt x="23" y="271"/>
                    <a:pt x="0" y="255"/>
                    <a:pt x="1" y="221"/>
                  </a:cubicBezTo>
                  <a:cubicBezTo>
                    <a:pt x="2" y="199"/>
                    <a:pt x="15" y="175"/>
                    <a:pt x="39" y="176"/>
                  </a:cubicBezTo>
                  <a:cubicBezTo>
                    <a:pt x="72" y="176"/>
                    <a:pt x="81" y="191"/>
                    <a:pt x="99" y="192"/>
                  </a:cubicBezTo>
                  <a:cubicBezTo>
                    <a:pt x="113" y="192"/>
                    <a:pt x="121" y="149"/>
                    <a:pt x="122" y="104"/>
                  </a:cubicBezTo>
                  <a:cubicBezTo>
                    <a:pt x="123" y="60"/>
                    <a:pt x="118" y="33"/>
                    <a:pt x="118" y="33"/>
                  </a:cubicBezTo>
                  <a:cubicBezTo>
                    <a:pt x="118" y="33"/>
                    <a:pt x="279" y="0"/>
                    <a:pt x="305" y="16"/>
                  </a:cubicBezTo>
                  <a:cubicBezTo>
                    <a:pt x="326" y="28"/>
                    <a:pt x="312" y="43"/>
                    <a:pt x="307" y="55"/>
                  </a:cubicBezTo>
                  <a:cubicBezTo>
                    <a:pt x="299" y="73"/>
                    <a:pt x="295" y="88"/>
                    <a:pt x="300" y="101"/>
                  </a:cubicBezTo>
                  <a:cubicBezTo>
                    <a:pt x="307" y="123"/>
                    <a:pt x="332" y="135"/>
                    <a:pt x="357" y="135"/>
                  </a:cubicBezTo>
                  <a:cubicBezTo>
                    <a:pt x="388" y="135"/>
                    <a:pt x="405" y="114"/>
                    <a:pt x="407" y="94"/>
                  </a:cubicBezTo>
                  <a:cubicBezTo>
                    <a:pt x="409" y="50"/>
                    <a:pt x="392" y="38"/>
                    <a:pt x="392" y="24"/>
                  </a:cubicBezTo>
                  <a:cubicBezTo>
                    <a:pt x="392" y="4"/>
                    <a:pt x="440" y="8"/>
                    <a:pt x="483" y="16"/>
                  </a:cubicBezTo>
                  <a:cubicBezTo>
                    <a:pt x="516" y="22"/>
                    <a:pt x="586" y="44"/>
                    <a:pt x="586" y="44"/>
                  </a:cubicBezTo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>
              <a:spLocks/>
            </p:cNvSpPr>
            <p:nvPr/>
          </p:nvSpPr>
          <p:spPr bwMode="auto">
            <a:xfrm>
              <a:off x="4451351" y="3092450"/>
              <a:ext cx="1660525" cy="2035175"/>
            </a:xfrm>
            <a:custGeom>
              <a:avLst/>
              <a:gdLst>
                <a:gd name="T0" fmla="*/ 496 w 503"/>
                <a:gd name="T1" fmla="*/ 109 h 617"/>
                <a:gd name="T2" fmla="*/ 377 w 503"/>
                <a:gd name="T3" fmla="*/ 122 h 617"/>
                <a:gd name="T4" fmla="*/ 292 w 503"/>
                <a:gd name="T5" fmla="*/ 90 h 617"/>
                <a:gd name="T6" fmla="*/ 314 w 503"/>
                <a:gd name="T7" fmla="*/ 36 h 617"/>
                <a:gd name="T8" fmla="*/ 254 w 503"/>
                <a:gd name="T9" fmla="*/ 0 h 617"/>
                <a:gd name="T10" fmla="*/ 199 w 503"/>
                <a:gd name="T11" fmla="*/ 42 h 617"/>
                <a:gd name="T12" fmla="*/ 213 w 503"/>
                <a:gd name="T13" fmla="*/ 97 h 617"/>
                <a:gd name="T14" fmla="*/ 117 w 503"/>
                <a:gd name="T15" fmla="*/ 123 h 617"/>
                <a:gd name="T16" fmla="*/ 15 w 503"/>
                <a:gd name="T17" fmla="*/ 106 h 617"/>
                <a:gd name="T18" fmla="*/ 6 w 503"/>
                <a:gd name="T19" fmla="*/ 178 h 617"/>
                <a:gd name="T20" fmla="*/ 14 w 503"/>
                <a:gd name="T21" fmla="*/ 233 h 617"/>
                <a:gd name="T22" fmla="*/ 44 w 503"/>
                <a:gd name="T23" fmla="*/ 255 h 617"/>
                <a:gd name="T24" fmla="*/ 86 w 503"/>
                <a:gd name="T25" fmla="*/ 233 h 617"/>
                <a:gd name="T26" fmla="*/ 128 w 503"/>
                <a:gd name="T27" fmla="*/ 293 h 617"/>
                <a:gd name="T28" fmla="*/ 87 w 503"/>
                <a:gd name="T29" fmla="*/ 359 h 617"/>
                <a:gd name="T30" fmla="*/ 27 w 503"/>
                <a:gd name="T31" fmla="*/ 334 h 617"/>
                <a:gd name="T32" fmla="*/ 1 w 503"/>
                <a:gd name="T33" fmla="*/ 384 h 617"/>
                <a:gd name="T34" fmla="*/ 5 w 503"/>
                <a:gd name="T35" fmla="*/ 465 h 617"/>
                <a:gd name="T36" fmla="*/ 10 w 503"/>
                <a:gd name="T37" fmla="*/ 500 h 617"/>
                <a:gd name="T38" fmla="*/ 143 w 503"/>
                <a:gd name="T39" fmla="*/ 490 h 617"/>
                <a:gd name="T40" fmla="*/ 225 w 503"/>
                <a:gd name="T41" fmla="*/ 522 h 617"/>
                <a:gd name="T42" fmla="*/ 196 w 503"/>
                <a:gd name="T43" fmla="*/ 573 h 617"/>
                <a:gd name="T44" fmla="*/ 256 w 503"/>
                <a:gd name="T45" fmla="*/ 617 h 617"/>
                <a:gd name="T46" fmla="*/ 313 w 503"/>
                <a:gd name="T47" fmla="*/ 575 h 617"/>
                <a:gd name="T48" fmla="*/ 281 w 503"/>
                <a:gd name="T49" fmla="*/ 520 h 617"/>
                <a:gd name="T50" fmla="*/ 318 w 503"/>
                <a:gd name="T51" fmla="*/ 491 h 617"/>
                <a:gd name="T52" fmla="*/ 489 w 503"/>
                <a:gd name="T53" fmla="*/ 506 h 617"/>
                <a:gd name="T54" fmla="*/ 498 w 503"/>
                <a:gd name="T55" fmla="*/ 421 h 617"/>
                <a:gd name="T56" fmla="*/ 478 w 503"/>
                <a:gd name="T57" fmla="*/ 338 h 617"/>
                <a:gd name="T58" fmla="*/ 426 w 503"/>
                <a:gd name="T59" fmla="*/ 349 h 617"/>
                <a:gd name="T60" fmla="*/ 381 w 503"/>
                <a:gd name="T61" fmla="*/ 292 h 617"/>
                <a:gd name="T62" fmla="*/ 422 w 503"/>
                <a:gd name="T63" fmla="*/ 244 h 617"/>
                <a:gd name="T64" fmla="*/ 483 w 503"/>
                <a:gd name="T65" fmla="*/ 260 h 617"/>
                <a:gd name="T66" fmla="*/ 501 w 503"/>
                <a:gd name="T67" fmla="*/ 177 h 617"/>
                <a:gd name="T68" fmla="*/ 496 w 503"/>
                <a:gd name="T69" fmla="*/ 109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3" h="617">
                  <a:moveTo>
                    <a:pt x="496" y="109"/>
                  </a:moveTo>
                  <a:cubicBezTo>
                    <a:pt x="496" y="109"/>
                    <a:pt x="434" y="122"/>
                    <a:pt x="377" y="122"/>
                  </a:cubicBezTo>
                  <a:cubicBezTo>
                    <a:pt x="329" y="121"/>
                    <a:pt x="292" y="118"/>
                    <a:pt x="292" y="90"/>
                  </a:cubicBezTo>
                  <a:cubicBezTo>
                    <a:pt x="293" y="62"/>
                    <a:pt x="317" y="62"/>
                    <a:pt x="314" y="36"/>
                  </a:cubicBezTo>
                  <a:cubicBezTo>
                    <a:pt x="310" y="9"/>
                    <a:pt x="283" y="0"/>
                    <a:pt x="254" y="0"/>
                  </a:cubicBezTo>
                  <a:cubicBezTo>
                    <a:pt x="226" y="1"/>
                    <a:pt x="199" y="19"/>
                    <a:pt x="199" y="42"/>
                  </a:cubicBezTo>
                  <a:cubicBezTo>
                    <a:pt x="199" y="64"/>
                    <a:pt x="221" y="81"/>
                    <a:pt x="213" y="97"/>
                  </a:cubicBezTo>
                  <a:cubicBezTo>
                    <a:pt x="204" y="113"/>
                    <a:pt x="165" y="126"/>
                    <a:pt x="117" y="123"/>
                  </a:cubicBezTo>
                  <a:cubicBezTo>
                    <a:pt x="71" y="120"/>
                    <a:pt x="15" y="106"/>
                    <a:pt x="15" y="106"/>
                  </a:cubicBezTo>
                  <a:cubicBezTo>
                    <a:pt x="15" y="106"/>
                    <a:pt x="6" y="157"/>
                    <a:pt x="6" y="178"/>
                  </a:cubicBezTo>
                  <a:cubicBezTo>
                    <a:pt x="7" y="200"/>
                    <a:pt x="10" y="224"/>
                    <a:pt x="14" y="233"/>
                  </a:cubicBezTo>
                  <a:cubicBezTo>
                    <a:pt x="19" y="242"/>
                    <a:pt x="27" y="259"/>
                    <a:pt x="44" y="255"/>
                  </a:cubicBezTo>
                  <a:cubicBezTo>
                    <a:pt x="60" y="251"/>
                    <a:pt x="69" y="230"/>
                    <a:pt x="86" y="233"/>
                  </a:cubicBezTo>
                  <a:cubicBezTo>
                    <a:pt x="102" y="236"/>
                    <a:pt x="130" y="259"/>
                    <a:pt x="128" y="293"/>
                  </a:cubicBezTo>
                  <a:cubicBezTo>
                    <a:pt x="125" y="328"/>
                    <a:pt x="111" y="361"/>
                    <a:pt x="87" y="359"/>
                  </a:cubicBezTo>
                  <a:cubicBezTo>
                    <a:pt x="62" y="357"/>
                    <a:pt x="47" y="336"/>
                    <a:pt x="27" y="334"/>
                  </a:cubicBezTo>
                  <a:cubicBezTo>
                    <a:pt x="6" y="332"/>
                    <a:pt x="0" y="366"/>
                    <a:pt x="1" y="384"/>
                  </a:cubicBezTo>
                  <a:cubicBezTo>
                    <a:pt x="2" y="403"/>
                    <a:pt x="2" y="445"/>
                    <a:pt x="5" y="465"/>
                  </a:cubicBezTo>
                  <a:cubicBezTo>
                    <a:pt x="8" y="485"/>
                    <a:pt x="10" y="500"/>
                    <a:pt x="10" y="500"/>
                  </a:cubicBezTo>
                  <a:cubicBezTo>
                    <a:pt x="10" y="500"/>
                    <a:pt x="90" y="489"/>
                    <a:pt x="143" y="490"/>
                  </a:cubicBezTo>
                  <a:cubicBezTo>
                    <a:pt x="195" y="491"/>
                    <a:pt x="223" y="502"/>
                    <a:pt x="225" y="522"/>
                  </a:cubicBezTo>
                  <a:cubicBezTo>
                    <a:pt x="226" y="542"/>
                    <a:pt x="193" y="550"/>
                    <a:pt x="196" y="573"/>
                  </a:cubicBezTo>
                  <a:cubicBezTo>
                    <a:pt x="199" y="596"/>
                    <a:pt x="234" y="617"/>
                    <a:pt x="256" y="617"/>
                  </a:cubicBezTo>
                  <a:cubicBezTo>
                    <a:pt x="279" y="616"/>
                    <a:pt x="313" y="602"/>
                    <a:pt x="313" y="575"/>
                  </a:cubicBezTo>
                  <a:cubicBezTo>
                    <a:pt x="312" y="548"/>
                    <a:pt x="282" y="537"/>
                    <a:pt x="281" y="520"/>
                  </a:cubicBezTo>
                  <a:cubicBezTo>
                    <a:pt x="279" y="504"/>
                    <a:pt x="298" y="491"/>
                    <a:pt x="318" y="491"/>
                  </a:cubicBezTo>
                  <a:cubicBezTo>
                    <a:pt x="337" y="491"/>
                    <a:pt x="489" y="506"/>
                    <a:pt x="489" y="506"/>
                  </a:cubicBezTo>
                  <a:cubicBezTo>
                    <a:pt x="489" y="506"/>
                    <a:pt x="494" y="464"/>
                    <a:pt x="498" y="421"/>
                  </a:cubicBezTo>
                  <a:cubicBezTo>
                    <a:pt x="503" y="364"/>
                    <a:pt x="498" y="336"/>
                    <a:pt x="478" y="338"/>
                  </a:cubicBezTo>
                  <a:cubicBezTo>
                    <a:pt x="467" y="339"/>
                    <a:pt x="449" y="350"/>
                    <a:pt x="426" y="349"/>
                  </a:cubicBezTo>
                  <a:cubicBezTo>
                    <a:pt x="403" y="348"/>
                    <a:pt x="378" y="329"/>
                    <a:pt x="381" y="292"/>
                  </a:cubicBezTo>
                  <a:cubicBezTo>
                    <a:pt x="384" y="263"/>
                    <a:pt x="399" y="243"/>
                    <a:pt x="422" y="244"/>
                  </a:cubicBezTo>
                  <a:cubicBezTo>
                    <a:pt x="444" y="246"/>
                    <a:pt x="468" y="260"/>
                    <a:pt x="483" y="260"/>
                  </a:cubicBezTo>
                  <a:cubicBezTo>
                    <a:pt x="493" y="261"/>
                    <a:pt x="501" y="198"/>
                    <a:pt x="501" y="177"/>
                  </a:cubicBezTo>
                  <a:cubicBezTo>
                    <a:pt x="501" y="135"/>
                    <a:pt x="496" y="109"/>
                    <a:pt x="496" y="109"/>
                  </a:cubicBezTo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4173538" y="1947863"/>
              <a:ext cx="2305050" cy="1557338"/>
            </a:xfrm>
            <a:custGeom>
              <a:avLst/>
              <a:gdLst>
                <a:gd name="T0" fmla="*/ 583 w 698"/>
                <a:gd name="T1" fmla="*/ 31 h 472"/>
                <a:gd name="T2" fmla="*/ 577 w 698"/>
                <a:gd name="T3" fmla="*/ 137 h 472"/>
                <a:gd name="T4" fmla="*/ 618 w 698"/>
                <a:gd name="T5" fmla="*/ 209 h 472"/>
                <a:gd name="T6" fmla="*/ 660 w 698"/>
                <a:gd name="T7" fmla="*/ 189 h 472"/>
                <a:gd name="T8" fmla="*/ 698 w 698"/>
                <a:gd name="T9" fmla="*/ 241 h 472"/>
                <a:gd name="T10" fmla="*/ 657 w 698"/>
                <a:gd name="T11" fmla="*/ 307 h 472"/>
                <a:gd name="T12" fmla="*/ 601 w 698"/>
                <a:gd name="T13" fmla="*/ 283 h 472"/>
                <a:gd name="T14" fmla="*/ 571 w 698"/>
                <a:gd name="T15" fmla="*/ 361 h 472"/>
                <a:gd name="T16" fmla="*/ 581 w 698"/>
                <a:gd name="T17" fmla="*/ 453 h 472"/>
                <a:gd name="T18" fmla="*/ 415 w 698"/>
                <a:gd name="T19" fmla="*/ 463 h 472"/>
                <a:gd name="T20" fmla="*/ 380 w 698"/>
                <a:gd name="T21" fmla="*/ 434 h 472"/>
                <a:gd name="T22" fmla="*/ 401 w 698"/>
                <a:gd name="T23" fmla="*/ 374 h 472"/>
                <a:gd name="T24" fmla="*/ 345 w 698"/>
                <a:gd name="T25" fmla="*/ 342 h 472"/>
                <a:gd name="T26" fmla="*/ 279 w 698"/>
                <a:gd name="T27" fmla="*/ 389 h 472"/>
                <a:gd name="T28" fmla="*/ 293 w 698"/>
                <a:gd name="T29" fmla="*/ 440 h 472"/>
                <a:gd name="T30" fmla="*/ 219 w 698"/>
                <a:gd name="T31" fmla="*/ 468 h 472"/>
                <a:gd name="T32" fmla="*/ 101 w 698"/>
                <a:gd name="T33" fmla="*/ 451 h 472"/>
                <a:gd name="T34" fmla="*/ 121 w 698"/>
                <a:gd name="T35" fmla="*/ 326 h 472"/>
                <a:gd name="T36" fmla="*/ 99 w 698"/>
                <a:gd name="T37" fmla="*/ 274 h 472"/>
                <a:gd name="T38" fmla="*/ 72 w 698"/>
                <a:gd name="T39" fmla="*/ 279 h 472"/>
                <a:gd name="T40" fmla="*/ 41 w 698"/>
                <a:gd name="T41" fmla="*/ 284 h 472"/>
                <a:gd name="T42" fmla="*/ 1 w 698"/>
                <a:gd name="T43" fmla="*/ 233 h 472"/>
                <a:gd name="T44" fmla="*/ 39 w 698"/>
                <a:gd name="T45" fmla="*/ 188 h 472"/>
                <a:gd name="T46" fmla="*/ 99 w 698"/>
                <a:gd name="T47" fmla="*/ 204 h 472"/>
                <a:gd name="T48" fmla="*/ 122 w 698"/>
                <a:gd name="T49" fmla="*/ 116 h 472"/>
                <a:gd name="T50" fmla="*/ 105 w 698"/>
                <a:gd name="T51" fmla="*/ 25 h 472"/>
                <a:gd name="T52" fmla="*/ 305 w 698"/>
                <a:gd name="T53" fmla="*/ 28 h 472"/>
                <a:gd name="T54" fmla="*/ 306 w 698"/>
                <a:gd name="T55" fmla="*/ 63 h 472"/>
                <a:gd name="T56" fmla="*/ 288 w 698"/>
                <a:gd name="T57" fmla="*/ 97 h 472"/>
                <a:gd name="T58" fmla="*/ 353 w 698"/>
                <a:gd name="T59" fmla="*/ 141 h 472"/>
                <a:gd name="T60" fmla="*/ 408 w 698"/>
                <a:gd name="T61" fmla="*/ 100 h 472"/>
                <a:gd name="T62" fmla="*/ 377 w 698"/>
                <a:gd name="T63" fmla="*/ 36 h 472"/>
                <a:gd name="T64" fmla="*/ 479 w 698"/>
                <a:gd name="T65" fmla="*/ 21 h 472"/>
                <a:gd name="T66" fmla="*/ 583 w 698"/>
                <a:gd name="T67" fmla="*/ 3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8" h="472">
                  <a:moveTo>
                    <a:pt x="583" y="31"/>
                  </a:moveTo>
                  <a:cubicBezTo>
                    <a:pt x="583" y="31"/>
                    <a:pt x="576" y="103"/>
                    <a:pt x="577" y="137"/>
                  </a:cubicBezTo>
                  <a:cubicBezTo>
                    <a:pt x="577" y="171"/>
                    <a:pt x="586" y="216"/>
                    <a:pt x="618" y="209"/>
                  </a:cubicBezTo>
                  <a:cubicBezTo>
                    <a:pt x="640" y="205"/>
                    <a:pt x="636" y="188"/>
                    <a:pt x="660" y="189"/>
                  </a:cubicBezTo>
                  <a:cubicBezTo>
                    <a:pt x="682" y="190"/>
                    <a:pt x="698" y="224"/>
                    <a:pt x="698" y="241"/>
                  </a:cubicBezTo>
                  <a:cubicBezTo>
                    <a:pt x="698" y="282"/>
                    <a:pt x="679" y="308"/>
                    <a:pt x="657" y="307"/>
                  </a:cubicBezTo>
                  <a:cubicBezTo>
                    <a:pt x="634" y="306"/>
                    <a:pt x="625" y="283"/>
                    <a:pt x="601" y="283"/>
                  </a:cubicBezTo>
                  <a:cubicBezTo>
                    <a:pt x="577" y="283"/>
                    <a:pt x="570" y="304"/>
                    <a:pt x="571" y="361"/>
                  </a:cubicBezTo>
                  <a:cubicBezTo>
                    <a:pt x="573" y="419"/>
                    <a:pt x="581" y="453"/>
                    <a:pt x="581" y="453"/>
                  </a:cubicBezTo>
                  <a:cubicBezTo>
                    <a:pt x="581" y="453"/>
                    <a:pt x="464" y="472"/>
                    <a:pt x="415" y="463"/>
                  </a:cubicBezTo>
                  <a:cubicBezTo>
                    <a:pt x="387" y="457"/>
                    <a:pt x="381" y="449"/>
                    <a:pt x="380" y="434"/>
                  </a:cubicBezTo>
                  <a:cubicBezTo>
                    <a:pt x="379" y="419"/>
                    <a:pt x="409" y="399"/>
                    <a:pt x="401" y="374"/>
                  </a:cubicBezTo>
                  <a:cubicBezTo>
                    <a:pt x="396" y="358"/>
                    <a:pt x="382" y="345"/>
                    <a:pt x="345" y="342"/>
                  </a:cubicBezTo>
                  <a:cubicBezTo>
                    <a:pt x="313" y="339"/>
                    <a:pt x="276" y="366"/>
                    <a:pt x="279" y="389"/>
                  </a:cubicBezTo>
                  <a:cubicBezTo>
                    <a:pt x="281" y="418"/>
                    <a:pt x="300" y="426"/>
                    <a:pt x="293" y="440"/>
                  </a:cubicBezTo>
                  <a:cubicBezTo>
                    <a:pt x="286" y="455"/>
                    <a:pt x="255" y="468"/>
                    <a:pt x="219" y="468"/>
                  </a:cubicBezTo>
                  <a:cubicBezTo>
                    <a:pt x="164" y="469"/>
                    <a:pt x="101" y="451"/>
                    <a:pt x="101" y="451"/>
                  </a:cubicBezTo>
                  <a:cubicBezTo>
                    <a:pt x="101" y="451"/>
                    <a:pt x="117" y="370"/>
                    <a:pt x="121" y="326"/>
                  </a:cubicBezTo>
                  <a:cubicBezTo>
                    <a:pt x="123" y="288"/>
                    <a:pt x="109" y="277"/>
                    <a:pt x="99" y="274"/>
                  </a:cubicBezTo>
                  <a:cubicBezTo>
                    <a:pt x="94" y="273"/>
                    <a:pt x="84" y="276"/>
                    <a:pt x="72" y="279"/>
                  </a:cubicBezTo>
                  <a:cubicBezTo>
                    <a:pt x="61" y="282"/>
                    <a:pt x="50" y="285"/>
                    <a:pt x="41" y="284"/>
                  </a:cubicBezTo>
                  <a:cubicBezTo>
                    <a:pt x="23" y="283"/>
                    <a:pt x="0" y="267"/>
                    <a:pt x="1" y="233"/>
                  </a:cubicBezTo>
                  <a:cubicBezTo>
                    <a:pt x="2" y="211"/>
                    <a:pt x="15" y="187"/>
                    <a:pt x="39" y="188"/>
                  </a:cubicBezTo>
                  <a:cubicBezTo>
                    <a:pt x="72" y="188"/>
                    <a:pt x="81" y="203"/>
                    <a:pt x="99" y="204"/>
                  </a:cubicBezTo>
                  <a:cubicBezTo>
                    <a:pt x="113" y="204"/>
                    <a:pt x="120" y="161"/>
                    <a:pt x="122" y="116"/>
                  </a:cubicBezTo>
                  <a:cubicBezTo>
                    <a:pt x="123" y="72"/>
                    <a:pt x="105" y="25"/>
                    <a:pt x="105" y="25"/>
                  </a:cubicBezTo>
                  <a:cubicBezTo>
                    <a:pt x="105" y="25"/>
                    <a:pt x="257" y="0"/>
                    <a:pt x="305" y="28"/>
                  </a:cubicBezTo>
                  <a:cubicBezTo>
                    <a:pt x="326" y="40"/>
                    <a:pt x="314" y="56"/>
                    <a:pt x="306" y="63"/>
                  </a:cubicBezTo>
                  <a:cubicBezTo>
                    <a:pt x="296" y="71"/>
                    <a:pt x="286" y="83"/>
                    <a:pt x="288" y="97"/>
                  </a:cubicBezTo>
                  <a:cubicBezTo>
                    <a:pt x="291" y="117"/>
                    <a:pt x="328" y="141"/>
                    <a:pt x="353" y="141"/>
                  </a:cubicBezTo>
                  <a:cubicBezTo>
                    <a:pt x="383" y="141"/>
                    <a:pt x="408" y="115"/>
                    <a:pt x="408" y="100"/>
                  </a:cubicBezTo>
                  <a:cubicBezTo>
                    <a:pt x="408" y="61"/>
                    <a:pt x="373" y="62"/>
                    <a:pt x="377" y="36"/>
                  </a:cubicBezTo>
                  <a:cubicBezTo>
                    <a:pt x="382" y="11"/>
                    <a:pt x="433" y="16"/>
                    <a:pt x="479" y="21"/>
                  </a:cubicBezTo>
                  <a:cubicBezTo>
                    <a:pt x="532" y="27"/>
                    <a:pt x="583" y="31"/>
                    <a:pt x="583" y="31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>
              <a:spLocks/>
            </p:cNvSpPr>
            <p:nvPr/>
          </p:nvSpPr>
          <p:spPr bwMode="auto">
            <a:xfrm>
              <a:off x="6065838" y="1720850"/>
              <a:ext cx="1671638" cy="2051050"/>
            </a:xfrm>
            <a:custGeom>
              <a:avLst/>
              <a:gdLst>
                <a:gd name="T0" fmla="*/ 486 w 506"/>
                <a:gd name="T1" fmla="*/ 107 h 622"/>
                <a:gd name="T2" fmla="*/ 369 w 506"/>
                <a:gd name="T3" fmla="*/ 120 h 622"/>
                <a:gd name="T4" fmla="*/ 282 w 506"/>
                <a:gd name="T5" fmla="*/ 90 h 622"/>
                <a:gd name="T6" fmla="*/ 293 w 506"/>
                <a:gd name="T7" fmla="*/ 38 h 622"/>
                <a:gd name="T8" fmla="*/ 246 w 506"/>
                <a:gd name="T9" fmla="*/ 1 h 622"/>
                <a:gd name="T10" fmla="*/ 202 w 506"/>
                <a:gd name="T11" fmla="*/ 45 h 622"/>
                <a:gd name="T12" fmla="*/ 212 w 506"/>
                <a:gd name="T13" fmla="*/ 102 h 622"/>
                <a:gd name="T14" fmla="*/ 113 w 506"/>
                <a:gd name="T15" fmla="*/ 117 h 622"/>
                <a:gd name="T16" fmla="*/ 13 w 506"/>
                <a:gd name="T17" fmla="*/ 102 h 622"/>
                <a:gd name="T18" fmla="*/ 6 w 506"/>
                <a:gd name="T19" fmla="*/ 198 h 622"/>
                <a:gd name="T20" fmla="*/ 15 w 506"/>
                <a:gd name="T21" fmla="*/ 253 h 622"/>
                <a:gd name="T22" fmla="*/ 44 w 506"/>
                <a:gd name="T23" fmla="*/ 275 h 622"/>
                <a:gd name="T24" fmla="*/ 86 w 506"/>
                <a:gd name="T25" fmla="*/ 253 h 622"/>
                <a:gd name="T26" fmla="*/ 128 w 506"/>
                <a:gd name="T27" fmla="*/ 313 h 622"/>
                <a:gd name="T28" fmla="*/ 87 w 506"/>
                <a:gd name="T29" fmla="*/ 379 h 622"/>
                <a:gd name="T30" fmla="*/ 27 w 506"/>
                <a:gd name="T31" fmla="*/ 354 h 622"/>
                <a:gd name="T32" fmla="*/ 1 w 506"/>
                <a:gd name="T33" fmla="*/ 404 h 622"/>
                <a:gd name="T34" fmla="*/ 5 w 506"/>
                <a:gd name="T35" fmla="*/ 485 h 622"/>
                <a:gd name="T36" fmla="*/ 10 w 506"/>
                <a:gd name="T37" fmla="*/ 520 h 622"/>
                <a:gd name="T38" fmla="*/ 117 w 506"/>
                <a:gd name="T39" fmla="*/ 500 h 622"/>
                <a:gd name="T40" fmla="*/ 213 w 506"/>
                <a:gd name="T41" fmla="*/ 514 h 622"/>
                <a:gd name="T42" fmla="*/ 196 w 506"/>
                <a:gd name="T43" fmla="*/ 583 h 622"/>
                <a:gd name="T44" fmla="*/ 241 w 506"/>
                <a:gd name="T45" fmla="*/ 620 h 622"/>
                <a:gd name="T46" fmla="*/ 292 w 506"/>
                <a:gd name="T47" fmla="*/ 598 h 622"/>
                <a:gd name="T48" fmla="*/ 281 w 506"/>
                <a:gd name="T49" fmla="*/ 517 h 622"/>
                <a:gd name="T50" fmla="*/ 359 w 506"/>
                <a:gd name="T51" fmla="*/ 498 h 622"/>
                <a:gd name="T52" fmla="*/ 481 w 506"/>
                <a:gd name="T53" fmla="*/ 530 h 622"/>
                <a:gd name="T54" fmla="*/ 498 w 506"/>
                <a:gd name="T55" fmla="*/ 441 h 622"/>
                <a:gd name="T56" fmla="*/ 478 w 506"/>
                <a:gd name="T57" fmla="*/ 358 h 622"/>
                <a:gd name="T58" fmla="*/ 426 w 506"/>
                <a:gd name="T59" fmla="*/ 369 h 622"/>
                <a:gd name="T60" fmla="*/ 381 w 506"/>
                <a:gd name="T61" fmla="*/ 312 h 622"/>
                <a:gd name="T62" fmla="*/ 422 w 506"/>
                <a:gd name="T63" fmla="*/ 264 h 622"/>
                <a:gd name="T64" fmla="*/ 483 w 506"/>
                <a:gd name="T65" fmla="*/ 280 h 622"/>
                <a:gd name="T66" fmla="*/ 501 w 506"/>
                <a:gd name="T67" fmla="*/ 197 h 622"/>
                <a:gd name="T68" fmla="*/ 486 w 506"/>
                <a:gd name="T69" fmla="*/ 107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6" h="622">
                  <a:moveTo>
                    <a:pt x="486" y="107"/>
                  </a:moveTo>
                  <a:cubicBezTo>
                    <a:pt x="486" y="107"/>
                    <a:pt x="418" y="119"/>
                    <a:pt x="369" y="120"/>
                  </a:cubicBezTo>
                  <a:cubicBezTo>
                    <a:pt x="320" y="121"/>
                    <a:pt x="281" y="117"/>
                    <a:pt x="282" y="90"/>
                  </a:cubicBezTo>
                  <a:cubicBezTo>
                    <a:pt x="282" y="62"/>
                    <a:pt x="297" y="64"/>
                    <a:pt x="293" y="38"/>
                  </a:cubicBezTo>
                  <a:cubicBezTo>
                    <a:pt x="289" y="11"/>
                    <a:pt x="274" y="0"/>
                    <a:pt x="246" y="1"/>
                  </a:cubicBezTo>
                  <a:cubicBezTo>
                    <a:pt x="218" y="1"/>
                    <a:pt x="202" y="23"/>
                    <a:pt x="202" y="45"/>
                  </a:cubicBezTo>
                  <a:cubicBezTo>
                    <a:pt x="202" y="67"/>
                    <a:pt x="220" y="86"/>
                    <a:pt x="212" y="102"/>
                  </a:cubicBezTo>
                  <a:cubicBezTo>
                    <a:pt x="203" y="118"/>
                    <a:pt x="160" y="122"/>
                    <a:pt x="113" y="117"/>
                  </a:cubicBezTo>
                  <a:cubicBezTo>
                    <a:pt x="68" y="113"/>
                    <a:pt x="13" y="102"/>
                    <a:pt x="13" y="102"/>
                  </a:cubicBezTo>
                  <a:cubicBezTo>
                    <a:pt x="13" y="102"/>
                    <a:pt x="6" y="177"/>
                    <a:pt x="6" y="198"/>
                  </a:cubicBezTo>
                  <a:cubicBezTo>
                    <a:pt x="7" y="220"/>
                    <a:pt x="10" y="244"/>
                    <a:pt x="15" y="253"/>
                  </a:cubicBezTo>
                  <a:cubicBezTo>
                    <a:pt x="19" y="262"/>
                    <a:pt x="27" y="279"/>
                    <a:pt x="44" y="275"/>
                  </a:cubicBezTo>
                  <a:cubicBezTo>
                    <a:pt x="60" y="271"/>
                    <a:pt x="69" y="250"/>
                    <a:pt x="86" y="253"/>
                  </a:cubicBezTo>
                  <a:cubicBezTo>
                    <a:pt x="102" y="256"/>
                    <a:pt x="130" y="279"/>
                    <a:pt x="128" y="313"/>
                  </a:cubicBezTo>
                  <a:cubicBezTo>
                    <a:pt x="125" y="348"/>
                    <a:pt x="111" y="381"/>
                    <a:pt x="87" y="379"/>
                  </a:cubicBezTo>
                  <a:cubicBezTo>
                    <a:pt x="62" y="377"/>
                    <a:pt x="47" y="356"/>
                    <a:pt x="27" y="354"/>
                  </a:cubicBezTo>
                  <a:cubicBezTo>
                    <a:pt x="6" y="352"/>
                    <a:pt x="0" y="386"/>
                    <a:pt x="1" y="404"/>
                  </a:cubicBezTo>
                  <a:cubicBezTo>
                    <a:pt x="2" y="423"/>
                    <a:pt x="2" y="465"/>
                    <a:pt x="5" y="485"/>
                  </a:cubicBezTo>
                  <a:cubicBezTo>
                    <a:pt x="8" y="505"/>
                    <a:pt x="10" y="520"/>
                    <a:pt x="10" y="520"/>
                  </a:cubicBezTo>
                  <a:cubicBezTo>
                    <a:pt x="10" y="520"/>
                    <a:pt x="48" y="508"/>
                    <a:pt x="117" y="500"/>
                  </a:cubicBezTo>
                  <a:cubicBezTo>
                    <a:pt x="169" y="494"/>
                    <a:pt x="211" y="495"/>
                    <a:pt x="213" y="514"/>
                  </a:cubicBezTo>
                  <a:cubicBezTo>
                    <a:pt x="214" y="534"/>
                    <a:pt x="192" y="561"/>
                    <a:pt x="196" y="583"/>
                  </a:cubicBezTo>
                  <a:cubicBezTo>
                    <a:pt x="199" y="606"/>
                    <a:pt x="219" y="617"/>
                    <a:pt x="241" y="620"/>
                  </a:cubicBezTo>
                  <a:cubicBezTo>
                    <a:pt x="254" y="622"/>
                    <a:pt x="279" y="621"/>
                    <a:pt x="292" y="598"/>
                  </a:cubicBezTo>
                  <a:cubicBezTo>
                    <a:pt x="305" y="576"/>
                    <a:pt x="298" y="553"/>
                    <a:pt x="281" y="517"/>
                  </a:cubicBezTo>
                  <a:cubicBezTo>
                    <a:pt x="273" y="501"/>
                    <a:pt x="309" y="490"/>
                    <a:pt x="359" y="498"/>
                  </a:cubicBezTo>
                  <a:cubicBezTo>
                    <a:pt x="379" y="501"/>
                    <a:pt x="481" y="530"/>
                    <a:pt x="481" y="530"/>
                  </a:cubicBezTo>
                  <a:cubicBezTo>
                    <a:pt x="481" y="530"/>
                    <a:pt x="492" y="485"/>
                    <a:pt x="498" y="441"/>
                  </a:cubicBezTo>
                  <a:cubicBezTo>
                    <a:pt x="506" y="385"/>
                    <a:pt x="498" y="356"/>
                    <a:pt x="478" y="358"/>
                  </a:cubicBezTo>
                  <a:cubicBezTo>
                    <a:pt x="467" y="359"/>
                    <a:pt x="449" y="370"/>
                    <a:pt x="426" y="369"/>
                  </a:cubicBezTo>
                  <a:cubicBezTo>
                    <a:pt x="403" y="368"/>
                    <a:pt x="379" y="349"/>
                    <a:pt x="381" y="312"/>
                  </a:cubicBezTo>
                  <a:cubicBezTo>
                    <a:pt x="384" y="283"/>
                    <a:pt x="399" y="263"/>
                    <a:pt x="422" y="264"/>
                  </a:cubicBezTo>
                  <a:cubicBezTo>
                    <a:pt x="444" y="266"/>
                    <a:pt x="468" y="280"/>
                    <a:pt x="483" y="280"/>
                  </a:cubicBezTo>
                  <a:cubicBezTo>
                    <a:pt x="493" y="281"/>
                    <a:pt x="501" y="218"/>
                    <a:pt x="501" y="197"/>
                  </a:cubicBezTo>
                  <a:cubicBezTo>
                    <a:pt x="502" y="155"/>
                    <a:pt x="486" y="107"/>
                    <a:pt x="486" y="107"/>
                  </a:cubicBezTo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>
              <a:spLocks/>
            </p:cNvSpPr>
            <p:nvPr/>
          </p:nvSpPr>
          <p:spPr bwMode="auto">
            <a:xfrm>
              <a:off x="5099461" y="2598681"/>
              <a:ext cx="413518" cy="255702"/>
            </a:xfrm>
            <a:custGeom>
              <a:avLst/>
              <a:gdLst>
                <a:gd name="connsiteX0" fmla="*/ 255482 w 328613"/>
                <a:gd name="connsiteY0" fmla="*/ 58737 h 203200"/>
                <a:gd name="connsiteX1" fmla="*/ 265113 w 328613"/>
                <a:gd name="connsiteY1" fmla="*/ 67627 h 203200"/>
                <a:gd name="connsiteX2" fmla="*/ 255482 w 328613"/>
                <a:gd name="connsiteY2" fmla="*/ 77787 h 203200"/>
                <a:gd name="connsiteX3" fmla="*/ 244475 w 328613"/>
                <a:gd name="connsiteY3" fmla="*/ 67627 h 203200"/>
                <a:gd name="connsiteX4" fmla="*/ 245851 w 328613"/>
                <a:gd name="connsiteY4" fmla="*/ 63817 h 203200"/>
                <a:gd name="connsiteX5" fmla="*/ 249979 w 328613"/>
                <a:gd name="connsiteY5" fmla="*/ 66357 h 203200"/>
                <a:gd name="connsiteX6" fmla="*/ 255482 w 328613"/>
                <a:gd name="connsiteY6" fmla="*/ 61277 h 203200"/>
                <a:gd name="connsiteX7" fmla="*/ 255482 w 328613"/>
                <a:gd name="connsiteY7" fmla="*/ 58737 h 203200"/>
                <a:gd name="connsiteX8" fmla="*/ 253207 w 328613"/>
                <a:gd name="connsiteY8" fmla="*/ 49212 h 203200"/>
                <a:gd name="connsiteX9" fmla="*/ 234950 w 328613"/>
                <a:gd name="connsiteY9" fmla="*/ 68262 h 203200"/>
                <a:gd name="connsiteX10" fmla="*/ 253207 w 328613"/>
                <a:gd name="connsiteY10" fmla="*/ 87312 h 203200"/>
                <a:gd name="connsiteX11" fmla="*/ 271464 w 328613"/>
                <a:gd name="connsiteY11" fmla="*/ 68262 h 203200"/>
                <a:gd name="connsiteX12" fmla="*/ 253207 w 328613"/>
                <a:gd name="connsiteY12" fmla="*/ 49212 h 203200"/>
                <a:gd name="connsiteX13" fmla="*/ 109104 w 328613"/>
                <a:gd name="connsiteY13" fmla="*/ 0 h 203200"/>
                <a:gd name="connsiteX14" fmla="*/ 158461 w 328613"/>
                <a:gd name="connsiteY14" fmla="*/ 73773 h 203200"/>
                <a:gd name="connsiteX15" fmla="*/ 227301 w 328613"/>
                <a:gd name="connsiteY15" fmla="*/ 12943 h 203200"/>
                <a:gd name="connsiteX16" fmla="*/ 293544 w 328613"/>
                <a:gd name="connsiteY16" fmla="*/ 62125 h 203200"/>
                <a:gd name="connsiteX17" fmla="*/ 328613 w 328613"/>
                <a:gd name="connsiteY17" fmla="*/ 71185 h 203200"/>
                <a:gd name="connsiteX18" fmla="*/ 297440 w 328613"/>
                <a:gd name="connsiteY18" fmla="*/ 103541 h 203200"/>
                <a:gd name="connsiteX19" fmla="*/ 296142 w 328613"/>
                <a:gd name="connsiteY19" fmla="*/ 108719 h 203200"/>
                <a:gd name="connsiteX20" fmla="*/ 180542 w 328613"/>
                <a:gd name="connsiteY20" fmla="*/ 203200 h 203200"/>
                <a:gd name="connsiteX21" fmla="*/ 127289 w 328613"/>
                <a:gd name="connsiteY21" fmla="*/ 190257 h 203200"/>
                <a:gd name="connsiteX22" fmla="*/ 0 w 328613"/>
                <a:gd name="connsiteY22" fmla="*/ 86716 h 203200"/>
                <a:gd name="connsiteX23" fmla="*/ 87024 w 328613"/>
                <a:gd name="connsiteY23" fmla="*/ 107424 h 203200"/>
                <a:gd name="connsiteX24" fmla="*/ 109104 w 328613"/>
                <a:gd name="connsiteY24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8613" h="203200">
                  <a:moveTo>
                    <a:pt x="255482" y="58737"/>
                  </a:moveTo>
                  <a:cubicBezTo>
                    <a:pt x="260986" y="58737"/>
                    <a:pt x="265113" y="62547"/>
                    <a:pt x="265113" y="67627"/>
                  </a:cubicBezTo>
                  <a:cubicBezTo>
                    <a:pt x="265113" y="72707"/>
                    <a:pt x="260986" y="77787"/>
                    <a:pt x="255482" y="77787"/>
                  </a:cubicBezTo>
                  <a:cubicBezTo>
                    <a:pt x="249979" y="77787"/>
                    <a:pt x="244475" y="72707"/>
                    <a:pt x="244475" y="67627"/>
                  </a:cubicBezTo>
                  <a:cubicBezTo>
                    <a:pt x="244475" y="66357"/>
                    <a:pt x="245851" y="65087"/>
                    <a:pt x="245851" y="63817"/>
                  </a:cubicBezTo>
                  <a:cubicBezTo>
                    <a:pt x="247227" y="65087"/>
                    <a:pt x="248603" y="66357"/>
                    <a:pt x="249979" y="66357"/>
                  </a:cubicBezTo>
                  <a:cubicBezTo>
                    <a:pt x="252730" y="66357"/>
                    <a:pt x="255482" y="63817"/>
                    <a:pt x="255482" y="61277"/>
                  </a:cubicBezTo>
                  <a:cubicBezTo>
                    <a:pt x="255482" y="60007"/>
                    <a:pt x="255482" y="60007"/>
                    <a:pt x="255482" y="58737"/>
                  </a:cubicBezTo>
                  <a:close/>
                  <a:moveTo>
                    <a:pt x="253207" y="49212"/>
                  </a:moveTo>
                  <a:cubicBezTo>
                    <a:pt x="243124" y="49212"/>
                    <a:pt x="234950" y="57741"/>
                    <a:pt x="234950" y="68262"/>
                  </a:cubicBezTo>
                  <a:cubicBezTo>
                    <a:pt x="234950" y="78783"/>
                    <a:pt x="243124" y="87312"/>
                    <a:pt x="253207" y="87312"/>
                  </a:cubicBezTo>
                  <a:cubicBezTo>
                    <a:pt x="263290" y="87312"/>
                    <a:pt x="271464" y="78783"/>
                    <a:pt x="271464" y="68262"/>
                  </a:cubicBezTo>
                  <a:cubicBezTo>
                    <a:pt x="271464" y="57741"/>
                    <a:pt x="263290" y="49212"/>
                    <a:pt x="253207" y="49212"/>
                  </a:cubicBezTo>
                  <a:close/>
                  <a:moveTo>
                    <a:pt x="109104" y="0"/>
                  </a:moveTo>
                  <a:cubicBezTo>
                    <a:pt x="125990" y="45299"/>
                    <a:pt x="141576" y="72479"/>
                    <a:pt x="158461" y="73773"/>
                  </a:cubicBezTo>
                  <a:cubicBezTo>
                    <a:pt x="162358" y="40122"/>
                    <a:pt x="190933" y="12943"/>
                    <a:pt x="227301" y="12943"/>
                  </a:cubicBezTo>
                  <a:cubicBezTo>
                    <a:pt x="258474" y="12943"/>
                    <a:pt x="284452" y="33651"/>
                    <a:pt x="293544" y="62125"/>
                  </a:cubicBezTo>
                  <a:cubicBezTo>
                    <a:pt x="293544" y="62125"/>
                    <a:pt x="293544" y="62125"/>
                    <a:pt x="328613" y="71185"/>
                  </a:cubicBezTo>
                  <a:cubicBezTo>
                    <a:pt x="328613" y="71185"/>
                    <a:pt x="298739" y="100953"/>
                    <a:pt x="297440" y="103541"/>
                  </a:cubicBezTo>
                  <a:cubicBezTo>
                    <a:pt x="297440" y="104836"/>
                    <a:pt x="297440" y="106130"/>
                    <a:pt x="296142" y="108719"/>
                  </a:cubicBezTo>
                  <a:cubicBezTo>
                    <a:pt x="296142" y="170843"/>
                    <a:pt x="242888" y="203200"/>
                    <a:pt x="180542" y="203200"/>
                  </a:cubicBezTo>
                  <a:cubicBezTo>
                    <a:pt x="161059" y="203200"/>
                    <a:pt x="142875" y="198023"/>
                    <a:pt x="127289" y="190257"/>
                  </a:cubicBezTo>
                  <a:cubicBezTo>
                    <a:pt x="79231" y="179903"/>
                    <a:pt x="33770" y="161783"/>
                    <a:pt x="0" y="86716"/>
                  </a:cubicBezTo>
                  <a:cubicBezTo>
                    <a:pt x="19483" y="97070"/>
                    <a:pt x="63644" y="110013"/>
                    <a:pt x="87024" y="107424"/>
                  </a:cubicBezTo>
                  <a:cubicBezTo>
                    <a:pt x="75334" y="90599"/>
                    <a:pt x="72736" y="42711"/>
                    <a:pt x="109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>
              <a:spLocks/>
            </p:cNvSpPr>
            <p:nvPr/>
          </p:nvSpPr>
          <p:spPr bwMode="auto">
            <a:xfrm>
              <a:off x="6776645" y="2580185"/>
              <a:ext cx="297650" cy="403818"/>
            </a:xfrm>
            <a:custGeom>
              <a:avLst/>
              <a:gdLst>
                <a:gd name="connsiteX0" fmla="*/ 53518 w 249238"/>
                <a:gd name="connsiteY0" fmla="*/ 225425 h 338138"/>
                <a:gd name="connsiteX1" fmla="*/ 12700 w 249238"/>
                <a:gd name="connsiteY1" fmla="*/ 271484 h 338138"/>
                <a:gd name="connsiteX2" fmla="*/ 12700 w 249238"/>
                <a:gd name="connsiteY2" fmla="*/ 325438 h 338138"/>
                <a:gd name="connsiteX3" fmla="*/ 23234 w 249238"/>
                <a:gd name="connsiteY3" fmla="*/ 325438 h 338138"/>
                <a:gd name="connsiteX4" fmla="*/ 23234 w 249238"/>
                <a:gd name="connsiteY4" fmla="*/ 289907 h 338138"/>
                <a:gd name="connsiteX5" fmla="*/ 54834 w 249238"/>
                <a:gd name="connsiteY5" fmla="*/ 258324 h 338138"/>
                <a:gd name="connsiteX6" fmla="*/ 85118 w 249238"/>
                <a:gd name="connsiteY6" fmla="*/ 289907 h 338138"/>
                <a:gd name="connsiteX7" fmla="*/ 85118 w 249238"/>
                <a:gd name="connsiteY7" fmla="*/ 325438 h 338138"/>
                <a:gd name="connsiteX8" fmla="*/ 96968 w 249238"/>
                <a:gd name="connsiteY8" fmla="*/ 325438 h 338138"/>
                <a:gd name="connsiteX9" fmla="*/ 96968 w 249238"/>
                <a:gd name="connsiteY9" fmla="*/ 270168 h 338138"/>
                <a:gd name="connsiteX10" fmla="*/ 124619 w 249238"/>
                <a:gd name="connsiteY10" fmla="*/ 241217 h 338138"/>
                <a:gd name="connsiteX11" fmla="*/ 152270 w 249238"/>
                <a:gd name="connsiteY11" fmla="*/ 270168 h 338138"/>
                <a:gd name="connsiteX12" fmla="*/ 152270 w 249238"/>
                <a:gd name="connsiteY12" fmla="*/ 325438 h 338138"/>
                <a:gd name="connsiteX13" fmla="*/ 164120 w 249238"/>
                <a:gd name="connsiteY13" fmla="*/ 325438 h 338138"/>
                <a:gd name="connsiteX14" fmla="*/ 164120 w 249238"/>
                <a:gd name="connsiteY14" fmla="*/ 289907 h 338138"/>
                <a:gd name="connsiteX15" fmla="*/ 194404 w 249238"/>
                <a:gd name="connsiteY15" fmla="*/ 258324 h 338138"/>
                <a:gd name="connsiteX16" fmla="*/ 226004 w 249238"/>
                <a:gd name="connsiteY16" fmla="*/ 289907 h 338138"/>
                <a:gd name="connsiteX17" fmla="*/ 226004 w 249238"/>
                <a:gd name="connsiteY17" fmla="*/ 325438 h 338138"/>
                <a:gd name="connsiteX18" fmla="*/ 236538 w 249238"/>
                <a:gd name="connsiteY18" fmla="*/ 325438 h 338138"/>
                <a:gd name="connsiteX19" fmla="*/ 236538 w 249238"/>
                <a:gd name="connsiteY19" fmla="*/ 271484 h 338138"/>
                <a:gd name="connsiteX20" fmla="*/ 195721 w 249238"/>
                <a:gd name="connsiteY20" fmla="*/ 225425 h 338138"/>
                <a:gd name="connsiteX21" fmla="*/ 53518 w 249238"/>
                <a:gd name="connsiteY21" fmla="*/ 225425 h 338138"/>
                <a:gd name="connsiteX22" fmla="*/ 57150 w 249238"/>
                <a:gd name="connsiteY22" fmla="*/ 168275 h 338138"/>
                <a:gd name="connsiteX23" fmla="*/ 57150 w 249238"/>
                <a:gd name="connsiteY23" fmla="*/ 214313 h 338138"/>
                <a:gd name="connsiteX24" fmla="*/ 74348 w 249238"/>
                <a:gd name="connsiteY24" fmla="*/ 214313 h 338138"/>
                <a:gd name="connsiteX25" fmla="*/ 74348 w 249238"/>
                <a:gd name="connsiteY25" fmla="*/ 196710 h 338138"/>
                <a:gd name="connsiteX26" fmla="*/ 96838 w 249238"/>
                <a:gd name="connsiteY26" fmla="*/ 173691 h 338138"/>
                <a:gd name="connsiteX27" fmla="*/ 119327 w 249238"/>
                <a:gd name="connsiteY27" fmla="*/ 196710 h 338138"/>
                <a:gd name="connsiteX28" fmla="*/ 119327 w 249238"/>
                <a:gd name="connsiteY28" fmla="*/ 214313 h 338138"/>
                <a:gd name="connsiteX29" fmla="*/ 129911 w 249238"/>
                <a:gd name="connsiteY29" fmla="*/ 214313 h 338138"/>
                <a:gd name="connsiteX30" fmla="*/ 129911 w 249238"/>
                <a:gd name="connsiteY30" fmla="*/ 196710 h 338138"/>
                <a:gd name="connsiteX31" fmla="*/ 152400 w 249238"/>
                <a:gd name="connsiteY31" fmla="*/ 173691 h 338138"/>
                <a:gd name="connsiteX32" fmla="*/ 174890 w 249238"/>
                <a:gd name="connsiteY32" fmla="*/ 196710 h 338138"/>
                <a:gd name="connsiteX33" fmla="*/ 174890 w 249238"/>
                <a:gd name="connsiteY33" fmla="*/ 214313 h 338138"/>
                <a:gd name="connsiteX34" fmla="*/ 192088 w 249238"/>
                <a:gd name="connsiteY34" fmla="*/ 214313 h 338138"/>
                <a:gd name="connsiteX35" fmla="*/ 192088 w 249238"/>
                <a:gd name="connsiteY35" fmla="*/ 168275 h 338138"/>
                <a:gd name="connsiteX36" fmla="*/ 124619 w 249238"/>
                <a:gd name="connsiteY36" fmla="*/ 0 h 338138"/>
                <a:gd name="connsiteX37" fmla="*/ 129922 w 249238"/>
                <a:gd name="connsiteY37" fmla="*/ 5283 h 338138"/>
                <a:gd name="connsiteX38" fmla="*/ 129922 w 249238"/>
                <a:gd name="connsiteY38" fmla="*/ 22454 h 338138"/>
                <a:gd name="connsiteX39" fmla="*/ 147157 w 249238"/>
                <a:gd name="connsiteY39" fmla="*/ 22454 h 338138"/>
                <a:gd name="connsiteX40" fmla="*/ 152459 w 249238"/>
                <a:gd name="connsiteY40" fmla="*/ 27738 h 338138"/>
                <a:gd name="connsiteX41" fmla="*/ 147157 w 249238"/>
                <a:gd name="connsiteY41" fmla="*/ 34342 h 338138"/>
                <a:gd name="connsiteX42" fmla="*/ 129922 w 249238"/>
                <a:gd name="connsiteY42" fmla="*/ 34342 h 338138"/>
                <a:gd name="connsiteX43" fmla="*/ 129922 w 249238"/>
                <a:gd name="connsiteY43" fmla="*/ 48871 h 338138"/>
                <a:gd name="connsiteX44" fmla="*/ 156437 w 249238"/>
                <a:gd name="connsiteY44" fmla="*/ 85855 h 338138"/>
                <a:gd name="connsiteX45" fmla="*/ 159088 w 249238"/>
                <a:gd name="connsiteY45" fmla="*/ 89818 h 338138"/>
                <a:gd name="connsiteX46" fmla="*/ 152459 w 249238"/>
                <a:gd name="connsiteY46" fmla="*/ 96422 h 338138"/>
                <a:gd name="connsiteX47" fmla="*/ 152459 w 249238"/>
                <a:gd name="connsiteY47" fmla="*/ 118876 h 338138"/>
                <a:gd name="connsiteX48" fmla="*/ 159088 w 249238"/>
                <a:gd name="connsiteY48" fmla="*/ 118876 h 338138"/>
                <a:gd name="connsiteX49" fmla="*/ 161740 w 249238"/>
                <a:gd name="connsiteY49" fmla="*/ 120197 h 338138"/>
                <a:gd name="connsiteX50" fmla="*/ 206815 w 249238"/>
                <a:gd name="connsiteY50" fmla="*/ 158502 h 338138"/>
                <a:gd name="connsiteX51" fmla="*/ 209466 w 249238"/>
                <a:gd name="connsiteY51" fmla="*/ 163785 h 338138"/>
                <a:gd name="connsiteX52" fmla="*/ 204163 w 249238"/>
                <a:gd name="connsiteY52" fmla="*/ 169069 h 338138"/>
                <a:gd name="connsiteX53" fmla="*/ 204163 w 249238"/>
                <a:gd name="connsiteY53" fmla="*/ 217940 h 338138"/>
                <a:gd name="connsiteX54" fmla="*/ 247912 w 249238"/>
                <a:gd name="connsiteY54" fmla="*/ 266812 h 338138"/>
                <a:gd name="connsiteX55" fmla="*/ 249238 w 249238"/>
                <a:gd name="connsiteY55" fmla="*/ 270775 h 338138"/>
                <a:gd name="connsiteX56" fmla="*/ 249238 w 249238"/>
                <a:gd name="connsiteY56" fmla="*/ 332855 h 338138"/>
                <a:gd name="connsiteX57" fmla="*/ 243935 w 249238"/>
                <a:gd name="connsiteY57" fmla="*/ 338138 h 338138"/>
                <a:gd name="connsiteX58" fmla="*/ 5303 w 249238"/>
                <a:gd name="connsiteY58" fmla="*/ 338138 h 338138"/>
                <a:gd name="connsiteX59" fmla="*/ 0 w 249238"/>
                <a:gd name="connsiteY59" fmla="*/ 332855 h 338138"/>
                <a:gd name="connsiteX60" fmla="*/ 0 w 249238"/>
                <a:gd name="connsiteY60" fmla="*/ 270775 h 338138"/>
                <a:gd name="connsiteX61" fmla="*/ 1326 w 249238"/>
                <a:gd name="connsiteY61" fmla="*/ 266812 h 338138"/>
                <a:gd name="connsiteX62" fmla="*/ 45075 w 249238"/>
                <a:gd name="connsiteY62" fmla="*/ 217940 h 338138"/>
                <a:gd name="connsiteX63" fmla="*/ 45075 w 249238"/>
                <a:gd name="connsiteY63" fmla="*/ 169069 h 338138"/>
                <a:gd name="connsiteX64" fmla="*/ 39772 w 249238"/>
                <a:gd name="connsiteY64" fmla="*/ 165106 h 338138"/>
                <a:gd name="connsiteX65" fmla="*/ 41098 w 249238"/>
                <a:gd name="connsiteY65" fmla="*/ 159823 h 338138"/>
                <a:gd name="connsiteX66" fmla="*/ 87498 w 249238"/>
                <a:gd name="connsiteY66" fmla="*/ 120197 h 338138"/>
                <a:gd name="connsiteX67" fmla="*/ 90150 w 249238"/>
                <a:gd name="connsiteY67" fmla="*/ 118876 h 338138"/>
                <a:gd name="connsiteX68" fmla="*/ 96779 w 249238"/>
                <a:gd name="connsiteY68" fmla="*/ 118876 h 338138"/>
                <a:gd name="connsiteX69" fmla="*/ 96779 w 249238"/>
                <a:gd name="connsiteY69" fmla="*/ 96422 h 338138"/>
                <a:gd name="connsiteX70" fmla="*/ 91476 w 249238"/>
                <a:gd name="connsiteY70" fmla="*/ 92459 h 338138"/>
                <a:gd name="connsiteX71" fmla="*/ 91476 w 249238"/>
                <a:gd name="connsiteY71" fmla="*/ 87176 h 338138"/>
                <a:gd name="connsiteX72" fmla="*/ 119316 w 249238"/>
                <a:gd name="connsiteY72" fmla="*/ 48871 h 338138"/>
                <a:gd name="connsiteX73" fmla="*/ 119316 w 249238"/>
                <a:gd name="connsiteY73" fmla="*/ 34342 h 338138"/>
                <a:gd name="connsiteX74" fmla="*/ 102082 w 249238"/>
                <a:gd name="connsiteY74" fmla="*/ 34342 h 338138"/>
                <a:gd name="connsiteX75" fmla="*/ 96779 w 249238"/>
                <a:gd name="connsiteY75" fmla="*/ 27738 h 338138"/>
                <a:gd name="connsiteX76" fmla="*/ 102082 w 249238"/>
                <a:gd name="connsiteY76" fmla="*/ 22454 h 338138"/>
                <a:gd name="connsiteX77" fmla="*/ 119316 w 249238"/>
                <a:gd name="connsiteY77" fmla="*/ 22454 h 338138"/>
                <a:gd name="connsiteX78" fmla="*/ 119316 w 249238"/>
                <a:gd name="connsiteY78" fmla="*/ 5283 h 338138"/>
                <a:gd name="connsiteX79" fmla="*/ 124619 w 249238"/>
                <a:gd name="connsiteY79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49238" h="338138">
                  <a:moveTo>
                    <a:pt x="53518" y="225425"/>
                  </a:moveTo>
                  <a:cubicBezTo>
                    <a:pt x="53518" y="225425"/>
                    <a:pt x="53518" y="225425"/>
                    <a:pt x="12700" y="271484"/>
                  </a:cubicBezTo>
                  <a:cubicBezTo>
                    <a:pt x="12700" y="271484"/>
                    <a:pt x="12700" y="271484"/>
                    <a:pt x="12700" y="325438"/>
                  </a:cubicBezTo>
                  <a:cubicBezTo>
                    <a:pt x="12700" y="325438"/>
                    <a:pt x="12700" y="325438"/>
                    <a:pt x="23234" y="325438"/>
                  </a:cubicBezTo>
                  <a:cubicBezTo>
                    <a:pt x="23234" y="325438"/>
                    <a:pt x="23234" y="325438"/>
                    <a:pt x="23234" y="289907"/>
                  </a:cubicBezTo>
                  <a:cubicBezTo>
                    <a:pt x="23234" y="272800"/>
                    <a:pt x="37717" y="258324"/>
                    <a:pt x="54834" y="258324"/>
                  </a:cubicBezTo>
                  <a:cubicBezTo>
                    <a:pt x="71951" y="258324"/>
                    <a:pt x="85118" y="272800"/>
                    <a:pt x="85118" y="289907"/>
                  </a:cubicBezTo>
                  <a:cubicBezTo>
                    <a:pt x="85118" y="289907"/>
                    <a:pt x="85118" y="289907"/>
                    <a:pt x="85118" y="325438"/>
                  </a:cubicBezTo>
                  <a:cubicBezTo>
                    <a:pt x="85118" y="325438"/>
                    <a:pt x="85118" y="325438"/>
                    <a:pt x="96968" y="325438"/>
                  </a:cubicBezTo>
                  <a:cubicBezTo>
                    <a:pt x="96968" y="325438"/>
                    <a:pt x="96968" y="325438"/>
                    <a:pt x="96968" y="270168"/>
                  </a:cubicBezTo>
                  <a:cubicBezTo>
                    <a:pt x="96968" y="254376"/>
                    <a:pt x="108819" y="241217"/>
                    <a:pt x="124619" y="241217"/>
                  </a:cubicBezTo>
                  <a:cubicBezTo>
                    <a:pt x="140419" y="241217"/>
                    <a:pt x="152270" y="254376"/>
                    <a:pt x="152270" y="270168"/>
                  </a:cubicBezTo>
                  <a:cubicBezTo>
                    <a:pt x="152270" y="270168"/>
                    <a:pt x="152270" y="270168"/>
                    <a:pt x="152270" y="325438"/>
                  </a:cubicBezTo>
                  <a:cubicBezTo>
                    <a:pt x="152270" y="325438"/>
                    <a:pt x="152270" y="325438"/>
                    <a:pt x="164120" y="325438"/>
                  </a:cubicBezTo>
                  <a:cubicBezTo>
                    <a:pt x="164120" y="325438"/>
                    <a:pt x="164120" y="325438"/>
                    <a:pt x="164120" y="289907"/>
                  </a:cubicBezTo>
                  <a:cubicBezTo>
                    <a:pt x="164120" y="272800"/>
                    <a:pt x="177287" y="258324"/>
                    <a:pt x="194404" y="258324"/>
                  </a:cubicBezTo>
                  <a:cubicBezTo>
                    <a:pt x="211521" y="258324"/>
                    <a:pt x="226004" y="272800"/>
                    <a:pt x="226004" y="289907"/>
                  </a:cubicBezTo>
                  <a:cubicBezTo>
                    <a:pt x="226004" y="289907"/>
                    <a:pt x="226004" y="289907"/>
                    <a:pt x="226004" y="325438"/>
                  </a:cubicBezTo>
                  <a:cubicBezTo>
                    <a:pt x="226004" y="325438"/>
                    <a:pt x="226004" y="325438"/>
                    <a:pt x="236538" y="325438"/>
                  </a:cubicBezTo>
                  <a:lnTo>
                    <a:pt x="236538" y="271484"/>
                  </a:lnTo>
                  <a:cubicBezTo>
                    <a:pt x="236538" y="271484"/>
                    <a:pt x="236538" y="271484"/>
                    <a:pt x="195721" y="225425"/>
                  </a:cubicBezTo>
                  <a:cubicBezTo>
                    <a:pt x="195721" y="225425"/>
                    <a:pt x="195721" y="225425"/>
                    <a:pt x="53518" y="225425"/>
                  </a:cubicBezTo>
                  <a:close/>
                  <a:moveTo>
                    <a:pt x="57150" y="168275"/>
                  </a:moveTo>
                  <a:cubicBezTo>
                    <a:pt x="57150" y="168275"/>
                    <a:pt x="57150" y="168275"/>
                    <a:pt x="57150" y="214313"/>
                  </a:cubicBezTo>
                  <a:cubicBezTo>
                    <a:pt x="57150" y="214313"/>
                    <a:pt x="57150" y="214313"/>
                    <a:pt x="74348" y="214313"/>
                  </a:cubicBezTo>
                  <a:cubicBezTo>
                    <a:pt x="74348" y="214313"/>
                    <a:pt x="74348" y="214313"/>
                    <a:pt x="74348" y="196710"/>
                  </a:cubicBezTo>
                  <a:cubicBezTo>
                    <a:pt x="74348" y="184523"/>
                    <a:pt x="83608" y="173691"/>
                    <a:pt x="96838" y="173691"/>
                  </a:cubicBezTo>
                  <a:cubicBezTo>
                    <a:pt x="108744" y="173691"/>
                    <a:pt x="119327" y="184523"/>
                    <a:pt x="119327" y="196710"/>
                  </a:cubicBezTo>
                  <a:cubicBezTo>
                    <a:pt x="119327" y="196710"/>
                    <a:pt x="119327" y="196710"/>
                    <a:pt x="119327" y="214313"/>
                  </a:cubicBezTo>
                  <a:cubicBezTo>
                    <a:pt x="119327" y="214313"/>
                    <a:pt x="119327" y="214313"/>
                    <a:pt x="129911" y="214313"/>
                  </a:cubicBezTo>
                  <a:cubicBezTo>
                    <a:pt x="129911" y="214313"/>
                    <a:pt x="129911" y="214313"/>
                    <a:pt x="129911" y="196710"/>
                  </a:cubicBezTo>
                  <a:cubicBezTo>
                    <a:pt x="129911" y="184523"/>
                    <a:pt x="140494" y="173691"/>
                    <a:pt x="152400" y="173691"/>
                  </a:cubicBezTo>
                  <a:cubicBezTo>
                    <a:pt x="165630" y="173691"/>
                    <a:pt x="174890" y="184523"/>
                    <a:pt x="174890" y="196710"/>
                  </a:cubicBezTo>
                  <a:cubicBezTo>
                    <a:pt x="174890" y="196710"/>
                    <a:pt x="174890" y="196710"/>
                    <a:pt x="174890" y="214313"/>
                  </a:cubicBezTo>
                  <a:cubicBezTo>
                    <a:pt x="174890" y="214313"/>
                    <a:pt x="174890" y="214313"/>
                    <a:pt x="192088" y="214313"/>
                  </a:cubicBezTo>
                  <a:cubicBezTo>
                    <a:pt x="192088" y="214313"/>
                    <a:pt x="192088" y="214313"/>
                    <a:pt x="192088" y="168275"/>
                  </a:cubicBezTo>
                  <a:close/>
                  <a:moveTo>
                    <a:pt x="124619" y="0"/>
                  </a:moveTo>
                  <a:cubicBezTo>
                    <a:pt x="127271" y="0"/>
                    <a:pt x="129922" y="2641"/>
                    <a:pt x="129922" y="5283"/>
                  </a:cubicBezTo>
                  <a:cubicBezTo>
                    <a:pt x="129922" y="5283"/>
                    <a:pt x="129922" y="5283"/>
                    <a:pt x="129922" y="22454"/>
                  </a:cubicBezTo>
                  <a:cubicBezTo>
                    <a:pt x="129922" y="22454"/>
                    <a:pt x="129922" y="22454"/>
                    <a:pt x="147157" y="22454"/>
                  </a:cubicBezTo>
                  <a:cubicBezTo>
                    <a:pt x="149808" y="22454"/>
                    <a:pt x="152459" y="25096"/>
                    <a:pt x="152459" y="27738"/>
                  </a:cubicBezTo>
                  <a:cubicBezTo>
                    <a:pt x="152459" y="31700"/>
                    <a:pt x="149808" y="34342"/>
                    <a:pt x="147157" y="34342"/>
                  </a:cubicBezTo>
                  <a:cubicBezTo>
                    <a:pt x="147157" y="34342"/>
                    <a:pt x="147157" y="34342"/>
                    <a:pt x="129922" y="34342"/>
                  </a:cubicBezTo>
                  <a:cubicBezTo>
                    <a:pt x="129922" y="34342"/>
                    <a:pt x="129922" y="34342"/>
                    <a:pt x="129922" y="48871"/>
                  </a:cubicBezTo>
                  <a:cubicBezTo>
                    <a:pt x="129922" y="48871"/>
                    <a:pt x="129922" y="48871"/>
                    <a:pt x="156437" y="85855"/>
                  </a:cubicBezTo>
                  <a:cubicBezTo>
                    <a:pt x="157762" y="87176"/>
                    <a:pt x="159088" y="88497"/>
                    <a:pt x="159088" y="89818"/>
                  </a:cubicBezTo>
                  <a:cubicBezTo>
                    <a:pt x="159088" y="93780"/>
                    <a:pt x="156437" y="96422"/>
                    <a:pt x="152459" y="96422"/>
                  </a:cubicBezTo>
                  <a:cubicBezTo>
                    <a:pt x="152459" y="96422"/>
                    <a:pt x="152459" y="96422"/>
                    <a:pt x="152459" y="118876"/>
                  </a:cubicBezTo>
                  <a:cubicBezTo>
                    <a:pt x="152459" y="118876"/>
                    <a:pt x="152459" y="118876"/>
                    <a:pt x="159088" y="118876"/>
                  </a:cubicBezTo>
                  <a:cubicBezTo>
                    <a:pt x="160414" y="118876"/>
                    <a:pt x="161740" y="118876"/>
                    <a:pt x="161740" y="120197"/>
                  </a:cubicBezTo>
                  <a:cubicBezTo>
                    <a:pt x="161740" y="120197"/>
                    <a:pt x="161740" y="120197"/>
                    <a:pt x="206815" y="158502"/>
                  </a:cubicBezTo>
                  <a:cubicBezTo>
                    <a:pt x="208140" y="159823"/>
                    <a:pt x="209466" y="161144"/>
                    <a:pt x="209466" y="163785"/>
                  </a:cubicBezTo>
                  <a:cubicBezTo>
                    <a:pt x="209466" y="166427"/>
                    <a:pt x="206815" y="169069"/>
                    <a:pt x="204163" y="169069"/>
                  </a:cubicBezTo>
                  <a:cubicBezTo>
                    <a:pt x="204163" y="169069"/>
                    <a:pt x="204163" y="169069"/>
                    <a:pt x="204163" y="217940"/>
                  </a:cubicBezTo>
                  <a:cubicBezTo>
                    <a:pt x="204163" y="217940"/>
                    <a:pt x="204163" y="217940"/>
                    <a:pt x="247912" y="266812"/>
                  </a:cubicBezTo>
                  <a:cubicBezTo>
                    <a:pt x="247912" y="268133"/>
                    <a:pt x="249238" y="269454"/>
                    <a:pt x="249238" y="270775"/>
                  </a:cubicBezTo>
                  <a:cubicBezTo>
                    <a:pt x="249238" y="270775"/>
                    <a:pt x="249238" y="270775"/>
                    <a:pt x="249238" y="332855"/>
                  </a:cubicBezTo>
                  <a:cubicBezTo>
                    <a:pt x="249238" y="335497"/>
                    <a:pt x="246587" y="338138"/>
                    <a:pt x="243935" y="338138"/>
                  </a:cubicBezTo>
                  <a:cubicBezTo>
                    <a:pt x="243935" y="338138"/>
                    <a:pt x="243935" y="338138"/>
                    <a:pt x="5303" y="338138"/>
                  </a:cubicBezTo>
                  <a:cubicBezTo>
                    <a:pt x="2651" y="338138"/>
                    <a:pt x="0" y="335497"/>
                    <a:pt x="0" y="332855"/>
                  </a:cubicBezTo>
                  <a:cubicBezTo>
                    <a:pt x="0" y="332855"/>
                    <a:pt x="0" y="332855"/>
                    <a:pt x="0" y="270775"/>
                  </a:cubicBezTo>
                  <a:cubicBezTo>
                    <a:pt x="0" y="269454"/>
                    <a:pt x="1326" y="268133"/>
                    <a:pt x="1326" y="266812"/>
                  </a:cubicBezTo>
                  <a:cubicBezTo>
                    <a:pt x="1326" y="266812"/>
                    <a:pt x="1326" y="266812"/>
                    <a:pt x="45075" y="217940"/>
                  </a:cubicBezTo>
                  <a:cubicBezTo>
                    <a:pt x="45075" y="217940"/>
                    <a:pt x="45075" y="217940"/>
                    <a:pt x="45075" y="169069"/>
                  </a:cubicBezTo>
                  <a:cubicBezTo>
                    <a:pt x="42424" y="169069"/>
                    <a:pt x="41098" y="167748"/>
                    <a:pt x="39772" y="165106"/>
                  </a:cubicBezTo>
                  <a:cubicBezTo>
                    <a:pt x="39772" y="163785"/>
                    <a:pt x="39772" y="161144"/>
                    <a:pt x="41098" y="159823"/>
                  </a:cubicBezTo>
                  <a:cubicBezTo>
                    <a:pt x="41098" y="159823"/>
                    <a:pt x="41098" y="159823"/>
                    <a:pt x="87498" y="120197"/>
                  </a:cubicBezTo>
                  <a:cubicBezTo>
                    <a:pt x="87498" y="118876"/>
                    <a:pt x="88824" y="118876"/>
                    <a:pt x="90150" y="118876"/>
                  </a:cubicBezTo>
                  <a:cubicBezTo>
                    <a:pt x="90150" y="118876"/>
                    <a:pt x="90150" y="118876"/>
                    <a:pt x="96779" y="118876"/>
                  </a:cubicBezTo>
                  <a:cubicBezTo>
                    <a:pt x="96779" y="118876"/>
                    <a:pt x="96779" y="118876"/>
                    <a:pt x="96779" y="96422"/>
                  </a:cubicBezTo>
                  <a:cubicBezTo>
                    <a:pt x="94127" y="96422"/>
                    <a:pt x="92801" y="95101"/>
                    <a:pt x="91476" y="92459"/>
                  </a:cubicBezTo>
                  <a:cubicBezTo>
                    <a:pt x="90150" y="91139"/>
                    <a:pt x="90150" y="88497"/>
                    <a:pt x="91476" y="87176"/>
                  </a:cubicBezTo>
                  <a:cubicBezTo>
                    <a:pt x="91476" y="87176"/>
                    <a:pt x="91476" y="87176"/>
                    <a:pt x="119316" y="48871"/>
                  </a:cubicBezTo>
                  <a:cubicBezTo>
                    <a:pt x="119316" y="48871"/>
                    <a:pt x="119316" y="48871"/>
                    <a:pt x="119316" y="34342"/>
                  </a:cubicBezTo>
                  <a:cubicBezTo>
                    <a:pt x="119316" y="34342"/>
                    <a:pt x="119316" y="34342"/>
                    <a:pt x="102082" y="34342"/>
                  </a:cubicBezTo>
                  <a:cubicBezTo>
                    <a:pt x="99430" y="34342"/>
                    <a:pt x="96779" y="31700"/>
                    <a:pt x="96779" y="27738"/>
                  </a:cubicBezTo>
                  <a:cubicBezTo>
                    <a:pt x="96779" y="25096"/>
                    <a:pt x="99430" y="22454"/>
                    <a:pt x="102082" y="22454"/>
                  </a:cubicBezTo>
                  <a:cubicBezTo>
                    <a:pt x="102082" y="22454"/>
                    <a:pt x="102082" y="22454"/>
                    <a:pt x="119316" y="22454"/>
                  </a:cubicBezTo>
                  <a:cubicBezTo>
                    <a:pt x="119316" y="22454"/>
                    <a:pt x="119316" y="22454"/>
                    <a:pt x="119316" y="5283"/>
                  </a:cubicBezTo>
                  <a:cubicBezTo>
                    <a:pt x="119316" y="2641"/>
                    <a:pt x="121968" y="0"/>
                    <a:pt x="1246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任意多边形: 形状 29"/>
            <p:cNvSpPr>
              <a:spLocks/>
            </p:cNvSpPr>
            <p:nvPr/>
          </p:nvSpPr>
          <p:spPr bwMode="auto">
            <a:xfrm>
              <a:off x="6649246" y="3868740"/>
              <a:ext cx="436560" cy="436560"/>
            </a:xfrm>
            <a:custGeom>
              <a:avLst/>
              <a:gdLst>
                <a:gd name="connsiteX0" fmla="*/ 163513 w 334963"/>
                <a:gd name="connsiteY0" fmla="*/ 311150 h 334963"/>
                <a:gd name="connsiteX1" fmla="*/ 167481 w 334963"/>
                <a:gd name="connsiteY1" fmla="*/ 311150 h 334963"/>
                <a:gd name="connsiteX2" fmla="*/ 171450 w 334963"/>
                <a:gd name="connsiteY2" fmla="*/ 311150 h 334963"/>
                <a:gd name="connsiteX3" fmla="*/ 156898 w 334963"/>
                <a:gd name="connsiteY3" fmla="*/ 332317 h 334963"/>
                <a:gd name="connsiteX4" fmla="*/ 155575 w 334963"/>
                <a:gd name="connsiteY4" fmla="*/ 334963 h 334963"/>
                <a:gd name="connsiteX5" fmla="*/ 147637 w 334963"/>
                <a:gd name="connsiteY5" fmla="*/ 333640 h 334963"/>
                <a:gd name="connsiteX6" fmla="*/ 163513 w 334963"/>
                <a:gd name="connsiteY6" fmla="*/ 311150 h 334963"/>
                <a:gd name="connsiteX7" fmla="*/ 192088 w 334963"/>
                <a:gd name="connsiteY7" fmla="*/ 309562 h 334963"/>
                <a:gd name="connsiteX8" fmla="*/ 175895 w 334963"/>
                <a:gd name="connsiteY8" fmla="*/ 332289 h 334963"/>
                <a:gd name="connsiteX9" fmla="*/ 174546 w 334963"/>
                <a:gd name="connsiteY9" fmla="*/ 334962 h 334963"/>
                <a:gd name="connsiteX10" fmla="*/ 167799 w 334963"/>
                <a:gd name="connsiteY10" fmla="*/ 334962 h 334963"/>
                <a:gd name="connsiteX11" fmla="*/ 165100 w 334963"/>
                <a:gd name="connsiteY11" fmla="*/ 334962 h 334963"/>
                <a:gd name="connsiteX12" fmla="*/ 182642 w 334963"/>
                <a:gd name="connsiteY12" fmla="*/ 310899 h 334963"/>
                <a:gd name="connsiteX13" fmla="*/ 192088 w 334963"/>
                <a:gd name="connsiteY13" fmla="*/ 309562 h 334963"/>
                <a:gd name="connsiteX14" fmla="*/ 146984 w 334963"/>
                <a:gd name="connsiteY14" fmla="*/ 309562 h 334963"/>
                <a:gd name="connsiteX15" fmla="*/ 153988 w 334963"/>
                <a:gd name="connsiteY15" fmla="*/ 310870 h 334963"/>
                <a:gd name="connsiteX16" fmla="*/ 138580 w 334963"/>
                <a:gd name="connsiteY16" fmla="*/ 331787 h 334963"/>
                <a:gd name="connsiteX17" fmla="*/ 130175 w 334963"/>
                <a:gd name="connsiteY17" fmla="*/ 330480 h 334963"/>
                <a:gd name="connsiteX18" fmla="*/ 131167 w 334963"/>
                <a:gd name="connsiteY18" fmla="*/ 307975 h 334963"/>
                <a:gd name="connsiteX19" fmla="*/ 138112 w 334963"/>
                <a:gd name="connsiteY19" fmla="*/ 309265 h 334963"/>
                <a:gd name="connsiteX20" fmla="*/ 122832 w 334963"/>
                <a:gd name="connsiteY20" fmla="*/ 328613 h 334963"/>
                <a:gd name="connsiteX21" fmla="*/ 115887 w 334963"/>
                <a:gd name="connsiteY21" fmla="*/ 327323 h 334963"/>
                <a:gd name="connsiteX22" fmla="*/ 214313 w 334963"/>
                <a:gd name="connsiteY22" fmla="*/ 304800 h 334963"/>
                <a:gd name="connsiteX23" fmla="*/ 194642 w 334963"/>
                <a:gd name="connsiteY23" fmla="*/ 332076 h 334963"/>
                <a:gd name="connsiteX24" fmla="*/ 193330 w 334963"/>
                <a:gd name="connsiteY24" fmla="*/ 332076 h 334963"/>
                <a:gd name="connsiteX25" fmla="*/ 184150 w 334963"/>
                <a:gd name="connsiteY25" fmla="*/ 333375 h 334963"/>
                <a:gd name="connsiteX26" fmla="*/ 203822 w 334963"/>
                <a:gd name="connsiteY26" fmla="*/ 307397 h 334963"/>
                <a:gd name="connsiteX27" fmla="*/ 214313 w 334963"/>
                <a:gd name="connsiteY27" fmla="*/ 304800 h 334963"/>
                <a:gd name="connsiteX28" fmla="*/ 115358 w 334963"/>
                <a:gd name="connsiteY28" fmla="*/ 301625 h 334963"/>
                <a:gd name="connsiteX29" fmla="*/ 122238 w 334963"/>
                <a:gd name="connsiteY29" fmla="*/ 304239 h 334963"/>
                <a:gd name="connsiteX30" fmla="*/ 108479 w 334963"/>
                <a:gd name="connsiteY30" fmla="*/ 323850 h 334963"/>
                <a:gd name="connsiteX31" fmla="*/ 101600 w 334963"/>
                <a:gd name="connsiteY31" fmla="*/ 321236 h 334963"/>
                <a:gd name="connsiteX32" fmla="*/ 115358 w 334963"/>
                <a:gd name="connsiteY32" fmla="*/ 301625 h 334963"/>
                <a:gd name="connsiteX33" fmla="*/ 167482 w 334963"/>
                <a:gd name="connsiteY33" fmla="*/ 109537 h 334963"/>
                <a:gd name="connsiteX34" fmla="*/ 167482 w 334963"/>
                <a:gd name="connsiteY34" fmla="*/ 139754 h 334963"/>
                <a:gd name="connsiteX35" fmla="*/ 187141 w 334963"/>
                <a:gd name="connsiteY35" fmla="*/ 147637 h 334963"/>
                <a:gd name="connsiteX36" fmla="*/ 200247 w 334963"/>
                <a:gd name="connsiteY36" fmla="*/ 134499 h 334963"/>
                <a:gd name="connsiteX37" fmla="*/ 213353 w 334963"/>
                <a:gd name="connsiteY37" fmla="*/ 167344 h 334963"/>
                <a:gd name="connsiteX38" fmla="*/ 200247 w 334963"/>
                <a:gd name="connsiteY38" fmla="*/ 201502 h 334963"/>
                <a:gd name="connsiteX39" fmla="*/ 185830 w 334963"/>
                <a:gd name="connsiteY39" fmla="*/ 187051 h 334963"/>
                <a:gd name="connsiteX40" fmla="*/ 167482 w 334963"/>
                <a:gd name="connsiteY40" fmla="*/ 193620 h 334963"/>
                <a:gd name="connsiteX41" fmla="*/ 139959 w 334963"/>
                <a:gd name="connsiteY41" fmla="*/ 166030 h 334963"/>
                <a:gd name="connsiteX42" fmla="*/ 111125 w 334963"/>
                <a:gd name="connsiteY42" fmla="*/ 166030 h 334963"/>
                <a:gd name="connsiteX43" fmla="*/ 167482 w 334963"/>
                <a:gd name="connsiteY43" fmla="*/ 223837 h 334963"/>
                <a:gd name="connsiteX44" fmla="*/ 223838 w 334963"/>
                <a:gd name="connsiteY44" fmla="*/ 166030 h 334963"/>
                <a:gd name="connsiteX45" fmla="*/ 167482 w 334963"/>
                <a:gd name="connsiteY45" fmla="*/ 109537 h 334963"/>
                <a:gd name="connsiteX46" fmla="*/ 167728 w 334963"/>
                <a:gd name="connsiteY46" fmla="*/ 87312 h 334963"/>
                <a:gd name="connsiteX47" fmla="*/ 167728 w 334963"/>
                <a:gd name="connsiteY47" fmla="*/ 92576 h 334963"/>
                <a:gd name="connsiteX48" fmla="*/ 241300 w 334963"/>
                <a:gd name="connsiteY48" fmla="*/ 166280 h 334963"/>
                <a:gd name="connsiteX49" fmla="*/ 167728 w 334963"/>
                <a:gd name="connsiteY49" fmla="*/ 241300 h 334963"/>
                <a:gd name="connsiteX50" fmla="*/ 92841 w 334963"/>
                <a:gd name="connsiteY50" fmla="*/ 166280 h 334963"/>
                <a:gd name="connsiteX51" fmla="*/ 88900 w 334963"/>
                <a:gd name="connsiteY51" fmla="*/ 166280 h 334963"/>
                <a:gd name="connsiteX52" fmla="*/ 167728 w 334963"/>
                <a:gd name="connsiteY52" fmla="*/ 87312 h 334963"/>
                <a:gd name="connsiteX53" fmla="*/ 168275 w 334963"/>
                <a:gd name="connsiteY53" fmla="*/ 71437 h 334963"/>
                <a:gd name="connsiteX54" fmla="*/ 263525 w 334963"/>
                <a:gd name="connsiteY54" fmla="*/ 166030 h 334963"/>
                <a:gd name="connsiteX55" fmla="*/ 168275 w 334963"/>
                <a:gd name="connsiteY55" fmla="*/ 261937 h 334963"/>
                <a:gd name="connsiteX56" fmla="*/ 168275 w 334963"/>
                <a:gd name="connsiteY56" fmla="*/ 256682 h 334963"/>
                <a:gd name="connsiteX57" fmla="*/ 258234 w 334963"/>
                <a:gd name="connsiteY57" fmla="*/ 166030 h 334963"/>
                <a:gd name="connsiteX58" fmla="*/ 168275 w 334963"/>
                <a:gd name="connsiteY58" fmla="*/ 76692 h 334963"/>
                <a:gd name="connsiteX59" fmla="*/ 168275 w 334963"/>
                <a:gd name="connsiteY59" fmla="*/ 71437 h 334963"/>
                <a:gd name="connsiteX60" fmla="*/ 170114 w 334963"/>
                <a:gd name="connsiteY60" fmla="*/ 61912 h 334963"/>
                <a:gd name="connsiteX61" fmla="*/ 164849 w 334963"/>
                <a:gd name="connsiteY61" fmla="*/ 64548 h 334963"/>
                <a:gd name="connsiteX62" fmla="*/ 114832 w 334963"/>
                <a:gd name="connsiteY62" fmla="*/ 80363 h 334963"/>
                <a:gd name="connsiteX63" fmla="*/ 109568 w 334963"/>
                <a:gd name="connsiteY63" fmla="*/ 81681 h 334963"/>
                <a:gd name="connsiteX64" fmla="*/ 108251 w 334963"/>
                <a:gd name="connsiteY64" fmla="*/ 80363 h 334963"/>
                <a:gd name="connsiteX65" fmla="*/ 79294 w 334963"/>
                <a:gd name="connsiteY65" fmla="*/ 110675 h 334963"/>
                <a:gd name="connsiteX66" fmla="*/ 77978 w 334963"/>
                <a:gd name="connsiteY66" fmla="*/ 117265 h 334963"/>
                <a:gd name="connsiteX67" fmla="*/ 66132 w 334963"/>
                <a:gd name="connsiteY67" fmla="*/ 166028 h 334963"/>
                <a:gd name="connsiteX68" fmla="*/ 66132 w 334963"/>
                <a:gd name="connsiteY68" fmla="*/ 168664 h 334963"/>
                <a:gd name="connsiteX69" fmla="*/ 63500 w 334963"/>
                <a:gd name="connsiteY69" fmla="*/ 175253 h 334963"/>
                <a:gd name="connsiteX70" fmla="*/ 75346 w 334963"/>
                <a:gd name="connsiteY70" fmla="*/ 214791 h 334963"/>
                <a:gd name="connsiteX71" fmla="*/ 80611 w 334963"/>
                <a:gd name="connsiteY71" fmla="*/ 218745 h 334963"/>
                <a:gd name="connsiteX72" fmla="*/ 117465 w 334963"/>
                <a:gd name="connsiteY72" fmla="*/ 255647 h 334963"/>
                <a:gd name="connsiteX73" fmla="*/ 121413 w 334963"/>
                <a:gd name="connsiteY73" fmla="*/ 260918 h 334963"/>
                <a:gd name="connsiteX74" fmla="*/ 162217 w 334963"/>
                <a:gd name="connsiteY74" fmla="*/ 271462 h 334963"/>
                <a:gd name="connsiteX75" fmla="*/ 168798 w 334963"/>
                <a:gd name="connsiteY75" fmla="*/ 268826 h 334963"/>
                <a:gd name="connsiteX76" fmla="*/ 218814 w 334963"/>
                <a:gd name="connsiteY76" fmla="*/ 254329 h 334963"/>
                <a:gd name="connsiteX77" fmla="*/ 225395 w 334963"/>
                <a:gd name="connsiteY77" fmla="*/ 253011 h 334963"/>
                <a:gd name="connsiteX78" fmla="*/ 254352 w 334963"/>
                <a:gd name="connsiteY78" fmla="*/ 224016 h 334963"/>
                <a:gd name="connsiteX79" fmla="*/ 255669 w 334963"/>
                <a:gd name="connsiteY79" fmla="*/ 217427 h 334963"/>
                <a:gd name="connsiteX80" fmla="*/ 268831 w 334963"/>
                <a:gd name="connsiteY80" fmla="*/ 166028 h 334963"/>
                <a:gd name="connsiteX81" fmla="*/ 271463 w 334963"/>
                <a:gd name="connsiteY81" fmla="*/ 160756 h 334963"/>
                <a:gd name="connsiteX82" fmla="*/ 170114 w 334963"/>
                <a:gd name="connsiteY82" fmla="*/ 61912 h 334963"/>
                <a:gd name="connsiteX83" fmla="*/ 163539 w 334963"/>
                <a:gd name="connsiteY83" fmla="*/ 47625 h 334963"/>
                <a:gd name="connsiteX84" fmla="*/ 170109 w 334963"/>
                <a:gd name="connsiteY84" fmla="*/ 51572 h 334963"/>
                <a:gd name="connsiteX85" fmla="*/ 283122 w 334963"/>
                <a:gd name="connsiteY85" fmla="*/ 159451 h 334963"/>
                <a:gd name="connsiteX86" fmla="*/ 285750 w 334963"/>
                <a:gd name="connsiteY86" fmla="*/ 166029 h 334963"/>
                <a:gd name="connsiteX87" fmla="*/ 269981 w 334963"/>
                <a:gd name="connsiteY87" fmla="*/ 225232 h 334963"/>
                <a:gd name="connsiteX88" fmla="*/ 264725 w 334963"/>
                <a:gd name="connsiteY88" fmla="*/ 229179 h 334963"/>
                <a:gd name="connsiteX89" fmla="*/ 231872 w 334963"/>
                <a:gd name="connsiteY89" fmla="*/ 263384 h 334963"/>
                <a:gd name="connsiteX90" fmla="*/ 227930 w 334963"/>
                <a:gd name="connsiteY90" fmla="*/ 268647 h 334963"/>
                <a:gd name="connsiteX91" fmla="*/ 168795 w 334963"/>
                <a:gd name="connsiteY91" fmla="*/ 285750 h 334963"/>
                <a:gd name="connsiteX92" fmla="*/ 162225 w 334963"/>
                <a:gd name="connsiteY92" fmla="*/ 281803 h 334963"/>
                <a:gd name="connsiteX93" fmla="*/ 116231 w 334963"/>
                <a:gd name="connsiteY93" fmla="*/ 271278 h 334963"/>
                <a:gd name="connsiteX94" fmla="*/ 113603 w 334963"/>
                <a:gd name="connsiteY94" fmla="*/ 271278 h 334963"/>
                <a:gd name="connsiteX95" fmla="*/ 109660 w 334963"/>
                <a:gd name="connsiteY95" fmla="*/ 269962 h 334963"/>
                <a:gd name="connsiteX96" fmla="*/ 66295 w 334963"/>
                <a:gd name="connsiteY96" fmla="*/ 227863 h 334963"/>
                <a:gd name="connsiteX97" fmla="*/ 64981 w 334963"/>
                <a:gd name="connsiteY97" fmla="*/ 219969 h 334963"/>
                <a:gd name="connsiteX98" fmla="*/ 51840 w 334963"/>
                <a:gd name="connsiteY98" fmla="*/ 175239 h 334963"/>
                <a:gd name="connsiteX99" fmla="*/ 49212 w 334963"/>
                <a:gd name="connsiteY99" fmla="*/ 168661 h 334963"/>
                <a:gd name="connsiteX100" fmla="*/ 49212 w 334963"/>
                <a:gd name="connsiteY100" fmla="*/ 166029 h 334963"/>
                <a:gd name="connsiteX101" fmla="*/ 63667 w 334963"/>
                <a:gd name="connsiteY101" fmla="*/ 109458 h 334963"/>
                <a:gd name="connsiteX102" fmla="*/ 68923 w 334963"/>
                <a:gd name="connsiteY102" fmla="*/ 105511 h 334963"/>
                <a:gd name="connsiteX103" fmla="*/ 101776 w 334963"/>
                <a:gd name="connsiteY103" fmla="*/ 71306 h 334963"/>
                <a:gd name="connsiteX104" fmla="*/ 105718 w 334963"/>
                <a:gd name="connsiteY104" fmla="*/ 64728 h 334963"/>
                <a:gd name="connsiteX105" fmla="*/ 163539 w 334963"/>
                <a:gd name="connsiteY105" fmla="*/ 47625 h 334963"/>
                <a:gd name="connsiteX106" fmla="*/ 167482 w 334963"/>
                <a:gd name="connsiteY106" fmla="*/ 0 h 334963"/>
                <a:gd name="connsiteX107" fmla="*/ 334963 w 334963"/>
                <a:gd name="connsiteY107" fmla="*/ 167210 h 334963"/>
                <a:gd name="connsiteX108" fmla="*/ 276938 w 334963"/>
                <a:gd name="connsiteY108" fmla="*/ 294922 h 334963"/>
                <a:gd name="connsiteX109" fmla="*/ 274301 w 334963"/>
                <a:gd name="connsiteY109" fmla="*/ 296239 h 334963"/>
                <a:gd name="connsiteX110" fmla="*/ 272982 w 334963"/>
                <a:gd name="connsiteY110" fmla="*/ 298872 h 334963"/>
                <a:gd name="connsiteX111" fmla="*/ 255838 w 334963"/>
                <a:gd name="connsiteY111" fmla="*/ 310722 h 334963"/>
                <a:gd name="connsiteX112" fmla="*/ 261113 w 334963"/>
                <a:gd name="connsiteY112" fmla="*/ 302822 h 334963"/>
                <a:gd name="connsiteX113" fmla="*/ 261113 w 334963"/>
                <a:gd name="connsiteY113" fmla="*/ 296239 h 334963"/>
                <a:gd name="connsiteX114" fmla="*/ 255838 w 334963"/>
                <a:gd name="connsiteY114" fmla="*/ 296239 h 334963"/>
                <a:gd name="connsiteX115" fmla="*/ 240013 w 334963"/>
                <a:gd name="connsiteY115" fmla="*/ 319939 h 334963"/>
                <a:gd name="connsiteX116" fmla="*/ 228144 w 334963"/>
                <a:gd name="connsiteY116" fmla="*/ 323889 h 334963"/>
                <a:gd name="connsiteX117" fmla="*/ 242651 w 334963"/>
                <a:gd name="connsiteY117" fmla="*/ 302822 h 334963"/>
                <a:gd name="connsiteX118" fmla="*/ 242651 w 334963"/>
                <a:gd name="connsiteY118" fmla="*/ 296239 h 334963"/>
                <a:gd name="connsiteX119" fmla="*/ 237376 w 334963"/>
                <a:gd name="connsiteY119" fmla="*/ 296239 h 334963"/>
                <a:gd name="connsiteX120" fmla="*/ 214957 w 334963"/>
                <a:gd name="connsiteY120" fmla="*/ 329155 h 334963"/>
                <a:gd name="connsiteX121" fmla="*/ 204407 w 334963"/>
                <a:gd name="connsiteY121" fmla="*/ 331788 h 334963"/>
                <a:gd name="connsiteX122" fmla="*/ 224188 w 334963"/>
                <a:gd name="connsiteY122" fmla="*/ 302822 h 334963"/>
                <a:gd name="connsiteX123" fmla="*/ 225507 w 334963"/>
                <a:gd name="connsiteY123" fmla="*/ 300189 h 334963"/>
                <a:gd name="connsiteX124" fmla="*/ 312544 w 334963"/>
                <a:gd name="connsiteY124" fmla="*/ 167210 h 334963"/>
                <a:gd name="connsiteX125" fmla="*/ 167482 w 334963"/>
                <a:gd name="connsiteY125" fmla="*/ 22382 h 334963"/>
                <a:gd name="connsiteX126" fmla="*/ 22419 w 334963"/>
                <a:gd name="connsiteY126" fmla="*/ 167210 h 334963"/>
                <a:gd name="connsiteX127" fmla="*/ 108137 w 334963"/>
                <a:gd name="connsiteY127" fmla="*/ 300189 h 334963"/>
                <a:gd name="connsiteX128" fmla="*/ 93631 w 334963"/>
                <a:gd name="connsiteY128" fmla="*/ 318622 h 334963"/>
                <a:gd name="connsiteX129" fmla="*/ 88356 w 334963"/>
                <a:gd name="connsiteY129" fmla="*/ 315989 h 334963"/>
                <a:gd name="connsiteX130" fmla="*/ 96269 w 334963"/>
                <a:gd name="connsiteY130" fmla="*/ 302822 h 334963"/>
                <a:gd name="connsiteX131" fmla="*/ 96269 w 334963"/>
                <a:gd name="connsiteY131" fmla="*/ 296239 h 334963"/>
                <a:gd name="connsiteX132" fmla="*/ 90994 w 334963"/>
                <a:gd name="connsiteY132" fmla="*/ 296239 h 334963"/>
                <a:gd name="connsiteX133" fmla="*/ 80444 w 334963"/>
                <a:gd name="connsiteY133" fmla="*/ 312039 h 334963"/>
                <a:gd name="connsiteX134" fmla="*/ 75169 w 334963"/>
                <a:gd name="connsiteY134" fmla="*/ 308089 h 334963"/>
                <a:gd name="connsiteX135" fmla="*/ 79125 w 334963"/>
                <a:gd name="connsiteY135" fmla="*/ 302822 h 334963"/>
                <a:gd name="connsiteX136" fmla="*/ 77806 w 334963"/>
                <a:gd name="connsiteY136" fmla="*/ 296239 h 334963"/>
                <a:gd name="connsiteX137" fmla="*/ 73850 w 334963"/>
                <a:gd name="connsiteY137" fmla="*/ 296239 h 334963"/>
                <a:gd name="connsiteX138" fmla="*/ 68575 w 334963"/>
                <a:gd name="connsiteY138" fmla="*/ 302822 h 334963"/>
                <a:gd name="connsiteX139" fmla="*/ 60662 w 334963"/>
                <a:gd name="connsiteY139" fmla="*/ 297556 h 334963"/>
                <a:gd name="connsiteX140" fmla="*/ 60662 w 334963"/>
                <a:gd name="connsiteY140" fmla="*/ 296239 h 334963"/>
                <a:gd name="connsiteX141" fmla="*/ 58025 w 334963"/>
                <a:gd name="connsiteY141" fmla="*/ 294922 h 334963"/>
                <a:gd name="connsiteX142" fmla="*/ 0 w 334963"/>
                <a:gd name="connsiteY142" fmla="*/ 167210 h 334963"/>
                <a:gd name="connsiteX143" fmla="*/ 167482 w 334963"/>
                <a:gd name="connsiteY143" fmla="*/ 0 h 33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334963" h="334963">
                  <a:moveTo>
                    <a:pt x="163513" y="311150"/>
                  </a:moveTo>
                  <a:cubicBezTo>
                    <a:pt x="164836" y="311150"/>
                    <a:pt x="166158" y="311150"/>
                    <a:pt x="167481" y="311150"/>
                  </a:cubicBezTo>
                  <a:cubicBezTo>
                    <a:pt x="168804" y="311150"/>
                    <a:pt x="170127" y="311150"/>
                    <a:pt x="171450" y="311150"/>
                  </a:cubicBezTo>
                  <a:cubicBezTo>
                    <a:pt x="171450" y="311150"/>
                    <a:pt x="171450" y="311150"/>
                    <a:pt x="156898" y="332317"/>
                  </a:cubicBezTo>
                  <a:cubicBezTo>
                    <a:pt x="155575" y="332317"/>
                    <a:pt x="155575" y="333640"/>
                    <a:pt x="155575" y="334963"/>
                  </a:cubicBezTo>
                  <a:cubicBezTo>
                    <a:pt x="152929" y="333640"/>
                    <a:pt x="150283" y="333640"/>
                    <a:pt x="147637" y="333640"/>
                  </a:cubicBezTo>
                  <a:cubicBezTo>
                    <a:pt x="147637" y="333640"/>
                    <a:pt x="147637" y="333640"/>
                    <a:pt x="163513" y="311150"/>
                  </a:cubicBezTo>
                  <a:close/>
                  <a:moveTo>
                    <a:pt x="192088" y="309562"/>
                  </a:moveTo>
                  <a:cubicBezTo>
                    <a:pt x="192088" y="309562"/>
                    <a:pt x="192088" y="309562"/>
                    <a:pt x="175895" y="332289"/>
                  </a:cubicBezTo>
                  <a:cubicBezTo>
                    <a:pt x="174546" y="332289"/>
                    <a:pt x="174546" y="333625"/>
                    <a:pt x="174546" y="334962"/>
                  </a:cubicBezTo>
                  <a:cubicBezTo>
                    <a:pt x="171847" y="334962"/>
                    <a:pt x="170498" y="334962"/>
                    <a:pt x="167799" y="334962"/>
                  </a:cubicBezTo>
                  <a:cubicBezTo>
                    <a:pt x="166450" y="334962"/>
                    <a:pt x="166450" y="334962"/>
                    <a:pt x="165100" y="334962"/>
                  </a:cubicBezTo>
                  <a:cubicBezTo>
                    <a:pt x="165100" y="334962"/>
                    <a:pt x="165100" y="334962"/>
                    <a:pt x="182642" y="310899"/>
                  </a:cubicBezTo>
                  <a:cubicBezTo>
                    <a:pt x="185341" y="310899"/>
                    <a:pt x="188040" y="309562"/>
                    <a:pt x="192088" y="309562"/>
                  </a:cubicBezTo>
                  <a:close/>
                  <a:moveTo>
                    <a:pt x="146984" y="309562"/>
                  </a:moveTo>
                  <a:cubicBezTo>
                    <a:pt x="148385" y="310870"/>
                    <a:pt x="151187" y="310870"/>
                    <a:pt x="153988" y="310870"/>
                  </a:cubicBezTo>
                  <a:cubicBezTo>
                    <a:pt x="153988" y="310870"/>
                    <a:pt x="153988" y="310870"/>
                    <a:pt x="138580" y="331787"/>
                  </a:cubicBezTo>
                  <a:cubicBezTo>
                    <a:pt x="135778" y="331787"/>
                    <a:pt x="132977" y="330480"/>
                    <a:pt x="130175" y="330480"/>
                  </a:cubicBezTo>
                  <a:close/>
                  <a:moveTo>
                    <a:pt x="131167" y="307975"/>
                  </a:moveTo>
                  <a:cubicBezTo>
                    <a:pt x="132556" y="307975"/>
                    <a:pt x="135334" y="309265"/>
                    <a:pt x="138112" y="309265"/>
                  </a:cubicBezTo>
                  <a:cubicBezTo>
                    <a:pt x="138112" y="309265"/>
                    <a:pt x="138112" y="309265"/>
                    <a:pt x="122832" y="328613"/>
                  </a:cubicBezTo>
                  <a:cubicBezTo>
                    <a:pt x="120054" y="328613"/>
                    <a:pt x="118665" y="327323"/>
                    <a:pt x="115887" y="327323"/>
                  </a:cubicBezTo>
                  <a:close/>
                  <a:moveTo>
                    <a:pt x="214313" y="304800"/>
                  </a:moveTo>
                  <a:cubicBezTo>
                    <a:pt x="214313" y="304800"/>
                    <a:pt x="214313" y="304800"/>
                    <a:pt x="194642" y="332076"/>
                  </a:cubicBezTo>
                  <a:cubicBezTo>
                    <a:pt x="193330" y="332076"/>
                    <a:pt x="193330" y="332076"/>
                    <a:pt x="193330" y="332076"/>
                  </a:cubicBezTo>
                  <a:cubicBezTo>
                    <a:pt x="190707" y="333375"/>
                    <a:pt x="188085" y="333375"/>
                    <a:pt x="184150" y="333375"/>
                  </a:cubicBezTo>
                  <a:cubicBezTo>
                    <a:pt x="184150" y="333375"/>
                    <a:pt x="184150" y="333375"/>
                    <a:pt x="203822" y="307397"/>
                  </a:cubicBezTo>
                  <a:cubicBezTo>
                    <a:pt x="206445" y="307397"/>
                    <a:pt x="210379" y="306099"/>
                    <a:pt x="214313" y="304800"/>
                  </a:cubicBezTo>
                  <a:close/>
                  <a:moveTo>
                    <a:pt x="115358" y="301625"/>
                  </a:moveTo>
                  <a:cubicBezTo>
                    <a:pt x="118110" y="302932"/>
                    <a:pt x="120862" y="302932"/>
                    <a:pt x="122238" y="304239"/>
                  </a:cubicBezTo>
                  <a:cubicBezTo>
                    <a:pt x="122238" y="304239"/>
                    <a:pt x="122238" y="304239"/>
                    <a:pt x="108479" y="323850"/>
                  </a:cubicBezTo>
                  <a:cubicBezTo>
                    <a:pt x="105727" y="322543"/>
                    <a:pt x="102976" y="321236"/>
                    <a:pt x="101600" y="321236"/>
                  </a:cubicBezTo>
                  <a:cubicBezTo>
                    <a:pt x="101600" y="321236"/>
                    <a:pt x="101600" y="321236"/>
                    <a:pt x="115358" y="301625"/>
                  </a:cubicBezTo>
                  <a:close/>
                  <a:moveTo>
                    <a:pt x="167482" y="109537"/>
                  </a:moveTo>
                  <a:cubicBezTo>
                    <a:pt x="167482" y="109537"/>
                    <a:pt x="167482" y="109537"/>
                    <a:pt x="167482" y="139754"/>
                  </a:cubicBezTo>
                  <a:cubicBezTo>
                    <a:pt x="175345" y="139754"/>
                    <a:pt x="181899" y="142382"/>
                    <a:pt x="187141" y="147637"/>
                  </a:cubicBezTo>
                  <a:cubicBezTo>
                    <a:pt x="187141" y="147637"/>
                    <a:pt x="187141" y="147637"/>
                    <a:pt x="200247" y="134499"/>
                  </a:cubicBezTo>
                  <a:cubicBezTo>
                    <a:pt x="209421" y="143695"/>
                    <a:pt x="213353" y="155520"/>
                    <a:pt x="213353" y="167344"/>
                  </a:cubicBezTo>
                  <a:cubicBezTo>
                    <a:pt x="213353" y="179168"/>
                    <a:pt x="209421" y="192306"/>
                    <a:pt x="200247" y="201502"/>
                  </a:cubicBezTo>
                  <a:cubicBezTo>
                    <a:pt x="200247" y="201502"/>
                    <a:pt x="200247" y="201502"/>
                    <a:pt x="185830" y="187051"/>
                  </a:cubicBezTo>
                  <a:cubicBezTo>
                    <a:pt x="180588" y="190992"/>
                    <a:pt x="174035" y="193620"/>
                    <a:pt x="167482" y="193620"/>
                  </a:cubicBezTo>
                  <a:cubicBezTo>
                    <a:pt x="153065" y="193620"/>
                    <a:pt x="139959" y="181795"/>
                    <a:pt x="139959" y="166030"/>
                  </a:cubicBezTo>
                  <a:lnTo>
                    <a:pt x="111125" y="166030"/>
                  </a:lnTo>
                  <a:cubicBezTo>
                    <a:pt x="111125" y="197561"/>
                    <a:pt x="136027" y="223837"/>
                    <a:pt x="167482" y="223837"/>
                  </a:cubicBezTo>
                  <a:cubicBezTo>
                    <a:pt x="198937" y="223837"/>
                    <a:pt x="223838" y="197561"/>
                    <a:pt x="223838" y="166030"/>
                  </a:cubicBezTo>
                  <a:cubicBezTo>
                    <a:pt x="223838" y="135813"/>
                    <a:pt x="198937" y="109537"/>
                    <a:pt x="167482" y="109537"/>
                  </a:cubicBezTo>
                  <a:close/>
                  <a:moveTo>
                    <a:pt x="167728" y="87312"/>
                  </a:moveTo>
                  <a:cubicBezTo>
                    <a:pt x="167728" y="87312"/>
                    <a:pt x="167728" y="87312"/>
                    <a:pt x="167728" y="92576"/>
                  </a:cubicBezTo>
                  <a:cubicBezTo>
                    <a:pt x="208455" y="92576"/>
                    <a:pt x="241300" y="125480"/>
                    <a:pt x="241300" y="166280"/>
                  </a:cubicBezTo>
                  <a:cubicBezTo>
                    <a:pt x="241300" y="208396"/>
                    <a:pt x="208455" y="241300"/>
                    <a:pt x="167728" y="241300"/>
                  </a:cubicBezTo>
                  <a:cubicBezTo>
                    <a:pt x="127000" y="241300"/>
                    <a:pt x="92841" y="208396"/>
                    <a:pt x="92841" y="166280"/>
                  </a:cubicBezTo>
                  <a:cubicBezTo>
                    <a:pt x="92841" y="166280"/>
                    <a:pt x="92841" y="166280"/>
                    <a:pt x="88900" y="166280"/>
                  </a:cubicBezTo>
                  <a:cubicBezTo>
                    <a:pt x="88900" y="122847"/>
                    <a:pt x="124372" y="87312"/>
                    <a:pt x="167728" y="87312"/>
                  </a:cubicBezTo>
                  <a:close/>
                  <a:moveTo>
                    <a:pt x="168275" y="71437"/>
                  </a:moveTo>
                  <a:cubicBezTo>
                    <a:pt x="221192" y="71437"/>
                    <a:pt x="263525" y="114792"/>
                    <a:pt x="263525" y="166030"/>
                  </a:cubicBezTo>
                  <a:cubicBezTo>
                    <a:pt x="263525" y="218582"/>
                    <a:pt x="221192" y="261937"/>
                    <a:pt x="168275" y="261937"/>
                  </a:cubicBezTo>
                  <a:cubicBezTo>
                    <a:pt x="168275" y="261937"/>
                    <a:pt x="168275" y="261937"/>
                    <a:pt x="168275" y="256682"/>
                  </a:cubicBezTo>
                  <a:cubicBezTo>
                    <a:pt x="218546" y="256682"/>
                    <a:pt x="258234" y="215954"/>
                    <a:pt x="258234" y="166030"/>
                  </a:cubicBezTo>
                  <a:cubicBezTo>
                    <a:pt x="258234" y="117420"/>
                    <a:pt x="218546" y="76692"/>
                    <a:pt x="168275" y="76692"/>
                  </a:cubicBezTo>
                  <a:cubicBezTo>
                    <a:pt x="168275" y="76692"/>
                    <a:pt x="168275" y="76692"/>
                    <a:pt x="168275" y="71437"/>
                  </a:cubicBezTo>
                  <a:close/>
                  <a:moveTo>
                    <a:pt x="170114" y="61912"/>
                  </a:moveTo>
                  <a:cubicBezTo>
                    <a:pt x="168798" y="63230"/>
                    <a:pt x="167482" y="64548"/>
                    <a:pt x="164849" y="64548"/>
                  </a:cubicBezTo>
                  <a:cubicBezTo>
                    <a:pt x="146422" y="65866"/>
                    <a:pt x="129311" y="71137"/>
                    <a:pt x="114832" y="80363"/>
                  </a:cubicBezTo>
                  <a:cubicBezTo>
                    <a:pt x="113516" y="80363"/>
                    <a:pt x="110884" y="81681"/>
                    <a:pt x="109568" y="81681"/>
                  </a:cubicBezTo>
                  <a:cubicBezTo>
                    <a:pt x="109568" y="81681"/>
                    <a:pt x="108251" y="81681"/>
                    <a:pt x="108251" y="80363"/>
                  </a:cubicBezTo>
                  <a:cubicBezTo>
                    <a:pt x="96405" y="89588"/>
                    <a:pt x="87192" y="98814"/>
                    <a:pt x="79294" y="110675"/>
                  </a:cubicBezTo>
                  <a:cubicBezTo>
                    <a:pt x="79294" y="113311"/>
                    <a:pt x="79294" y="115947"/>
                    <a:pt x="77978" y="117265"/>
                  </a:cubicBezTo>
                  <a:cubicBezTo>
                    <a:pt x="70081" y="133080"/>
                    <a:pt x="66132" y="148895"/>
                    <a:pt x="66132" y="166028"/>
                  </a:cubicBezTo>
                  <a:cubicBezTo>
                    <a:pt x="66132" y="166028"/>
                    <a:pt x="66132" y="166028"/>
                    <a:pt x="66132" y="168664"/>
                  </a:cubicBezTo>
                  <a:cubicBezTo>
                    <a:pt x="66132" y="171299"/>
                    <a:pt x="64816" y="172617"/>
                    <a:pt x="63500" y="175253"/>
                  </a:cubicBezTo>
                  <a:cubicBezTo>
                    <a:pt x="64816" y="189750"/>
                    <a:pt x="68765" y="202930"/>
                    <a:pt x="75346" y="214791"/>
                  </a:cubicBezTo>
                  <a:cubicBezTo>
                    <a:pt x="76662" y="216109"/>
                    <a:pt x="79294" y="217427"/>
                    <a:pt x="80611" y="218745"/>
                  </a:cubicBezTo>
                  <a:cubicBezTo>
                    <a:pt x="89824" y="234560"/>
                    <a:pt x="102986" y="246421"/>
                    <a:pt x="117465" y="255647"/>
                  </a:cubicBezTo>
                  <a:cubicBezTo>
                    <a:pt x="120097" y="256965"/>
                    <a:pt x="121413" y="258283"/>
                    <a:pt x="121413" y="260918"/>
                  </a:cubicBezTo>
                  <a:cubicBezTo>
                    <a:pt x="134576" y="266190"/>
                    <a:pt x="147738" y="270144"/>
                    <a:pt x="162217" y="271462"/>
                  </a:cubicBezTo>
                  <a:cubicBezTo>
                    <a:pt x="163533" y="268826"/>
                    <a:pt x="166166" y="268826"/>
                    <a:pt x="168798" y="268826"/>
                  </a:cubicBezTo>
                  <a:cubicBezTo>
                    <a:pt x="185909" y="267508"/>
                    <a:pt x="203020" y="263554"/>
                    <a:pt x="218814" y="254329"/>
                  </a:cubicBezTo>
                  <a:cubicBezTo>
                    <a:pt x="221447" y="253011"/>
                    <a:pt x="222763" y="253011"/>
                    <a:pt x="225395" y="253011"/>
                  </a:cubicBezTo>
                  <a:cubicBezTo>
                    <a:pt x="237241" y="245103"/>
                    <a:pt x="246455" y="235878"/>
                    <a:pt x="254352" y="224016"/>
                  </a:cubicBezTo>
                  <a:cubicBezTo>
                    <a:pt x="254352" y="221381"/>
                    <a:pt x="254352" y="218745"/>
                    <a:pt x="255669" y="217427"/>
                  </a:cubicBezTo>
                  <a:cubicBezTo>
                    <a:pt x="264882" y="201612"/>
                    <a:pt x="268831" y="184479"/>
                    <a:pt x="268831" y="166028"/>
                  </a:cubicBezTo>
                  <a:cubicBezTo>
                    <a:pt x="268831" y="164710"/>
                    <a:pt x="270147" y="162074"/>
                    <a:pt x="271463" y="160756"/>
                  </a:cubicBezTo>
                  <a:cubicBezTo>
                    <a:pt x="268831" y="106721"/>
                    <a:pt x="224079" y="63230"/>
                    <a:pt x="170114" y="61912"/>
                  </a:cubicBezTo>
                  <a:close/>
                  <a:moveTo>
                    <a:pt x="163539" y="47625"/>
                  </a:moveTo>
                  <a:cubicBezTo>
                    <a:pt x="166167" y="47625"/>
                    <a:pt x="168795" y="48940"/>
                    <a:pt x="170109" y="51572"/>
                  </a:cubicBezTo>
                  <a:cubicBezTo>
                    <a:pt x="230558" y="52887"/>
                    <a:pt x="279180" y="100249"/>
                    <a:pt x="283122" y="159451"/>
                  </a:cubicBezTo>
                  <a:cubicBezTo>
                    <a:pt x="284436" y="162083"/>
                    <a:pt x="285750" y="163398"/>
                    <a:pt x="285750" y="166029"/>
                  </a:cubicBezTo>
                  <a:cubicBezTo>
                    <a:pt x="285750" y="187079"/>
                    <a:pt x="280494" y="208129"/>
                    <a:pt x="269981" y="225232"/>
                  </a:cubicBezTo>
                  <a:cubicBezTo>
                    <a:pt x="268667" y="227863"/>
                    <a:pt x="267353" y="229179"/>
                    <a:pt x="264725" y="229179"/>
                  </a:cubicBezTo>
                  <a:cubicBezTo>
                    <a:pt x="255526" y="242335"/>
                    <a:pt x="245013" y="254175"/>
                    <a:pt x="231872" y="263384"/>
                  </a:cubicBezTo>
                  <a:cubicBezTo>
                    <a:pt x="230558" y="266016"/>
                    <a:pt x="229244" y="267331"/>
                    <a:pt x="227930" y="268647"/>
                  </a:cubicBezTo>
                  <a:cubicBezTo>
                    <a:pt x="209532" y="279172"/>
                    <a:pt x="189821" y="285750"/>
                    <a:pt x="168795" y="285750"/>
                  </a:cubicBezTo>
                  <a:cubicBezTo>
                    <a:pt x="166167" y="285750"/>
                    <a:pt x="163539" y="284434"/>
                    <a:pt x="162225" y="281803"/>
                  </a:cubicBezTo>
                  <a:cubicBezTo>
                    <a:pt x="146456" y="281803"/>
                    <a:pt x="130686" y="277856"/>
                    <a:pt x="116231" y="271278"/>
                  </a:cubicBezTo>
                  <a:cubicBezTo>
                    <a:pt x="116231" y="271278"/>
                    <a:pt x="114917" y="271278"/>
                    <a:pt x="113603" y="271278"/>
                  </a:cubicBezTo>
                  <a:cubicBezTo>
                    <a:pt x="112289" y="271278"/>
                    <a:pt x="110974" y="271278"/>
                    <a:pt x="109660" y="269962"/>
                  </a:cubicBezTo>
                  <a:cubicBezTo>
                    <a:pt x="91263" y="259438"/>
                    <a:pt x="76808" y="244966"/>
                    <a:pt x="66295" y="227863"/>
                  </a:cubicBezTo>
                  <a:cubicBezTo>
                    <a:pt x="64981" y="225232"/>
                    <a:pt x="63667" y="222601"/>
                    <a:pt x="64981" y="219969"/>
                  </a:cubicBezTo>
                  <a:cubicBezTo>
                    <a:pt x="58410" y="206813"/>
                    <a:pt x="53154" y="191026"/>
                    <a:pt x="51840" y="175239"/>
                  </a:cubicBezTo>
                  <a:cubicBezTo>
                    <a:pt x="50526" y="173923"/>
                    <a:pt x="49212" y="171292"/>
                    <a:pt x="49212" y="168661"/>
                  </a:cubicBezTo>
                  <a:cubicBezTo>
                    <a:pt x="49212" y="168661"/>
                    <a:pt x="49212" y="168661"/>
                    <a:pt x="49212" y="166029"/>
                  </a:cubicBezTo>
                  <a:cubicBezTo>
                    <a:pt x="49212" y="146295"/>
                    <a:pt x="54468" y="126561"/>
                    <a:pt x="63667" y="109458"/>
                  </a:cubicBezTo>
                  <a:cubicBezTo>
                    <a:pt x="64981" y="106827"/>
                    <a:pt x="67609" y="105511"/>
                    <a:pt x="68923" y="105511"/>
                  </a:cubicBezTo>
                  <a:cubicBezTo>
                    <a:pt x="78122" y="92355"/>
                    <a:pt x="88635" y="80515"/>
                    <a:pt x="101776" y="71306"/>
                  </a:cubicBezTo>
                  <a:cubicBezTo>
                    <a:pt x="101776" y="68674"/>
                    <a:pt x="103090" y="67359"/>
                    <a:pt x="105718" y="64728"/>
                  </a:cubicBezTo>
                  <a:cubicBezTo>
                    <a:pt x="122801" y="54203"/>
                    <a:pt x="143827" y="48940"/>
                    <a:pt x="163539" y="47625"/>
                  </a:cubicBezTo>
                  <a:close/>
                  <a:moveTo>
                    <a:pt x="167482" y="0"/>
                  </a:moveTo>
                  <a:cubicBezTo>
                    <a:pt x="259794" y="0"/>
                    <a:pt x="334963" y="75047"/>
                    <a:pt x="334963" y="167210"/>
                  </a:cubicBezTo>
                  <a:cubicBezTo>
                    <a:pt x="334963" y="218559"/>
                    <a:pt x="312544" y="264640"/>
                    <a:pt x="276938" y="294922"/>
                  </a:cubicBezTo>
                  <a:cubicBezTo>
                    <a:pt x="275619" y="294922"/>
                    <a:pt x="275619" y="294922"/>
                    <a:pt x="274301" y="296239"/>
                  </a:cubicBezTo>
                  <a:cubicBezTo>
                    <a:pt x="274301" y="296239"/>
                    <a:pt x="274301" y="296239"/>
                    <a:pt x="272982" y="298872"/>
                  </a:cubicBezTo>
                  <a:cubicBezTo>
                    <a:pt x="267707" y="302822"/>
                    <a:pt x="262432" y="306772"/>
                    <a:pt x="255838" y="310722"/>
                  </a:cubicBezTo>
                  <a:cubicBezTo>
                    <a:pt x="255838" y="310722"/>
                    <a:pt x="255838" y="310722"/>
                    <a:pt x="261113" y="302822"/>
                  </a:cubicBezTo>
                  <a:cubicBezTo>
                    <a:pt x="262432" y="301506"/>
                    <a:pt x="262432" y="297556"/>
                    <a:pt x="261113" y="296239"/>
                  </a:cubicBezTo>
                  <a:cubicBezTo>
                    <a:pt x="259794" y="294922"/>
                    <a:pt x="257157" y="294922"/>
                    <a:pt x="255838" y="296239"/>
                  </a:cubicBezTo>
                  <a:cubicBezTo>
                    <a:pt x="255838" y="296239"/>
                    <a:pt x="255838" y="296239"/>
                    <a:pt x="240013" y="319939"/>
                  </a:cubicBezTo>
                  <a:cubicBezTo>
                    <a:pt x="236057" y="321255"/>
                    <a:pt x="232101" y="322572"/>
                    <a:pt x="228144" y="323889"/>
                  </a:cubicBezTo>
                  <a:cubicBezTo>
                    <a:pt x="228144" y="323889"/>
                    <a:pt x="228144" y="323889"/>
                    <a:pt x="242651" y="302822"/>
                  </a:cubicBezTo>
                  <a:cubicBezTo>
                    <a:pt x="243969" y="301506"/>
                    <a:pt x="243969" y="297556"/>
                    <a:pt x="242651" y="296239"/>
                  </a:cubicBezTo>
                  <a:cubicBezTo>
                    <a:pt x="241332" y="294922"/>
                    <a:pt x="238694" y="294922"/>
                    <a:pt x="237376" y="296239"/>
                  </a:cubicBezTo>
                  <a:cubicBezTo>
                    <a:pt x="237376" y="296239"/>
                    <a:pt x="237376" y="296239"/>
                    <a:pt x="214957" y="329155"/>
                  </a:cubicBezTo>
                  <a:cubicBezTo>
                    <a:pt x="211001" y="330472"/>
                    <a:pt x="207044" y="330472"/>
                    <a:pt x="204407" y="331788"/>
                  </a:cubicBezTo>
                  <a:cubicBezTo>
                    <a:pt x="204407" y="331788"/>
                    <a:pt x="204407" y="331788"/>
                    <a:pt x="224188" y="302822"/>
                  </a:cubicBezTo>
                  <a:cubicBezTo>
                    <a:pt x="225507" y="302822"/>
                    <a:pt x="225507" y="301506"/>
                    <a:pt x="225507" y="300189"/>
                  </a:cubicBezTo>
                  <a:cubicBezTo>
                    <a:pt x="276938" y="277806"/>
                    <a:pt x="312544" y="226458"/>
                    <a:pt x="312544" y="167210"/>
                  </a:cubicBezTo>
                  <a:cubicBezTo>
                    <a:pt x="312544" y="88213"/>
                    <a:pt x="247926" y="22382"/>
                    <a:pt x="167482" y="22382"/>
                  </a:cubicBezTo>
                  <a:cubicBezTo>
                    <a:pt x="87037" y="22382"/>
                    <a:pt x="22419" y="88213"/>
                    <a:pt x="22419" y="167210"/>
                  </a:cubicBezTo>
                  <a:cubicBezTo>
                    <a:pt x="22419" y="226458"/>
                    <a:pt x="56706" y="276490"/>
                    <a:pt x="108137" y="300189"/>
                  </a:cubicBezTo>
                  <a:cubicBezTo>
                    <a:pt x="108137" y="300189"/>
                    <a:pt x="108137" y="300189"/>
                    <a:pt x="93631" y="318622"/>
                  </a:cubicBezTo>
                  <a:cubicBezTo>
                    <a:pt x="92312" y="317305"/>
                    <a:pt x="89675" y="315989"/>
                    <a:pt x="88356" y="315989"/>
                  </a:cubicBezTo>
                  <a:cubicBezTo>
                    <a:pt x="88356" y="315989"/>
                    <a:pt x="88356" y="315989"/>
                    <a:pt x="96269" y="302822"/>
                  </a:cubicBezTo>
                  <a:cubicBezTo>
                    <a:pt x="97587" y="301506"/>
                    <a:pt x="97587" y="297556"/>
                    <a:pt x="96269" y="296239"/>
                  </a:cubicBezTo>
                  <a:cubicBezTo>
                    <a:pt x="94950" y="294922"/>
                    <a:pt x="92312" y="294922"/>
                    <a:pt x="90994" y="296239"/>
                  </a:cubicBezTo>
                  <a:cubicBezTo>
                    <a:pt x="90994" y="296239"/>
                    <a:pt x="90994" y="296239"/>
                    <a:pt x="80444" y="312039"/>
                  </a:cubicBezTo>
                  <a:cubicBezTo>
                    <a:pt x="79125" y="310722"/>
                    <a:pt x="76487" y="309405"/>
                    <a:pt x="75169" y="308089"/>
                  </a:cubicBezTo>
                  <a:cubicBezTo>
                    <a:pt x="75169" y="308089"/>
                    <a:pt x="75169" y="308089"/>
                    <a:pt x="79125" y="302822"/>
                  </a:cubicBezTo>
                  <a:cubicBezTo>
                    <a:pt x="80444" y="301506"/>
                    <a:pt x="79125" y="297556"/>
                    <a:pt x="77806" y="296239"/>
                  </a:cubicBezTo>
                  <a:cubicBezTo>
                    <a:pt x="76487" y="294922"/>
                    <a:pt x="75169" y="294922"/>
                    <a:pt x="73850" y="296239"/>
                  </a:cubicBezTo>
                  <a:cubicBezTo>
                    <a:pt x="73850" y="296239"/>
                    <a:pt x="73850" y="296239"/>
                    <a:pt x="68575" y="302822"/>
                  </a:cubicBezTo>
                  <a:cubicBezTo>
                    <a:pt x="65937" y="301506"/>
                    <a:pt x="63300" y="298872"/>
                    <a:pt x="60662" y="297556"/>
                  </a:cubicBezTo>
                  <a:cubicBezTo>
                    <a:pt x="60662" y="296239"/>
                    <a:pt x="60662" y="296239"/>
                    <a:pt x="60662" y="296239"/>
                  </a:cubicBezTo>
                  <a:cubicBezTo>
                    <a:pt x="59344" y="294922"/>
                    <a:pt x="59344" y="294922"/>
                    <a:pt x="58025" y="294922"/>
                  </a:cubicBezTo>
                  <a:cubicBezTo>
                    <a:pt x="22419" y="264640"/>
                    <a:pt x="0" y="218559"/>
                    <a:pt x="0" y="167210"/>
                  </a:cubicBezTo>
                  <a:cubicBezTo>
                    <a:pt x="0" y="75047"/>
                    <a:pt x="75169" y="0"/>
                    <a:pt x="1674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任意多边形: 形状 30"/>
            <p:cNvSpPr>
              <a:spLocks/>
            </p:cNvSpPr>
            <p:nvPr/>
          </p:nvSpPr>
          <p:spPr bwMode="auto">
            <a:xfrm>
              <a:off x="6608763" y="4133850"/>
              <a:ext cx="3175" cy="17463"/>
            </a:xfrm>
            <a:custGeom>
              <a:avLst/>
              <a:gdLst>
                <a:gd name="T0" fmla="*/ 1 w 1"/>
                <a:gd name="T1" fmla="*/ 5 h 5"/>
                <a:gd name="T2" fmla="*/ 1 w 1"/>
                <a:gd name="T3" fmla="*/ 5 h 5"/>
                <a:gd name="T4" fmla="*/ 1 w 1"/>
                <a:gd name="T5" fmla="*/ 5 h 5"/>
                <a:gd name="T6" fmla="*/ 1 w 1"/>
                <a:gd name="T7" fmla="*/ 4 h 5"/>
                <a:gd name="T8" fmla="*/ 1 w 1"/>
                <a:gd name="T9" fmla="*/ 4 h 5"/>
                <a:gd name="T10" fmla="*/ 1 w 1"/>
                <a:gd name="T11" fmla="*/ 4 h 5"/>
                <a:gd name="T12" fmla="*/ 1 w 1"/>
                <a:gd name="T13" fmla="*/ 4 h 5"/>
                <a:gd name="T14" fmla="*/ 1 w 1"/>
                <a:gd name="T15" fmla="*/ 4 h 5"/>
                <a:gd name="T16" fmla="*/ 1 w 1"/>
                <a:gd name="T17" fmla="*/ 4 h 5"/>
                <a:gd name="T18" fmla="*/ 1 w 1"/>
                <a:gd name="T19" fmla="*/ 3 h 5"/>
                <a:gd name="T20" fmla="*/ 1 w 1"/>
                <a:gd name="T21" fmla="*/ 4 h 5"/>
                <a:gd name="T22" fmla="*/ 1 w 1"/>
                <a:gd name="T23" fmla="*/ 3 h 5"/>
                <a:gd name="T24" fmla="*/ 1 w 1"/>
                <a:gd name="T25" fmla="*/ 3 h 5"/>
                <a:gd name="T26" fmla="*/ 1 w 1"/>
                <a:gd name="T27" fmla="*/ 3 h 5"/>
                <a:gd name="T28" fmla="*/ 1 w 1"/>
                <a:gd name="T29" fmla="*/ 3 h 5"/>
                <a:gd name="T30" fmla="*/ 0 w 1"/>
                <a:gd name="T31" fmla="*/ 2 h 5"/>
                <a:gd name="T32" fmla="*/ 1 w 1"/>
                <a:gd name="T33" fmla="*/ 3 h 5"/>
                <a:gd name="T34" fmla="*/ 0 w 1"/>
                <a:gd name="T35" fmla="*/ 2 h 5"/>
                <a:gd name="T36" fmla="*/ 0 w 1"/>
                <a:gd name="T37" fmla="*/ 1 h 5"/>
                <a:gd name="T38" fmla="*/ 0 w 1"/>
                <a:gd name="T39" fmla="*/ 2 h 5"/>
                <a:gd name="T40" fmla="*/ 0 w 1"/>
                <a:gd name="T41" fmla="*/ 1 h 5"/>
                <a:gd name="T42" fmla="*/ 0 w 1"/>
                <a:gd name="T43" fmla="*/ 1 h 5"/>
                <a:gd name="T44" fmla="*/ 0 w 1"/>
                <a:gd name="T45" fmla="*/ 1 h 5"/>
                <a:gd name="T46" fmla="*/ 0 w 1"/>
                <a:gd name="T47" fmla="*/ 1 h 5"/>
                <a:gd name="T48" fmla="*/ 0 w 1"/>
                <a:gd name="T49" fmla="*/ 1 h 5"/>
                <a:gd name="T50" fmla="*/ 0 w 1"/>
                <a:gd name="T51" fmla="*/ 1 h 5"/>
                <a:gd name="T52" fmla="*/ 0 w 1"/>
                <a:gd name="T53" fmla="*/ 1 h 5"/>
                <a:gd name="T54" fmla="*/ 0 w 1"/>
                <a:gd name="T55" fmla="*/ 0 h 5"/>
                <a:gd name="T56" fmla="*/ 0 w 1"/>
                <a:gd name="T57" fmla="*/ 0 h 5"/>
                <a:gd name="T58" fmla="*/ 0 w 1"/>
                <a:gd name="T5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0" y="2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A5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任意多边形: 形状 31"/>
            <p:cNvSpPr>
              <a:spLocks/>
            </p:cNvSpPr>
            <p:nvPr/>
          </p:nvSpPr>
          <p:spPr bwMode="auto">
            <a:xfrm>
              <a:off x="5099460" y="3881231"/>
              <a:ext cx="413520" cy="411578"/>
            </a:xfrm>
            <a:custGeom>
              <a:avLst/>
              <a:gdLst>
                <a:gd name="connsiteX0" fmla="*/ 210684 w 338138"/>
                <a:gd name="connsiteY0" fmla="*/ 177800 h 336550"/>
                <a:gd name="connsiteX1" fmla="*/ 207963 w 338138"/>
                <a:gd name="connsiteY1" fmla="*/ 181928 h 336550"/>
                <a:gd name="connsiteX2" fmla="*/ 207963 w 338138"/>
                <a:gd name="connsiteY2" fmla="*/ 195686 h 336550"/>
                <a:gd name="connsiteX3" fmla="*/ 210684 w 338138"/>
                <a:gd name="connsiteY3" fmla="*/ 198438 h 336550"/>
                <a:gd name="connsiteX4" fmla="*/ 243342 w 338138"/>
                <a:gd name="connsiteY4" fmla="*/ 198438 h 336550"/>
                <a:gd name="connsiteX5" fmla="*/ 246063 w 338138"/>
                <a:gd name="connsiteY5" fmla="*/ 195686 h 336550"/>
                <a:gd name="connsiteX6" fmla="*/ 246063 w 338138"/>
                <a:gd name="connsiteY6" fmla="*/ 181928 h 336550"/>
                <a:gd name="connsiteX7" fmla="*/ 243342 w 338138"/>
                <a:gd name="connsiteY7" fmla="*/ 177800 h 336550"/>
                <a:gd name="connsiteX8" fmla="*/ 210684 w 338138"/>
                <a:gd name="connsiteY8" fmla="*/ 177800 h 336550"/>
                <a:gd name="connsiteX9" fmla="*/ 94796 w 338138"/>
                <a:gd name="connsiteY9" fmla="*/ 177800 h 336550"/>
                <a:gd name="connsiteX10" fmla="*/ 92075 w 338138"/>
                <a:gd name="connsiteY10" fmla="*/ 181928 h 336550"/>
                <a:gd name="connsiteX11" fmla="*/ 92075 w 338138"/>
                <a:gd name="connsiteY11" fmla="*/ 195686 h 336550"/>
                <a:gd name="connsiteX12" fmla="*/ 94796 w 338138"/>
                <a:gd name="connsiteY12" fmla="*/ 198438 h 336550"/>
                <a:gd name="connsiteX13" fmla="*/ 127454 w 338138"/>
                <a:gd name="connsiteY13" fmla="*/ 198438 h 336550"/>
                <a:gd name="connsiteX14" fmla="*/ 130175 w 338138"/>
                <a:gd name="connsiteY14" fmla="*/ 195686 h 336550"/>
                <a:gd name="connsiteX15" fmla="*/ 130175 w 338138"/>
                <a:gd name="connsiteY15" fmla="*/ 181928 h 336550"/>
                <a:gd name="connsiteX16" fmla="*/ 127454 w 338138"/>
                <a:gd name="connsiteY16" fmla="*/ 177800 h 336550"/>
                <a:gd name="connsiteX17" fmla="*/ 94796 w 338138"/>
                <a:gd name="connsiteY17" fmla="*/ 177800 h 336550"/>
                <a:gd name="connsiteX18" fmla="*/ 120651 w 338138"/>
                <a:gd name="connsiteY18" fmla="*/ 107950 h 336550"/>
                <a:gd name="connsiteX19" fmla="*/ 106363 w 338138"/>
                <a:gd name="connsiteY19" fmla="*/ 144463 h 336550"/>
                <a:gd name="connsiteX20" fmla="*/ 231776 w 338138"/>
                <a:gd name="connsiteY20" fmla="*/ 144463 h 336550"/>
                <a:gd name="connsiteX21" fmla="*/ 217488 w 338138"/>
                <a:gd name="connsiteY21" fmla="*/ 107950 h 336550"/>
                <a:gd name="connsiteX22" fmla="*/ 117596 w 338138"/>
                <a:gd name="connsiteY22" fmla="*/ 88900 h 336550"/>
                <a:gd name="connsiteX23" fmla="*/ 220543 w 338138"/>
                <a:gd name="connsiteY23" fmla="*/ 88900 h 336550"/>
                <a:gd name="connsiteX24" fmla="*/ 240341 w 338138"/>
                <a:gd name="connsiteY24" fmla="*/ 102065 h 336550"/>
                <a:gd name="connsiteX25" fmla="*/ 256179 w 338138"/>
                <a:gd name="connsiteY25" fmla="*/ 138925 h 336550"/>
                <a:gd name="connsiteX26" fmla="*/ 258819 w 338138"/>
                <a:gd name="connsiteY26" fmla="*/ 133660 h 336550"/>
                <a:gd name="connsiteX27" fmla="*/ 261459 w 338138"/>
                <a:gd name="connsiteY27" fmla="*/ 131027 h 336550"/>
                <a:gd name="connsiteX28" fmla="*/ 279936 w 338138"/>
                <a:gd name="connsiteY28" fmla="*/ 131027 h 336550"/>
                <a:gd name="connsiteX29" fmla="*/ 282576 w 338138"/>
                <a:gd name="connsiteY29" fmla="*/ 134976 h 336550"/>
                <a:gd name="connsiteX30" fmla="*/ 282576 w 338138"/>
                <a:gd name="connsiteY30" fmla="*/ 149457 h 336550"/>
                <a:gd name="connsiteX31" fmla="*/ 279936 w 338138"/>
                <a:gd name="connsiteY31" fmla="*/ 152090 h 336550"/>
                <a:gd name="connsiteX32" fmla="*/ 262778 w 338138"/>
                <a:gd name="connsiteY32" fmla="*/ 152090 h 336550"/>
                <a:gd name="connsiteX33" fmla="*/ 270697 w 338138"/>
                <a:gd name="connsiteY33" fmla="*/ 169204 h 336550"/>
                <a:gd name="connsiteX34" fmla="*/ 273337 w 338138"/>
                <a:gd name="connsiteY34" fmla="*/ 178420 h 336550"/>
                <a:gd name="connsiteX35" fmla="*/ 273337 w 338138"/>
                <a:gd name="connsiteY35" fmla="*/ 211331 h 336550"/>
                <a:gd name="connsiteX36" fmla="*/ 257499 w 338138"/>
                <a:gd name="connsiteY36" fmla="*/ 231078 h 336550"/>
                <a:gd name="connsiteX37" fmla="*/ 257499 w 338138"/>
                <a:gd name="connsiteY37" fmla="*/ 244243 h 336550"/>
                <a:gd name="connsiteX38" fmla="*/ 250900 w 338138"/>
                <a:gd name="connsiteY38" fmla="*/ 250825 h 336550"/>
                <a:gd name="connsiteX39" fmla="*/ 229782 w 338138"/>
                <a:gd name="connsiteY39" fmla="*/ 250825 h 336550"/>
                <a:gd name="connsiteX40" fmla="*/ 223183 w 338138"/>
                <a:gd name="connsiteY40" fmla="*/ 244243 h 336550"/>
                <a:gd name="connsiteX41" fmla="*/ 223183 w 338138"/>
                <a:gd name="connsiteY41" fmla="*/ 232395 h 336550"/>
                <a:gd name="connsiteX42" fmla="*/ 114956 w 338138"/>
                <a:gd name="connsiteY42" fmla="*/ 232395 h 336550"/>
                <a:gd name="connsiteX43" fmla="*/ 114956 w 338138"/>
                <a:gd name="connsiteY43" fmla="*/ 244243 h 336550"/>
                <a:gd name="connsiteX44" fmla="*/ 108357 w 338138"/>
                <a:gd name="connsiteY44" fmla="*/ 250825 h 336550"/>
                <a:gd name="connsiteX45" fmla="*/ 87239 w 338138"/>
                <a:gd name="connsiteY45" fmla="*/ 250825 h 336550"/>
                <a:gd name="connsiteX46" fmla="*/ 80640 w 338138"/>
                <a:gd name="connsiteY46" fmla="*/ 244243 h 336550"/>
                <a:gd name="connsiteX47" fmla="*/ 80640 w 338138"/>
                <a:gd name="connsiteY47" fmla="*/ 231078 h 336550"/>
                <a:gd name="connsiteX48" fmla="*/ 64802 w 338138"/>
                <a:gd name="connsiteY48" fmla="*/ 211331 h 336550"/>
                <a:gd name="connsiteX49" fmla="*/ 64802 w 338138"/>
                <a:gd name="connsiteY49" fmla="*/ 178420 h 336550"/>
                <a:gd name="connsiteX50" fmla="*/ 67442 w 338138"/>
                <a:gd name="connsiteY50" fmla="*/ 169204 h 336550"/>
                <a:gd name="connsiteX51" fmla="*/ 75361 w 338138"/>
                <a:gd name="connsiteY51" fmla="*/ 152090 h 336550"/>
                <a:gd name="connsiteX52" fmla="*/ 58203 w 338138"/>
                <a:gd name="connsiteY52" fmla="*/ 152090 h 336550"/>
                <a:gd name="connsiteX53" fmla="*/ 55563 w 338138"/>
                <a:gd name="connsiteY53" fmla="*/ 149457 h 336550"/>
                <a:gd name="connsiteX54" fmla="*/ 55563 w 338138"/>
                <a:gd name="connsiteY54" fmla="*/ 134976 h 336550"/>
                <a:gd name="connsiteX55" fmla="*/ 58203 w 338138"/>
                <a:gd name="connsiteY55" fmla="*/ 131027 h 336550"/>
                <a:gd name="connsiteX56" fmla="*/ 76680 w 338138"/>
                <a:gd name="connsiteY56" fmla="*/ 131027 h 336550"/>
                <a:gd name="connsiteX57" fmla="*/ 79320 w 338138"/>
                <a:gd name="connsiteY57" fmla="*/ 133660 h 336550"/>
                <a:gd name="connsiteX58" fmla="*/ 81960 w 338138"/>
                <a:gd name="connsiteY58" fmla="*/ 138925 h 336550"/>
                <a:gd name="connsiteX59" fmla="*/ 97798 w 338138"/>
                <a:gd name="connsiteY59" fmla="*/ 102065 h 336550"/>
                <a:gd name="connsiteX60" fmla="*/ 117596 w 338138"/>
                <a:gd name="connsiteY60" fmla="*/ 88900 h 336550"/>
                <a:gd name="connsiteX61" fmla="*/ 69393 w 338138"/>
                <a:gd name="connsiteY61" fmla="*/ 12700 h 336550"/>
                <a:gd name="connsiteX62" fmla="*/ 12700 w 338138"/>
                <a:gd name="connsiteY62" fmla="*/ 69392 h 336550"/>
                <a:gd name="connsiteX63" fmla="*/ 12700 w 338138"/>
                <a:gd name="connsiteY63" fmla="*/ 267158 h 336550"/>
                <a:gd name="connsiteX64" fmla="*/ 69393 w 338138"/>
                <a:gd name="connsiteY64" fmla="*/ 323850 h 336550"/>
                <a:gd name="connsiteX65" fmla="*/ 267157 w 338138"/>
                <a:gd name="connsiteY65" fmla="*/ 323850 h 336550"/>
                <a:gd name="connsiteX66" fmla="*/ 323850 w 338138"/>
                <a:gd name="connsiteY66" fmla="*/ 267158 h 336550"/>
                <a:gd name="connsiteX67" fmla="*/ 323850 w 338138"/>
                <a:gd name="connsiteY67" fmla="*/ 69392 h 336550"/>
                <a:gd name="connsiteX68" fmla="*/ 267157 w 338138"/>
                <a:gd name="connsiteY68" fmla="*/ 12700 h 336550"/>
                <a:gd name="connsiteX69" fmla="*/ 69393 w 338138"/>
                <a:gd name="connsiteY69" fmla="*/ 12700 h 336550"/>
                <a:gd name="connsiteX70" fmla="*/ 70005 w 338138"/>
                <a:gd name="connsiteY70" fmla="*/ 0 h 336550"/>
                <a:gd name="connsiteX71" fmla="*/ 268133 w 338138"/>
                <a:gd name="connsiteY71" fmla="*/ 0 h 336550"/>
                <a:gd name="connsiteX72" fmla="*/ 338138 w 338138"/>
                <a:gd name="connsiteY72" fmla="*/ 69676 h 336550"/>
                <a:gd name="connsiteX73" fmla="*/ 338138 w 338138"/>
                <a:gd name="connsiteY73" fmla="*/ 266874 h 336550"/>
                <a:gd name="connsiteX74" fmla="*/ 268133 w 338138"/>
                <a:gd name="connsiteY74" fmla="*/ 336550 h 336550"/>
                <a:gd name="connsiteX75" fmla="*/ 70005 w 338138"/>
                <a:gd name="connsiteY75" fmla="*/ 336550 h 336550"/>
                <a:gd name="connsiteX76" fmla="*/ 0 w 338138"/>
                <a:gd name="connsiteY76" fmla="*/ 266874 h 336550"/>
                <a:gd name="connsiteX77" fmla="*/ 0 w 338138"/>
                <a:gd name="connsiteY77" fmla="*/ 69676 h 336550"/>
                <a:gd name="connsiteX78" fmla="*/ 70005 w 338138"/>
                <a:gd name="connsiteY7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8138" h="336550">
                  <a:moveTo>
                    <a:pt x="210684" y="177800"/>
                  </a:moveTo>
                  <a:cubicBezTo>
                    <a:pt x="209324" y="177800"/>
                    <a:pt x="207963" y="179176"/>
                    <a:pt x="207963" y="181928"/>
                  </a:cubicBezTo>
                  <a:cubicBezTo>
                    <a:pt x="207963" y="181928"/>
                    <a:pt x="207963" y="181928"/>
                    <a:pt x="207963" y="195686"/>
                  </a:cubicBezTo>
                  <a:cubicBezTo>
                    <a:pt x="207963" y="197062"/>
                    <a:pt x="209324" y="198438"/>
                    <a:pt x="210684" y="198438"/>
                  </a:cubicBezTo>
                  <a:cubicBezTo>
                    <a:pt x="210684" y="198438"/>
                    <a:pt x="210684" y="198438"/>
                    <a:pt x="243342" y="198438"/>
                  </a:cubicBezTo>
                  <a:cubicBezTo>
                    <a:pt x="244702" y="198438"/>
                    <a:pt x="246063" y="197062"/>
                    <a:pt x="246063" y="195686"/>
                  </a:cubicBezTo>
                  <a:lnTo>
                    <a:pt x="246063" y="181928"/>
                  </a:lnTo>
                  <a:cubicBezTo>
                    <a:pt x="246063" y="179176"/>
                    <a:pt x="244702" y="177800"/>
                    <a:pt x="243342" y="177800"/>
                  </a:cubicBezTo>
                  <a:cubicBezTo>
                    <a:pt x="243342" y="177800"/>
                    <a:pt x="243342" y="177800"/>
                    <a:pt x="210684" y="177800"/>
                  </a:cubicBezTo>
                  <a:close/>
                  <a:moveTo>
                    <a:pt x="94796" y="177800"/>
                  </a:moveTo>
                  <a:cubicBezTo>
                    <a:pt x="93436" y="177800"/>
                    <a:pt x="92075" y="179176"/>
                    <a:pt x="92075" y="181928"/>
                  </a:cubicBezTo>
                  <a:cubicBezTo>
                    <a:pt x="92075" y="181928"/>
                    <a:pt x="92075" y="181928"/>
                    <a:pt x="92075" y="195686"/>
                  </a:cubicBezTo>
                  <a:cubicBezTo>
                    <a:pt x="92075" y="197062"/>
                    <a:pt x="93436" y="198438"/>
                    <a:pt x="94796" y="198438"/>
                  </a:cubicBezTo>
                  <a:cubicBezTo>
                    <a:pt x="94796" y="198438"/>
                    <a:pt x="94796" y="198438"/>
                    <a:pt x="127454" y="198438"/>
                  </a:cubicBezTo>
                  <a:cubicBezTo>
                    <a:pt x="128814" y="198438"/>
                    <a:pt x="130175" y="197062"/>
                    <a:pt x="130175" y="195686"/>
                  </a:cubicBezTo>
                  <a:lnTo>
                    <a:pt x="130175" y="181928"/>
                  </a:lnTo>
                  <a:cubicBezTo>
                    <a:pt x="130175" y="179176"/>
                    <a:pt x="128814" y="177800"/>
                    <a:pt x="127454" y="177800"/>
                  </a:cubicBezTo>
                  <a:cubicBezTo>
                    <a:pt x="127454" y="177800"/>
                    <a:pt x="127454" y="177800"/>
                    <a:pt x="94796" y="177800"/>
                  </a:cubicBezTo>
                  <a:close/>
                  <a:moveTo>
                    <a:pt x="120651" y="107950"/>
                  </a:moveTo>
                  <a:lnTo>
                    <a:pt x="106363" y="144463"/>
                  </a:lnTo>
                  <a:lnTo>
                    <a:pt x="231776" y="144463"/>
                  </a:lnTo>
                  <a:lnTo>
                    <a:pt x="217488" y="107950"/>
                  </a:lnTo>
                  <a:close/>
                  <a:moveTo>
                    <a:pt x="117596" y="88900"/>
                  </a:moveTo>
                  <a:cubicBezTo>
                    <a:pt x="117596" y="88900"/>
                    <a:pt x="117596" y="88900"/>
                    <a:pt x="220543" y="88900"/>
                  </a:cubicBezTo>
                  <a:cubicBezTo>
                    <a:pt x="229782" y="88900"/>
                    <a:pt x="237701" y="94166"/>
                    <a:pt x="240341" y="102065"/>
                  </a:cubicBezTo>
                  <a:cubicBezTo>
                    <a:pt x="240341" y="102065"/>
                    <a:pt x="240341" y="102065"/>
                    <a:pt x="256179" y="138925"/>
                  </a:cubicBezTo>
                  <a:cubicBezTo>
                    <a:pt x="256179" y="138925"/>
                    <a:pt x="256179" y="138925"/>
                    <a:pt x="258819" y="133660"/>
                  </a:cubicBezTo>
                  <a:cubicBezTo>
                    <a:pt x="258819" y="132343"/>
                    <a:pt x="260139" y="131027"/>
                    <a:pt x="261459" y="131027"/>
                  </a:cubicBezTo>
                  <a:cubicBezTo>
                    <a:pt x="261459" y="131027"/>
                    <a:pt x="261459" y="131027"/>
                    <a:pt x="279936" y="131027"/>
                  </a:cubicBezTo>
                  <a:cubicBezTo>
                    <a:pt x="281256" y="131027"/>
                    <a:pt x="282576" y="132343"/>
                    <a:pt x="282576" y="134976"/>
                  </a:cubicBezTo>
                  <a:cubicBezTo>
                    <a:pt x="282576" y="134976"/>
                    <a:pt x="282576" y="134976"/>
                    <a:pt x="282576" y="149457"/>
                  </a:cubicBezTo>
                  <a:cubicBezTo>
                    <a:pt x="282576" y="150774"/>
                    <a:pt x="281256" y="152090"/>
                    <a:pt x="279936" y="152090"/>
                  </a:cubicBezTo>
                  <a:cubicBezTo>
                    <a:pt x="279936" y="152090"/>
                    <a:pt x="279936" y="152090"/>
                    <a:pt x="262778" y="152090"/>
                  </a:cubicBezTo>
                  <a:cubicBezTo>
                    <a:pt x="262778" y="152090"/>
                    <a:pt x="262778" y="152090"/>
                    <a:pt x="270697" y="169204"/>
                  </a:cubicBezTo>
                  <a:cubicBezTo>
                    <a:pt x="273337" y="171837"/>
                    <a:pt x="273337" y="175786"/>
                    <a:pt x="273337" y="178420"/>
                  </a:cubicBezTo>
                  <a:cubicBezTo>
                    <a:pt x="273337" y="178420"/>
                    <a:pt x="273337" y="178420"/>
                    <a:pt x="273337" y="211331"/>
                  </a:cubicBezTo>
                  <a:cubicBezTo>
                    <a:pt x="273337" y="220546"/>
                    <a:pt x="266738" y="229762"/>
                    <a:pt x="257499" y="231078"/>
                  </a:cubicBezTo>
                  <a:cubicBezTo>
                    <a:pt x="257499" y="231078"/>
                    <a:pt x="257499" y="231078"/>
                    <a:pt x="257499" y="244243"/>
                  </a:cubicBezTo>
                  <a:cubicBezTo>
                    <a:pt x="257499" y="248192"/>
                    <a:pt x="254859" y="250825"/>
                    <a:pt x="250900" y="250825"/>
                  </a:cubicBezTo>
                  <a:cubicBezTo>
                    <a:pt x="250900" y="250825"/>
                    <a:pt x="250900" y="250825"/>
                    <a:pt x="229782" y="250825"/>
                  </a:cubicBezTo>
                  <a:cubicBezTo>
                    <a:pt x="225823" y="250825"/>
                    <a:pt x="223183" y="248192"/>
                    <a:pt x="223183" y="244243"/>
                  </a:cubicBezTo>
                  <a:cubicBezTo>
                    <a:pt x="223183" y="244243"/>
                    <a:pt x="223183" y="244243"/>
                    <a:pt x="223183" y="232395"/>
                  </a:cubicBezTo>
                  <a:cubicBezTo>
                    <a:pt x="223183" y="232395"/>
                    <a:pt x="223183" y="232395"/>
                    <a:pt x="114956" y="232395"/>
                  </a:cubicBezTo>
                  <a:cubicBezTo>
                    <a:pt x="114956" y="232395"/>
                    <a:pt x="114956" y="232395"/>
                    <a:pt x="114956" y="244243"/>
                  </a:cubicBezTo>
                  <a:cubicBezTo>
                    <a:pt x="114956" y="248192"/>
                    <a:pt x="112316" y="250825"/>
                    <a:pt x="108357" y="250825"/>
                  </a:cubicBezTo>
                  <a:cubicBezTo>
                    <a:pt x="108357" y="250825"/>
                    <a:pt x="108357" y="250825"/>
                    <a:pt x="87239" y="250825"/>
                  </a:cubicBezTo>
                  <a:cubicBezTo>
                    <a:pt x="83280" y="250825"/>
                    <a:pt x="80640" y="248192"/>
                    <a:pt x="80640" y="244243"/>
                  </a:cubicBezTo>
                  <a:cubicBezTo>
                    <a:pt x="80640" y="244243"/>
                    <a:pt x="80640" y="244243"/>
                    <a:pt x="80640" y="231078"/>
                  </a:cubicBezTo>
                  <a:cubicBezTo>
                    <a:pt x="71401" y="229762"/>
                    <a:pt x="64802" y="220546"/>
                    <a:pt x="64802" y="211331"/>
                  </a:cubicBezTo>
                  <a:cubicBezTo>
                    <a:pt x="64802" y="211331"/>
                    <a:pt x="64802" y="211331"/>
                    <a:pt x="64802" y="178420"/>
                  </a:cubicBezTo>
                  <a:cubicBezTo>
                    <a:pt x="64802" y="175786"/>
                    <a:pt x="64802" y="171837"/>
                    <a:pt x="67442" y="169204"/>
                  </a:cubicBezTo>
                  <a:cubicBezTo>
                    <a:pt x="67442" y="169204"/>
                    <a:pt x="67442" y="169204"/>
                    <a:pt x="75361" y="152090"/>
                  </a:cubicBezTo>
                  <a:cubicBezTo>
                    <a:pt x="75361" y="152090"/>
                    <a:pt x="75361" y="152090"/>
                    <a:pt x="58203" y="152090"/>
                  </a:cubicBezTo>
                  <a:cubicBezTo>
                    <a:pt x="56883" y="152090"/>
                    <a:pt x="55563" y="150774"/>
                    <a:pt x="55563" y="149457"/>
                  </a:cubicBezTo>
                  <a:cubicBezTo>
                    <a:pt x="55563" y="149457"/>
                    <a:pt x="55563" y="149457"/>
                    <a:pt x="55563" y="134976"/>
                  </a:cubicBezTo>
                  <a:cubicBezTo>
                    <a:pt x="55563" y="132343"/>
                    <a:pt x="56883" y="131027"/>
                    <a:pt x="58203" y="131027"/>
                  </a:cubicBezTo>
                  <a:cubicBezTo>
                    <a:pt x="58203" y="131027"/>
                    <a:pt x="58203" y="131027"/>
                    <a:pt x="76680" y="131027"/>
                  </a:cubicBezTo>
                  <a:cubicBezTo>
                    <a:pt x="78000" y="131027"/>
                    <a:pt x="79320" y="132343"/>
                    <a:pt x="79320" y="133660"/>
                  </a:cubicBezTo>
                  <a:cubicBezTo>
                    <a:pt x="79320" y="133660"/>
                    <a:pt x="79320" y="133660"/>
                    <a:pt x="81960" y="138925"/>
                  </a:cubicBezTo>
                  <a:cubicBezTo>
                    <a:pt x="81960" y="138925"/>
                    <a:pt x="81960" y="138925"/>
                    <a:pt x="97798" y="102065"/>
                  </a:cubicBezTo>
                  <a:cubicBezTo>
                    <a:pt x="100438" y="94166"/>
                    <a:pt x="108357" y="88900"/>
                    <a:pt x="117596" y="88900"/>
                  </a:cubicBezTo>
                  <a:close/>
                  <a:moveTo>
                    <a:pt x="69393" y="12700"/>
                  </a:moveTo>
                  <a:cubicBezTo>
                    <a:pt x="37750" y="12700"/>
                    <a:pt x="12700" y="37750"/>
                    <a:pt x="12700" y="69392"/>
                  </a:cubicBezTo>
                  <a:cubicBezTo>
                    <a:pt x="12700" y="69392"/>
                    <a:pt x="12700" y="69392"/>
                    <a:pt x="12700" y="267158"/>
                  </a:cubicBezTo>
                  <a:cubicBezTo>
                    <a:pt x="12700" y="298800"/>
                    <a:pt x="37750" y="323850"/>
                    <a:pt x="69393" y="323850"/>
                  </a:cubicBezTo>
                  <a:cubicBezTo>
                    <a:pt x="69393" y="323850"/>
                    <a:pt x="69393" y="323850"/>
                    <a:pt x="267157" y="323850"/>
                  </a:cubicBezTo>
                  <a:cubicBezTo>
                    <a:pt x="298800" y="323850"/>
                    <a:pt x="323850" y="298800"/>
                    <a:pt x="323850" y="267158"/>
                  </a:cubicBezTo>
                  <a:lnTo>
                    <a:pt x="323850" y="69392"/>
                  </a:lnTo>
                  <a:cubicBezTo>
                    <a:pt x="323850" y="37750"/>
                    <a:pt x="298800" y="12700"/>
                    <a:pt x="267157" y="12700"/>
                  </a:cubicBezTo>
                  <a:cubicBezTo>
                    <a:pt x="267157" y="12700"/>
                    <a:pt x="267157" y="12700"/>
                    <a:pt x="69393" y="12700"/>
                  </a:cubicBezTo>
                  <a:close/>
                  <a:moveTo>
                    <a:pt x="70005" y="0"/>
                  </a:moveTo>
                  <a:cubicBezTo>
                    <a:pt x="70005" y="0"/>
                    <a:pt x="70005" y="0"/>
                    <a:pt x="268133" y="0"/>
                  </a:cubicBezTo>
                  <a:cubicBezTo>
                    <a:pt x="306438" y="0"/>
                    <a:pt x="338138" y="31551"/>
                    <a:pt x="338138" y="69676"/>
                  </a:cubicBezTo>
                  <a:cubicBezTo>
                    <a:pt x="338138" y="69676"/>
                    <a:pt x="338138" y="69676"/>
                    <a:pt x="338138" y="266874"/>
                  </a:cubicBezTo>
                  <a:cubicBezTo>
                    <a:pt x="338138" y="304999"/>
                    <a:pt x="306438" y="336550"/>
                    <a:pt x="268133" y="336550"/>
                  </a:cubicBezTo>
                  <a:cubicBezTo>
                    <a:pt x="268133" y="336550"/>
                    <a:pt x="268133" y="336550"/>
                    <a:pt x="70005" y="336550"/>
                  </a:cubicBezTo>
                  <a:cubicBezTo>
                    <a:pt x="31700" y="336550"/>
                    <a:pt x="0" y="304999"/>
                    <a:pt x="0" y="266874"/>
                  </a:cubicBezTo>
                  <a:cubicBezTo>
                    <a:pt x="0" y="266874"/>
                    <a:pt x="0" y="266874"/>
                    <a:pt x="0" y="69676"/>
                  </a:cubicBezTo>
                  <a:cubicBezTo>
                    <a:pt x="0" y="31551"/>
                    <a:pt x="31700" y="0"/>
                    <a:pt x="700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67101" y="2220878"/>
            <a:ext cx="7209801" cy="1604637"/>
            <a:chOff x="1307468" y="2624665"/>
            <a:chExt cx="9613068" cy="2139516"/>
          </a:xfrm>
        </p:grpSpPr>
        <p:grpSp>
          <p:nvGrpSpPr>
            <p:cNvPr id="6" name="组合 5"/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8" name="组合 17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2" name="文本框 37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>
                        <a:cs typeface="+mn-ea"/>
                        <a:sym typeface="+mn-lt"/>
                      </a:rPr>
                      <a:t>This section is displayed as a text layout placeholder</a:t>
                    </a:r>
                    <a:br>
                      <a:rPr lang="zh-CN" altLang="en-US" sz="1000">
                        <a:cs typeface="+mn-ea"/>
                        <a:sym typeface="+mn-lt"/>
                      </a:rPr>
                    </a:br>
                    <a:r>
                      <a:rPr lang="zh-CN" altLang="en-US" sz="1000">
                        <a:cs typeface="+mn-ea"/>
                        <a:sym typeface="+mn-lt"/>
                      </a:rPr>
                      <a:t>(Theme fonts are recommended)</a:t>
                    </a:r>
                  </a:p>
                </p:txBody>
              </p:sp>
              <p:sp>
                <p:nvSpPr>
                  <p:cNvPr id="23" name="矩形 22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 dirty="0">
                        <a:solidFill>
                          <a:schemeClr val="accent2"/>
                        </a:solidFill>
                        <a:cs typeface="+mn-ea"/>
                        <a:sym typeface="+mn-lt"/>
                      </a:rPr>
                      <a:t>The title text</a:t>
                    </a:r>
                  </a:p>
                </p:txBody>
              </p:sp>
            </p:grpSp>
            <p:grpSp>
              <p:nvGrpSpPr>
                <p:cNvPr id="19" name="组合 18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0" name="文本框 375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>
                        <a:cs typeface="+mn-ea"/>
                        <a:sym typeface="+mn-lt"/>
                      </a:rPr>
                      <a:t>This section is displayed as a text layout placeholder</a:t>
                    </a:r>
                    <a:br>
                      <a:rPr lang="zh-CN" altLang="en-US" sz="1000">
                        <a:cs typeface="+mn-ea"/>
                        <a:sym typeface="+mn-lt"/>
                      </a:rPr>
                    </a:br>
                    <a:r>
                      <a:rPr lang="zh-CN" altLang="en-US" sz="1000">
                        <a:cs typeface="+mn-ea"/>
                        <a:sym typeface="+mn-lt"/>
                      </a:rPr>
                      <a:t>(Theme fonts are recommended)</a:t>
                    </a:r>
                  </a:p>
                </p:txBody>
              </p:sp>
              <p:sp>
                <p:nvSpPr>
                  <p:cNvPr id="21" name="矩形 20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 dirty="0">
                        <a:solidFill>
                          <a:schemeClr val="accent4"/>
                        </a:solidFill>
                        <a:cs typeface="+mn-ea"/>
                        <a:sym typeface="+mn-lt"/>
                      </a:rPr>
                      <a:t>The title text</a:t>
                    </a:r>
                  </a:p>
                </p:txBody>
              </p:sp>
            </p:grpSp>
          </p:grpSp>
          <p:cxnSp>
            <p:nvCxnSpPr>
              <p:cNvPr id="17" name="直接连接符 16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4" name="文本框 369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>
                        <a:cs typeface="+mn-ea"/>
                        <a:sym typeface="+mn-lt"/>
                      </a:rPr>
                      <a:t>This section is displayed as a text layout placeholder</a:t>
                    </a:r>
                    <a:br>
                      <a:rPr lang="zh-CN" altLang="en-US" sz="1000">
                        <a:cs typeface="+mn-ea"/>
                        <a:sym typeface="+mn-lt"/>
                      </a:rPr>
                    </a:br>
                    <a:r>
                      <a:rPr lang="zh-CN" altLang="en-US" sz="1000">
                        <a:cs typeface="+mn-ea"/>
                        <a:sym typeface="+mn-lt"/>
                      </a:rPr>
                      <a:t>(Theme fonts are recommended)</a:t>
                    </a:r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 dirty="0">
                        <a:solidFill>
                          <a:schemeClr val="accent1"/>
                        </a:solidFill>
                        <a:cs typeface="+mn-ea"/>
                        <a:sym typeface="+mn-lt"/>
                      </a:rPr>
                      <a:t>The title text</a:t>
                    </a:r>
                  </a:p>
                </p:txBody>
              </p:sp>
            </p:grpSp>
            <p:grpSp>
              <p:nvGrpSpPr>
                <p:cNvPr id="11" name="组合 10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2" name="文本框 36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 dirty="0">
                        <a:cs typeface="+mn-ea"/>
                        <a:sym typeface="+mn-lt"/>
                      </a:rPr>
                      <a:t>This section is displayed as a text layout placeholder</a:t>
                    </a:r>
                    <a:br>
                      <a:rPr lang="zh-CN" altLang="en-US" sz="1000" dirty="0">
                        <a:cs typeface="+mn-ea"/>
                        <a:sym typeface="+mn-lt"/>
                      </a:rPr>
                    </a:br>
                    <a:r>
                      <a:rPr lang="zh-CN" altLang="en-US" sz="1000" dirty="0">
                        <a:cs typeface="+mn-ea"/>
                        <a:sym typeface="+mn-lt"/>
                      </a:rPr>
                      <a:t>(Theme fonts are recommended)</a:t>
                    </a:r>
                  </a:p>
                </p:txBody>
              </p:sp>
              <p:sp>
                <p:nvSpPr>
                  <p:cNvPr id="13" name="矩形 12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 dirty="0">
                        <a:solidFill>
                          <a:schemeClr val="accent2"/>
                        </a:solidFill>
                        <a:cs typeface="+mn-ea"/>
                        <a:sym typeface="+mn-lt"/>
                      </a:rPr>
                      <a:t>The title text</a:t>
                    </a:r>
                  </a:p>
                </p:txBody>
              </p:sp>
            </p:grpSp>
          </p:grpSp>
          <p:cxnSp>
            <p:nvCxnSpPr>
              <p:cNvPr id="9" name="直接连接符 8"/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3658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sp>
        <p:nvSpPr>
          <p:cNvPr id="4" name="直接连接符 3"/>
          <p:cNvSpPr>
            <a:spLocks/>
          </p:cNvSpPr>
          <p:nvPr/>
        </p:nvSpPr>
        <p:spPr bwMode="auto">
          <a:xfrm>
            <a:off x="1470604" y="265173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直接连接符 4"/>
          <p:cNvSpPr>
            <a:spLocks/>
          </p:cNvSpPr>
          <p:nvPr/>
        </p:nvSpPr>
        <p:spPr bwMode="auto">
          <a:xfrm>
            <a:off x="1470604" y="265173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直接连接符 5"/>
          <p:cNvSpPr>
            <a:spLocks/>
          </p:cNvSpPr>
          <p:nvPr/>
        </p:nvSpPr>
        <p:spPr bwMode="auto">
          <a:xfrm>
            <a:off x="1542042" y="26529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直接连接符 6"/>
          <p:cNvSpPr>
            <a:spLocks/>
          </p:cNvSpPr>
          <p:nvPr/>
        </p:nvSpPr>
        <p:spPr bwMode="auto">
          <a:xfrm>
            <a:off x="1542042" y="26529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59580" y="2582266"/>
            <a:ext cx="1515732" cy="1718470"/>
            <a:chOff x="662073" y="3346215"/>
            <a:chExt cx="2020976" cy="2291293"/>
          </a:xfrm>
        </p:grpSpPr>
        <p:sp>
          <p:nvSpPr>
            <p:cNvPr id="18" name="任意多边形: 形状 17"/>
            <p:cNvSpPr>
              <a:spLocks/>
            </p:cNvSpPr>
            <p:nvPr/>
          </p:nvSpPr>
          <p:spPr bwMode="auto">
            <a:xfrm rot="18988399" flipH="1">
              <a:off x="1314205" y="3346215"/>
              <a:ext cx="1203050" cy="1201446"/>
            </a:xfrm>
            <a:custGeom>
              <a:avLst/>
              <a:gdLst>
                <a:gd name="T0" fmla="*/ 3188 w 3399"/>
                <a:gd name="T1" fmla="*/ 209 h 3399"/>
                <a:gd name="T2" fmla="*/ 2961 w 3399"/>
                <a:gd name="T3" fmla="*/ 104 h 3399"/>
                <a:gd name="T4" fmla="*/ 1582 w 3399"/>
                <a:gd name="T5" fmla="*/ 562 h 3399"/>
                <a:gd name="T6" fmla="*/ 855 w 3399"/>
                <a:gd name="T7" fmla="*/ 624 h 3399"/>
                <a:gd name="T8" fmla="*/ 684 w 3399"/>
                <a:gd name="T9" fmla="*/ 795 h 3399"/>
                <a:gd name="T10" fmla="*/ 1099 w 3399"/>
                <a:gd name="T11" fmla="*/ 1209 h 3399"/>
                <a:gd name="T12" fmla="*/ 978 w 3399"/>
                <a:gd name="T13" fmla="*/ 2218 h 3399"/>
                <a:gd name="T14" fmla="*/ 336 w 3399"/>
                <a:gd name="T15" fmla="*/ 2339 h 3399"/>
                <a:gd name="T16" fmla="*/ 111 w 3399"/>
                <a:gd name="T17" fmla="*/ 2565 h 3399"/>
                <a:gd name="T18" fmla="*/ 550 w 3399"/>
                <a:gd name="T19" fmla="*/ 2769 h 3399"/>
                <a:gd name="T20" fmla="*/ 643 w 3399"/>
                <a:gd name="T21" fmla="*/ 2883 h 3399"/>
                <a:gd name="T22" fmla="*/ 835 w 3399"/>
                <a:gd name="T23" fmla="*/ 3289 h 3399"/>
                <a:gd name="T24" fmla="*/ 1061 w 3399"/>
                <a:gd name="T25" fmla="*/ 3063 h 3399"/>
                <a:gd name="T26" fmla="*/ 1182 w 3399"/>
                <a:gd name="T27" fmla="*/ 2421 h 3399"/>
                <a:gd name="T28" fmla="*/ 2190 w 3399"/>
                <a:gd name="T29" fmla="*/ 2299 h 3399"/>
                <a:gd name="T30" fmla="*/ 2605 w 3399"/>
                <a:gd name="T31" fmla="*/ 2713 h 3399"/>
                <a:gd name="T32" fmla="*/ 2775 w 3399"/>
                <a:gd name="T33" fmla="*/ 2543 h 3399"/>
                <a:gd name="T34" fmla="*/ 2837 w 3399"/>
                <a:gd name="T35" fmla="*/ 1816 h 3399"/>
                <a:gd name="T36" fmla="*/ 3294 w 3399"/>
                <a:gd name="T37" fmla="*/ 436 h 3399"/>
                <a:gd name="T38" fmla="*/ 3188 w 3399"/>
                <a:gd name="T39" fmla="*/ 210 h 3399"/>
                <a:gd name="T40" fmla="*/ 3188 w 3399"/>
                <a:gd name="T41" fmla="*/ 210 h 3399"/>
                <a:gd name="T42" fmla="*/ 3188 w 3399"/>
                <a:gd name="T43" fmla="*/ 210 h 3399"/>
                <a:gd name="T44" fmla="*/ 3188 w 3399"/>
                <a:gd name="T45" fmla="*/ 209 h 3399"/>
                <a:gd name="T46" fmla="*/ 3188 w 3399"/>
                <a:gd name="T47" fmla="*/ 209 h 3399"/>
                <a:gd name="T48" fmla="*/ 2864 w 3399"/>
                <a:gd name="T49" fmla="*/ 824 h 3399"/>
                <a:gd name="T50" fmla="*/ 2578 w 3399"/>
                <a:gd name="T51" fmla="*/ 821 h 3399"/>
                <a:gd name="T52" fmla="*/ 2574 w 3399"/>
                <a:gd name="T53" fmla="*/ 534 h 3399"/>
                <a:gd name="T54" fmla="*/ 2861 w 3399"/>
                <a:gd name="T55" fmla="*/ 537 h 3399"/>
                <a:gd name="T56" fmla="*/ 2864 w 3399"/>
                <a:gd name="T57" fmla="*/ 824 h 3399"/>
                <a:gd name="T58" fmla="*/ 2864 w 3399"/>
                <a:gd name="T59" fmla="*/ 824 h 3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99" h="3399">
                  <a:moveTo>
                    <a:pt x="3188" y="209"/>
                  </a:moveTo>
                  <a:cubicBezTo>
                    <a:pt x="3132" y="154"/>
                    <a:pt x="3037" y="117"/>
                    <a:pt x="2961" y="104"/>
                  </a:cubicBezTo>
                  <a:cubicBezTo>
                    <a:pt x="2375" y="0"/>
                    <a:pt x="1855" y="327"/>
                    <a:pt x="1582" y="562"/>
                  </a:cubicBezTo>
                  <a:cubicBezTo>
                    <a:pt x="1431" y="552"/>
                    <a:pt x="855" y="624"/>
                    <a:pt x="855" y="624"/>
                  </a:cubicBezTo>
                  <a:cubicBezTo>
                    <a:pt x="551" y="663"/>
                    <a:pt x="684" y="795"/>
                    <a:pt x="684" y="795"/>
                  </a:cubicBezTo>
                  <a:cubicBezTo>
                    <a:pt x="1099" y="1209"/>
                    <a:pt x="1099" y="1209"/>
                    <a:pt x="1099" y="1209"/>
                  </a:cubicBezTo>
                  <a:cubicBezTo>
                    <a:pt x="884" y="1916"/>
                    <a:pt x="1014" y="2047"/>
                    <a:pt x="978" y="2218"/>
                  </a:cubicBezTo>
                  <a:cubicBezTo>
                    <a:pt x="942" y="2389"/>
                    <a:pt x="655" y="2319"/>
                    <a:pt x="336" y="2339"/>
                  </a:cubicBezTo>
                  <a:cubicBezTo>
                    <a:pt x="18" y="2359"/>
                    <a:pt x="0" y="2473"/>
                    <a:pt x="111" y="2565"/>
                  </a:cubicBezTo>
                  <a:cubicBezTo>
                    <a:pt x="194" y="2634"/>
                    <a:pt x="436" y="2727"/>
                    <a:pt x="550" y="2769"/>
                  </a:cubicBezTo>
                  <a:cubicBezTo>
                    <a:pt x="577" y="2783"/>
                    <a:pt x="616" y="2814"/>
                    <a:pt x="643" y="2883"/>
                  </a:cubicBezTo>
                  <a:cubicBezTo>
                    <a:pt x="688" y="3005"/>
                    <a:pt x="772" y="3213"/>
                    <a:pt x="835" y="3289"/>
                  </a:cubicBezTo>
                  <a:cubicBezTo>
                    <a:pt x="927" y="3399"/>
                    <a:pt x="1041" y="3382"/>
                    <a:pt x="1061" y="3063"/>
                  </a:cubicBezTo>
                  <a:cubicBezTo>
                    <a:pt x="1081" y="2744"/>
                    <a:pt x="1011" y="2458"/>
                    <a:pt x="1182" y="2421"/>
                  </a:cubicBezTo>
                  <a:cubicBezTo>
                    <a:pt x="1353" y="2385"/>
                    <a:pt x="1483" y="2515"/>
                    <a:pt x="2190" y="2299"/>
                  </a:cubicBezTo>
                  <a:cubicBezTo>
                    <a:pt x="2605" y="2713"/>
                    <a:pt x="2605" y="2713"/>
                    <a:pt x="2605" y="2713"/>
                  </a:cubicBezTo>
                  <a:cubicBezTo>
                    <a:pt x="2605" y="2713"/>
                    <a:pt x="2737" y="2847"/>
                    <a:pt x="2775" y="2543"/>
                  </a:cubicBezTo>
                  <a:cubicBezTo>
                    <a:pt x="2775" y="2543"/>
                    <a:pt x="2847" y="1967"/>
                    <a:pt x="2837" y="1816"/>
                  </a:cubicBezTo>
                  <a:cubicBezTo>
                    <a:pt x="3072" y="1542"/>
                    <a:pt x="3399" y="1022"/>
                    <a:pt x="3294" y="436"/>
                  </a:cubicBezTo>
                  <a:cubicBezTo>
                    <a:pt x="3280" y="360"/>
                    <a:pt x="3244" y="266"/>
                    <a:pt x="3188" y="210"/>
                  </a:cubicBezTo>
                  <a:cubicBezTo>
                    <a:pt x="3188" y="210"/>
                    <a:pt x="3188" y="210"/>
                    <a:pt x="3188" y="210"/>
                  </a:cubicBezTo>
                  <a:cubicBezTo>
                    <a:pt x="3188" y="210"/>
                    <a:pt x="3188" y="210"/>
                    <a:pt x="3188" y="210"/>
                  </a:cubicBezTo>
                  <a:cubicBezTo>
                    <a:pt x="3188" y="209"/>
                    <a:pt x="3188" y="209"/>
                    <a:pt x="3188" y="209"/>
                  </a:cubicBezTo>
                  <a:cubicBezTo>
                    <a:pt x="3188" y="209"/>
                    <a:pt x="3188" y="209"/>
                    <a:pt x="3188" y="209"/>
                  </a:cubicBezTo>
                  <a:close/>
                  <a:moveTo>
                    <a:pt x="2864" y="824"/>
                  </a:moveTo>
                  <a:cubicBezTo>
                    <a:pt x="2786" y="902"/>
                    <a:pt x="2657" y="900"/>
                    <a:pt x="2578" y="821"/>
                  </a:cubicBezTo>
                  <a:cubicBezTo>
                    <a:pt x="2497" y="740"/>
                    <a:pt x="2496" y="612"/>
                    <a:pt x="2574" y="534"/>
                  </a:cubicBezTo>
                  <a:cubicBezTo>
                    <a:pt x="2652" y="456"/>
                    <a:pt x="2780" y="457"/>
                    <a:pt x="2861" y="537"/>
                  </a:cubicBezTo>
                  <a:cubicBezTo>
                    <a:pt x="2940" y="617"/>
                    <a:pt x="2942" y="746"/>
                    <a:pt x="2864" y="824"/>
                  </a:cubicBezTo>
                  <a:cubicBezTo>
                    <a:pt x="2864" y="824"/>
                    <a:pt x="2864" y="824"/>
                    <a:pt x="2864" y="8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文本框 26"/>
            <p:cNvSpPr txBox="1"/>
            <p:nvPr/>
          </p:nvSpPr>
          <p:spPr>
            <a:xfrm>
              <a:off x="662074" y="5203287"/>
              <a:ext cx="2020975" cy="43422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 (theme fonts are recommended)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662073" y="4709467"/>
              <a:ext cx="2020976" cy="32541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28031" y="1863235"/>
            <a:ext cx="1515732" cy="1728552"/>
            <a:chOff x="4711702" y="3332772"/>
            <a:chExt cx="2020976" cy="2304736"/>
          </a:xfrm>
        </p:grpSpPr>
        <p:sp>
          <p:nvSpPr>
            <p:cNvPr id="14" name="直接连接符 13"/>
            <p:cNvSpPr>
              <a:spLocks/>
            </p:cNvSpPr>
            <p:nvPr/>
          </p:nvSpPr>
          <p:spPr bwMode="auto">
            <a:xfrm>
              <a:off x="5363703" y="333277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任意多边形: 形状 14"/>
            <p:cNvSpPr>
              <a:spLocks/>
            </p:cNvSpPr>
            <p:nvPr/>
          </p:nvSpPr>
          <p:spPr bwMode="auto">
            <a:xfrm rot="18988399" flipH="1">
              <a:off x="5363703" y="3346215"/>
              <a:ext cx="1203050" cy="1201446"/>
            </a:xfrm>
            <a:custGeom>
              <a:avLst/>
              <a:gdLst>
                <a:gd name="T0" fmla="*/ 3188 w 3399"/>
                <a:gd name="T1" fmla="*/ 209 h 3399"/>
                <a:gd name="T2" fmla="*/ 2961 w 3399"/>
                <a:gd name="T3" fmla="*/ 104 h 3399"/>
                <a:gd name="T4" fmla="*/ 1582 w 3399"/>
                <a:gd name="T5" fmla="*/ 562 h 3399"/>
                <a:gd name="T6" fmla="*/ 855 w 3399"/>
                <a:gd name="T7" fmla="*/ 624 h 3399"/>
                <a:gd name="T8" fmla="*/ 684 w 3399"/>
                <a:gd name="T9" fmla="*/ 795 h 3399"/>
                <a:gd name="T10" fmla="*/ 1099 w 3399"/>
                <a:gd name="T11" fmla="*/ 1209 h 3399"/>
                <a:gd name="T12" fmla="*/ 978 w 3399"/>
                <a:gd name="T13" fmla="*/ 2218 h 3399"/>
                <a:gd name="T14" fmla="*/ 336 w 3399"/>
                <a:gd name="T15" fmla="*/ 2339 h 3399"/>
                <a:gd name="T16" fmla="*/ 111 w 3399"/>
                <a:gd name="T17" fmla="*/ 2565 h 3399"/>
                <a:gd name="T18" fmla="*/ 550 w 3399"/>
                <a:gd name="T19" fmla="*/ 2769 h 3399"/>
                <a:gd name="T20" fmla="*/ 643 w 3399"/>
                <a:gd name="T21" fmla="*/ 2883 h 3399"/>
                <a:gd name="T22" fmla="*/ 835 w 3399"/>
                <a:gd name="T23" fmla="*/ 3289 h 3399"/>
                <a:gd name="T24" fmla="*/ 1061 w 3399"/>
                <a:gd name="T25" fmla="*/ 3063 h 3399"/>
                <a:gd name="T26" fmla="*/ 1182 w 3399"/>
                <a:gd name="T27" fmla="*/ 2421 h 3399"/>
                <a:gd name="T28" fmla="*/ 2190 w 3399"/>
                <a:gd name="T29" fmla="*/ 2299 h 3399"/>
                <a:gd name="T30" fmla="*/ 2605 w 3399"/>
                <a:gd name="T31" fmla="*/ 2713 h 3399"/>
                <a:gd name="T32" fmla="*/ 2775 w 3399"/>
                <a:gd name="T33" fmla="*/ 2543 h 3399"/>
                <a:gd name="T34" fmla="*/ 2837 w 3399"/>
                <a:gd name="T35" fmla="*/ 1816 h 3399"/>
                <a:gd name="T36" fmla="*/ 3294 w 3399"/>
                <a:gd name="T37" fmla="*/ 436 h 3399"/>
                <a:gd name="T38" fmla="*/ 3188 w 3399"/>
                <a:gd name="T39" fmla="*/ 210 h 3399"/>
                <a:gd name="T40" fmla="*/ 3188 w 3399"/>
                <a:gd name="T41" fmla="*/ 210 h 3399"/>
                <a:gd name="T42" fmla="*/ 3188 w 3399"/>
                <a:gd name="T43" fmla="*/ 210 h 3399"/>
                <a:gd name="T44" fmla="*/ 3188 w 3399"/>
                <a:gd name="T45" fmla="*/ 209 h 3399"/>
                <a:gd name="T46" fmla="*/ 3188 w 3399"/>
                <a:gd name="T47" fmla="*/ 209 h 3399"/>
                <a:gd name="T48" fmla="*/ 2864 w 3399"/>
                <a:gd name="T49" fmla="*/ 824 h 3399"/>
                <a:gd name="T50" fmla="*/ 2578 w 3399"/>
                <a:gd name="T51" fmla="*/ 821 h 3399"/>
                <a:gd name="T52" fmla="*/ 2574 w 3399"/>
                <a:gd name="T53" fmla="*/ 534 h 3399"/>
                <a:gd name="T54" fmla="*/ 2861 w 3399"/>
                <a:gd name="T55" fmla="*/ 537 h 3399"/>
                <a:gd name="T56" fmla="*/ 2864 w 3399"/>
                <a:gd name="T57" fmla="*/ 824 h 3399"/>
                <a:gd name="T58" fmla="*/ 2864 w 3399"/>
                <a:gd name="T59" fmla="*/ 824 h 3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99" h="3399">
                  <a:moveTo>
                    <a:pt x="3188" y="209"/>
                  </a:moveTo>
                  <a:cubicBezTo>
                    <a:pt x="3132" y="154"/>
                    <a:pt x="3037" y="117"/>
                    <a:pt x="2961" y="104"/>
                  </a:cubicBezTo>
                  <a:cubicBezTo>
                    <a:pt x="2375" y="0"/>
                    <a:pt x="1855" y="327"/>
                    <a:pt x="1582" y="562"/>
                  </a:cubicBezTo>
                  <a:cubicBezTo>
                    <a:pt x="1431" y="552"/>
                    <a:pt x="855" y="624"/>
                    <a:pt x="855" y="624"/>
                  </a:cubicBezTo>
                  <a:cubicBezTo>
                    <a:pt x="551" y="663"/>
                    <a:pt x="684" y="795"/>
                    <a:pt x="684" y="795"/>
                  </a:cubicBezTo>
                  <a:cubicBezTo>
                    <a:pt x="1099" y="1209"/>
                    <a:pt x="1099" y="1209"/>
                    <a:pt x="1099" y="1209"/>
                  </a:cubicBezTo>
                  <a:cubicBezTo>
                    <a:pt x="884" y="1916"/>
                    <a:pt x="1014" y="2047"/>
                    <a:pt x="978" y="2218"/>
                  </a:cubicBezTo>
                  <a:cubicBezTo>
                    <a:pt x="942" y="2389"/>
                    <a:pt x="655" y="2319"/>
                    <a:pt x="336" y="2339"/>
                  </a:cubicBezTo>
                  <a:cubicBezTo>
                    <a:pt x="18" y="2359"/>
                    <a:pt x="0" y="2473"/>
                    <a:pt x="111" y="2565"/>
                  </a:cubicBezTo>
                  <a:cubicBezTo>
                    <a:pt x="194" y="2634"/>
                    <a:pt x="436" y="2727"/>
                    <a:pt x="550" y="2769"/>
                  </a:cubicBezTo>
                  <a:cubicBezTo>
                    <a:pt x="577" y="2783"/>
                    <a:pt x="616" y="2814"/>
                    <a:pt x="643" y="2883"/>
                  </a:cubicBezTo>
                  <a:cubicBezTo>
                    <a:pt x="688" y="3005"/>
                    <a:pt x="772" y="3213"/>
                    <a:pt x="835" y="3289"/>
                  </a:cubicBezTo>
                  <a:cubicBezTo>
                    <a:pt x="927" y="3399"/>
                    <a:pt x="1041" y="3382"/>
                    <a:pt x="1061" y="3063"/>
                  </a:cubicBezTo>
                  <a:cubicBezTo>
                    <a:pt x="1081" y="2744"/>
                    <a:pt x="1011" y="2458"/>
                    <a:pt x="1182" y="2421"/>
                  </a:cubicBezTo>
                  <a:cubicBezTo>
                    <a:pt x="1353" y="2385"/>
                    <a:pt x="1483" y="2515"/>
                    <a:pt x="2190" y="2299"/>
                  </a:cubicBezTo>
                  <a:cubicBezTo>
                    <a:pt x="2605" y="2713"/>
                    <a:pt x="2605" y="2713"/>
                    <a:pt x="2605" y="2713"/>
                  </a:cubicBezTo>
                  <a:cubicBezTo>
                    <a:pt x="2605" y="2713"/>
                    <a:pt x="2737" y="2847"/>
                    <a:pt x="2775" y="2543"/>
                  </a:cubicBezTo>
                  <a:cubicBezTo>
                    <a:pt x="2775" y="2543"/>
                    <a:pt x="2847" y="1967"/>
                    <a:pt x="2837" y="1816"/>
                  </a:cubicBezTo>
                  <a:cubicBezTo>
                    <a:pt x="3072" y="1542"/>
                    <a:pt x="3399" y="1022"/>
                    <a:pt x="3294" y="436"/>
                  </a:cubicBezTo>
                  <a:cubicBezTo>
                    <a:pt x="3280" y="360"/>
                    <a:pt x="3244" y="266"/>
                    <a:pt x="3188" y="210"/>
                  </a:cubicBezTo>
                  <a:cubicBezTo>
                    <a:pt x="3188" y="210"/>
                    <a:pt x="3188" y="210"/>
                    <a:pt x="3188" y="210"/>
                  </a:cubicBezTo>
                  <a:cubicBezTo>
                    <a:pt x="3188" y="210"/>
                    <a:pt x="3188" y="210"/>
                    <a:pt x="3188" y="210"/>
                  </a:cubicBezTo>
                  <a:cubicBezTo>
                    <a:pt x="3188" y="209"/>
                    <a:pt x="3188" y="209"/>
                    <a:pt x="3188" y="209"/>
                  </a:cubicBezTo>
                  <a:cubicBezTo>
                    <a:pt x="3188" y="209"/>
                    <a:pt x="3188" y="209"/>
                    <a:pt x="3188" y="209"/>
                  </a:cubicBezTo>
                  <a:close/>
                  <a:moveTo>
                    <a:pt x="2864" y="824"/>
                  </a:moveTo>
                  <a:cubicBezTo>
                    <a:pt x="2786" y="902"/>
                    <a:pt x="2657" y="900"/>
                    <a:pt x="2578" y="821"/>
                  </a:cubicBezTo>
                  <a:cubicBezTo>
                    <a:pt x="2497" y="740"/>
                    <a:pt x="2496" y="612"/>
                    <a:pt x="2574" y="534"/>
                  </a:cubicBezTo>
                  <a:cubicBezTo>
                    <a:pt x="2652" y="456"/>
                    <a:pt x="2780" y="457"/>
                    <a:pt x="2861" y="537"/>
                  </a:cubicBezTo>
                  <a:cubicBezTo>
                    <a:pt x="2940" y="617"/>
                    <a:pt x="2942" y="746"/>
                    <a:pt x="2864" y="824"/>
                  </a:cubicBezTo>
                  <a:cubicBezTo>
                    <a:pt x="2864" y="824"/>
                    <a:pt x="2864" y="824"/>
                    <a:pt x="2864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文本框 38"/>
            <p:cNvSpPr txBox="1"/>
            <p:nvPr/>
          </p:nvSpPr>
          <p:spPr>
            <a:xfrm>
              <a:off x="4711703" y="5203287"/>
              <a:ext cx="2020975" cy="43422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 (theme fonts are recommended)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4711702" y="4709467"/>
              <a:ext cx="2020976" cy="32541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92572" y="2582266"/>
            <a:ext cx="1515732" cy="1718470"/>
            <a:chOff x="8904586" y="3346215"/>
            <a:chExt cx="2020976" cy="2291293"/>
          </a:xfrm>
        </p:grpSpPr>
        <p:sp>
          <p:nvSpPr>
            <p:cNvPr id="11" name="任意多边形: 形状 10"/>
            <p:cNvSpPr>
              <a:spLocks/>
            </p:cNvSpPr>
            <p:nvPr/>
          </p:nvSpPr>
          <p:spPr bwMode="auto">
            <a:xfrm rot="18988399" flipH="1">
              <a:off x="9413202" y="3346215"/>
              <a:ext cx="1203050" cy="1201446"/>
            </a:xfrm>
            <a:custGeom>
              <a:avLst/>
              <a:gdLst>
                <a:gd name="T0" fmla="*/ 3188 w 3399"/>
                <a:gd name="T1" fmla="*/ 209 h 3399"/>
                <a:gd name="T2" fmla="*/ 2961 w 3399"/>
                <a:gd name="T3" fmla="*/ 104 h 3399"/>
                <a:gd name="T4" fmla="*/ 1582 w 3399"/>
                <a:gd name="T5" fmla="*/ 562 h 3399"/>
                <a:gd name="T6" fmla="*/ 855 w 3399"/>
                <a:gd name="T7" fmla="*/ 624 h 3399"/>
                <a:gd name="T8" fmla="*/ 684 w 3399"/>
                <a:gd name="T9" fmla="*/ 795 h 3399"/>
                <a:gd name="T10" fmla="*/ 1099 w 3399"/>
                <a:gd name="T11" fmla="*/ 1209 h 3399"/>
                <a:gd name="T12" fmla="*/ 978 w 3399"/>
                <a:gd name="T13" fmla="*/ 2218 h 3399"/>
                <a:gd name="T14" fmla="*/ 336 w 3399"/>
                <a:gd name="T15" fmla="*/ 2339 h 3399"/>
                <a:gd name="T16" fmla="*/ 111 w 3399"/>
                <a:gd name="T17" fmla="*/ 2565 h 3399"/>
                <a:gd name="T18" fmla="*/ 550 w 3399"/>
                <a:gd name="T19" fmla="*/ 2769 h 3399"/>
                <a:gd name="T20" fmla="*/ 643 w 3399"/>
                <a:gd name="T21" fmla="*/ 2883 h 3399"/>
                <a:gd name="T22" fmla="*/ 835 w 3399"/>
                <a:gd name="T23" fmla="*/ 3289 h 3399"/>
                <a:gd name="T24" fmla="*/ 1061 w 3399"/>
                <a:gd name="T25" fmla="*/ 3063 h 3399"/>
                <a:gd name="T26" fmla="*/ 1182 w 3399"/>
                <a:gd name="T27" fmla="*/ 2421 h 3399"/>
                <a:gd name="T28" fmla="*/ 2190 w 3399"/>
                <a:gd name="T29" fmla="*/ 2299 h 3399"/>
                <a:gd name="T30" fmla="*/ 2605 w 3399"/>
                <a:gd name="T31" fmla="*/ 2713 h 3399"/>
                <a:gd name="T32" fmla="*/ 2775 w 3399"/>
                <a:gd name="T33" fmla="*/ 2543 h 3399"/>
                <a:gd name="T34" fmla="*/ 2837 w 3399"/>
                <a:gd name="T35" fmla="*/ 1816 h 3399"/>
                <a:gd name="T36" fmla="*/ 3294 w 3399"/>
                <a:gd name="T37" fmla="*/ 436 h 3399"/>
                <a:gd name="T38" fmla="*/ 3188 w 3399"/>
                <a:gd name="T39" fmla="*/ 210 h 3399"/>
                <a:gd name="T40" fmla="*/ 3188 w 3399"/>
                <a:gd name="T41" fmla="*/ 210 h 3399"/>
                <a:gd name="T42" fmla="*/ 3188 w 3399"/>
                <a:gd name="T43" fmla="*/ 210 h 3399"/>
                <a:gd name="T44" fmla="*/ 3188 w 3399"/>
                <a:gd name="T45" fmla="*/ 209 h 3399"/>
                <a:gd name="T46" fmla="*/ 3188 w 3399"/>
                <a:gd name="T47" fmla="*/ 209 h 3399"/>
                <a:gd name="T48" fmla="*/ 2864 w 3399"/>
                <a:gd name="T49" fmla="*/ 824 h 3399"/>
                <a:gd name="T50" fmla="*/ 2578 w 3399"/>
                <a:gd name="T51" fmla="*/ 821 h 3399"/>
                <a:gd name="T52" fmla="*/ 2574 w 3399"/>
                <a:gd name="T53" fmla="*/ 534 h 3399"/>
                <a:gd name="T54" fmla="*/ 2861 w 3399"/>
                <a:gd name="T55" fmla="*/ 537 h 3399"/>
                <a:gd name="T56" fmla="*/ 2864 w 3399"/>
                <a:gd name="T57" fmla="*/ 824 h 3399"/>
                <a:gd name="T58" fmla="*/ 2864 w 3399"/>
                <a:gd name="T59" fmla="*/ 824 h 3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99" h="3399">
                  <a:moveTo>
                    <a:pt x="3188" y="209"/>
                  </a:moveTo>
                  <a:cubicBezTo>
                    <a:pt x="3132" y="154"/>
                    <a:pt x="3037" y="117"/>
                    <a:pt x="2961" y="104"/>
                  </a:cubicBezTo>
                  <a:cubicBezTo>
                    <a:pt x="2375" y="0"/>
                    <a:pt x="1855" y="327"/>
                    <a:pt x="1582" y="562"/>
                  </a:cubicBezTo>
                  <a:cubicBezTo>
                    <a:pt x="1431" y="552"/>
                    <a:pt x="855" y="624"/>
                    <a:pt x="855" y="624"/>
                  </a:cubicBezTo>
                  <a:cubicBezTo>
                    <a:pt x="551" y="663"/>
                    <a:pt x="684" y="795"/>
                    <a:pt x="684" y="795"/>
                  </a:cubicBezTo>
                  <a:cubicBezTo>
                    <a:pt x="1099" y="1209"/>
                    <a:pt x="1099" y="1209"/>
                    <a:pt x="1099" y="1209"/>
                  </a:cubicBezTo>
                  <a:cubicBezTo>
                    <a:pt x="884" y="1916"/>
                    <a:pt x="1014" y="2047"/>
                    <a:pt x="978" y="2218"/>
                  </a:cubicBezTo>
                  <a:cubicBezTo>
                    <a:pt x="942" y="2389"/>
                    <a:pt x="655" y="2319"/>
                    <a:pt x="336" y="2339"/>
                  </a:cubicBezTo>
                  <a:cubicBezTo>
                    <a:pt x="18" y="2359"/>
                    <a:pt x="0" y="2473"/>
                    <a:pt x="111" y="2565"/>
                  </a:cubicBezTo>
                  <a:cubicBezTo>
                    <a:pt x="194" y="2634"/>
                    <a:pt x="436" y="2727"/>
                    <a:pt x="550" y="2769"/>
                  </a:cubicBezTo>
                  <a:cubicBezTo>
                    <a:pt x="577" y="2783"/>
                    <a:pt x="616" y="2814"/>
                    <a:pt x="643" y="2883"/>
                  </a:cubicBezTo>
                  <a:cubicBezTo>
                    <a:pt x="688" y="3005"/>
                    <a:pt x="772" y="3213"/>
                    <a:pt x="835" y="3289"/>
                  </a:cubicBezTo>
                  <a:cubicBezTo>
                    <a:pt x="927" y="3399"/>
                    <a:pt x="1041" y="3382"/>
                    <a:pt x="1061" y="3063"/>
                  </a:cubicBezTo>
                  <a:cubicBezTo>
                    <a:pt x="1081" y="2744"/>
                    <a:pt x="1011" y="2458"/>
                    <a:pt x="1182" y="2421"/>
                  </a:cubicBezTo>
                  <a:cubicBezTo>
                    <a:pt x="1353" y="2385"/>
                    <a:pt x="1483" y="2515"/>
                    <a:pt x="2190" y="2299"/>
                  </a:cubicBezTo>
                  <a:cubicBezTo>
                    <a:pt x="2605" y="2713"/>
                    <a:pt x="2605" y="2713"/>
                    <a:pt x="2605" y="2713"/>
                  </a:cubicBezTo>
                  <a:cubicBezTo>
                    <a:pt x="2605" y="2713"/>
                    <a:pt x="2737" y="2847"/>
                    <a:pt x="2775" y="2543"/>
                  </a:cubicBezTo>
                  <a:cubicBezTo>
                    <a:pt x="2775" y="2543"/>
                    <a:pt x="2847" y="1967"/>
                    <a:pt x="2837" y="1816"/>
                  </a:cubicBezTo>
                  <a:cubicBezTo>
                    <a:pt x="3072" y="1542"/>
                    <a:pt x="3399" y="1022"/>
                    <a:pt x="3294" y="436"/>
                  </a:cubicBezTo>
                  <a:cubicBezTo>
                    <a:pt x="3280" y="360"/>
                    <a:pt x="3244" y="266"/>
                    <a:pt x="3188" y="210"/>
                  </a:cubicBezTo>
                  <a:cubicBezTo>
                    <a:pt x="3188" y="210"/>
                    <a:pt x="3188" y="210"/>
                    <a:pt x="3188" y="210"/>
                  </a:cubicBezTo>
                  <a:cubicBezTo>
                    <a:pt x="3188" y="210"/>
                    <a:pt x="3188" y="210"/>
                    <a:pt x="3188" y="210"/>
                  </a:cubicBezTo>
                  <a:cubicBezTo>
                    <a:pt x="3188" y="209"/>
                    <a:pt x="3188" y="209"/>
                    <a:pt x="3188" y="209"/>
                  </a:cubicBezTo>
                  <a:cubicBezTo>
                    <a:pt x="3188" y="209"/>
                    <a:pt x="3188" y="209"/>
                    <a:pt x="3188" y="209"/>
                  </a:cubicBezTo>
                  <a:close/>
                  <a:moveTo>
                    <a:pt x="2864" y="824"/>
                  </a:moveTo>
                  <a:cubicBezTo>
                    <a:pt x="2786" y="902"/>
                    <a:pt x="2657" y="900"/>
                    <a:pt x="2578" y="821"/>
                  </a:cubicBezTo>
                  <a:cubicBezTo>
                    <a:pt x="2497" y="740"/>
                    <a:pt x="2496" y="612"/>
                    <a:pt x="2574" y="534"/>
                  </a:cubicBezTo>
                  <a:cubicBezTo>
                    <a:pt x="2652" y="456"/>
                    <a:pt x="2780" y="457"/>
                    <a:pt x="2861" y="537"/>
                  </a:cubicBezTo>
                  <a:cubicBezTo>
                    <a:pt x="2940" y="617"/>
                    <a:pt x="2942" y="746"/>
                    <a:pt x="2864" y="824"/>
                  </a:cubicBezTo>
                  <a:cubicBezTo>
                    <a:pt x="2864" y="824"/>
                    <a:pt x="2864" y="824"/>
                    <a:pt x="2864" y="8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文本框 40"/>
            <p:cNvSpPr txBox="1"/>
            <p:nvPr/>
          </p:nvSpPr>
          <p:spPr>
            <a:xfrm>
              <a:off x="8904587" y="5203287"/>
              <a:ext cx="2020975" cy="43422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 (theme fonts are recommended)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8904586" y="4709467"/>
              <a:ext cx="2020976" cy="32541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6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871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738560" y="1402708"/>
            <a:ext cx="3041352" cy="1451002"/>
            <a:chOff x="467544" y="626135"/>
            <a:chExt cx="3041352" cy="1451002"/>
          </a:xfrm>
        </p:grpSpPr>
        <p:pic>
          <p:nvPicPr>
            <p:cNvPr id="21" name="Picture 2" descr="F:\1-原创素材\1_mm1102\PPT\PPT_014\materaials\pageimg_g9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372" y="962749"/>
              <a:ext cx="2330524" cy="1114388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67544" y="626135"/>
              <a:ext cx="8667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3600" dirty="0">
                  <a:solidFill>
                    <a:srgbClr val="0099FF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492672" y="1277347"/>
              <a:ext cx="184442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0099FF"/>
                  </a:solidFill>
                  <a:cs typeface="+mn-ea"/>
                  <a:sym typeface="+mn-lt"/>
                </a:rPr>
                <a:t>Add a detailed description here</a:t>
              </a:r>
              <a:endParaRPr lang="en-US" altLang="zh-CN" sz="1200" dirty="0">
                <a:solidFill>
                  <a:srgbClr val="0099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519505" y="1396812"/>
            <a:ext cx="3089875" cy="1535773"/>
            <a:chOff x="4248487" y="620238"/>
            <a:chExt cx="3089875" cy="1535773"/>
          </a:xfrm>
        </p:grpSpPr>
        <p:pic>
          <p:nvPicPr>
            <p:cNvPr id="25" name="Picture 2" descr="F:\1-原创素材\1_mm1102\PPT\PPT_014\materaials\pageimg_g9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588" y="962748"/>
              <a:ext cx="2274774" cy="1193263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矩形 25"/>
            <p:cNvSpPr/>
            <p:nvPr/>
          </p:nvSpPr>
          <p:spPr>
            <a:xfrm>
              <a:off x="5322986" y="1272151"/>
              <a:ext cx="184442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5CA139"/>
                  </a:solidFill>
                  <a:cs typeface="+mn-ea"/>
                  <a:sym typeface="+mn-lt"/>
                </a:rPr>
                <a:t>Add a detailed description here</a:t>
              </a:r>
              <a:endParaRPr lang="en-US" altLang="zh-CN" sz="1200" dirty="0">
                <a:solidFill>
                  <a:srgbClr val="5CA139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48487" y="620238"/>
              <a:ext cx="84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4000" dirty="0">
                  <a:solidFill>
                    <a:srgbClr val="5CA139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39552" y="2997296"/>
            <a:ext cx="3456384" cy="1400274"/>
            <a:chOff x="1115616" y="2852486"/>
            <a:chExt cx="3456384" cy="1400274"/>
          </a:xfrm>
        </p:grpSpPr>
        <p:grpSp>
          <p:nvGrpSpPr>
            <p:cNvPr id="29" name="组合 28"/>
            <p:cNvGrpSpPr/>
            <p:nvPr/>
          </p:nvGrpSpPr>
          <p:grpSpPr>
            <a:xfrm>
              <a:off x="2084512" y="3147814"/>
              <a:ext cx="2487488" cy="1104946"/>
              <a:chOff x="2084512" y="3147814"/>
              <a:chExt cx="2487488" cy="1104946"/>
            </a:xfrm>
          </p:grpSpPr>
          <p:pic>
            <p:nvPicPr>
              <p:cNvPr id="31" name="Picture 2" descr="F:\1-原创素材\1_mm1102\PPT\PPT_014\materaials\pageimg_g9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4512" y="3147814"/>
                <a:ext cx="2487488" cy="1104946"/>
              </a:xfrm>
              <a:prstGeom prst="rect">
                <a:avLst/>
              </a:prstGeom>
              <a:noFill/>
              <a:effectLst>
                <a:reflection blurRad="6350" stA="52000" endA="300" endPos="350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矩形 31"/>
              <p:cNvSpPr/>
              <p:nvPr/>
            </p:nvSpPr>
            <p:spPr>
              <a:xfrm>
                <a:off x="2458442" y="3378181"/>
                <a:ext cx="184442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rgbClr val="FF5050"/>
                    </a:solidFill>
                    <a:cs typeface="+mn-ea"/>
                    <a:sym typeface="+mn-lt"/>
                  </a:rPr>
                  <a:t>Add a detailed description here</a:t>
                </a:r>
                <a:endParaRPr lang="en-US" altLang="zh-CN" sz="1200" dirty="0">
                  <a:solidFill>
                    <a:srgbClr val="FF505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115616" y="2852486"/>
              <a:ext cx="10200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4000" dirty="0">
                  <a:solidFill>
                    <a:srgbClr val="FF5050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447497" y="2997296"/>
            <a:ext cx="3220849" cy="1303440"/>
            <a:chOff x="5383599" y="2852486"/>
            <a:chExt cx="3220849" cy="1303440"/>
          </a:xfrm>
        </p:grpSpPr>
        <p:pic>
          <p:nvPicPr>
            <p:cNvPr id="34" name="Picture 2" descr="F:\1-原创素材\1_mm1102\PPT\PPT_014\materaials\pageimg_g9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1796" y="3075806"/>
              <a:ext cx="2442652" cy="108012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矩形 34"/>
            <p:cNvSpPr/>
            <p:nvPr/>
          </p:nvSpPr>
          <p:spPr>
            <a:xfrm>
              <a:off x="6386090" y="3378180"/>
              <a:ext cx="184442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C00000"/>
                  </a:solidFill>
                  <a:cs typeface="+mn-ea"/>
                  <a:sym typeface="+mn-lt"/>
                </a:rPr>
                <a:t>Add a detailed description here</a:t>
              </a:r>
              <a:endParaRPr lang="en-US" altLang="zh-CN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83599" y="2852486"/>
              <a:ext cx="84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4000" dirty="0">
                  <a:solidFill>
                    <a:srgbClr val="C00000"/>
                  </a:solidFill>
                  <a:cs typeface="+mn-ea"/>
                  <a:sym typeface="+mn-lt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2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647455" y="1772907"/>
            <a:ext cx="1844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F5750B"/>
                </a:solidFill>
                <a:cs typeface="+mn-ea"/>
                <a:sym typeface="+mn-lt"/>
              </a:rPr>
              <a:t>Add a detailed description here</a:t>
            </a:r>
            <a:endParaRPr lang="en-US" altLang="zh-CN" sz="1200" dirty="0">
              <a:solidFill>
                <a:srgbClr val="F5750B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5750B"/>
                </a:solidFill>
                <a:cs typeface="+mn-ea"/>
                <a:sym typeface="+mn-lt"/>
              </a:rPr>
              <a:t>Add a detailed description here</a:t>
            </a:r>
            <a:endParaRPr lang="en-US" altLang="zh-CN" sz="1200" dirty="0">
              <a:solidFill>
                <a:srgbClr val="F5750B"/>
              </a:solidFill>
              <a:cs typeface="+mn-ea"/>
              <a:sym typeface="+mn-lt"/>
            </a:endParaRPr>
          </a:p>
          <a:p>
            <a:endParaRPr lang="zh-CN" altLang="en-US" sz="1200" dirty="0">
              <a:solidFill>
                <a:srgbClr val="F5750B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388765" y="1539317"/>
            <a:ext cx="2425902" cy="3217535"/>
            <a:chOff x="3355393" y="1522865"/>
            <a:chExt cx="2425902" cy="3217535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22932">
              <a:off x="3355393" y="1522865"/>
              <a:ext cx="2425902" cy="321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4271392" y="1708448"/>
              <a:ext cx="6606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dirty="0"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71392" y="2510409"/>
              <a:ext cx="6606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dirty="0"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71392" y="3292624"/>
              <a:ext cx="6606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dirty="0"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45" name="矩形 44"/>
          <p:cNvSpPr/>
          <p:nvPr/>
        </p:nvSpPr>
        <p:spPr>
          <a:xfrm>
            <a:off x="1647455" y="3300806"/>
            <a:ext cx="1844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F5750B"/>
                </a:solidFill>
                <a:cs typeface="+mn-ea"/>
                <a:sym typeface="+mn-lt"/>
              </a:rPr>
              <a:t>Add a detailed description here</a:t>
            </a:r>
            <a:endParaRPr lang="en-US" altLang="zh-CN" sz="1200" dirty="0">
              <a:solidFill>
                <a:srgbClr val="F5750B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5750B"/>
                </a:solidFill>
                <a:cs typeface="+mn-ea"/>
                <a:sym typeface="+mn-lt"/>
              </a:rPr>
              <a:t>Add a detailed description here</a:t>
            </a:r>
            <a:endParaRPr lang="en-US" altLang="zh-CN" sz="1200" dirty="0">
              <a:solidFill>
                <a:srgbClr val="F5750B"/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960223" y="2386781"/>
            <a:ext cx="1844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F5750B"/>
                </a:solidFill>
                <a:cs typeface="+mn-ea"/>
                <a:sym typeface="+mn-lt"/>
              </a:rPr>
              <a:t>Add a detailed description here</a:t>
            </a:r>
            <a:endParaRPr lang="en-US" altLang="zh-CN" sz="1200" dirty="0">
              <a:solidFill>
                <a:srgbClr val="F5750B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5750B"/>
                </a:solidFill>
                <a:cs typeface="+mn-ea"/>
                <a:sym typeface="+mn-lt"/>
              </a:rPr>
              <a:t>Add a detailed description here</a:t>
            </a:r>
            <a:endParaRPr lang="en-US" altLang="zh-CN" sz="1200" dirty="0">
              <a:solidFill>
                <a:srgbClr val="F5750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152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924472"/>
            <a:ext cx="3060342" cy="224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9"/>
          <p:cNvSpPr txBox="1"/>
          <p:nvPr/>
        </p:nvSpPr>
        <p:spPr>
          <a:xfrm>
            <a:off x="1529666" y="2334097"/>
            <a:ext cx="2520279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Click here to add text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3478" y="1924472"/>
            <a:ext cx="3060342" cy="224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9"/>
          <p:cNvSpPr txBox="1"/>
          <p:nvPr/>
        </p:nvSpPr>
        <p:spPr>
          <a:xfrm>
            <a:off x="4973512" y="2334097"/>
            <a:ext cx="2520279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37545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459">
            <a:off x="2313236" y="293442"/>
            <a:ext cx="4166407" cy="329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9"/>
          <p:cNvSpPr txBox="1"/>
          <p:nvPr/>
        </p:nvSpPr>
        <p:spPr>
          <a:xfrm>
            <a:off x="3419872" y="141501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Add text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6" y="1943414"/>
            <a:ext cx="2766605" cy="345575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59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1258017"/>
            <a:ext cx="4896544" cy="358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9985" y="2573339"/>
            <a:ext cx="2809900" cy="202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9"/>
          <p:cNvSpPr txBox="1"/>
          <p:nvPr/>
        </p:nvSpPr>
        <p:spPr>
          <a:xfrm>
            <a:off x="4490753" y="2446760"/>
            <a:ext cx="2520279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779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decel="38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grpSp>
        <p:nvGrpSpPr>
          <p:cNvPr id="3" name="d949f5be-3483-4ed6-9190-2a7a6f4f9ef6"/>
          <p:cNvGrpSpPr>
            <a:grpSpLocks noChangeAspect="1"/>
          </p:cNvGrpSpPr>
          <p:nvPr/>
        </p:nvGrpSpPr>
        <p:grpSpPr>
          <a:xfrm>
            <a:off x="495922" y="1557845"/>
            <a:ext cx="6380334" cy="3163969"/>
            <a:chOff x="0" y="893046"/>
            <a:chExt cx="10227811" cy="5071909"/>
          </a:xfrm>
        </p:grpSpPr>
        <p:sp>
          <p:nvSpPr>
            <p:cNvPr id="4" name="Rectangle 37"/>
            <p:cNvSpPr/>
            <p:nvPr/>
          </p:nvSpPr>
          <p:spPr>
            <a:xfrm>
              <a:off x="2417080" y="1160929"/>
              <a:ext cx="2238760" cy="576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p14="http://schemas.microsoft.com/office/powerpoint/2010/main" xmlns:ma14="http://schemas.microsoft.com/office/mac/drawingml/2011/main" xmlns:a14="http://schemas.microsoft.com/office/drawing/2010/main" xmlns="" val="1"/>
              </a:ext>
            </a:extLst>
          </p:spPr>
          <p:txBody>
            <a:bodyPr wrap="square" lIns="0" tIns="0" rIns="0" bIns="0" anchor="ctr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25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125">
                  <a:cs typeface="+mn-ea"/>
                  <a:sym typeface="+mn-lt"/>
                </a:rPr>
              </a:br>
              <a:r>
                <a:rPr lang="zh-CN" altLang="en-US" sz="1125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5" name="Rectangle 38"/>
            <p:cNvSpPr/>
            <p:nvPr/>
          </p:nvSpPr>
          <p:spPr>
            <a:xfrm>
              <a:off x="2417080" y="893046"/>
              <a:ext cx="1785884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p14="http://schemas.microsoft.com/office/powerpoint/2010/main" xmlns:ma14="http://schemas.microsoft.com/office/mac/drawingml/2011/main" xmlns:a14="http://schemas.microsoft.com/office/drawing/2010/main" xmlns="" val="1"/>
              </a:ext>
            </a:extLst>
          </p:spPr>
          <p:txBody>
            <a:bodyPr wrap="none" lIns="0" tIns="0" rIns="0" bIns="0" anchor="ctr">
              <a:normAutofit fontScale="77500" lnSpcReduction="20000"/>
            </a:bodyPr>
            <a:lstStyle/>
            <a:p>
              <a:r>
                <a:rPr lang="zh-CN" altLang="en-US" sz="1406" b="1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6" name="Rectangle 35"/>
            <p:cNvSpPr/>
            <p:nvPr/>
          </p:nvSpPr>
          <p:spPr>
            <a:xfrm>
              <a:off x="3927960" y="5182400"/>
              <a:ext cx="2238760" cy="576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p14="http://schemas.microsoft.com/office/powerpoint/2010/main" xmlns:ma14="http://schemas.microsoft.com/office/mac/drawingml/2011/main" xmlns:a14="http://schemas.microsoft.com/office/drawing/2010/main" xmlns="" val="1"/>
              </a:ext>
            </a:extLst>
          </p:spPr>
          <p:txBody>
            <a:bodyPr wrap="square" lIns="0" tIns="0" rIns="0" bIns="0" anchor="ctr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25" dirty="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125" dirty="0">
                  <a:cs typeface="+mn-ea"/>
                  <a:sym typeface="+mn-lt"/>
                </a:rPr>
              </a:br>
              <a:r>
                <a:rPr lang="zh-CN" altLang="en-US" sz="1125" dirty="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7" name="Rectangle 36"/>
            <p:cNvSpPr/>
            <p:nvPr/>
          </p:nvSpPr>
          <p:spPr>
            <a:xfrm>
              <a:off x="4058616" y="4849384"/>
              <a:ext cx="1785884" cy="223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p14="http://schemas.microsoft.com/office/powerpoint/2010/main" xmlns:ma14="http://schemas.microsoft.com/office/mac/drawingml/2011/main" xmlns:a14="http://schemas.microsoft.com/office/drawing/2010/main" xmlns="" val="1"/>
              </a:ext>
            </a:extLst>
          </p:spPr>
          <p:txBody>
            <a:bodyPr wrap="none" lIns="0" tIns="0" rIns="0" bIns="0" anchor="ctr">
              <a:normAutofit fontScale="77500" lnSpcReduction="20000"/>
            </a:bodyPr>
            <a:lstStyle/>
            <a:p>
              <a:r>
                <a:rPr lang="zh-CN" altLang="en-US" sz="1406" b="1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8" name="Rectangle 33"/>
            <p:cNvSpPr/>
            <p:nvPr/>
          </p:nvSpPr>
          <p:spPr>
            <a:xfrm>
              <a:off x="6901361" y="5388914"/>
              <a:ext cx="2238760" cy="576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p14="http://schemas.microsoft.com/office/powerpoint/2010/main" xmlns:ma14="http://schemas.microsoft.com/office/mac/drawingml/2011/main" xmlns:a14="http://schemas.microsoft.com/office/drawing/2010/main" xmlns="" val="1"/>
              </a:ext>
            </a:extLst>
          </p:spPr>
          <p:txBody>
            <a:bodyPr wrap="square" lIns="0" tIns="0" rIns="0" bIns="0" anchor="ctr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25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125">
                  <a:cs typeface="+mn-ea"/>
                  <a:sym typeface="+mn-lt"/>
                </a:rPr>
              </a:br>
              <a:r>
                <a:rPr lang="zh-CN" altLang="en-US" sz="1125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9" name="Rectangle 34"/>
            <p:cNvSpPr/>
            <p:nvPr/>
          </p:nvSpPr>
          <p:spPr>
            <a:xfrm>
              <a:off x="6901361" y="5121031"/>
              <a:ext cx="1785884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p14="http://schemas.microsoft.com/office/powerpoint/2010/main" xmlns:ma14="http://schemas.microsoft.com/office/mac/drawingml/2011/main" xmlns:a14="http://schemas.microsoft.com/office/drawing/2010/main" xmlns="" val="1"/>
              </a:ext>
            </a:extLst>
          </p:spPr>
          <p:txBody>
            <a:bodyPr wrap="none" lIns="0" tIns="0" rIns="0" bIns="0" anchor="ctr">
              <a:normAutofit fontScale="77500" lnSpcReduction="20000"/>
            </a:bodyPr>
            <a:lstStyle/>
            <a:p>
              <a:r>
                <a:rPr lang="zh-CN" altLang="en-US" sz="1406" b="1" dirty="0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0" name="Rectangle 31"/>
            <p:cNvSpPr/>
            <p:nvPr/>
          </p:nvSpPr>
          <p:spPr>
            <a:xfrm>
              <a:off x="5203058" y="1160929"/>
              <a:ext cx="2238760" cy="576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p14="http://schemas.microsoft.com/office/powerpoint/2010/main" xmlns:ma14="http://schemas.microsoft.com/office/mac/drawingml/2011/main" xmlns:a14="http://schemas.microsoft.com/office/drawing/2010/main" xmlns="" val="1"/>
              </a:ext>
            </a:extLst>
          </p:spPr>
          <p:txBody>
            <a:bodyPr wrap="square" lIns="0" tIns="0" rIns="0" bIns="0" anchor="ctr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25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125">
                  <a:cs typeface="+mn-ea"/>
                  <a:sym typeface="+mn-lt"/>
                </a:rPr>
              </a:br>
              <a:r>
                <a:rPr lang="zh-CN" altLang="en-US" sz="1125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11" name="Rectangle 32"/>
            <p:cNvSpPr/>
            <p:nvPr/>
          </p:nvSpPr>
          <p:spPr>
            <a:xfrm>
              <a:off x="5203058" y="893046"/>
              <a:ext cx="1785884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p14="http://schemas.microsoft.com/office/powerpoint/2010/main" xmlns:ma14="http://schemas.microsoft.com/office/mac/drawingml/2011/main" xmlns:a14="http://schemas.microsoft.com/office/drawing/2010/main" xmlns="" val="1"/>
              </a:ext>
            </a:extLst>
          </p:spPr>
          <p:txBody>
            <a:bodyPr wrap="none" lIns="0" tIns="0" rIns="0" bIns="0" anchor="ctr">
              <a:normAutofit fontScale="77500" lnSpcReduction="20000"/>
            </a:bodyPr>
            <a:lstStyle/>
            <a:p>
              <a:r>
                <a:rPr lang="zh-CN" altLang="en-US" sz="1406" b="1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2" name="Rectangle 29"/>
            <p:cNvSpPr/>
            <p:nvPr/>
          </p:nvSpPr>
          <p:spPr>
            <a:xfrm>
              <a:off x="7984067" y="1160929"/>
              <a:ext cx="2238760" cy="576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p14="http://schemas.microsoft.com/office/powerpoint/2010/main" xmlns:ma14="http://schemas.microsoft.com/office/mac/drawingml/2011/main" xmlns:a14="http://schemas.microsoft.com/office/drawing/2010/main" xmlns="" val="1"/>
              </a:ext>
            </a:extLst>
          </p:spPr>
          <p:txBody>
            <a:bodyPr wrap="square" lIns="0" tIns="0" rIns="0" bIns="0" anchor="ctr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25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125">
                  <a:cs typeface="+mn-ea"/>
                  <a:sym typeface="+mn-lt"/>
                </a:rPr>
              </a:br>
              <a:r>
                <a:rPr lang="zh-CN" altLang="en-US" sz="1125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13" name="Rectangle 30"/>
            <p:cNvSpPr/>
            <p:nvPr/>
          </p:nvSpPr>
          <p:spPr>
            <a:xfrm>
              <a:off x="7984067" y="893046"/>
              <a:ext cx="1785884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p14="http://schemas.microsoft.com/office/powerpoint/2010/main" xmlns:ma14="http://schemas.microsoft.com/office/mac/drawingml/2011/main" xmlns:a14="http://schemas.microsoft.com/office/drawing/2010/main" xmlns="" val="1"/>
              </a:ext>
            </a:extLst>
          </p:spPr>
          <p:txBody>
            <a:bodyPr wrap="none" lIns="0" tIns="0" rIns="0" bIns="0" anchor="ctr">
              <a:normAutofit fontScale="77500" lnSpcReduction="20000"/>
            </a:bodyPr>
            <a:lstStyle/>
            <a:p>
              <a:r>
                <a:rPr lang="zh-CN" altLang="en-US" sz="1406" b="1" dirty="0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4" name="Freeform: Shape 21"/>
            <p:cNvSpPr/>
            <p:nvPr/>
          </p:nvSpPr>
          <p:spPr>
            <a:xfrm>
              <a:off x="0" y="2768946"/>
              <a:ext cx="10227811" cy="1801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extrusionOk="0">
                  <a:moveTo>
                    <a:pt x="4816" y="1"/>
                  </a:moveTo>
                  <a:cubicBezTo>
                    <a:pt x="3131" y="-46"/>
                    <a:pt x="1481" y="1187"/>
                    <a:pt x="5" y="3399"/>
                  </a:cubicBezTo>
                  <a:lnTo>
                    <a:pt x="0" y="21554"/>
                  </a:lnTo>
                  <a:cubicBezTo>
                    <a:pt x="1109" y="15102"/>
                    <a:pt x="2649" y="10604"/>
                    <a:pt x="4369" y="8786"/>
                  </a:cubicBezTo>
                  <a:cubicBezTo>
                    <a:pt x="6694" y="6332"/>
                    <a:pt x="9069" y="8974"/>
                    <a:pt x="11416" y="10696"/>
                  </a:cubicBezTo>
                  <a:cubicBezTo>
                    <a:pt x="12629" y="11585"/>
                    <a:pt x="13851" y="12212"/>
                    <a:pt x="15078" y="12231"/>
                  </a:cubicBezTo>
                  <a:cubicBezTo>
                    <a:pt x="17128" y="12264"/>
                    <a:pt x="19207" y="10216"/>
                    <a:pt x="20976" y="5372"/>
                  </a:cubicBezTo>
                  <a:cubicBezTo>
                    <a:pt x="21195" y="4774"/>
                    <a:pt x="21393" y="4037"/>
                    <a:pt x="21600" y="3376"/>
                  </a:cubicBezTo>
                  <a:lnTo>
                    <a:pt x="21600" y="3296"/>
                  </a:lnTo>
                  <a:cubicBezTo>
                    <a:pt x="21303" y="3964"/>
                    <a:pt x="20992" y="4545"/>
                    <a:pt x="20680" y="5071"/>
                  </a:cubicBezTo>
                  <a:cubicBezTo>
                    <a:pt x="19230" y="7511"/>
                    <a:pt x="17709" y="9115"/>
                    <a:pt x="16147" y="9417"/>
                  </a:cubicBezTo>
                  <a:cubicBezTo>
                    <a:pt x="14053" y="9823"/>
                    <a:pt x="12715" y="7258"/>
                    <a:pt x="11190" y="5181"/>
                  </a:cubicBezTo>
                  <a:cubicBezTo>
                    <a:pt x="9396" y="2740"/>
                    <a:pt x="7477" y="581"/>
                    <a:pt x="5539" y="101"/>
                  </a:cubicBezTo>
                  <a:cubicBezTo>
                    <a:pt x="5298" y="41"/>
                    <a:pt x="5056" y="8"/>
                    <a:pt x="481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22"/>
            <p:cNvSpPr/>
            <p:nvPr/>
          </p:nvSpPr>
          <p:spPr>
            <a:xfrm>
              <a:off x="7909509" y="3725619"/>
              <a:ext cx="2318301" cy="63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75" extrusionOk="0">
                  <a:moveTo>
                    <a:pt x="3081" y="0"/>
                  </a:moveTo>
                  <a:lnTo>
                    <a:pt x="0" y="1084"/>
                  </a:lnTo>
                  <a:cubicBezTo>
                    <a:pt x="1009" y="3651"/>
                    <a:pt x="3269" y="9083"/>
                    <a:pt x="6411" y="13330"/>
                  </a:cubicBezTo>
                  <a:cubicBezTo>
                    <a:pt x="11171" y="19763"/>
                    <a:pt x="16496" y="21600"/>
                    <a:pt x="21600" y="18190"/>
                  </a:cubicBezTo>
                  <a:lnTo>
                    <a:pt x="21600" y="18076"/>
                  </a:lnTo>
                  <a:cubicBezTo>
                    <a:pt x="20877" y="18184"/>
                    <a:pt x="17615" y="18411"/>
                    <a:pt x="13876" y="16276"/>
                  </a:cubicBezTo>
                  <a:cubicBezTo>
                    <a:pt x="10044" y="14088"/>
                    <a:pt x="5727" y="9423"/>
                    <a:pt x="3081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23"/>
            <p:cNvSpPr/>
            <p:nvPr/>
          </p:nvSpPr>
          <p:spPr>
            <a:xfrm rot="10800000" flipH="1">
              <a:off x="6250219" y="2847975"/>
              <a:ext cx="1954706" cy="554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extrusionOk="0">
                  <a:moveTo>
                    <a:pt x="3946" y="0"/>
                  </a:moveTo>
                  <a:lnTo>
                    <a:pt x="0" y="3319"/>
                  </a:lnTo>
                  <a:cubicBezTo>
                    <a:pt x="1053" y="6000"/>
                    <a:pt x="2601" y="9469"/>
                    <a:pt x="4417" y="12351"/>
                  </a:cubicBezTo>
                  <a:cubicBezTo>
                    <a:pt x="7113" y="16632"/>
                    <a:pt x="9944" y="18906"/>
                    <a:pt x="12783" y="20223"/>
                  </a:cubicBezTo>
                  <a:cubicBezTo>
                    <a:pt x="14166" y="20865"/>
                    <a:pt x="15556" y="21284"/>
                    <a:pt x="16951" y="21434"/>
                  </a:cubicBezTo>
                  <a:cubicBezTo>
                    <a:pt x="18502" y="21600"/>
                    <a:pt x="20053" y="21443"/>
                    <a:pt x="21600" y="20959"/>
                  </a:cubicBezTo>
                  <a:lnTo>
                    <a:pt x="21568" y="20547"/>
                  </a:lnTo>
                  <a:cubicBezTo>
                    <a:pt x="20119" y="20362"/>
                    <a:pt x="16673" y="19195"/>
                    <a:pt x="12893" y="15491"/>
                  </a:cubicBezTo>
                  <a:cubicBezTo>
                    <a:pt x="9808" y="12469"/>
                    <a:pt x="6568" y="7945"/>
                    <a:pt x="3946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19"/>
            <p:cNvSpPr/>
            <p:nvPr/>
          </p:nvSpPr>
          <p:spPr>
            <a:xfrm>
              <a:off x="5532019" y="1824259"/>
              <a:ext cx="1117040" cy="161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extrusionOk="0">
                  <a:moveTo>
                    <a:pt x="2817" y="7689"/>
                  </a:moveTo>
                  <a:cubicBezTo>
                    <a:pt x="164" y="11117"/>
                    <a:pt x="-760" y="15289"/>
                    <a:pt x="670" y="19391"/>
                  </a:cubicBezTo>
                  <a:cubicBezTo>
                    <a:pt x="937" y="20158"/>
                    <a:pt x="1275" y="20895"/>
                    <a:pt x="1681" y="21600"/>
                  </a:cubicBezTo>
                  <a:cubicBezTo>
                    <a:pt x="2702" y="21510"/>
                    <a:pt x="3727" y="21360"/>
                    <a:pt x="4751" y="21149"/>
                  </a:cubicBezTo>
                  <a:cubicBezTo>
                    <a:pt x="10229" y="20021"/>
                    <a:pt x="14610" y="17338"/>
                    <a:pt x="17263" y="13911"/>
                  </a:cubicBezTo>
                  <a:cubicBezTo>
                    <a:pt x="19916" y="10483"/>
                    <a:pt x="20840" y="6311"/>
                    <a:pt x="19410" y="2209"/>
                  </a:cubicBezTo>
                  <a:cubicBezTo>
                    <a:pt x="19143" y="1442"/>
                    <a:pt x="18805" y="705"/>
                    <a:pt x="18399" y="0"/>
                  </a:cubicBezTo>
                  <a:cubicBezTo>
                    <a:pt x="17378" y="90"/>
                    <a:pt x="16353" y="240"/>
                    <a:pt x="15329" y="451"/>
                  </a:cubicBezTo>
                  <a:cubicBezTo>
                    <a:pt x="9851" y="1579"/>
                    <a:pt x="5470" y="4262"/>
                    <a:pt x="2817" y="7689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Rectangle 20"/>
            <p:cNvSpPr/>
            <p:nvPr/>
          </p:nvSpPr>
          <p:spPr>
            <a:xfrm rot="18000000">
              <a:off x="5425650" y="2511035"/>
              <a:ext cx="1340952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p14="http://schemas.microsoft.com/office/powerpoint/2010/main" xmlns:ma14="http://schemas.microsoft.com/office/mac/drawingml/2011/main" xmlns:a14="http://schemas.microsoft.com/office/drawing/2010/main" xmlns="" val="1"/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9" name="Freeform: Shape 17"/>
            <p:cNvSpPr/>
            <p:nvPr/>
          </p:nvSpPr>
          <p:spPr>
            <a:xfrm>
              <a:off x="2428985" y="1817333"/>
              <a:ext cx="1117040" cy="161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extrusionOk="0">
                  <a:moveTo>
                    <a:pt x="2817" y="7689"/>
                  </a:moveTo>
                  <a:cubicBezTo>
                    <a:pt x="164" y="11117"/>
                    <a:pt x="-760" y="15289"/>
                    <a:pt x="670" y="19391"/>
                  </a:cubicBezTo>
                  <a:cubicBezTo>
                    <a:pt x="937" y="20158"/>
                    <a:pt x="1275" y="20895"/>
                    <a:pt x="1681" y="21600"/>
                  </a:cubicBezTo>
                  <a:cubicBezTo>
                    <a:pt x="2702" y="21510"/>
                    <a:pt x="3727" y="21360"/>
                    <a:pt x="4751" y="21149"/>
                  </a:cubicBezTo>
                  <a:cubicBezTo>
                    <a:pt x="10229" y="20021"/>
                    <a:pt x="14610" y="17338"/>
                    <a:pt x="17263" y="13911"/>
                  </a:cubicBezTo>
                  <a:cubicBezTo>
                    <a:pt x="19916" y="10483"/>
                    <a:pt x="20840" y="6311"/>
                    <a:pt x="19410" y="2209"/>
                  </a:cubicBezTo>
                  <a:cubicBezTo>
                    <a:pt x="19143" y="1442"/>
                    <a:pt x="18805" y="705"/>
                    <a:pt x="18399" y="0"/>
                  </a:cubicBezTo>
                  <a:cubicBezTo>
                    <a:pt x="17378" y="90"/>
                    <a:pt x="16353" y="240"/>
                    <a:pt x="15329" y="451"/>
                  </a:cubicBezTo>
                  <a:cubicBezTo>
                    <a:pt x="9851" y="1579"/>
                    <a:pt x="5470" y="4262"/>
                    <a:pt x="2817" y="7689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Rectangle 18"/>
            <p:cNvSpPr/>
            <p:nvPr/>
          </p:nvSpPr>
          <p:spPr>
            <a:xfrm rot="18000000">
              <a:off x="2316640" y="2511035"/>
              <a:ext cx="1340951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p14="http://schemas.microsoft.com/office/powerpoint/2010/main" xmlns:ma14="http://schemas.microsoft.com/office/mac/drawingml/2011/main" xmlns:a14="http://schemas.microsoft.com/office/drawing/2010/main" xmlns="" val="1"/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21" name="Freeform: Shape 15"/>
            <p:cNvSpPr/>
            <p:nvPr/>
          </p:nvSpPr>
          <p:spPr>
            <a:xfrm>
              <a:off x="8318491" y="1980699"/>
              <a:ext cx="1117040" cy="161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extrusionOk="0">
                  <a:moveTo>
                    <a:pt x="2817" y="7689"/>
                  </a:moveTo>
                  <a:cubicBezTo>
                    <a:pt x="5470" y="4262"/>
                    <a:pt x="9851" y="1579"/>
                    <a:pt x="15329" y="451"/>
                  </a:cubicBezTo>
                  <a:cubicBezTo>
                    <a:pt x="16353" y="240"/>
                    <a:pt x="17378" y="90"/>
                    <a:pt x="18399" y="0"/>
                  </a:cubicBezTo>
                  <a:cubicBezTo>
                    <a:pt x="18805" y="705"/>
                    <a:pt x="19143" y="1442"/>
                    <a:pt x="19410" y="2209"/>
                  </a:cubicBezTo>
                  <a:cubicBezTo>
                    <a:pt x="20840" y="6312"/>
                    <a:pt x="19916" y="10483"/>
                    <a:pt x="17263" y="13911"/>
                  </a:cubicBezTo>
                  <a:cubicBezTo>
                    <a:pt x="14610" y="17338"/>
                    <a:pt x="10229" y="20021"/>
                    <a:pt x="4751" y="21149"/>
                  </a:cubicBezTo>
                  <a:cubicBezTo>
                    <a:pt x="3727" y="21360"/>
                    <a:pt x="2702" y="21510"/>
                    <a:pt x="1681" y="21600"/>
                  </a:cubicBezTo>
                  <a:cubicBezTo>
                    <a:pt x="1275" y="20895"/>
                    <a:pt x="937" y="20158"/>
                    <a:pt x="670" y="19391"/>
                  </a:cubicBezTo>
                  <a:cubicBezTo>
                    <a:pt x="-760" y="15289"/>
                    <a:pt x="164" y="11117"/>
                    <a:pt x="2817" y="7689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Rectangle 16"/>
            <p:cNvSpPr/>
            <p:nvPr/>
          </p:nvSpPr>
          <p:spPr>
            <a:xfrm rot="18000000">
              <a:off x="8206534" y="2682880"/>
              <a:ext cx="1340951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p14="http://schemas.microsoft.com/office/powerpoint/2010/main" xmlns:ma14="http://schemas.microsoft.com/office/mac/drawingml/2011/main" xmlns:a14="http://schemas.microsoft.com/office/drawing/2010/main" xmlns="" val="1"/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23" name="Freeform: Shape 13"/>
            <p:cNvSpPr/>
            <p:nvPr/>
          </p:nvSpPr>
          <p:spPr>
            <a:xfrm>
              <a:off x="6901361" y="3552806"/>
              <a:ext cx="1182556" cy="1523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7" h="21600" extrusionOk="0">
                  <a:moveTo>
                    <a:pt x="16713" y="7027"/>
                  </a:moveTo>
                  <a:cubicBezTo>
                    <a:pt x="13800" y="3600"/>
                    <a:pt x="9323" y="1075"/>
                    <a:pt x="3973" y="264"/>
                  </a:cubicBezTo>
                  <a:cubicBezTo>
                    <a:pt x="2973" y="112"/>
                    <a:pt x="1980" y="25"/>
                    <a:pt x="996" y="0"/>
                  </a:cubicBezTo>
                  <a:cubicBezTo>
                    <a:pt x="688" y="770"/>
                    <a:pt x="448" y="1569"/>
                    <a:pt x="279" y="2396"/>
                  </a:cubicBezTo>
                  <a:cubicBezTo>
                    <a:pt x="-626" y="6815"/>
                    <a:pt x="722" y="11145"/>
                    <a:pt x="3635" y="14573"/>
                  </a:cubicBezTo>
                  <a:cubicBezTo>
                    <a:pt x="6548" y="18000"/>
                    <a:pt x="11025" y="20525"/>
                    <a:pt x="16375" y="21336"/>
                  </a:cubicBezTo>
                  <a:cubicBezTo>
                    <a:pt x="17375" y="21488"/>
                    <a:pt x="18368" y="21575"/>
                    <a:pt x="19352" y="21600"/>
                  </a:cubicBezTo>
                  <a:cubicBezTo>
                    <a:pt x="19660" y="20830"/>
                    <a:pt x="19900" y="20031"/>
                    <a:pt x="20069" y="19204"/>
                  </a:cubicBezTo>
                  <a:cubicBezTo>
                    <a:pt x="20974" y="14785"/>
                    <a:pt x="19626" y="10455"/>
                    <a:pt x="16713" y="7027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Rectangle 14"/>
            <p:cNvSpPr/>
            <p:nvPr/>
          </p:nvSpPr>
          <p:spPr>
            <a:xfrm rot="3300000">
              <a:off x="6789242" y="4158919"/>
              <a:ext cx="1340951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p14="http://schemas.microsoft.com/office/powerpoint/2010/main" xmlns:ma14="http://schemas.microsoft.com/office/mac/drawingml/2011/main" xmlns:a14="http://schemas.microsoft.com/office/drawing/2010/main" xmlns="" val="1"/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25" name="Freeform: Shape 11"/>
            <p:cNvSpPr/>
            <p:nvPr/>
          </p:nvSpPr>
          <p:spPr>
            <a:xfrm>
              <a:off x="4060148" y="3110585"/>
              <a:ext cx="1117040" cy="161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extrusionOk="0">
                  <a:moveTo>
                    <a:pt x="17263" y="7689"/>
                  </a:moveTo>
                  <a:cubicBezTo>
                    <a:pt x="14610" y="4262"/>
                    <a:pt x="10229" y="1579"/>
                    <a:pt x="4751" y="451"/>
                  </a:cubicBezTo>
                  <a:cubicBezTo>
                    <a:pt x="3727" y="240"/>
                    <a:pt x="2702" y="90"/>
                    <a:pt x="1681" y="0"/>
                  </a:cubicBezTo>
                  <a:cubicBezTo>
                    <a:pt x="1275" y="705"/>
                    <a:pt x="937" y="1442"/>
                    <a:pt x="670" y="2209"/>
                  </a:cubicBezTo>
                  <a:cubicBezTo>
                    <a:pt x="-760" y="6312"/>
                    <a:pt x="164" y="10483"/>
                    <a:pt x="2817" y="13911"/>
                  </a:cubicBezTo>
                  <a:cubicBezTo>
                    <a:pt x="5470" y="17338"/>
                    <a:pt x="9851" y="20021"/>
                    <a:pt x="15329" y="21149"/>
                  </a:cubicBezTo>
                  <a:cubicBezTo>
                    <a:pt x="16353" y="21360"/>
                    <a:pt x="17378" y="21510"/>
                    <a:pt x="18399" y="21600"/>
                  </a:cubicBezTo>
                  <a:cubicBezTo>
                    <a:pt x="18805" y="20895"/>
                    <a:pt x="19143" y="20158"/>
                    <a:pt x="19410" y="19391"/>
                  </a:cubicBezTo>
                  <a:cubicBezTo>
                    <a:pt x="20840" y="15289"/>
                    <a:pt x="19916" y="11117"/>
                    <a:pt x="17263" y="7689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Rectangle 12"/>
            <p:cNvSpPr/>
            <p:nvPr/>
          </p:nvSpPr>
          <p:spPr>
            <a:xfrm rot="3600000">
              <a:off x="3912474" y="3792083"/>
              <a:ext cx="1340951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p14="http://schemas.microsoft.com/office/powerpoint/2010/main" xmlns:ma14="http://schemas.microsoft.com/office/mac/drawingml/2011/main" xmlns:a14="http://schemas.microsoft.com/office/drawing/2010/main" xmlns="" val="1"/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537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153338" y="2846728"/>
            <a:ext cx="2314472" cy="1531636"/>
            <a:chOff x="0" y="0"/>
            <a:chExt cx="5983" cy="3960"/>
          </a:xfrm>
        </p:grpSpPr>
        <p:sp>
          <p:nvSpPr>
            <p:cNvPr id="63" name="Freeform: Shape 9"/>
            <p:cNvSpPr>
              <a:spLocks/>
            </p:cNvSpPr>
            <p:nvPr/>
          </p:nvSpPr>
          <p:spPr bwMode="auto">
            <a:xfrm>
              <a:off x="1890" y="88"/>
              <a:ext cx="3957" cy="3404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Freeform: Shape 10"/>
            <p:cNvSpPr>
              <a:spLocks/>
            </p:cNvSpPr>
            <p:nvPr/>
          </p:nvSpPr>
          <p:spPr bwMode="auto">
            <a:xfrm>
              <a:off x="1862" y="79"/>
              <a:ext cx="4051" cy="3473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Freeform: Shape 11"/>
            <p:cNvSpPr>
              <a:spLocks/>
            </p:cNvSpPr>
            <p:nvPr/>
          </p:nvSpPr>
          <p:spPr bwMode="auto">
            <a:xfrm>
              <a:off x="0" y="0"/>
              <a:ext cx="5983" cy="1874"/>
            </a:xfrm>
            <a:custGeom>
              <a:avLst/>
              <a:gdLst>
                <a:gd name="T0" fmla="*/ 0 w 21600"/>
                <a:gd name="T1" fmla="*/ 1 h 21600"/>
                <a:gd name="T2" fmla="*/ 40 w 21600"/>
                <a:gd name="T3" fmla="*/ 1 h 21600"/>
                <a:gd name="T4" fmla="*/ 127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Freeform: Shape 12"/>
            <p:cNvSpPr>
              <a:spLocks/>
            </p:cNvSpPr>
            <p:nvPr/>
          </p:nvSpPr>
          <p:spPr bwMode="auto">
            <a:xfrm>
              <a:off x="2341" y="30"/>
              <a:ext cx="3565" cy="3930"/>
            </a:xfrm>
            <a:custGeom>
              <a:avLst/>
              <a:gdLst>
                <a:gd name="T0" fmla="*/ 0 w 21600"/>
                <a:gd name="T1" fmla="*/ 12 h 21600"/>
                <a:gd name="T2" fmla="*/ 16 w 21600"/>
                <a:gd name="T3" fmla="*/ 0 h 21600"/>
                <a:gd name="T4" fmla="*/ 6 w 21600"/>
                <a:gd name="T5" fmla="*/ 24 h 21600"/>
                <a:gd name="T6" fmla="*/ 0 w 21600"/>
                <a:gd name="T7" fmla="*/ 12 h 21600"/>
                <a:gd name="T8" fmla="*/ 0 w 21600"/>
                <a:gd name="T9" fmla="*/ 12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4506491" y="3264834"/>
            <a:ext cx="1194367" cy="789025"/>
            <a:chOff x="0" y="0"/>
            <a:chExt cx="3087" cy="2039"/>
          </a:xfrm>
        </p:grpSpPr>
        <p:sp>
          <p:nvSpPr>
            <p:cNvPr id="59" name="Freeform: Shape 14"/>
            <p:cNvSpPr>
              <a:spLocks/>
            </p:cNvSpPr>
            <p:nvPr/>
          </p:nvSpPr>
          <p:spPr bwMode="auto">
            <a:xfrm>
              <a:off x="975" y="45"/>
              <a:ext cx="2042" cy="1754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4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Freeform: Shape 15"/>
            <p:cNvSpPr>
              <a:spLocks/>
            </p:cNvSpPr>
            <p:nvPr/>
          </p:nvSpPr>
          <p:spPr bwMode="auto">
            <a:xfrm>
              <a:off x="961" y="40"/>
              <a:ext cx="2090" cy="1790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4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Freeform: Shape 16"/>
            <p:cNvSpPr>
              <a:spLocks/>
            </p:cNvSpPr>
            <p:nvPr/>
          </p:nvSpPr>
          <p:spPr bwMode="auto">
            <a:xfrm>
              <a:off x="0" y="0"/>
              <a:ext cx="3087" cy="965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Freeform: Shape 17"/>
            <p:cNvSpPr>
              <a:spLocks/>
            </p:cNvSpPr>
            <p:nvPr/>
          </p:nvSpPr>
          <p:spPr bwMode="auto">
            <a:xfrm>
              <a:off x="1208" y="15"/>
              <a:ext cx="1840" cy="2024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4189062" y="2071110"/>
            <a:ext cx="816873" cy="541487"/>
            <a:chOff x="0" y="0"/>
            <a:chExt cx="2111" cy="1400"/>
          </a:xfrm>
        </p:grpSpPr>
        <p:sp>
          <p:nvSpPr>
            <p:cNvPr id="55" name="Freeform: Shape 19"/>
            <p:cNvSpPr>
              <a:spLocks/>
            </p:cNvSpPr>
            <p:nvPr/>
          </p:nvSpPr>
          <p:spPr bwMode="auto">
            <a:xfrm>
              <a:off x="667" y="31"/>
              <a:ext cx="1396" cy="1203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2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Freeform: Shape 20"/>
            <p:cNvSpPr>
              <a:spLocks/>
            </p:cNvSpPr>
            <p:nvPr/>
          </p:nvSpPr>
          <p:spPr bwMode="auto">
            <a:xfrm>
              <a:off x="657" y="27"/>
              <a:ext cx="1429" cy="1229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2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Freeform: Shape 21"/>
            <p:cNvSpPr>
              <a:spLocks/>
            </p:cNvSpPr>
            <p:nvPr/>
          </p:nvSpPr>
          <p:spPr bwMode="auto">
            <a:xfrm>
              <a:off x="0" y="0"/>
              <a:ext cx="2111" cy="66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2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2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Freeform: Shape 22"/>
            <p:cNvSpPr>
              <a:spLocks/>
            </p:cNvSpPr>
            <p:nvPr/>
          </p:nvSpPr>
          <p:spPr bwMode="auto">
            <a:xfrm>
              <a:off x="826" y="10"/>
              <a:ext cx="1258" cy="13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2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5772024" y="2110691"/>
            <a:ext cx="730235" cy="482698"/>
            <a:chOff x="0" y="0"/>
            <a:chExt cx="1888" cy="1248"/>
          </a:xfrm>
        </p:grpSpPr>
        <p:sp>
          <p:nvSpPr>
            <p:cNvPr id="51" name="Freeform: Shape 24"/>
            <p:cNvSpPr>
              <a:spLocks/>
            </p:cNvSpPr>
            <p:nvPr/>
          </p:nvSpPr>
          <p:spPr bwMode="auto">
            <a:xfrm>
              <a:off x="596" y="27"/>
              <a:ext cx="1249" cy="1073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3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Freeform: Shape 25"/>
            <p:cNvSpPr>
              <a:spLocks/>
            </p:cNvSpPr>
            <p:nvPr/>
          </p:nvSpPr>
          <p:spPr bwMode="auto">
            <a:xfrm>
              <a:off x="587" y="24"/>
              <a:ext cx="1278" cy="1095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3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Freeform: Shape 26"/>
            <p:cNvSpPr>
              <a:spLocks/>
            </p:cNvSpPr>
            <p:nvPr/>
          </p:nvSpPr>
          <p:spPr bwMode="auto">
            <a:xfrm>
              <a:off x="0" y="0"/>
              <a:ext cx="1888" cy="590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3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Freeform: Shape 27"/>
            <p:cNvSpPr>
              <a:spLocks/>
            </p:cNvSpPr>
            <p:nvPr/>
          </p:nvSpPr>
          <p:spPr bwMode="auto">
            <a:xfrm>
              <a:off x="738" y="9"/>
              <a:ext cx="1125" cy="1239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3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7" name="Oval 32"/>
          <p:cNvSpPr>
            <a:spLocks/>
          </p:cNvSpPr>
          <p:nvPr/>
        </p:nvSpPr>
        <p:spPr bwMode="auto">
          <a:xfrm>
            <a:off x="6065973" y="3812510"/>
            <a:ext cx="835438" cy="696198"/>
          </a:xfrm>
          <a:prstGeom prst="ellipse">
            <a:avLst/>
          </a:prstGeom>
          <a:solidFill>
            <a:srgbClr val="FFFEFE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4" name="Group 53"/>
          <p:cNvGrpSpPr>
            <a:grpSpLocks/>
          </p:cNvGrpSpPr>
          <p:nvPr/>
        </p:nvGrpSpPr>
        <p:grpSpPr bwMode="auto">
          <a:xfrm>
            <a:off x="6313897" y="2919055"/>
            <a:ext cx="460264" cy="304780"/>
            <a:chOff x="0" y="0"/>
            <a:chExt cx="5983" cy="3960"/>
          </a:xfrm>
        </p:grpSpPr>
        <p:sp>
          <p:nvSpPr>
            <p:cNvPr id="38" name="Freeform: Shape 54"/>
            <p:cNvSpPr>
              <a:spLocks/>
            </p:cNvSpPr>
            <p:nvPr/>
          </p:nvSpPr>
          <p:spPr bwMode="auto">
            <a:xfrm>
              <a:off x="1890" y="90"/>
              <a:ext cx="3957" cy="3402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55"/>
            <p:cNvSpPr>
              <a:spLocks/>
            </p:cNvSpPr>
            <p:nvPr/>
          </p:nvSpPr>
          <p:spPr bwMode="auto">
            <a:xfrm>
              <a:off x="1860" y="80"/>
              <a:ext cx="4052" cy="3473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56"/>
            <p:cNvSpPr>
              <a:spLocks/>
            </p:cNvSpPr>
            <p:nvPr/>
          </p:nvSpPr>
          <p:spPr bwMode="auto">
            <a:xfrm>
              <a:off x="0" y="0"/>
              <a:ext cx="5983" cy="1874"/>
            </a:xfrm>
            <a:custGeom>
              <a:avLst/>
              <a:gdLst>
                <a:gd name="T0" fmla="*/ 0 w 21600"/>
                <a:gd name="T1" fmla="*/ 1 h 21600"/>
                <a:gd name="T2" fmla="*/ 40 w 21600"/>
                <a:gd name="T3" fmla="*/ 1 h 21600"/>
                <a:gd name="T4" fmla="*/ 127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Freeform: Shape 57"/>
            <p:cNvSpPr>
              <a:spLocks/>
            </p:cNvSpPr>
            <p:nvPr/>
          </p:nvSpPr>
          <p:spPr bwMode="auto">
            <a:xfrm>
              <a:off x="2341" y="30"/>
              <a:ext cx="3565" cy="3930"/>
            </a:xfrm>
            <a:custGeom>
              <a:avLst/>
              <a:gdLst>
                <a:gd name="T0" fmla="*/ 0 w 21600"/>
                <a:gd name="T1" fmla="*/ 12 h 21600"/>
                <a:gd name="T2" fmla="*/ 16 w 21600"/>
                <a:gd name="T3" fmla="*/ 0 h 21600"/>
                <a:gd name="T4" fmla="*/ 6 w 21600"/>
                <a:gd name="T5" fmla="*/ 24 h 21600"/>
                <a:gd name="T6" fmla="*/ 0 w 21600"/>
                <a:gd name="T7" fmla="*/ 12 h 21600"/>
                <a:gd name="T8" fmla="*/ 0 w 21600"/>
                <a:gd name="T9" fmla="*/ 12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5" name="TextBox 58"/>
          <p:cNvSpPr txBox="1">
            <a:spLocks/>
          </p:cNvSpPr>
          <p:nvPr/>
        </p:nvSpPr>
        <p:spPr bwMode="auto">
          <a:xfrm>
            <a:off x="4740767" y="1215661"/>
            <a:ext cx="82797" cy="8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eaLnBrk="1" hangingPunct="1"/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2312</a:t>
            </a:r>
          </a:p>
        </p:txBody>
      </p:sp>
      <p:grpSp>
        <p:nvGrpSpPr>
          <p:cNvPr id="26" name="Group 59"/>
          <p:cNvGrpSpPr/>
          <p:nvPr/>
        </p:nvGrpSpPr>
        <p:grpSpPr>
          <a:xfrm>
            <a:off x="6392569" y="2187857"/>
            <a:ext cx="1046309" cy="422049"/>
            <a:chOff x="9477009" y="3764961"/>
            <a:chExt cx="2001228" cy="866137"/>
          </a:xfrm>
        </p:grpSpPr>
        <p:sp>
          <p:nvSpPr>
            <p:cNvPr id="36" name="TextBox 60"/>
            <p:cNvSpPr txBox="1">
              <a:spLocks/>
            </p:cNvSpPr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 fontScale="85000" lnSpcReduction="20000"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37" name="TextBox 61"/>
            <p:cNvSpPr txBox="1">
              <a:spLocks/>
            </p:cNvSpPr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400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27" name="Group 62"/>
          <p:cNvGrpSpPr/>
          <p:nvPr/>
        </p:nvGrpSpPr>
        <p:grpSpPr>
          <a:xfrm>
            <a:off x="5560920" y="3378338"/>
            <a:ext cx="1046309" cy="422049"/>
            <a:chOff x="9477009" y="3764961"/>
            <a:chExt cx="2001228" cy="866137"/>
          </a:xfrm>
        </p:grpSpPr>
        <p:sp>
          <p:nvSpPr>
            <p:cNvPr id="34" name="TextBox 63"/>
            <p:cNvSpPr txBox="1">
              <a:spLocks/>
            </p:cNvSpPr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 fontScale="85000" lnSpcReduction="20000"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35" name="TextBox 64"/>
            <p:cNvSpPr txBox="1">
              <a:spLocks/>
            </p:cNvSpPr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400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28" name="Group 65"/>
          <p:cNvGrpSpPr/>
          <p:nvPr/>
        </p:nvGrpSpPr>
        <p:grpSpPr>
          <a:xfrm>
            <a:off x="4635448" y="2035173"/>
            <a:ext cx="1078447" cy="477011"/>
            <a:chOff x="9074588" y="3480470"/>
            <a:chExt cx="2062697" cy="978931"/>
          </a:xfrm>
        </p:grpSpPr>
        <p:sp>
          <p:nvSpPr>
            <p:cNvPr id="32" name="TextBox 66"/>
            <p:cNvSpPr txBox="1">
              <a:spLocks/>
            </p:cNvSpPr>
            <p:nvPr/>
          </p:nvSpPr>
          <p:spPr bwMode="auto">
            <a:xfrm>
              <a:off x="9074588" y="3480470"/>
              <a:ext cx="2001228" cy="309959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 fontScale="85000" lnSpcReduction="20000"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33" name="TextBox 67"/>
            <p:cNvSpPr txBox="1">
              <a:spLocks/>
            </p:cNvSpPr>
            <p:nvPr/>
          </p:nvSpPr>
          <p:spPr bwMode="auto">
            <a:xfrm>
              <a:off x="9136057" y="3903223"/>
              <a:ext cx="2001228" cy="556178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400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29" name="Group 68"/>
          <p:cNvGrpSpPr/>
          <p:nvPr/>
        </p:nvGrpSpPr>
        <p:grpSpPr>
          <a:xfrm>
            <a:off x="2673884" y="2458716"/>
            <a:ext cx="1046309" cy="422049"/>
            <a:chOff x="9477009" y="3764961"/>
            <a:chExt cx="2001228" cy="866137"/>
          </a:xfrm>
        </p:grpSpPr>
        <p:sp>
          <p:nvSpPr>
            <p:cNvPr id="30" name="TextBox 69"/>
            <p:cNvSpPr txBox="1">
              <a:spLocks/>
            </p:cNvSpPr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 fontScale="85000" lnSpcReduction="20000"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31" name="TextBox 70"/>
            <p:cNvSpPr txBox="1">
              <a:spLocks/>
            </p:cNvSpPr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400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(Theme fonts are recommended)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1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459">
            <a:off x="2313236" y="293442"/>
            <a:ext cx="4166407" cy="329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9"/>
          <p:cNvSpPr txBox="1"/>
          <p:nvPr/>
        </p:nvSpPr>
        <p:spPr>
          <a:xfrm>
            <a:off x="3483368" y="139374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Add text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6" y="1943414"/>
            <a:ext cx="2766605" cy="345575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59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07887" y="1492425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3200" dirty="0">
              <a:ln w="22225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8" y="1492425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n w="22225">
                  <a:solidFill>
                    <a:schemeClr val="bg1"/>
                  </a:solidFill>
                </a:ln>
                <a:solidFill>
                  <a:srgbClr val="60B117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3200" dirty="0">
              <a:ln w="22225">
                <a:solidFill>
                  <a:schemeClr val="bg1"/>
                </a:solidFill>
              </a:ln>
              <a:solidFill>
                <a:srgbClr val="60B117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1158" y="1492425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n w="22225">
                  <a:solidFill>
                    <a:schemeClr val="bg1"/>
                  </a:solidFill>
                </a:ln>
                <a:solidFill>
                  <a:srgbClr val="B6322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3200" dirty="0">
              <a:ln w="22225">
                <a:solidFill>
                  <a:schemeClr val="bg1"/>
                </a:solidFill>
              </a:ln>
              <a:solidFill>
                <a:srgbClr val="B6322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9597" y="1492425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n w="22225">
                  <a:solidFill>
                    <a:schemeClr val="bg1"/>
                  </a:solidFill>
                </a:ln>
                <a:solidFill>
                  <a:srgbClr val="0FBCD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200" dirty="0">
              <a:ln w="22225">
                <a:solidFill>
                  <a:schemeClr val="bg1"/>
                </a:solidFill>
              </a:ln>
              <a:solidFill>
                <a:srgbClr val="0FBCD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pic>
        <p:nvPicPr>
          <p:cNvPr id="23" name="Picture 2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3850" y="1492425"/>
            <a:ext cx="188855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5578" y="1492425"/>
            <a:ext cx="188855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/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5085" y="1492425"/>
            <a:ext cx="188855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10"/>
          <p:cNvSpPr txBox="1"/>
          <p:nvPr/>
        </p:nvSpPr>
        <p:spPr>
          <a:xfrm>
            <a:off x="1601683" y="1829937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01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7" name="TextBox 11"/>
          <p:cNvSpPr txBox="1"/>
          <p:nvPr/>
        </p:nvSpPr>
        <p:spPr>
          <a:xfrm>
            <a:off x="4108286" y="1822439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02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8" name="TextBox 12"/>
          <p:cNvSpPr txBox="1"/>
          <p:nvPr/>
        </p:nvSpPr>
        <p:spPr>
          <a:xfrm>
            <a:off x="6554826" y="1847839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03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9" name="TextBox 22"/>
          <p:cNvSpPr txBox="1"/>
          <p:nvPr/>
        </p:nvSpPr>
        <p:spPr>
          <a:xfrm rot="6666">
            <a:off x="1485263" y="2675461"/>
            <a:ext cx="1284326" cy="824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cs typeface="+mn-ea"/>
                <a:sym typeface="+mn-lt"/>
              </a:rPr>
              <a:t>Click to add text</a:t>
            </a:r>
            <a:endParaRPr lang="en-US" altLang="zh-CN" sz="11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cs typeface="+mn-ea"/>
                <a:sym typeface="+mn-lt"/>
              </a:rPr>
              <a:t>Click to add text</a:t>
            </a:r>
          </a:p>
          <a:p>
            <a:pPr>
              <a:lnSpc>
                <a:spcPct val="150000"/>
              </a:lnSpc>
            </a:pPr>
            <a:endParaRPr lang="zh-CN" altLang="en-US" sz="1100" dirty="0">
              <a:cs typeface="+mn-ea"/>
              <a:sym typeface="+mn-lt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860" y="4097921"/>
            <a:ext cx="945551" cy="60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0341" y="4097062"/>
            <a:ext cx="948221" cy="6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5564" y="4084713"/>
            <a:ext cx="982841" cy="6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7"/>
          <p:cNvSpPr txBox="1"/>
          <p:nvPr/>
        </p:nvSpPr>
        <p:spPr>
          <a:xfrm rot="6666">
            <a:off x="4018781" y="2678639"/>
            <a:ext cx="1284326" cy="824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Click to add text</a:t>
            </a:r>
            <a:endParaRPr lang="en-US" altLang="zh-CN" sz="1100" dirty="0">
              <a:solidFill>
                <a:srgbClr val="000000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Click to add text</a:t>
            </a:r>
          </a:p>
          <a:p>
            <a:pPr lvl="0">
              <a:lnSpc>
                <a:spcPct val="150000"/>
              </a:lnSpc>
            </a:pPr>
            <a:endParaRPr lang="zh-CN" altLang="en-US" sz="11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" name="TextBox 38"/>
          <p:cNvSpPr txBox="1"/>
          <p:nvPr/>
        </p:nvSpPr>
        <p:spPr>
          <a:xfrm rot="6666">
            <a:off x="6468719" y="2805599"/>
            <a:ext cx="1284326" cy="570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Click to add text</a:t>
            </a:r>
            <a:endParaRPr lang="en-US" altLang="zh-CN" sz="1100" dirty="0">
              <a:solidFill>
                <a:srgbClr val="000000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0140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6" grpId="0"/>
      <p:bldP spid="27" grpId="0"/>
      <p:bldP spid="28" grpId="0"/>
      <p:bldP spid="29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55578" y="3796680"/>
            <a:ext cx="2116719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59" y="1492319"/>
            <a:ext cx="2312536" cy="226708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99592" y="241923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cs typeface="+mn-ea"/>
                <a:sym typeface="+mn-lt"/>
              </a:rPr>
              <a:t>Add to</a:t>
            </a:r>
            <a:r>
              <a:rPr lang="zh-CN" altLang="en-US" b="1" dirty="0">
                <a:cs typeface="+mn-ea"/>
                <a:sym typeface="+mn-lt"/>
              </a:rPr>
              <a:t>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72043" y="3796680"/>
            <a:ext cx="2116719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24" y="1492319"/>
            <a:ext cx="2312536" cy="226708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716057" y="241923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cs typeface="+mn-ea"/>
                <a:sym typeface="+mn-lt"/>
              </a:rPr>
              <a:t>Add to</a:t>
            </a:r>
            <a:r>
              <a:rPr lang="zh-CN" altLang="en-US" b="1" dirty="0">
                <a:cs typeface="+mn-ea"/>
                <a:sym typeface="+mn-lt"/>
              </a:rPr>
              <a:t>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50691" y="3796680"/>
            <a:ext cx="2116719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72" y="1492319"/>
            <a:ext cx="2312536" cy="226708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594705" y="241923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cs typeface="+mn-ea"/>
                <a:sym typeface="+mn-lt"/>
              </a:rPr>
              <a:t>Add to</a:t>
            </a:r>
            <a:r>
              <a:rPr lang="zh-CN" altLang="en-US" b="1" dirty="0">
                <a:cs typeface="+mn-ea"/>
                <a:sym typeface="+mn-lt"/>
              </a:rPr>
              <a:t>text</a:t>
            </a:r>
            <a:endParaRPr lang="zh-CN" altLang="en-US" sz="16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3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35" grpId="0"/>
      <p:bldP spid="36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235489" y="1492424"/>
            <a:ext cx="3192495" cy="2888447"/>
            <a:chOff x="4968652" y="412874"/>
            <a:chExt cx="4377330" cy="3960440"/>
          </a:xfrm>
        </p:grpSpPr>
        <p:pic>
          <p:nvPicPr>
            <p:cNvPr id="28" name="Picture 2" descr="F:\1-原创素材\1_mm1102\PPT\PPT_014\materaials\pageimg_g19.png"/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8652" y="412874"/>
              <a:ext cx="4377330" cy="3960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 rot="838592">
              <a:off x="7247844" y="1505461"/>
              <a:ext cx="1728192" cy="759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0099FF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0" name="矩形 29"/>
            <p:cNvSpPr/>
            <p:nvPr/>
          </p:nvSpPr>
          <p:spPr>
            <a:xfrm rot="774629">
              <a:off x="7256789" y="2261722"/>
              <a:ext cx="1774829" cy="2954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0099FF"/>
                  </a:solidFill>
                  <a:cs typeface="+mn-ea"/>
                  <a:sym typeface="+mn-lt"/>
                </a:rPr>
                <a:t>Add a detailed description here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572002" y="1492424"/>
            <a:ext cx="3192495" cy="2888447"/>
            <a:chOff x="4968652" y="412874"/>
            <a:chExt cx="4377330" cy="3960440"/>
          </a:xfrm>
        </p:grpSpPr>
        <p:pic>
          <p:nvPicPr>
            <p:cNvPr id="32" name="Picture 2" descr="F:\1-原创素材\1_mm1102\PPT\PPT_014\materaials\pageimg_g19.png"/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8652" y="412874"/>
              <a:ext cx="4377330" cy="3960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 rot="838592">
              <a:off x="7247844" y="1505461"/>
              <a:ext cx="1728192" cy="759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0099FF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4" name="矩形 33"/>
            <p:cNvSpPr/>
            <p:nvPr/>
          </p:nvSpPr>
          <p:spPr>
            <a:xfrm rot="774629">
              <a:off x="7306674" y="2162834"/>
              <a:ext cx="1774829" cy="2954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0099FF"/>
                  </a:solidFill>
                  <a:cs typeface="+mn-ea"/>
                  <a:sym typeface="+mn-lt"/>
                </a:rPr>
                <a:t>Add a detailed description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56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8" y="1821258"/>
            <a:ext cx="2848935" cy="304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16449">
            <a:off x="3957404" y="1478256"/>
            <a:ext cx="3575113" cy="2670097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9"/>
          <p:cNvSpPr txBox="1"/>
          <p:nvPr/>
        </p:nvSpPr>
        <p:spPr>
          <a:xfrm>
            <a:off x="4541656" y="2355389"/>
            <a:ext cx="2406607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52443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6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8" y="1695306"/>
            <a:ext cx="2691436" cy="26054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9070" y="2284512"/>
            <a:ext cx="1723846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Click to add text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282" y="1695306"/>
            <a:ext cx="2691436" cy="260543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734684" y="2284512"/>
            <a:ext cx="1723846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Click to add text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795" y="1695306"/>
            <a:ext cx="2691436" cy="260543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588197" y="2284512"/>
            <a:ext cx="1723846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5631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pic>
        <p:nvPicPr>
          <p:cNvPr id="12" name="Picture 2" descr="F:\1-原创素材\1_mm1102\PPT\PPT_014\materaials\pageimg_g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32385"/>
            <a:ext cx="6696744" cy="418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2297832" y="2197966"/>
            <a:ext cx="4176464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a detailed description here，Add a detailed description here，Add a detailed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216193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432396"/>
            <a:ext cx="6074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cs typeface="+mn-ea"/>
                <a:sym typeface="+mn-lt"/>
              </a:rPr>
              <a:t>Thank you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6" y="1943414"/>
            <a:ext cx="2766605" cy="345575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448859AE-AD94-45DD-A6D5-7BA857C33738}"/>
              </a:ext>
            </a:extLst>
          </p:cNvPr>
          <p:cNvSpPr/>
          <p:nvPr/>
        </p:nvSpPr>
        <p:spPr>
          <a:xfrm>
            <a:off x="7779240" y="424017"/>
            <a:ext cx="1181500" cy="372081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000" dirty="0"/>
          </a:p>
        </p:txBody>
      </p:sp>
      <p:sp>
        <p:nvSpPr>
          <p:cNvPr id="7" name="TextBox 3">
            <a:hlinkClick r:id="rId5"/>
            <a:extLst>
              <a:ext uri="{FF2B5EF4-FFF2-40B4-BE49-F238E27FC236}">
                <a16:creationId xmlns:a16="http://schemas.microsoft.com/office/drawing/2014/main" id="{1EF7EEB8-674B-4CD6-8AE2-A1A2BF81B5F8}"/>
              </a:ext>
            </a:extLst>
          </p:cNvPr>
          <p:cNvSpPr txBox="1"/>
          <p:nvPr/>
        </p:nvSpPr>
        <p:spPr>
          <a:xfrm>
            <a:off x="38940" y="483457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accent3">
                    <a:lumMod val="40000"/>
                    <a:lumOff val="60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accent3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3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459">
            <a:off x="2313236" y="293442"/>
            <a:ext cx="4166407" cy="329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3407322" y="1576832"/>
            <a:ext cx="1978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Add text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6" y="1943414"/>
            <a:ext cx="2766605" cy="345575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" name="图片 2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289" name="图片 28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sp>
        <p:nvSpPr>
          <p:cNvPr id="4" name="Freeform: Shape 4"/>
          <p:cNvSpPr/>
          <p:nvPr/>
        </p:nvSpPr>
        <p:spPr>
          <a:xfrm>
            <a:off x="1377895" y="1733920"/>
            <a:ext cx="792792" cy="488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Freeform: Shape 270"/>
          <p:cNvSpPr/>
          <p:nvPr/>
        </p:nvSpPr>
        <p:spPr>
          <a:xfrm>
            <a:off x="1207878" y="2653135"/>
            <a:ext cx="550787" cy="339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Freeform: Shape 271"/>
          <p:cNvSpPr/>
          <p:nvPr/>
        </p:nvSpPr>
        <p:spPr>
          <a:xfrm>
            <a:off x="7385339" y="2241764"/>
            <a:ext cx="550787" cy="339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Freeform: Shape 272"/>
          <p:cNvSpPr/>
          <p:nvPr/>
        </p:nvSpPr>
        <p:spPr>
          <a:xfrm>
            <a:off x="7254236" y="3341470"/>
            <a:ext cx="367068" cy="226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Freeform: Shape 278"/>
          <p:cNvSpPr/>
          <p:nvPr/>
        </p:nvSpPr>
        <p:spPr>
          <a:xfrm>
            <a:off x="4150860" y="1728510"/>
            <a:ext cx="406733" cy="250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67344" y="2003870"/>
            <a:ext cx="881850" cy="2481651"/>
            <a:chOff x="1867344" y="2003869"/>
            <a:chExt cx="881850" cy="2481651"/>
          </a:xfrm>
        </p:grpSpPr>
        <p:grpSp>
          <p:nvGrpSpPr>
            <p:cNvPr id="5" name="Group 265"/>
            <p:cNvGrpSpPr/>
            <p:nvPr/>
          </p:nvGrpSpPr>
          <p:grpSpPr>
            <a:xfrm>
              <a:off x="1921866" y="2003869"/>
              <a:ext cx="757911" cy="725624"/>
              <a:chOff x="1373621" y="1694484"/>
              <a:chExt cx="1350552" cy="1293018"/>
            </a:xfrm>
          </p:grpSpPr>
          <p:sp>
            <p:nvSpPr>
              <p:cNvPr id="254" name="Freeform: Shape 6"/>
              <p:cNvSpPr>
                <a:spLocks/>
              </p:cNvSpPr>
              <p:nvPr/>
            </p:nvSpPr>
            <p:spPr bwMode="auto">
              <a:xfrm>
                <a:off x="1796608" y="2233387"/>
                <a:ext cx="506725" cy="754115"/>
              </a:xfrm>
              <a:custGeom>
                <a:avLst/>
                <a:gdLst>
                  <a:gd name="T0" fmla="*/ 130 w 164"/>
                  <a:gd name="T1" fmla="*/ 299 h 299"/>
                  <a:gd name="T2" fmla="*/ 123 w 164"/>
                  <a:gd name="T3" fmla="*/ 132 h 299"/>
                  <a:gd name="T4" fmla="*/ 161 w 164"/>
                  <a:gd name="T5" fmla="*/ 47 h 299"/>
                  <a:gd name="T6" fmla="*/ 143 w 164"/>
                  <a:gd name="T7" fmla="*/ 51 h 299"/>
                  <a:gd name="T8" fmla="*/ 108 w 164"/>
                  <a:gd name="T9" fmla="*/ 75 h 299"/>
                  <a:gd name="T10" fmla="*/ 80 w 164"/>
                  <a:gd name="T11" fmla="*/ 6 h 299"/>
                  <a:gd name="T12" fmla="*/ 77 w 164"/>
                  <a:gd name="T13" fmla="*/ 51 h 299"/>
                  <a:gd name="T14" fmla="*/ 48 w 164"/>
                  <a:gd name="T15" fmla="*/ 33 h 299"/>
                  <a:gd name="T16" fmla="*/ 27 w 164"/>
                  <a:gd name="T17" fmla="*/ 16 h 299"/>
                  <a:gd name="T18" fmla="*/ 52 w 164"/>
                  <a:gd name="T19" fmla="*/ 74 h 299"/>
                  <a:gd name="T20" fmla="*/ 10 w 164"/>
                  <a:gd name="T21" fmla="*/ 35 h 299"/>
                  <a:gd name="T22" fmla="*/ 9 w 164"/>
                  <a:gd name="T23" fmla="*/ 53 h 299"/>
                  <a:gd name="T24" fmla="*/ 43 w 164"/>
                  <a:gd name="T25" fmla="*/ 93 h 299"/>
                  <a:gd name="T26" fmla="*/ 10 w 164"/>
                  <a:gd name="T27" fmla="*/ 75 h 299"/>
                  <a:gd name="T28" fmla="*/ 20 w 164"/>
                  <a:gd name="T29" fmla="*/ 97 h 299"/>
                  <a:gd name="T30" fmla="*/ 71 w 164"/>
                  <a:gd name="T31" fmla="*/ 161 h 299"/>
                  <a:gd name="T32" fmla="*/ 62 w 164"/>
                  <a:gd name="T33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4" h="299">
                    <a:moveTo>
                      <a:pt x="130" y="299"/>
                    </a:moveTo>
                    <a:cubicBezTo>
                      <a:pt x="130" y="299"/>
                      <a:pt x="107" y="195"/>
                      <a:pt x="123" y="132"/>
                    </a:cubicBezTo>
                    <a:cubicBezTo>
                      <a:pt x="139" y="70"/>
                      <a:pt x="164" y="57"/>
                      <a:pt x="161" y="47"/>
                    </a:cubicBezTo>
                    <a:cubicBezTo>
                      <a:pt x="159" y="38"/>
                      <a:pt x="147" y="42"/>
                      <a:pt x="143" y="51"/>
                    </a:cubicBezTo>
                    <a:cubicBezTo>
                      <a:pt x="139" y="60"/>
                      <a:pt x="123" y="78"/>
                      <a:pt x="108" y="75"/>
                    </a:cubicBezTo>
                    <a:cubicBezTo>
                      <a:pt x="94" y="72"/>
                      <a:pt x="91" y="12"/>
                      <a:pt x="80" y="6"/>
                    </a:cubicBezTo>
                    <a:cubicBezTo>
                      <a:pt x="70" y="0"/>
                      <a:pt x="73" y="27"/>
                      <a:pt x="77" y="51"/>
                    </a:cubicBezTo>
                    <a:cubicBezTo>
                      <a:pt x="81" y="75"/>
                      <a:pt x="60" y="62"/>
                      <a:pt x="48" y="33"/>
                    </a:cubicBezTo>
                    <a:cubicBezTo>
                      <a:pt x="36" y="4"/>
                      <a:pt x="28" y="12"/>
                      <a:pt x="27" y="16"/>
                    </a:cubicBezTo>
                    <a:cubicBezTo>
                      <a:pt x="25" y="20"/>
                      <a:pt x="54" y="72"/>
                      <a:pt x="52" y="74"/>
                    </a:cubicBezTo>
                    <a:cubicBezTo>
                      <a:pt x="49" y="77"/>
                      <a:pt x="13" y="34"/>
                      <a:pt x="10" y="35"/>
                    </a:cubicBezTo>
                    <a:cubicBezTo>
                      <a:pt x="6" y="36"/>
                      <a:pt x="0" y="39"/>
                      <a:pt x="9" y="53"/>
                    </a:cubicBezTo>
                    <a:cubicBezTo>
                      <a:pt x="17" y="66"/>
                      <a:pt x="44" y="89"/>
                      <a:pt x="43" y="93"/>
                    </a:cubicBezTo>
                    <a:cubicBezTo>
                      <a:pt x="41" y="97"/>
                      <a:pt x="18" y="76"/>
                      <a:pt x="10" y="75"/>
                    </a:cubicBezTo>
                    <a:cubicBezTo>
                      <a:pt x="2" y="75"/>
                      <a:pt x="5" y="86"/>
                      <a:pt x="20" y="97"/>
                    </a:cubicBezTo>
                    <a:cubicBezTo>
                      <a:pt x="34" y="108"/>
                      <a:pt x="71" y="121"/>
                      <a:pt x="71" y="161"/>
                    </a:cubicBezTo>
                    <a:cubicBezTo>
                      <a:pt x="72" y="201"/>
                      <a:pt x="62" y="299"/>
                      <a:pt x="62" y="299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5" name="Freeform: Shape 7"/>
              <p:cNvSpPr>
                <a:spLocks/>
              </p:cNvSpPr>
              <p:nvPr/>
            </p:nvSpPr>
            <p:spPr bwMode="auto">
              <a:xfrm>
                <a:off x="1923289" y="1998929"/>
                <a:ext cx="225450" cy="218711"/>
              </a:xfrm>
              <a:custGeom>
                <a:avLst/>
                <a:gdLst>
                  <a:gd name="T0" fmla="*/ 32 w 73"/>
                  <a:gd name="T1" fmla="*/ 87 h 87"/>
                  <a:gd name="T2" fmla="*/ 1 w 73"/>
                  <a:gd name="T3" fmla="*/ 50 h 87"/>
                  <a:gd name="T4" fmla="*/ 14 w 73"/>
                  <a:gd name="T5" fmla="*/ 0 h 87"/>
                  <a:gd name="T6" fmla="*/ 32 w 73"/>
                  <a:gd name="T7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87">
                    <a:moveTo>
                      <a:pt x="32" y="87"/>
                    </a:moveTo>
                    <a:cubicBezTo>
                      <a:pt x="32" y="87"/>
                      <a:pt x="3" y="78"/>
                      <a:pt x="1" y="50"/>
                    </a:cubicBezTo>
                    <a:cubicBezTo>
                      <a:pt x="0" y="23"/>
                      <a:pt x="14" y="0"/>
                      <a:pt x="14" y="0"/>
                    </a:cubicBezTo>
                    <a:cubicBezTo>
                      <a:pt x="14" y="0"/>
                      <a:pt x="73" y="39"/>
                      <a:pt x="32" y="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6" name="Freeform: Shape 8"/>
              <p:cNvSpPr>
                <a:spLocks/>
              </p:cNvSpPr>
              <p:nvPr/>
            </p:nvSpPr>
            <p:spPr bwMode="auto">
              <a:xfrm>
                <a:off x="1742929" y="2077665"/>
                <a:ext cx="180360" cy="153972"/>
              </a:xfrm>
              <a:custGeom>
                <a:avLst/>
                <a:gdLst>
                  <a:gd name="T0" fmla="*/ 38 w 58"/>
                  <a:gd name="T1" fmla="*/ 61 h 61"/>
                  <a:gd name="T2" fmla="*/ 7 w 58"/>
                  <a:gd name="T3" fmla="*/ 41 h 61"/>
                  <a:gd name="T4" fmla="*/ 5 w 58"/>
                  <a:gd name="T5" fmla="*/ 0 h 61"/>
                  <a:gd name="T6" fmla="*/ 38 w 58"/>
                  <a:gd name="T7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61">
                    <a:moveTo>
                      <a:pt x="38" y="61"/>
                    </a:moveTo>
                    <a:cubicBezTo>
                      <a:pt x="38" y="61"/>
                      <a:pt x="14" y="61"/>
                      <a:pt x="7" y="41"/>
                    </a:cubicBezTo>
                    <a:cubicBezTo>
                      <a:pt x="0" y="20"/>
                      <a:pt x="5" y="0"/>
                      <a:pt x="5" y="0"/>
                    </a:cubicBezTo>
                    <a:cubicBezTo>
                      <a:pt x="5" y="0"/>
                      <a:pt x="58" y="17"/>
                      <a:pt x="38" y="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7" name="Freeform: Shape 9"/>
              <p:cNvSpPr>
                <a:spLocks/>
              </p:cNvSpPr>
              <p:nvPr/>
            </p:nvSpPr>
            <p:spPr bwMode="auto">
              <a:xfrm>
                <a:off x="2071442" y="1918444"/>
                <a:ext cx="191096" cy="171469"/>
              </a:xfrm>
              <a:custGeom>
                <a:avLst/>
                <a:gdLst>
                  <a:gd name="T0" fmla="*/ 17 w 62"/>
                  <a:gd name="T1" fmla="*/ 68 h 68"/>
                  <a:gd name="T2" fmla="*/ 9 w 62"/>
                  <a:gd name="T3" fmla="*/ 31 h 68"/>
                  <a:gd name="T4" fmla="*/ 36 w 62"/>
                  <a:gd name="T5" fmla="*/ 0 h 68"/>
                  <a:gd name="T6" fmla="*/ 17 w 62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68">
                    <a:moveTo>
                      <a:pt x="17" y="68"/>
                    </a:moveTo>
                    <a:cubicBezTo>
                      <a:pt x="17" y="68"/>
                      <a:pt x="0" y="51"/>
                      <a:pt x="9" y="31"/>
                    </a:cubicBezTo>
                    <a:cubicBezTo>
                      <a:pt x="18" y="11"/>
                      <a:pt x="36" y="0"/>
                      <a:pt x="36" y="0"/>
                    </a:cubicBezTo>
                    <a:cubicBezTo>
                      <a:pt x="36" y="0"/>
                      <a:pt x="62" y="50"/>
                      <a:pt x="17" y="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8" name="Freeform: Shape 10"/>
              <p:cNvSpPr>
                <a:spLocks/>
              </p:cNvSpPr>
              <p:nvPr/>
            </p:nvSpPr>
            <p:spPr bwMode="auto">
              <a:xfrm>
                <a:off x="1669926" y="2208891"/>
                <a:ext cx="141711" cy="117229"/>
              </a:xfrm>
              <a:custGeom>
                <a:avLst/>
                <a:gdLst>
                  <a:gd name="T0" fmla="*/ 42 w 46"/>
                  <a:gd name="T1" fmla="*/ 41 h 47"/>
                  <a:gd name="T2" fmla="*/ 12 w 46"/>
                  <a:gd name="T3" fmla="*/ 32 h 47"/>
                  <a:gd name="T4" fmla="*/ 0 w 46"/>
                  <a:gd name="T5" fmla="*/ 0 h 47"/>
                  <a:gd name="T6" fmla="*/ 42 w 46"/>
                  <a:gd name="T7" fmla="*/ 4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47">
                    <a:moveTo>
                      <a:pt x="42" y="41"/>
                    </a:moveTo>
                    <a:cubicBezTo>
                      <a:pt x="42" y="41"/>
                      <a:pt x="23" y="47"/>
                      <a:pt x="12" y="32"/>
                    </a:cubicBezTo>
                    <a:cubicBezTo>
                      <a:pt x="1" y="18"/>
                      <a:pt x="0" y="0"/>
                      <a:pt x="0" y="0"/>
                    </a:cubicBezTo>
                    <a:cubicBezTo>
                      <a:pt x="0" y="0"/>
                      <a:pt x="46" y="1"/>
                      <a:pt x="42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9" name="Freeform: Shape 11"/>
              <p:cNvSpPr>
                <a:spLocks/>
              </p:cNvSpPr>
              <p:nvPr/>
            </p:nvSpPr>
            <p:spPr bwMode="auto">
              <a:xfrm>
                <a:off x="1629131" y="2326120"/>
                <a:ext cx="173919" cy="129477"/>
              </a:xfrm>
              <a:custGeom>
                <a:avLst/>
                <a:gdLst>
                  <a:gd name="T0" fmla="*/ 56 w 56"/>
                  <a:gd name="T1" fmla="*/ 38 h 51"/>
                  <a:gd name="T2" fmla="*/ 25 w 56"/>
                  <a:gd name="T3" fmla="*/ 44 h 51"/>
                  <a:gd name="T4" fmla="*/ 0 w 56"/>
                  <a:gd name="T5" fmla="*/ 20 h 51"/>
                  <a:gd name="T6" fmla="*/ 56 w 56"/>
                  <a:gd name="T7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1">
                    <a:moveTo>
                      <a:pt x="56" y="38"/>
                    </a:moveTo>
                    <a:cubicBezTo>
                      <a:pt x="56" y="38"/>
                      <a:pt x="42" y="51"/>
                      <a:pt x="25" y="44"/>
                    </a:cubicBezTo>
                    <a:cubicBezTo>
                      <a:pt x="9" y="36"/>
                      <a:pt x="0" y="20"/>
                      <a:pt x="0" y="20"/>
                    </a:cubicBezTo>
                    <a:cubicBezTo>
                      <a:pt x="0" y="20"/>
                      <a:pt x="42" y="0"/>
                      <a:pt x="56" y="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0" name="Freeform: Shape 12"/>
              <p:cNvSpPr>
                <a:spLocks/>
              </p:cNvSpPr>
              <p:nvPr/>
            </p:nvSpPr>
            <p:spPr bwMode="auto">
              <a:xfrm>
                <a:off x="1665632" y="2445098"/>
                <a:ext cx="171771" cy="120729"/>
              </a:xfrm>
              <a:custGeom>
                <a:avLst/>
                <a:gdLst>
                  <a:gd name="T0" fmla="*/ 55 w 55"/>
                  <a:gd name="T1" fmla="*/ 21 h 48"/>
                  <a:gd name="T2" fmla="*/ 34 w 55"/>
                  <a:gd name="T3" fmla="*/ 44 h 48"/>
                  <a:gd name="T4" fmla="*/ 0 w 55"/>
                  <a:gd name="T5" fmla="*/ 41 h 48"/>
                  <a:gd name="T6" fmla="*/ 55 w 55"/>
                  <a:gd name="T7" fmla="*/ 2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8">
                    <a:moveTo>
                      <a:pt x="55" y="21"/>
                    </a:moveTo>
                    <a:cubicBezTo>
                      <a:pt x="55" y="21"/>
                      <a:pt x="52" y="41"/>
                      <a:pt x="34" y="44"/>
                    </a:cubicBezTo>
                    <a:cubicBezTo>
                      <a:pt x="17" y="48"/>
                      <a:pt x="0" y="41"/>
                      <a:pt x="0" y="41"/>
                    </a:cubicBezTo>
                    <a:cubicBezTo>
                      <a:pt x="0" y="41"/>
                      <a:pt x="20" y="0"/>
                      <a:pt x="55" y="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1" name="Freeform: Shape 13"/>
              <p:cNvSpPr>
                <a:spLocks/>
              </p:cNvSpPr>
              <p:nvPr/>
            </p:nvSpPr>
            <p:spPr bwMode="auto">
              <a:xfrm>
                <a:off x="1515332" y="2403106"/>
                <a:ext cx="173919" cy="122478"/>
              </a:xfrm>
              <a:custGeom>
                <a:avLst/>
                <a:gdLst>
                  <a:gd name="T0" fmla="*/ 56 w 56"/>
                  <a:gd name="T1" fmla="*/ 24 h 49"/>
                  <a:gd name="T2" fmla="*/ 34 w 56"/>
                  <a:gd name="T3" fmla="*/ 46 h 49"/>
                  <a:gd name="T4" fmla="*/ 0 w 56"/>
                  <a:gd name="T5" fmla="*/ 41 h 49"/>
                  <a:gd name="T6" fmla="*/ 56 w 56"/>
                  <a:gd name="T7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56" y="24"/>
                    </a:moveTo>
                    <a:cubicBezTo>
                      <a:pt x="56" y="24"/>
                      <a:pt x="52" y="43"/>
                      <a:pt x="34" y="46"/>
                    </a:cubicBezTo>
                    <a:cubicBezTo>
                      <a:pt x="16" y="49"/>
                      <a:pt x="0" y="41"/>
                      <a:pt x="0" y="41"/>
                    </a:cubicBezTo>
                    <a:cubicBezTo>
                      <a:pt x="0" y="41"/>
                      <a:pt x="22" y="0"/>
                      <a:pt x="56" y="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2" name="Freeform: Shape 14"/>
              <p:cNvSpPr>
                <a:spLocks/>
              </p:cNvSpPr>
              <p:nvPr/>
            </p:nvSpPr>
            <p:spPr bwMode="auto">
              <a:xfrm>
                <a:off x="1530363" y="2226388"/>
                <a:ext cx="173919" cy="131227"/>
              </a:xfrm>
              <a:custGeom>
                <a:avLst/>
                <a:gdLst>
                  <a:gd name="T0" fmla="*/ 56 w 56"/>
                  <a:gd name="T1" fmla="*/ 38 h 52"/>
                  <a:gd name="T2" fmla="*/ 25 w 56"/>
                  <a:gd name="T3" fmla="*/ 44 h 52"/>
                  <a:gd name="T4" fmla="*/ 0 w 56"/>
                  <a:gd name="T5" fmla="*/ 22 h 52"/>
                  <a:gd name="T6" fmla="*/ 56 w 56"/>
                  <a:gd name="T7" fmla="*/ 3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2">
                    <a:moveTo>
                      <a:pt x="56" y="38"/>
                    </a:moveTo>
                    <a:cubicBezTo>
                      <a:pt x="56" y="38"/>
                      <a:pt x="42" y="52"/>
                      <a:pt x="25" y="44"/>
                    </a:cubicBezTo>
                    <a:cubicBezTo>
                      <a:pt x="9" y="37"/>
                      <a:pt x="0" y="22"/>
                      <a:pt x="0" y="22"/>
                    </a:cubicBezTo>
                    <a:cubicBezTo>
                      <a:pt x="0" y="22"/>
                      <a:pt x="40" y="0"/>
                      <a:pt x="56" y="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3" name="Freeform: Shape 15"/>
              <p:cNvSpPr>
                <a:spLocks/>
              </p:cNvSpPr>
              <p:nvPr/>
            </p:nvSpPr>
            <p:spPr bwMode="auto">
              <a:xfrm>
                <a:off x="1465949" y="2322620"/>
                <a:ext cx="148153" cy="103232"/>
              </a:xfrm>
              <a:custGeom>
                <a:avLst/>
                <a:gdLst>
                  <a:gd name="T0" fmla="*/ 48 w 48"/>
                  <a:gd name="T1" fmla="*/ 26 h 41"/>
                  <a:gd name="T2" fmla="*/ 26 w 48"/>
                  <a:gd name="T3" fmla="*/ 39 h 41"/>
                  <a:gd name="T4" fmla="*/ 0 w 48"/>
                  <a:gd name="T5" fmla="*/ 28 h 41"/>
                  <a:gd name="T6" fmla="*/ 48 w 48"/>
                  <a:gd name="T7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1">
                    <a:moveTo>
                      <a:pt x="48" y="26"/>
                    </a:moveTo>
                    <a:cubicBezTo>
                      <a:pt x="48" y="26"/>
                      <a:pt x="41" y="41"/>
                      <a:pt x="26" y="39"/>
                    </a:cubicBezTo>
                    <a:cubicBezTo>
                      <a:pt x="11" y="37"/>
                      <a:pt x="0" y="28"/>
                      <a:pt x="0" y="28"/>
                    </a:cubicBezTo>
                    <a:cubicBezTo>
                      <a:pt x="0" y="28"/>
                      <a:pt x="27" y="0"/>
                      <a:pt x="48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4" name="Freeform: Shape 16"/>
              <p:cNvSpPr>
                <a:spLocks/>
              </p:cNvSpPr>
              <p:nvPr/>
            </p:nvSpPr>
            <p:spPr bwMode="auto">
              <a:xfrm>
                <a:off x="1584041" y="2068917"/>
                <a:ext cx="120240" cy="104981"/>
              </a:xfrm>
              <a:custGeom>
                <a:avLst/>
                <a:gdLst>
                  <a:gd name="T0" fmla="*/ 39 w 39"/>
                  <a:gd name="T1" fmla="*/ 34 h 41"/>
                  <a:gd name="T2" fmla="*/ 13 w 39"/>
                  <a:gd name="T3" fmla="*/ 30 h 41"/>
                  <a:gd name="T4" fmla="*/ 0 w 39"/>
                  <a:gd name="T5" fmla="*/ 6 h 41"/>
                  <a:gd name="T6" fmla="*/ 39 w 39"/>
                  <a:gd name="T7" fmla="*/ 3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1">
                    <a:moveTo>
                      <a:pt x="39" y="34"/>
                    </a:moveTo>
                    <a:cubicBezTo>
                      <a:pt x="39" y="34"/>
                      <a:pt x="24" y="41"/>
                      <a:pt x="13" y="30"/>
                    </a:cubicBezTo>
                    <a:cubicBezTo>
                      <a:pt x="3" y="20"/>
                      <a:pt x="0" y="6"/>
                      <a:pt x="0" y="6"/>
                    </a:cubicBezTo>
                    <a:cubicBezTo>
                      <a:pt x="0" y="6"/>
                      <a:pt x="37" y="0"/>
                      <a:pt x="39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5" name="Freeform: Shape 17"/>
              <p:cNvSpPr>
                <a:spLocks/>
              </p:cNvSpPr>
              <p:nvPr/>
            </p:nvSpPr>
            <p:spPr bwMode="auto">
              <a:xfrm>
                <a:off x="1472389" y="1998929"/>
                <a:ext cx="94474" cy="80486"/>
              </a:xfrm>
              <a:custGeom>
                <a:avLst/>
                <a:gdLst>
                  <a:gd name="T0" fmla="*/ 31 w 31"/>
                  <a:gd name="T1" fmla="*/ 27 h 32"/>
                  <a:gd name="T2" fmla="*/ 11 w 31"/>
                  <a:gd name="T3" fmla="*/ 24 h 32"/>
                  <a:gd name="T4" fmla="*/ 0 w 31"/>
                  <a:gd name="T5" fmla="*/ 4 h 32"/>
                  <a:gd name="T6" fmla="*/ 31 w 31"/>
                  <a:gd name="T7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2">
                    <a:moveTo>
                      <a:pt x="31" y="27"/>
                    </a:moveTo>
                    <a:cubicBezTo>
                      <a:pt x="31" y="27"/>
                      <a:pt x="19" y="32"/>
                      <a:pt x="11" y="24"/>
                    </a:cubicBezTo>
                    <a:cubicBezTo>
                      <a:pt x="2" y="16"/>
                      <a:pt x="0" y="4"/>
                      <a:pt x="0" y="4"/>
                    </a:cubicBezTo>
                    <a:cubicBezTo>
                      <a:pt x="0" y="4"/>
                      <a:pt x="30" y="0"/>
                      <a:pt x="31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6" name="Freeform: Shape 18"/>
              <p:cNvSpPr>
                <a:spLocks/>
              </p:cNvSpPr>
              <p:nvPr/>
            </p:nvSpPr>
            <p:spPr bwMode="auto">
              <a:xfrm>
                <a:off x="1642014" y="1965685"/>
                <a:ext cx="118093" cy="101482"/>
              </a:xfrm>
              <a:custGeom>
                <a:avLst/>
                <a:gdLst>
                  <a:gd name="T0" fmla="*/ 32 w 38"/>
                  <a:gd name="T1" fmla="*/ 36 h 40"/>
                  <a:gd name="T2" fmla="*/ 8 w 38"/>
                  <a:gd name="T3" fmla="*/ 27 h 40"/>
                  <a:gd name="T4" fmla="*/ 0 w 38"/>
                  <a:gd name="T5" fmla="*/ 0 h 40"/>
                  <a:gd name="T6" fmla="*/ 32 w 38"/>
                  <a:gd name="T7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40">
                    <a:moveTo>
                      <a:pt x="32" y="36"/>
                    </a:moveTo>
                    <a:cubicBezTo>
                      <a:pt x="32" y="36"/>
                      <a:pt x="16" y="40"/>
                      <a:pt x="8" y="27"/>
                    </a:cubicBezTo>
                    <a:cubicBezTo>
                      <a:pt x="0" y="15"/>
                      <a:pt x="0" y="0"/>
                      <a:pt x="0" y="0"/>
                    </a:cubicBezTo>
                    <a:cubicBezTo>
                      <a:pt x="0" y="0"/>
                      <a:pt x="38" y="4"/>
                      <a:pt x="32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7" name="Freeform: Shape 19"/>
              <p:cNvSpPr>
                <a:spLocks/>
              </p:cNvSpPr>
              <p:nvPr/>
            </p:nvSpPr>
            <p:spPr bwMode="auto">
              <a:xfrm>
                <a:off x="1657044" y="1837958"/>
                <a:ext cx="118093" cy="101482"/>
              </a:xfrm>
              <a:custGeom>
                <a:avLst/>
                <a:gdLst>
                  <a:gd name="T0" fmla="*/ 31 w 38"/>
                  <a:gd name="T1" fmla="*/ 36 h 40"/>
                  <a:gd name="T2" fmla="*/ 8 w 38"/>
                  <a:gd name="T3" fmla="*/ 27 h 40"/>
                  <a:gd name="T4" fmla="*/ 0 w 38"/>
                  <a:gd name="T5" fmla="*/ 0 h 40"/>
                  <a:gd name="T6" fmla="*/ 31 w 38"/>
                  <a:gd name="T7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40">
                    <a:moveTo>
                      <a:pt x="31" y="36"/>
                    </a:moveTo>
                    <a:cubicBezTo>
                      <a:pt x="31" y="36"/>
                      <a:pt x="15" y="40"/>
                      <a:pt x="8" y="27"/>
                    </a:cubicBezTo>
                    <a:cubicBezTo>
                      <a:pt x="0" y="14"/>
                      <a:pt x="0" y="0"/>
                      <a:pt x="0" y="0"/>
                    </a:cubicBezTo>
                    <a:cubicBezTo>
                      <a:pt x="0" y="0"/>
                      <a:pt x="38" y="3"/>
                      <a:pt x="31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8" name="Freeform: Shape 20"/>
              <p:cNvSpPr>
                <a:spLocks/>
              </p:cNvSpPr>
              <p:nvPr/>
            </p:nvSpPr>
            <p:spPr bwMode="auto">
              <a:xfrm>
                <a:off x="1981262" y="1694484"/>
                <a:ext cx="133123" cy="113730"/>
              </a:xfrm>
              <a:custGeom>
                <a:avLst/>
                <a:gdLst>
                  <a:gd name="T0" fmla="*/ 11 w 43"/>
                  <a:gd name="T1" fmla="*/ 45 h 45"/>
                  <a:gd name="T2" fmla="*/ 7 w 43"/>
                  <a:gd name="T3" fmla="*/ 20 h 45"/>
                  <a:gd name="T4" fmla="*/ 27 w 43"/>
                  <a:gd name="T5" fmla="*/ 0 h 45"/>
                  <a:gd name="T6" fmla="*/ 11 w 43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45">
                    <a:moveTo>
                      <a:pt x="11" y="45"/>
                    </a:moveTo>
                    <a:cubicBezTo>
                      <a:pt x="11" y="45"/>
                      <a:pt x="0" y="33"/>
                      <a:pt x="7" y="20"/>
                    </a:cubicBezTo>
                    <a:cubicBezTo>
                      <a:pt x="14" y="7"/>
                      <a:pt x="27" y="0"/>
                      <a:pt x="27" y="0"/>
                    </a:cubicBezTo>
                    <a:cubicBezTo>
                      <a:pt x="27" y="0"/>
                      <a:pt x="43" y="34"/>
                      <a:pt x="11" y="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9" name="Freeform: Shape 21"/>
              <p:cNvSpPr>
                <a:spLocks/>
              </p:cNvSpPr>
              <p:nvPr/>
            </p:nvSpPr>
            <p:spPr bwMode="auto">
              <a:xfrm>
                <a:off x="2436456" y="1970934"/>
                <a:ext cx="109505" cy="85735"/>
              </a:xfrm>
              <a:custGeom>
                <a:avLst/>
                <a:gdLst>
                  <a:gd name="T0" fmla="*/ 3 w 35"/>
                  <a:gd name="T1" fmla="*/ 29 h 34"/>
                  <a:gd name="T2" fmla="*/ 11 w 35"/>
                  <a:gd name="T3" fmla="*/ 8 h 34"/>
                  <a:gd name="T4" fmla="*/ 35 w 35"/>
                  <a:gd name="T5" fmla="*/ 0 h 34"/>
                  <a:gd name="T6" fmla="*/ 3 w 35"/>
                  <a:gd name="T7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4">
                    <a:moveTo>
                      <a:pt x="3" y="29"/>
                    </a:moveTo>
                    <a:cubicBezTo>
                      <a:pt x="3" y="29"/>
                      <a:pt x="0" y="15"/>
                      <a:pt x="11" y="8"/>
                    </a:cubicBezTo>
                    <a:cubicBezTo>
                      <a:pt x="22" y="0"/>
                      <a:pt x="35" y="0"/>
                      <a:pt x="35" y="0"/>
                    </a:cubicBezTo>
                    <a:cubicBezTo>
                      <a:pt x="35" y="0"/>
                      <a:pt x="33" y="34"/>
                      <a:pt x="3" y="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0" name="Freeform: Shape 22"/>
              <p:cNvSpPr>
                <a:spLocks/>
              </p:cNvSpPr>
              <p:nvPr/>
            </p:nvSpPr>
            <p:spPr bwMode="auto">
              <a:xfrm>
                <a:off x="2616816" y="2180897"/>
                <a:ext cx="107357" cy="85735"/>
              </a:xfrm>
              <a:custGeom>
                <a:avLst/>
                <a:gdLst>
                  <a:gd name="T0" fmla="*/ 3 w 35"/>
                  <a:gd name="T1" fmla="*/ 28 h 34"/>
                  <a:gd name="T2" fmla="*/ 11 w 35"/>
                  <a:gd name="T3" fmla="*/ 7 h 34"/>
                  <a:gd name="T4" fmla="*/ 35 w 35"/>
                  <a:gd name="T5" fmla="*/ 0 h 34"/>
                  <a:gd name="T6" fmla="*/ 3 w 35"/>
                  <a:gd name="T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4">
                    <a:moveTo>
                      <a:pt x="3" y="28"/>
                    </a:moveTo>
                    <a:cubicBezTo>
                      <a:pt x="3" y="28"/>
                      <a:pt x="0" y="14"/>
                      <a:pt x="11" y="7"/>
                    </a:cubicBezTo>
                    <a:cubicBezTo>
                      <a:pt x="22" y="0"/>
                      <a:pt x="35" y="0"/>
                      <a:pt x="35" y="0"/>
                    </a:cubicBezTo>
                    <a:cubicBezTo>
                      <a:pt x="35" y="0"/>
                      <a:pt x="32" y="34"/>
                      <a:pt x="3" y="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1" name="Freeform: Shape 23"/>
              <p:cNvSpPr>
                <a:spLocks/>
              </p:cNvSpPr>
              <p:nvPr/>
            </p:nvSpPr>
            <p:spPr bwMode="auto">
              <a:xfrm>
                <a:off x="1373621" y="2193144"/>
                <a:ext cx="133123" cy="92734"/>
              </a:xfrm>
              <a:custGeom>
                <a:avLst/>
                <a:gdLst>
                  <a:gd name="T0" fmla="*/ 43 w 43"/>
                  <a:gd name="T1" fmla="*/ 25 h 37"/>
                  <a:gd name="T2" fmla="*/ 22 w 43"/>
                  <a:gd name="T3" fmla="*/ 34 h 37"/>
                  <a:gd name="T4" fmla="*/ 0 w 43"/>
                  <a:gd name="T5" fmla="*/ 21 h 37"/>
                  <a:gd name="T6" fmla="*/ 43 w 43"/>
                  <a:gd name="T7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7">
                    <a:moveTo>
                      <a:pt x="43" y="25"/>
                    </a:moveTo>
                    <a:cubicBezTo>
                      <a:pt x="43" y="25"/>
                      <a:pt x="35" y="37"/>
                      <a:pt x="22" y="34"/>
                    </a:cubicBezTo>
                    <a:cubicBezTo>
                      <a:pt x="9" y="31"/>
                      <a:pt x="0" y="21"/>
                      <a:pt x="0" y="21"/>
                    </a:cubicBezTo>
                    <a:cubicBezTo>
                      <a:pt x="0" y="21"/>
                      <a:pt x="27" y="0"/>
                      <a:pt x="43" y="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2" name="Freeform: Shape 24"/>
              <p:cNvSpPr>
                <a:spLocks/>
              </p:cNvSpPr>
              <p:nvPr/>
            </p:nvSpPr>
            <p:spPr bwMode="auto">
              <a:xfrm>
                <a:off x="1987703" y="1853705"/>
                <a:ext cx="120240" cy="120729"/>
              </a:xfrm>
              <a:custGeom>
                <a:avLst/>
                <a:gdLst>
                  <a:gd name="T0" fmla="*/ 15 w 39"/>
                  <a:gd name="T1" fmla="*/ 48 h 48"/>
                  <a:gd name="T2" fmla="*/ 1 w 39"/>
                  <a:gd name="T3" fmla="*/ 26 h 48"/>
                  <a:gd name="T4" fmla="*/ 11 w 39"/>
                  <a:gd name="T5" fmla="*/ 0 h 48"/>
                  <a:gd name="T6" fmla="*/ 15 w 39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8">
                    <a:moveTo>
                      <a:pt x="15" y="48"/>
                    </a:moveTo>
                    <a:cubicBezTo>
                      <a:pt x="15" y="48"/>
                      <a:pt x="0" y="41"/>
                      <a:pt x="1" y="26"/>
                    </a:cubicBezTo>
                    <a:cubicBezTo>
                      <a:pt x="2" y="11"/>
                      <a:pt x="11" y="0"/>
                      <a:pt x="11" y="0"/>
                    </a:cubicBezTo>
                    <a:cubicBezTo>
                      <a:pt x="11" y="0"/>
                      <a:pt x="39" y="25"/>
                      <a:pt x="15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3" name="Freeform: Shape 25"/>
              <p:cNvSpPr>
                <a:spLocks/>
              </p:cNvSpPr>
              <p:nvPr/>
            </p:nvSpPr>
            <p:spPr bwMode="auto">
              <a:xfrm>
                <a:off x="1493861" y="2140653"/>
                <a:ext cx="120240" cy="99733"/>
              </a:xfrm>
              <a:custGeom>
                <a:avLst/>
                <a:gdLst>
                  <a:gd name="T0" fmla="*/ 39 w 39"/>
                  <a:gd name="T1" fmla="*/ 33 h 40"/>
                  <a:gd name="T2" fmla="*/ 14 w 39"/>
                  <a:gd name="T3" fmla="*/ 30 h 40"/>
                  <a:gd name="T4" fmla="*/ 0 w 39"/>
                  <a:gd name="T5" fmla="*/ 5 h 40"/>
                  <a:gd name="T6" fmla="*/ 39 w 39"/>
                  <a:gd name="T7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0">
                    <a:moveTo>
                      <a:pt x="39" y="33"/>
                    </a:moveTo>
                    <a:cubicBezTo>
                      <a:pt x="39" y="33"/>
                      <a:pt x="24" y="40"/>
                      <a:pt x="14" y="30"/>
                    </a:cubicBezTo>
                    <a:cubicBezTo>
                      <a:pt x="3" y="19"/>
                      <a:pt x="0" y="5"/>
                      <a:pt x="0" y="5"/>
                    </a:cubicBezTo>
                    <a:cubicBezTo>
                      <a:pt x="0" y="5"/>
                      <a:pt x="38" y="0"/>
                      <a:pt x="39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4" name="Freeform: Shape 26"/>
              <p:cNvSpPr>
                <a:spLocks/>
              </p:cNvSpPr>
              <p:nvPr/>
            </p:nvSpPr>
            <p:spPr bwMode="auto">
              <a:xfrm>
                <a:off x="1783725" y="1911445"/>
                <a:ext cx="173919" cy="171469"/>
              </a:xfrm>
              <a:custGeom>
                <a:avLst/>
                <a:gdLst>
                  <a:gd name="T0" fmla="*/ 25 w 56"/>
                  <a:gd name="T1" fmla="*/ 68 h 68"/>
                  <a:gd name="T2" fmla="*/ 1 w 56"/>
                  <a:gd name="T3" fmla="*/ 40 h 68"/>
                  <a:gd name="T4" fmla="*/ 11 w 56"/>
                  <a:gd name="T5" fmla="*/ 0 h 68"/>
                  <a:gd name="T6" fmla="*/ 25 w 56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68">
                    <a:moveTo>
                      <a:pt x="25" y="68"/>
                    </a:moveTo>
                    <a:cubicBezTo>
                      <a:pt x="25" y="68"/>
                      <a:pt x="3" y="61"/>
                      <a:pt x="1" y="40"/>
                    </a:cubicBezTo>
                    <a:cubicBezTo>
                      <a:pt x="0" y="19"/>
                      <a:pt x="11" y="0"/>
                      <a:pt x="11" y="0"/>
                    </a:cubicBezTo>
                    <a:cubicBezTo>
                      <a:pt x="11" y="0"/>
                      <a:pt x="56" y="31"/>
                      <a:pt x="25" y="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5" name="Freeform: Shape 27"/>
              <p:cNvSpPr>
                <a:spLocks/>
              </p:cNvSpPr>
              <p:nvPr/>
            </p:nvSpPr>
            <p:spPr bwMode="auto">
              <a:xfrm>
                <a:off x="2065000" y="2089913"/>
                <a:ext cx="251216" cy="209962"/>
              </a:xfrm>
              <a:custGeom>
                <a:avLst/>
                <a:gdLst>
                  <a:gd name="T0" fmla="*/ 21 w 81"/>
                  <a:gd name="T1" fmla="*/ 83 h 83"/>
                  <a:gd name="T2" fmla="*/ 14 w 81"/>
                  <a:gd name="T3" fmla="*/ 36 h 83"/>
                  <a:gd name="T4" fmla="*/ 51 w 81"/>
                  <a:gd name="T5" fmla="*/ 0 h 83"/>
                  <a:gd name="T6" fmla="*/ 21 w 81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3">
                    <a:moveTo>
                      <a:pt x="21" y="83"/>
                    </a:moveTo>
                    <a:cubicBezTo>
                      <a:pt x="21" y="83"/>
                      <a:pt x="0" y="60"/>
                      <a:pt x="14" y="36"/>
                    </a:cubicBezTo>
                    <a:cubicBezTo>
                      <a:pt x="27" y="12"/>
                      <a:pt x="51" y="0"/>
                      <a:pt x="51" y="0"/>
                    </a:cubicBezTo>
                    <a:cubicBezTo>
                      <a:pt x="51" y="0"/>
                      <a:pt x="81" y="65"/>
                      <a:pt x="21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6" name="Freeform: Shape 28"/>
              <p:cNvSpPr>
                <a:spLocks/>
              </p:cNvSpPr>
              <p:nvPr/>
            </p:nvSpPr>
            <p:spPr bwMode="auto">
              <a:xfrm>
                <a:off x="2253949" y="2187895"/>
                <a:ext cx="161036" cy="129477"/>
              </a:xfrm>
              <a:custGeom>
                <a:avLst/>
                <a:gdLst>
                  <a:gd name="T0" fmla="*/ 10 w 52"/>
                  <a:gd name="T1" fmla="*/ 51 h 51"/>
                  <a:gd name="T2" fmla="*/ 12 w 52"/>
                  <a:gd name="T3" fmla="*/ 19 h 51"/>
                  <a:gd name="T4" fmla="*/ 42 w 52"/>
                  <a:gd name="T5" fmla="*/ 0 h 51"/>
                  <a:gd name="T6" fmla="*/ 10 w 52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1">
                    <a:moveTo>
                      <a:pt x="10" y="51"/>
                    </a:moveTo>
                    <a:cubicBezTo>
                      <a:pt x="10" y="51"/>
                      <a:pt x="0" y="33"/>
                      <a:pt x="12" y="19"/>
                    </a:cubicBezTo>
                    <a:cubicBezTo>
                      <a:pt x="24" y="5"/>
                      <a:pt x="42" y="0"/>
                      <a:pt x="42" y="0"/>
                    </a:cubicBezTo>
                    <a:cubicBezTo>
                      <a:pt x="42" y="0"/>
                      <a:pt x="52" y="47"/>
                      <a:pt x="10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7" name="Freeform: Shape 29"/>
              <p:cNvSpPr>
                <a:spLocks/>
              </p:cNvSpPr>
              <p:nvPr/>
            </p:nvSpPr>
            <p:spPr bwMode="auto">
              <a:xfrm>
                <a:off x="2421426" y="2193144"/>
                <a:ext cx="161036" cy="129477"/>
              </a:xfrm>
              <a:custGeom>
                <a:avLst/>
                <a:gdLst>
                  <a:gd name="T0" fmla="*/ 0 w 52"/>
                  <a:gd name="T1" fmla="*/ 33 h 51"/>
                  <a:gd name="T2" fmla="*/ 17 w 52"/>
                  <a:gd name="T3" fmla="*/ 7 h 51"/>
                  <a:gd name="T4" fmla="*/ 52 w 52"/>
                  <a:gd name="T5" fmla="*/ 5 h 51"/>
                  <a:gd name="T6" fmla="*/ 0 w 52"/>
                  <a:gd name="T7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1">
                    <a:moveTo>
                      <a:pt x="0" y="33"/>
                    </a:moveTo>
                    <a:cubicBezTo>
                      <a:pt x="0" y="33"/>
                      <a:pt x="0" y="13"/>
                      <a:pt x="17" y="7"/>
                    </a:cubicBezTo>
                    <a:cubicBezTo>
                      <a:pt x="35" y="0"/>
                      <a:pt x="52" y="5"/>
                      <a:pt x="52" y="5"/>
                    </a:cubicBezTo>
                    <a:cubicBezTo>
                      <a:pt x="52" y="5"/>
                      <a:pt x="38" y="51"/>
                      <a:pt x="0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8" name="Freeform: Shape 30"/>
              <p:cNvSpPr>
                <a:spLocks/>
              </p:cNvSpPr>
              <p:nvPr/>
            </p:nvSpPr>
            <p:spPr bwMode="auto">
              <a:xfrm>
                <a:off x="2402102" y="2089913"/>
                <a:ext cx="165330" cy="127728"/>
              </a:xfrm>
              <a:custGeom>
                <a:avLst/>
                <a:gdLst>
                  <a:gd name="T0" fmla="*/ 0 w 53"/>
                  <a:gd name="T1" fmla="*/ 33 h 51"/>
                  <a:gd name="T2" fmla="*/ 18 w 53"/>
                  <a:gd name="T3" fmla="*/ 6 h 51"/>
                  <a:gd name="T4" fmla="*/ 53 w 53"/>
                  <a:gd name="T5" fmla="*/ 5 h 51"/>
                  <a:gd name="T6" fmla="*/ 0 w 53"/>
                  <a:gd name="T7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1">
                    <a:moveTo>
                      <a:pt x="0" y="33"/>
                    </a:moveTo>
                    <a:cubicBezTo>
                      <a:pt x="0" y="33"/>
                      <a:pt x="0" y="12"/>
                      <a:pt x="18" y="6"/>
                    </a:cubicBezTo>
                    <a:cubicBezTo>
                      <a:pt x="35" y="0"/>
                      <a:pt x="53" y="5"/>
                      <a:pt x="53" y="5"/>
                    </a:cubicBezTo>
                    <a:cubicBezTo>
                      <a:pt x="53" y="5"/>
                      <a:pt x="38" y="51"/>
                      <a:pt x="0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9" name="Freeform: Shape 31"/>
              <p:cNvSpPr>
                <a:spLocks/>
              </p:cNvSpPr>
              <p:nvPr/>
            </p:nvSpPr>
            <p:spPr bwMode="auto">
              <a:xfrm>
                <a:off x="2268979" y="2009427"/>
                <a:ext cx="161036" cy="125977"/>
              </a:xfrm>
              <a:custGeom>
                <a:avLst/>
                <a:gdLst>
                  <a:gd name="T0" fmla="*/ 11 w 52"/>
                  <a:gd name="T1" fmla="*/ 50 h 50"/>
                  <a:gd name="T2" fmla="*/ 12 w 52"/>
                  <a:gd name="T3" fmla="*/ 19 h 50"/>
                  <a:gd name="T4" fmla="*/ 42 w 52"/>
                  <a:gd name="T5" fmla="*/ 0 h 50"/>
                  <a:gd name="T6" fmla="*/ 11 w 5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0">
                    <a:moveTo>
                      <a:pt x="11" y="50"/>
                    </a:moveTo>
                    <a:cubicBezTo>
                      <a:pt x="11" y="50"/>
                      <a:pt x="0" y="33"/>
                      <a:pt x="12" y="19"/>
                    </a:cubicBezTo>
                    <a:cubicBezTo>
                      <a:pt x="24" y="5"/>
                      <a:pt x="42" y="0"/>
                      <a:pt x="42" y="0"/>
                    </a:cubicBezTo>
                    <a:cubicBezTo>
                      <a:pt x="42" y="0"/>
                      <a:pt x="52" y="46"/>
                      <a:pt x="11" y="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0" name="Freeform: Shape 32"/>
              <p:cNvSpPr>
                <a:spLocks/>
              </p:cNvSpPr>
              <p:nvPr/>
            </p:nvSpPr>
            <p:spPr bwMode="auto">
              <a:xfrm>
                <a:off x="2234625" y="1876451"/>
                <a:ext cx="161036" cy="127728"/>
              </a:xfrm>
              <a:custGeom>
                <a:avLst/>
                <a:gdLst>
                  <a:gd name="T0" fmla="*/ 11 w 52"/>
                  <a:gd name="T1" fmla="*/ 51 h 51"/>
                  <a:gd name="T2" fmla="*/ 12 w 52"/>
                  <a:gd name="T3" fmla="*/ 19 h 51"/>
                  <a:gd name="T4" fmla="*/ 42 w 52"/>
                  <a:gd name="T5" fmla="*/ 0 h 51"/>
                  <a:gd name="T6" fmla="*/ 11 w 52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1">
                    <a:moveTo>
                      <a:pt x="11" y="51"/>
                    </a:moveTo>
                    <a:cubicBezTo>
                      <a:pt x="11" y="51"/>
                      <a:pt x="0" y="33"/>
                      <a:pt x="12" y="19"/>
                    </a:cubicBezTo>
                    <a:cubicBezTo>
                      <a:pt x="24" y="5"/>
                      <a:pt x="42" y="0"/>
                      <a:pt x="42" y="0"/>
                    </a:cubicBezTo>
                    <a:cubicBezTo>
                      <a:pt x="42" y="0"/>
                      <a:pt x="52" y="47"/>
                      <a:pt x="11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1" name="Freeform: Shape 33"/>
              <p:cNvSpPr>
                <a:spLocks/>
              </p:cNvSpPr>
              <p:nvPr/>
            </p:nvSpPr>
            <p:spPr bwMode="auto">
              <a:xfrm>
                <a:off x="2084325" y="1767971"/>
                <a:ext cx="156742" cy="127728"/>
              </a:xfrm>
              <a:custGeom>
                <a:avLst/>
                <a:gdLst>
                  <a:gd name="T0" fmla="*/ 10 w 51"/>
                  <a:gd name="T1" fmla="*/ 51 h 51"/>
                  <a:gd name="T2" fmla="*/ 11 w 51"/>
                  <a:gd name="T3" fmla="*/ 19 h 51"/>
                  <a:gd name="T4" fmla="*/ 41 w 51"/>
                  <a:gd name="T5" fmla="*/ 0 h 51"/>
                  <a:gd name="T6" fmla="*/ 10 w 51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51">
                    <a:moveTo>
                      <a:pt x="10" y="51"/>
                    </a:moveTo>
                    <a:cubicBezTo>
                      <a:pt x="10" y="51"/>
                      <a:pt x="0" y="33"/>
                      <a:pt x="11" y="19"/>
                    </a:cubicBezTo>
                    <a:cubicBezTo>
                      <a:pt x="23" y="5"/>
                      <a:pt x="41" y="0"/>
                      <a:pt x="41" y="0"/>
                    </a:cubicBezTo>
                    <a:cubicBezTo>
                      <a:pt x="41" y="0"/>
                      <a:pt x="51" y="47"/>
                      <a:pt x="10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2" name="Freeform: Shape 34"/>
              <p:cNvSpPr>
                <a:spLocks/>
              </p:cNvSpPr>
              <p:nvPr/>
            </p:nvSpPr>
            <p:spPr bwMode="auto">
              <a:xfrm>
                <a:off x="1837403" y="1739976"/>
                <a:ext cx="154594" cy="145224"/>
              </a:xfrm>
              <a:custGeom>
                <a:avLst/>
                <a:gdLst>
                  <a:gd name="T0" fmla="*/ 25 w 50"/>
                  <a:gd name="T1" fmla="*/ 58 h 58"/>
                  <a:gd name="T2" fmla="*/ 3 w 50"/>
                  <a:gd name="T3" fmla="*/ 35 h 58"/>
                  <a:gd name="T4" fmla="*/ 9 w 50"/>
                  <a:gd name="T5" fmla="*/ 0 h 58"/>
                  <a:gd name="T6" fmla="*/ 25 w 50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8">
                    <a:moveTo>
                      <a:pt x="25" y="58"/>
                    </a:moveTo>
                    <a:cubicBezTo>
                      <a:pt x="25" y="58"/>
                      <a:pt x="5" y="53"/>
                      <a:pt x="3" y="35"/>
                    </a:cubicBezTo>
                    <a:cubicBezTo>
                      <a:pt x="0" y="17"/>
                      <a:pt x="9" y="0"/>
                      <a:pt x="9" y="0"/>
                    </a:cubicBezTo>
                    <a:cubicBezTo>
                      <a:pt x="9" y="0"/>
                      <a:pt x="50" y="24"/>
                      <a:pt x="25" y="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3" name="Freeform: Shape 35"/>
              <p:cNvSpPr>
                <a:spLocks/>
              </p:cNvSpPr>
              <p:nvPr/>
            </p:nvSpPr>
            <p:spPr bwMode="auto">
              <a:xfrm>
                <a:off x="2294745" y="2420603"/>
                <a:ext cx="178213" cy="122478"/>
              </a:xfrm>
              <a:custGeom>
                <a:avLst/>
                <a:gdLst>
                  <a:gd name="T0" fmla="*/ 0 w 58"/>
                  <a:gd name="T1" fmla="*/ 19 h 49"/>
                  <a:gd name="T2" fmla="*/ 25 w 58"/>
                  <a:gd name="T3" fmla="*/ 0 h 49"/>
                  <a:gd name="T4" fmla="*/ 58 w 58"/>
                  <a:gd name="T5" fmla="*/ 10 h 49"/>
                  <a:gd name="T6" fmla="*/ 0 w 58"/>
                  <a:gd name="T7" fmla="*/ 1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49">
                    <a:moveTo>
                      <a:pt x="0" y="19"/>
                    </a:moveTo>
                    <a:cubicBezTo>
                      <a:pt x="0" y="19"/>
                      <a:pt x="7" y="0"/>
                      <a:pt x="25" y="0"/>
                    </a:cubicBezTo>
                    <a:cubicBezTo>
                      <a:pt x="43" y="0"/>
                      <a:pt x="58" y="10"/>
                      <a:pt x="58" y="10"/>
                    </a:cubicBezTo>
                    <a:cubicBezTo>
                      <a:pt x="58" y="10"/>
                      <a:pt x="29" y="49"/>
                      <a:pt x="0" y="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4" name="Freeform: Shape 36"/>
              <p:cNvSpPr>
                <a:spLocks/>
              </p:cNvSpPr>
              <p:nvPr/>
            </p:nvSpPr>
            <p:spPr bwMode="auto">
              <a:xfrm>
                <a:off x="2322657" y="2319121"/>
                <a:ext cx="163183" cy="124228"/>
              </a:xfrm>
              <a:custGeom>
                <a:avLst/>
                <a:gdLst>
                  <a:gd name="T0" fmla="*/ 0 w 53"/>
                  <a:gd name="T1" fmla="*/ 20 h 49"/>
                  <a:gd name="T2" fmla="*/ 23 w 53"/>
                  <a:gd name="T3" fmla="*/ 0 h 49"/>
                  <a:gd name="T4" fmla="*/ 53 w 53"/>
                  <a:gd name="T5" fmla="*/ 11 h 49"/>
                  <a:gd name="T6" fmla="*/ 0 w 53"/>
                  <a:gd name="T7" fmla="*/ 2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49">
                    <a:moveTo>
                      <a:pt x="0" y="20"/>
                    </a:moveTo>
                    <a:cubicBezTo>
                      <a:pt x="0" y="20"/>
                      <a:pt x="7" y="1"/>
                      <a:pt x="23" y="0"/>
                    </a:cubicBezTo>
                    <a:cubicBezTo>
                      <a:pt x="39" y="0"/>
                      <a:pt x="53" y="11"/>
                      <a:pt x="53" y="11"/>
                    </a:cubicBezTo>
                    <a:cubicBezTo>
                      <a:pt x="53" y="11"/>
                      <a:pt x="26" y="49"/>
                      <a:pt x="0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5" name="Freeform: Shape 37"/>
              <p:cNvSpPr>
                <a:spLocks/>
              </p:cNvSpPr>
              <p:nvPr/>
            </p:nvSpPr>
            <p:spPr bwMode="auto">
              <a:xfrm>
                <a:off x="2533077" y="2280628"/>
                <a:ext cx="139565" cy="111980"/>
              </a:xfrm>
              <a:custGeom>
                <a:avLst/>
                <a:gdLst>
                  <a:gd name="T0" fmla="*/ 0 w 45"/>
                  <a:gd name="T1" fmla="*/ 15 h 44"/>
                  <a:gd name="T2" fmla="*/ 23 w 45"/>
                  <a:gd name="T3" fmla="*/ 4 h 44"/>
                  <a:gd name="T4" fmla="*/ 45 w 45"/>
                  <a:gd name="T5" fmla="*/ 19 h 44"/>
                  <a:gd name="T6" fmla="*/ 0 w 45"/>
                  <a:gd name="T7" fmla="*/ 1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4">
                    <a:moveTo>
                      <a:pt x="0" y="15"/>
                    </a:moveTo>
                    <a:cubicBezTo>
                      <a:pt x="0" y="15"/>
                      <a:pt x="10" y="0"/>
                      <a:pt x="23" y="4"/>
                    </a:cubicBezTo>
                    <a:cubicBezTo>
                      <a:pt x="37" y="8"/>
                      <a:pt x="45" y="19"/>
                      <a:pt x="45" y="19"/>
                    </a:cubicBezTo>
                    <a:cubicBezTo>
                      <a:pt x="45" y="19"/>
                      <a:pt x="15" y="44"/>
                      <a:pt x="0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6" name="Freeform: Shape 38"/>
              <p:cNvSpPr>
                <a:spLocks/>
              </p:cNvSpPr>
              <p:nvPr/>
            </p:nvSpPr>
            <p:spPr bwMode="auto">
              <a:xfrm>
                <a:off x="2513753" y="2371612"/>
                <a:ext cx="139565" cy="111980"/>
              </a:xfrm>
              <a:custGeom>
                <a:avLst/>
                <a:gdLst>
                  <a:gd name="T0" fmla="*/ 0 w 45"/>
                  <a:gd name="T1" fmla="*/ 14 h 44"/>
                  <a:gd name="T2" fmla="*/ 23 w 45"/>
                  <a:gd name="T3" fmla="*/ 4 h 44"/>
                  <a:gd name="T4" fmla="*/ 45 w 45"/>
                  <a:gd name="T5" fmla="*/ 19 h 44"/>
                  <a:gd name="T6" fmla="*/ 0 w 45"/>
                  <a:gd name="T7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4">
                    <a:moveTo>
                      <a:pt x="0" y="14"/>
                    </a:moveTo>
                    <a:cubicBezTo>
                      <a:pt x="0" y="14"/>
                      <a:pt x="10" y="0"/>
                      <a:pt x="23" y="4"/>
                    </a:cubicBezTo>
                    <a:cubicBezTo>
                      <a:pt x="37" y="7"/>
                      <a:pt x="45" y="19"/>
                      <a:pt x="45" y="19"/>
                    </a:cubicBezTo>
                    <a:cubicBezTo>
                      <a:pt x="45" y="19"/>
                      <a:pt x="15" y="44"/>
                      <a:pt x="0" y="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6" name="Rectangle 248"/>
            <p:cNvSpPr/>
            <p:nvPr/>
          </p:nvSpPr>
          <p:spPr>
            <a:xfrm>
              <a:off x="1867344" y="3060417"/>
              <a:ext cx="875118" cy="1425103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Oval 249"/>
            <p:cNvSpPr/>
            <p:nvPr/>
          </p:nvSpPr>
          <p:spPr>
            <a:xfrm>
              <a:off x="1867344" y="2726571"/>
              <a:ext cx="881850" cy="747579"/>
            </a:xfrm>
            <a:prstGeom prst="ellipse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Rectangle 247"/>
            <p:cNvSpPr/>
            <p:nvPr/>
          </p:nvSpPr>
          <p:spPr>
            <a:xfrm>
              <a:off x="2136359" y="2733225"/>
              <a:ext cx="343821" cy="569976"/>
            </a:xfrm>
            <a:prstGeom prst="rect">
              <a:avLst/>
            </a:prstGeom>
          </p:spPr>
          <p:txBody>
            <a:bodyPr wrap="none">
              <a:normAutofit fontScale="62500" lnSpcReduction="20000"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  <p:grpSp>
          <p:nvGrpSpPr>
            <p:cNvPr id="23" name="Group 73"/>
            <p:cNvGrpSpPr/>
            <p:nvPr/>
          </p:nvGrpSpPr>
          <p:grpSpPr>
            <a:xfrm>
              <a:off x="1886366" y="3401559"/>
              <a:ext cx="806241" cy="544068"/>
              <a:chOff x="1310363" y="4431652"/>
              <a:chExt cx="1436673" cy="969496"/>
            </a:xfrm>
          </p:grpSpPr>
          <p:sp>
            <p:nvSpPr>
              <p:cNvPr id="39" name="Rectangle 245"/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70000" lnSpcReduction="20000"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The title text</a:t>
                </a:r>
              </a:p>
            </p:txBody>
          </p:sp>
          <p:sp>
            <p:nvSpPr>
              <p:cNvPr id="40" name="Rectangle 5"/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3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rgbClr val="FFFFFF"/>
                    </a:solidFill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000">
                    <a:solidFill>
                      <a:srgbClr val="FFFFFF"/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rgbClr val="FFFFFF"/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</p:grpSp>
      <p:grpSp>
        <p:nvGrpSpPr>
          <p:cNvPr id="290" name="组合 289"/>
          <p:cNvGrpSpPr/>
          <p:nvPr/>
        </p:nvGrpSpPr>
        <p:grpSpPr>
          <a:xfrm>
            <a:off x="2734300" y="2036054"/>
            <a:ext cx="875119" cy="2449468"/>
            <a:chOff x="2734298" y="2036053"/>
            <a:chExt cx="875119" cy="2449468"/>
          </a:xfrm>
        </p:grpSpPr>
        <p:grpSp>
          <p:nvGrpSpPr>
            <p:cNvPr id="9" name="Group 279"/>
            <p:cNvGrpSpPr/>
            <p:nvPr/>
          </p:nvGrpSpPr>
          <p:grpSpPr>
            <a:xfrm>
              <a:off x="2734298" y="2036053"/>
              <a:ext cx="875119" cy="2449468"/>
              <a:chOff x="2821326" y="1751833"/>
              <a:chExt cx="1559409" cy="4364804"/>
            </a:xfrm>
          </p:grpSpPr>
          <p:grpSp>
            <p:nvGrpSpPr>
              <p:cNvPr id="185" name="Group 260"/>
              <p:cNvGrpSpPr/>
              <p:nvPr/>
            </p:nvGrpSpPr>
            <p:grpSpPr>
              <a:xfrm>
                <a:off x="2977744" y="1751833"/>
                <a:ext cx="1322776" cy="846138"/>
                <a:chOff x="2977744" y="1751833"/>
                <a:chExt cx="1322776" cy="846138"/>
              </a:xfrm>
            </p:grpSpPr>
            <p:sp>
              <p:nvSpPr>
                <p:cNvPr id="188" name="Freeform: Shape 40"/>
                <p:cNvSpPr>
                  <a:spLocks/>
                </p:cNvSpPr>
                <p:nvPr/>
              </p:nvSpPr>
              <p:spPr bwMode="auto">
                <a:xfrm>
                  <a:off x="3218988" y="2059187"/>
                  <a:ext cx="289003" cy="430097"/>
                </a:xfrm>
                <a:custGeom>
                  <a:avLst/>
                  <a:gdLst>
                    <a:gd name="T0" fmla="*/ 130 w 164"/>
                    <a:gd name="T1" fmla="*/ 299 h 299"/>
                    <a:gd name="T2" fmla="*/ 123 w 164"/>
                    <a:gd name="T3" fmla="*/ 132 h 299"/>
                    <a:gd name="T4" fmla="*/ 161 w 164"/>
                    <a:gd name="T5" fmla="*/ 47 h 299"/>
                    <a:gd name="T6" fmla="*/ 143 w 164"/>
                    <a:gd name="T7" fmla="*/ 51 h 299"/>
                    <a:gd name="T8" fmla="*/ 108 w 164"/>
                    <a:gd name="T9" fmla="*/ 75 h 299"/>
                    <a:gd name="T10" fmla="*/ 80 w 164"/>
                    <a:gd name="T11" fmla="*/ 6 h 299"/>
                    <a:gd name="T12" fmla="*/ 77 w 164"/>
                    <a:gd name="T13" fmla="*/ 51 h 299"/>
                    <a:gd name="T14" fmla="*/ 48 w 164"/>
                    <a:gd name="T15" fmla="*/ 33 h 299"/>
                    <a:gd name="T16" fmla="*/ 27 w 164"/>
                    <a:gd name="T17" fmla="*/ 16 h 299"/>
                    <a:gd name="T18" fmla="*/ 52 w 164"/>
                    <a:gd name="T19" fmla="*/ 74 h 299"/>
                    <a:gd name="T20" fmla="*/ 10 w 164"/>
                    <a:gd name="T21" fmla="*/ 35 h 299"/>
                    <a:gd name="T22" fmla="*/ 9 w 164"/>
                    <a:gd name="T23" fmla="*/ 53 h 299"/>
                    <a:gd name="T24" fmla="*/ 43 w 164"/>
                    <a:gd name="T25" fmla="*/ 93 h 299"/>
                    <a:gd name="T26" fmla="*/ 10 w 164"/>
                    <a:gd name="T27" fmla="*/ 75 h 299"/>
                    <a:gd name="T28" fmla="*/ 20 w 164"/>
                    <a:gd name="T29" fmla="*/ 97 h 299"/>
                    <a:gd name="T30" fmla="*/ 71 w 164"/>
                    <a:gd name="T31" fmla="*/ 161 h 299"/>
                    <a:gd name="T32" fmla="*/ 62 w 164"/>
                    <a:gd name="T33" fmla="*/ 29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4" h="299">
                      <a:moveTo>
                        <a:pt x="130" y="299"/>
                      </a:moveTo>
                      <a:cubicBezTo>
                        <a:pt x="130" y="299"/>
                        <a:pt x="107" y="195"/>
                        <a:pt x="123" y="132"/>
                      </a:cubicBezTo>
                      <a:cubicBezTo>
                        <a:pt x="139" y="70"/>
                        <a:pt x="164" y="57"/>
                        <a:pt x="161" y="47"/>
                      </a:cubicBezTo>
                      <a:cubicBezTo>
                        <a:pt x="159" y="38"/>
                        <a:pt x="147" y="42"/>
                        <a:pt x="143" y="51"/>
                      </a:cubicBezTo>
                      <a:cubicBezTo>
                        <a:pt x="139" y="60"/>
                        <a:pt x="123" y="78"/>
                        <a:pt x="108" y="75"/>
                      </a:cubicBezTo>
                      <a:cubicBezTo>
                        <a:pt x="94" y="72"/>
                        <a:pt x="91" y="12"/>
                        <a:pt x="80" y="6"/>
                      </a:cubicBezTo>
                      <a:cubicBezTo>
                        <a:pt x="70" y="0"/>
                        <a:pt x="73" y="27"/>
                        <a:pt x="77" y="51"/>
                      </a:cubicBezTo>
                      <a:cubicBezTo>
                        <a:pt x="81" y="75"/>
                        <a:pt x="60" y="62"/>
                        <a:pt x="48" y="33"/>
                      </a:cubicBezTo>
                      <a:cubicBezTo>
                        <a:pt x="36" y="4"/>
                        <a:pt x="28" y="12"/>
                        <a:pt x="27" y="16"/>
                      </a:cubicBezTo>
                      <a:cubicBezTo>
                        <a:pt x="25" y="20"/>
                        <a:pt x="54" y="72"/>
                        <a:pt x="52" y="74"/>
                      </a:cubicBezTo>
                      <a:cubicBezTo>
                        <a:pt x="49" y="77"/>
                        <a:pt x="13" y="34"/>
                        <a:pt x="10" y="35"/>
                      </a:cubicBezTo>
                      <a:cubicBezTo>
                        <a:pt x="6" y="36"/>
                        <a:pt x="0" y="39"/>
                        <a:pt x="9" y="53"/>
                      </a:cubicBezTo>
                      <a:cubicBezTo>
                        <a:pt x="17" y="66"/>
                        <a:pt x="44" y="89"/>
                        <a:pt x="43" y="93"/>
                      </a:cubicBezTo>
                      <a:cubicBezTo>
                        <a:pt x="41" y="97"/>
                        <a:pt x="18" y="76"/>
                        <a:pt x="10" y="75"/>
                      </a:cubicBezTo>
                      <a:cubicBezTo>
                        <a:pt x="2" y="75"/>
                        <a:pt x="5" y="86"/>
                        <a:pt x="20" y="97"/>
                      </a:cubicBezTo>
                      <a:cubicBezTo>
                        <a:pt x="34" y="108"/>
                        <a:pt x="71" y="121"/>
                        <a:pt x="71" y="161"/>
                      </a:cubicBezTo>
                      <a:cubicBezTo>
                        <a:pt x="72" y="201"/>
                        <a:pt x="62" y="299"/>
                        <a:pt x="62" y="299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9" name="Freeform: Shape 41"/>
                <p:cNvSpPr>
                  <a:spLocks/>
                </p:cNvSpPr>
                <p:nvPr/>
              </p:nvSpPr>
              <p:spPr bwMode="auto">
                <a:xfrm>
                  <a:off x="3291238" y="1925468"/>
                  <a:ext cx="128582" cy="124738"/>
                </a:xfrm>
                <a:custGeom>
                  <a:avLst/>
                  <a:gdLst>
                    <a:gd name="T0" fmla="*/ 32 w 73"/>
                    <a:gd name="T1" fmla="*/ 87 h 87"/>
                    <a:gd name="T2" fmla="*/ 1 w 73"/>
                    <a:gd name="T3" fmla="*/ 50 h 87"/>
                    <a:gd name="T4" fmla="*/ 14 w 73"/>
                    <a:gd name="T5" fmla="*/ 0 h 87"/>
                    <a:gd name="T6" fmla="*/ 32 w 73"/>
                    <a:gd name="T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87">
                      <a:moveTo>
                        <a:pt x="32" y="87"/>
                      </a:moveTo>
                      <a:cubicBezTo>
                        <a:pt x="32" y="87"/>
                        <a:pt x="3" y="78"/>
                        <a:pt x="1" y="50"/>
                      </a:cubicBezTo>
                      <a:cubicBezTo>
                        <a:pt x="0" y="23"/>
                        <a:pt x="14" y="0"/>
                        <a:pt x="14" y="0"/>
                      </a:cubicBezTo>
                      <a:cubicBezTo>
                        <a:pt x="14" y="0"/>
                        <a:pt x="73" y="39"/>
                        <a:pt x="32" y="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0" name="Freeform: Shape 42"/>
                <p:cNvSpPr>
                  <a:spLocks/>
                </p:cNvSpPr>
                <p:nvPr/>
              </p:nvSpPr>
              <p:spPr bwMode="auto">
                <a:xfrm>
                  <a:off x="3188373" y="1970374"/>
                  <a:ext cx="102865" cy="87816"/>
                </a:xfrm>
                <a:custGeom>
                  <a:avLst/>
                  <a:gdLst>
                    <a:gd name="T0" fmla="*/ 38 w 58"/>
                    <a:gd name="T1" fmla="*/ 61 h 61"/>
                    <a:gd name="T2" fmla="*/ 7 w 58"/>
                    <a:gd name="T3" fmla="*/ 41 h 61"/>
                    <a:gd name="T4" fmla="*/ 5 w 58"/>
                    <a:gd name="T5" fmla="*/ 0 h 61"/>
                    <a:gd name="T6" fmla="*/ 38 w 58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61">
                      <a:moveTo>
                        <a:pt x="38" y="61"/>
                      </a:moveTo>
                      <a:cubicBezTo>
                        <a:pt x="38" y="61"/>
                        <a:pt x="14" y="61"/>
                        <a:pt x="7" y="41"/>
                      </a:cubicBezTo>
                      <a:cubicBezTo>
                        <a:pt x="0" y="20"/>
                        <a:pt x="5" y="0"/>
                        <a:pt x="5" y="0"/>
                      </a:cubicBezTo>
                      <a:cubicBezTo>
                        <a:pt x="5" y="0"/>
                        <a:pt x="58" y="17"/>
                        <a:pt x="38" y="6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1" name="Freeform: Shape 43"/>
                <p:cNvSpPr>
                  <a:spLocks/>
                </p:cNvSpPr>
                <p:nvPr/>
              </p:nvSpPr>
              <p:spPr bwMode="auto">
                <a:xfrm>
                  <a:off x="3375735" y="1879565"/>
                  <a:ext cx="108989" cy="97795"/>
                </a:xfrm>
                <a:custGeom>
                  <a:avLst/>
                  <a:gdLst>
                    <a:gd name="T0" fmla="*/ 17 w 62"/>
                    <a:gd name="T1" fmla="*/ 68 h 68"/>
                    <a:gd name="T2" fmla="*/ 9 w 62"/>
                    <a:gd name="T3" fmla="*/ 31 h 68"/>
                    <a:gd name="T4" fmla="*/ 36 w 62"/>
                    <a:gd name="T5" fmla="*/ 0 h 68"/>
                    <a:gd name="T6" fmla="*/ 17 w 62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68">
                      <a:moveTo>
                        <a:pt x="17" y="68"/>
                      </a:moveTo>
                      <a:cubicBezTo>
                        <a:pt x="17" y="68"/>
                        <a:pt x="0" y="51"/>
                        <a:pt x="9" y="31"/>
                      </a:cubicBezTo>
                      <a:cubicBezTo>
                        <a:pt x="18" y="11"/>
                        <a:pt x="36" y="0"/>
                        <a:pt x="36" y="0"/>
                      </a:cubicBezTo>
                      <a:cubicBezTo>
                        <a:pt x="36" y="0"/>
                        <a:pt x="62" y="50"/>
                        <a:pt x="17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2" name="Freeform: Shape 44"/>
                <p:cNvSpPr>
                  <a:spLocks/>
                </p:cNvSpPr>
                <p:nvPr/>
              </p:nvSpPr>
              <p:spPr bwMode="auto">
                <a:xfrm>
                  <a:off x="3146737" y="2045217"/>
                  <a:ext cx="80823" cy="66860"/>
                </a:xfrm>
                <a:custGeom>
                  <a:avLst/>
                  <a:gdLst>
                    <a:gd name="T0" fmla="*/ 42 w 46"/>
                    <a:gd name="T1" fmla="*/ 41 h 47"/>
                    <a:gd name="T2" fmla="*/ 12 w 46"/>
                    <a:gd name="T3" fmla="*/ 32 h 47"/>
                    <a:gd name="T4" fmla="*/ 0 w 46"/>
                    <a:gd name="T5" fmla="*/ 0 h 47"/>
                    <a:gd name="T6" fmla="*/ 42 w 46"/>
                    <a:gd name="T7" fmla="*/ 4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42" y="41"/>
                      </a:moveTo>
                      <a:cubicBezTo>
                        <a:pt x="42" y="41"/>
                        <a:pt x="23" y="47"/>
                        <a:pt x="12" y="32"/>
                      </a:cubicBezTo>
                      <a:cubicBezTo>
                        <a:pt x="1" y="18"/>
                        <a:pt x="0" y="0"/>
                        <a:pt x="0" y="0"/>
                      </a:cubicBezTo>
                      <a:cubicBezTo>
                        <a:pt x="0" y="0"/>
                        <a:pt x="46" y="1"/>
                        <a:pt x="42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3" name="Freeform: Shape 45"/>
                <p:cNvSpPr>
                  <a:spLocks/>
                </p:cNvSpPr>
                <p:nvPr/>
              </p:nvSpPr>
              <p:spPr bwMode="auto">
                <a:xfrm>
                  <a:off x="3123470" y="2112076"/>
                  <a:ext cx="99192" cy="73845"/>
                </a:xfrm>
                <a:custGeom>
                  <a:avLst/>
                  <a:gdLst>
                    <a:gd name="T0" fmla="*/ 56 w 56"/>
                    <a:gd name="T1" fmla="*/ 38 h 51"/>
                    <a:gd name="T2" fmla="*/ 25 w 56"/>
                    <a:gd name="T3" fmla="*/ 44 h 51"/>
                    <a:gd name="T4" fmla="*/ 0 w 56"/>
                    <a:gd name="T5" fmla="*/ 20 h 51"/>
                    <a:gd name="T6" fmla="*/ 56 w 56"/>
                    <a:gd name="T7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1">
                      <a:moveTo>
                        <a:pt x="56" y="38"/>
                      </a:moveTo>
                      <a:cubicBezTo>
                        <a:pt x="56" y="38"/>
                        <a:pt x="42" y="51"/>
                        <a:pt x="25" y="44"/>
                      </a:cubicBezTo>
                      <a:cubicBezTo>
                        <a:pt x="9" y="36"/>
                        <a:pt x="0" y="20"/>
                        <a:pt x="0" y="20"/>
                      </a:cubicBezTo>
                      <a:cubicBezTo>
                        <a:pt x="0" y="20"/>
                        <a:pt x="42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Freeform: Shape 46"/>
                <p:cNvSpPr>
                  <a:spLocks/>
                </p:cNvSpPr>
                <p:nvPr/>
              </p:nvSpPr>
              <p:spPr bwMode="auto">
                <a:xfrm>
                  <a:off x="3144288" y="2179933"/>
                  <a:ext cx="97967" cy="68856"/>
                </a:xfrm>
                <a:custGeom>
                  <a:avLst/>
                  <a:gdLst>
                    <a:gd name="T0" fmla="*/ 55 w 55"/>
                    <a:gd name="T1" fmla="*/ 21 h 48"/>
                    <a:gd name="T2" fmla="*/ 34 w 55"/>
                    <a:gd name="T3" fmla="*/ 44 h 48"/>
                    <a:gd name="T4" fmla="*/ 0 w 55"/>
                    <a:gd name="T5" fmla="*/ 41 h 48"/>
                    <a:gd name="T6" fmla="*/ 55 w 55"/>
                    <a:gd name="T7" fmla="*/ 2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48">
                      <a:moveTo>
                        <a:pt x="55" y="21"/>
                      </a:moveTo>
                      <a:cubicBezTo>
                        <a:pt x="55" y="21"/>
                        <a:pt x="52" y="41"/>
                        <a:pt x="34" y="44"/>
                      </a:cubicBezTo>
                      <a:cubicBezTo>
                        <a:pt x="17" y="48"/>
                        <a:pt x="0" y="41"/>
                        <a:pt x="0" y="41"/>
                      </a:cubicBezTo>
                      <a:cubicBezTo>
                        <a:pt x="0" y="41"/>
                        <a:pt x="20" y="0"/>
                        <a:pt x="55" y="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Freeform: Shape 47"/>
                <p:cNvSpPr>
                  <a:spLocks/>
                </p:cNvSpPr>
                <p:nvPr/>
              </p:nvSpPr>
              <p:spPr bwMode="auto">
                <a:xfrm>
                  <a:off x="3058567" y="2155984"/>
                  <a:ext cx="99192" cy="69853"/>
                </a:xfrm>
                <a:custGeom>
                  <a:avLst/>
                  <a:gdLst>
                    <a:gd name="T0" fmla="*/ 56 w 56"/>
                    <a:gd name="T1" fmla="*/ 24 h 49"/>
                    <a:gd name="T2" fmla="*/ 34 w 56"/>
                    <a:gd name="T3" fmla="*/ 46 h 49"/>
                    <a:gd name="T4" fmla="*/ 0 w 56"/>
                    <a:gd name="T5" fmla="*/ 41 h 49"/>
                    <a:gd name="T6" fmla="*/ 56 w 56"/>
                    <a:gd name="T7" fmla="*/ 2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49">
                      <a:moveTo>
                        <a:pt x="56" y="24"/>
                      </a:moveTo>
                      <a:cubicBezTo>
                        <a:pt x="56" y="24"/>
                        <a:pt x="52" y="43"/>
                        <a:pt x="34" y="46"/>
                      </a:cubicBezTo>
                      <a:cubicBezTo>
                        <a:pt x="16" y="49"/>
                        <a:pt x="0" y="41"/>
                        <a:pt x="0" y="41"/>
                      </a:cubicBezTo>
                      <a:cubicBezTo>
                        <a:pt x="0" y="41"/>
                        <a:pt x="22" y="0"/>
                        <a:pt x="56" y="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6" name="Freeform: Shape 48"/>
                <p:cNvSpPr>
                  <a:spLocks/>
                </p:cNvSpPr>
                <p:nvPr/>
              </p:nvSpPr>
              <p:spPr bwMode="auto">
                <a:xfrm>
                  <a:off x="3067139" y="2055196"/>
                  <a:ext cx="99192" cy="74843"/>
                </a:xfrm>
                <a:custGeom>
                  <a:avLst/>
                  <a:gdLst>
                    <a:gd name="T0" fmla="*/ 56 w 56"/>
                    <a:gd name="T1" fmla="*/ 38 h 52"/>
                    <a:gd name="T2" fmla="*/ 25 w 56"/>
                    <a:gd name="T3" fmla="*/ 44 h 52"/>
                    <a:gd name="T4" fmla="*/ 0 w 56"/>
                    <a:gd name="T5" fmla="*/ 22 h 52"/>
                    <a:gd name="T6" fmla="*/ 56 w 56"/>
                    <a:gd name="T7" fmla="*/ 3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2">
                      <a:moveTo>
                        <a:pt x="56" y="38"/>
                      </a:moveTo>
                      <a:cubicBezTo>
                        <a:pt x="56" y="38"/>
                        <a:pt x="42" y="52"/>
                        <a:pt x="25" y="44"/>
                      </a:cubicBezTo>
                      <a:cubicBezTo>
                        <a:pt x="9" y="3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7" name="Freeform: Shape 49"/>
                <p:cNvSpPr>
                  <a:spLocks/>
                </p:cNvSpPr>
                <p:nvPr/>
              </p:nvSpPr>
              <p:spPr bwMode="auto">
                <a:xfrm>
                  <a:off x="3030402" y="2110080"/>
                  <a:ext cx="84497" cy="58877"/>
                </a:xfrm>
                <a:custGeom>
                  <a:avLst/>
                  <a:gdLst>
                    <a:gd name="T0" fmla="*/ 48 w 48"/>
                    <a:gd name="T1" fmla="*/ 26 h 41"/>
                    <a:gd name="T2" fmla="*/ 26 w 48"/>
                    <a:gd name="T3" fmla="*/ 39 h 41"/>
                    <a:gd name="T4" fmla="*/ 0 w 48"/>
                    <a:gd name="T5" fmla="*/ 28 h 41"/>
                    <a:gd name="T6" fmla="*/ 48 w 48"/>
                    <a:gd name="T7" fmla="*/ 2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41">
                      <a:moveTo>
                        <a:pt x="48" y="26"/>
                      </a:moveTo>
                      <a:cubicBezTo>
                        <a:pt x="48" y="26"/>
                        <a:pt x="41" y="41"/>
                        <a:pt x="26" y="39"/>
                      </a:cubicBezTo>
                      <a:cubicBezTo>
                        <a:pt x="11" y="37"/>
                        <a:pt x="0" y="28"/>
                        <a:pt x="0" y="28"/>
                      </a:cubicBezTo>
                      <a:cubicBezTo>
                        <a:pt x="0" y="28"/>
                        <a:pt x="27" y="0"/>
                        <a:pt x="48" y="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8" name="Freeform: Shape 50"/>
                <p:cNvSpPr>
                  <a:spLocks/>
                </p:cNvSpPr>
                <p:nvPr/>
              </p:nvSpPr>
              <p:spPr bwMode="auto">
                <a:xfrm>
                  <a:off x="3097754" y="1965384"/>
                  <a:ext cx="68577" cy="59874"/>
                </a:xfrm>
                <a:custGeom>
                  <a:avLst/>
                  <a:gdLst>
                    <a:gd name="T0" fmla="*/ 39 w 39"/>
                    <a:gd name="T1" fmla="*/ 34 h 41"/>
                    <a:gd name="T2" fmla="*/ 13 w 39"/>
                    <a:gd name="T3" fmla="*/ 30 h 41"/>
                    <a:gd name="T4" fmla="*/ 0 w 39"/>
                    <a:gd name="T5" fmla="*/ 6 h 41"/>
                    <a:gd name="T6" fmla="*/ 39 w 39"/>
                    <a:gd name="T7" fmla="*/ 3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39" y="34"/>
                      </a:moveTo>
                      <a:cubicBezTo>
                        <a:pt x="39" y="34"/>
                        <a:pt x="24" y="41"/>
                        <a:pt x="13" y="30"/>
                      </a:cubicBezTo>
                      <a:cubicBezTo>
                        <a:pt x="3" y="20"/>
                        <a:pt x="0" y="6"/>
                        <a:pt x="0" y="6"/>
                      </a:cubicBezTo>
                      <a:cubicBezTo>
                        <a:pt x="0" y="6"/>
                        <a:pt x="37" y="0"/>
                        <a:pt x="39" y="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Freeform: Shape 51"/>
                <p:cNvSpPr>
                  <a:spLocks/>
                </p:cNvSpPr>
                <p:nvPr/>
              </p:nvSpPr>
              <p:spPr bwMode="auto">
                <a:xfrm>
                  <a:off x="3034075" y="1925468"/>
                  <a:ext cx="53882" cy="45904"/>
                </a:xfrm>
                <a:custGeom>
                  <a:avLst/>
                  <a:gdLst>
                    <a:gd name="T0" fmla="*/ 31 w 31"/>
                    <a:gd name="T1" fmla="*/ 27 h 32"/>
                    <a:gd name="T2" fmla="*/ 11 w 31"/>
                    <a:gd name="T3" fmla="*/ 24 h 32"/>
                    <a:gd name="T4" fmla="*/ 0 w 31"/>
                    <a:gd name="T5" fmla="*/ 4 h 32"/>
                    <a:gd name="T6" fmla="*/ 31 w 31"/>
                    <a:gd name="T7" fmla="*/ 2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2">
                      <a:moveTo>
                        <a:pt x="31" y="27"/>
                      </a:moveTo>
                      <a:cubicBezTo>
                        <a:pt x="31" y="27"/>
                        <a:pt x="19" y="32"/>
                        <a:pt x="11" y="24"/>
                      </a:cubicBezTo>
                      <a:cubicBezTo>
                        <a:pt x="2" y="16"/>
                        <a:pt x="0" y="4"/>
                        <a:pt x="0" y="4"/>
                      </a:cubicBezTo>
                      <a:cubicBezTo>
                        <a:pt x="0" y="4"/>
                        <a:pt x="30" y="0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Freeform: Shape 52"/>
                <p:cNvSpPr>
                  <a:spLocks/>
                </p:cNvSpPr>
                <p:nvPr/>
              </p:nvSpPr>
              <p:spPr bwMode="auto">
                <a:xfrm>
                  <a:off x="3130818" y="1906508"/>
                  <a:ext cx="67353" cy="57878"/>
                </a:xfrm>
                <a:custGeom>
                  <a:avLst/>
                  <a:gdLst>
                    <a:gd name="T0" fmla="*/ 32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2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2" y="36"/>
                      </a:moveTo>
                      <a:cubicBezTo>
                        <a:pt x="32" y="36"/>
                        <a:pt x="16" y="40"/>
                        <a:pt x="8" y="27"/>
                      </a:cubicBezTo>
                      <a:cubicBezTo>
                        <a:pt x="0" y="15"/>
                        <a:pt x="0" y="0"/>
                        <a:pt x="0" y="0"/>
                      </a:cubicBezTo>
                      <a:cubicBezTo>
                        <a:pt x="0" y="0"/>
                        <a:pt x="38" y="4"/>
                        <a:pt x="32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1" name="Freeform: Shape 53"/>
                <p:cNvSpPr>
                  <a:spLocks/>
                </p:cNvSpPr>
                <p:nvPr/>
              </p:nvSpPr>
              <p:spPr bwMode="auto">
                <a:xfrm>
                  <a:off x="3139390" y="1833661"/>
                  <a:ext cx="67353" cy="57878"/>
                </a:xfrm>
                <a:custGeom>
                  <a:avLst/>
                  <a:gdLst>
                    <a:gd name="T0" fmla="*/ 31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1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1" y="36"/>
                      </a:moveTo>
                      <a:cubicBezTo>
                        <a:pt x="31" y="36"/>
                        <a:pt x="15" y="40"/>
                        <a:pt x="8" y="27"/>
                      </a:cubicBezTo>
                      <a:cubicBezTo>
                        <a:pt x="0" y="14"/>
                        <a:pt x="0" y="0"/>
                        <a:pt x="0" y="0"/>
                      </a:cubicBezTo>
                      <a:cubicBezTo>
                        <a:pt x="0" y="0"/>
                        <a:pt x="38" y="3"/>
                        <a:pt x="31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Freeform: Shape 54"/>
                <p:cNvSpPr>
                  <a:spLocks/>
                </p:cNvSpPr>
                <p:nvPr/>
              </p:nvSpPr>
              <p:spPr bwMode="auto">
                <a:xfrm>
                  <a:off x="3324303" y="1751833"/>
                  <a:ext cx="75924" cy="64864"/>
                </a:xfrm>
                <a:custGeom>
                  <a:avLst/>
                  <a:gdLst>
                    <a:gd name="T0" fmla="*/ 11 w 43"/>
                    <a:gd name="T1" fmla="*/ 45 h 45"/>
                    <a:gd name="T2" fmla="*/ 7 w 43"/>
                    <a:gd name="T3" fmla="*/ 20 h 45"/>
                    <a:gd name="T4" fmla="*/ 27 w 43"/>
                    <a:gd name="T5" fmla="*/ 0 h 45"/>
                    <a:gd name="T6" fmla="*/ 11 w 43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45">
                      <a:moveTo>
                        <a:pt x="11" y="45"/>
                      </a:moveTo>
                      <a:cubicBezTo>
                        <a:pt x="11" y="45"/>
                        <a:pt x="0" y="33"/>
                        <a:pt x="7" y="20"/>
                      </a:cubicBezTo>
                      <a:cubicBezTo>
                        <a:pt x="14" y="7"/>
                        <a:pt x="27" y="0"/>
                        <a:pt x="27" y="0"/>
                      </a:cubicBezTo>
                      <a:cubicBezTo>
                        <a:pt x="27" y="0"/>
                        <a:pt x="43" y="34"/>
                        <a:pt x="11" y="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Freeform: Shape 55"/>
                <p:cNvSpPr>
                  <a:spLocks/>
                </p:cNvSpPr>
                <p:nvPr/>
              </p:nvSpPr>
              <p:spPr bwMode="auto">
                <a:xfrm>
                  <a:off x="3583915" y="1909502"/>
                  <a:ext cx="62454" cy="48898"/>
                </a:xfrm>
                <a:custGeom>
                  <a:avLst/>
                  <a:gdLst>
                    <a:gd name="T0" fmla="*/ 3 w 35"/>
                    <a:gd name="T1" fmla="*/ 29 h 34"/>
                    <a:gd name="T2" fmla="*/ 11 w 35"/>
                    <a:gd name="T3" fmla="*/ 8 h 34"/>
                    <a:gd name="T4" fmla="*/ 35 w 35"/>
                    <a:gd name="T5" fmla="*/ 0 h 34"/>
                    <a:gd name="T6" fmla="*/ 3 w 35"/>
                    <a:gd name="T7" fmla="*/ 2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9"/>
                      </a:moveTo>
                      <a:cubicBezTo>
                        <a:pt x="3" y="29"/>
                        <a:pt x="0" y="15"/>
                        <a:pt x="11" y="8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3" y="34"/>
                        <a:pt x="3" y="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4" name="Freeform: Shape 56"/>
                <p:cNvSpPr>
                  <a:spLocks/>
                </p:cNvSpPr>
                <p:nvPr/>
              </p:nvSpPr>
              <p:spPr bwMode="auto">
                <a:xfrm>
                  <a:off x="3686781" y="2029250"/>
                  <a:ext cx="61229" cy="48898"/>
                </a:xfrm>
                <a:custGeom>
                  <a:avLst/>
                  <a:gdLst>
                    <a:gd name="T0" fmla="*/ 3 w 35"/>
                    <a:gd name="T1" fmla="*/ 28 h 34"/>
                    <a:gd name="T2" fmla="*/ 11 w 35"/>
                    <a:gd name="T3" fmla="*/ 7 h 34"/>
                    <a:gd name="T4" fmla="*/ 35 w 35"/>
                    <a:gd name="T5" fmla="*/ 0 h 34"/>
                    <a:gd name="T6" fmla="*/ 3 w 35"/>
                    <a:gd name="T7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8"/>
                      </a:moveTo>
                      <a:cubicBezTo>
                        <a:pt x="3" y="28"/>
                        <a:pt x="0" y="14"/>
                        <a:pt x="11" y="7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2" y="34"/>
                        <a:pt x="3" y="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5" name="Freeform: Shape 57"/>
                <p:cNvSpPr>
                  <a:spLocks/>
                </p:cNvSpPr>
                <p:nvPr/>
              </p:nvSpPr>
              <p:spPr bwMode="auto">
                <a:xfrm>
                  <a:off x="2977744" y="2036235"/>
                  <a:ext cx="75924" cy="52889"/>
                </a:xfrm>
                <a:custGeom>
                  <a:avLst/>
                  <a:gdLst>
                    <a:gd name="T0" fmla="*/ 43 w 43"/>
                    <a:gd name="T1" fmla="*/ 25 h 37"/>
                    <a:gd name="T2" fmla="*/ 22 w 43"/>
                    <a:gd name="T3" fmla="*/ 34 h 37"/>
                    <a:gd name="T4" fmla="*/ 0 w 43"/>
                    <a:gd name="T5" fmla="*/ 21 h 37"/>
                    <a:gd name="T6" fmla="*/ 43 w 43"/>
                    <a:gd name="T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37">
                      <a:moveTo>
                        <a:pt x="43" y="25"/>
                      </a:moveTo>
                      <a:cubicBezTo>
                        <a:pt x="43" y="25"/>
                        <a:pt x="35" y="37"/>
                        <a:pt x="22" y="34"/>
                      </a:cubicBezTo>
                      <a:cubicBezTo>
                        <a:pt x="9" y="31"/>
                        <a:pt x="0" y="21"/>
                        <a:pt x="0" y="21"/>
                      </a:cubicBezTo>
                      <a:cubicBezTo>
                        <a:pt x="0" y="21"/>
                        <a:pt x="27" y="0"/>
                        <a:pt x="43" y="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Freeform: Shape 58"/>
                <p:cNvSpPr>
                  <a:spLocks/>
                </p:cNvSpPr>
                <p:nvPr/>
              </p:nvSpPr>
              <p:spPr bwMode="auto">
                <a:xfrm>
                  <a:off x="3327976" y="1842642"/>
                  <a:ext cx="68577" cy="68856"/>
                </a:xfrm>
                <a:custGeom>
                  <a:avLst/>
                  <a:gdLst>
                    <a:gd name="T0" fmla="*/ 15 w 39"/>
                    <a:gd name="T1" fmla="*/ 48 h 48"/>
                    <a:gd name="T2" fmla="*/ 1 w 39"/>
                    <a:gd name="T3" fmla="*/ 26 h 48"/>
                    <a:gd name="T4" fmla="*/ 11 w 39"/>
                    <a:gd name="T5" fmla="*/ 0 h 48"/>
                    <a:gd name="T6" fmla="*/ 15 w 39"/>
                    <a:gd name="T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8">
                      <a:moveTo>
                        <a:pt x="15" y="48"/>
                      </a:moveTo>
                      <a:cubicBezTo>
                        <a:pt x="15" y="48"/>
                        <a:pt x="0" y="41"/>
                        <a:pt x="1" y="26"/>
                      </a:cubicBezTo>
                      <a:cubicBezTo>
                        <a:pt x="2" y="11"/>
                        <a:pt x="11" y="0"/>
                        <a:pt x="11" y="0"/>
                      </a:cubicBezTo>
                      <a:cubicBezTo>
                        <a:pt x="11" y="0"/>
                        <a:pt x="39" y="25"/>
                        <a:pt x="15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Freeform: Shape 59"/>
                <p:cNvSpPr>
                  <a:spLocks/>
                </p:cNvSpPr>
                <p:nvPr/>
              </p:nvSpPr>
              <p:spPr bwMode="auto">
                <a:xfrm>
                  <a:off x="3046321" y="2006298"/>
                  <a:ext cx="68577" cy="56881"/>
                </a:xfrm>
                <a:custGeom>
                  <a:avLst/>
                  <a:gdLst>
                    <a:gd name="T0" fmla="*/ 39 w 39"/>
                    <a:gd name="T1" fmla="*/ 33 h 40"/>
                    <a:gd name="T2" fmla="*/ 14 w 39"/>
                    <a:gd name="T3" fmla="*/ 30 h 40"/>
                    <a:gd name="T4" fmla="*/ 0 w 39"/>
                    <a:gd name="T5" fmla="*/ 5 h 40"/>
                    <a:gd name="T6" fmla="*/ 39 w 39"/>
                    <a:gd name="T7" fmla="*/ 3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0">
                      <a:moveTo>
                        <a:pt x="39" y="33"/>
                      </a:moveTo>
                      <a:cubicBezTo>
                        <a:pt x="39" y="33"/>
                        <a:pt x="24" y="40"/>
                        <a:pt x="14" y="30"/>
                      </a:cubicBezTo>
                      <a:cubicBezTo>
                        <a:pt x="3" y="19"/>
                        <a:pt x="0" y="5"/>
                        <a:pt x="0" y="5"/>
                      </a:cubicBezTo>
                      <a:cubicBezTo>
                        <a:pt x="0" y="5"/>
                        <a:pt x="38" y="0"/>
                        <a:pt x="39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Freeform: Shape 60"/>
                <p:cNvSpPr>
                  <a:spLocks/>
                </p:cNvSpPr>
                <p:nvPr/>
              </p:nvSpPr>
              <p:spPr bwMode="auto">
                <a:xfrm>
                  <a:off x="3211641" y="1875573"/>
                  <a:ext cx="99192" cy="97795"/>
                </a:xfrm>
                <a:custGeom>
                  <a:avLst/>
                  <a:gdLst>
                    <a:gd name="T0" fmla="*/ 25 w 56"/>
                    <a:gd name="T1" fmla="*/ 68 h 68"/>
                    <a:gd name="T2" fmla="*/ 1 w 56"/>
                    <a:gd name="T3" fmla="*/ 40 h 68"/>
                    <a:gd name="T4" fmla="*/ 11 w 56"/>
                    <a:gd name="T5" fmla="*/ 0 h 68"/>
                    <a:gd name="T6" fmla="*/ 25 w 56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8">
                      <a:moveTo>
                        <a:pt x="25" y="68"/>
                      </a:moveTo>
                      <a:cubicBezTo>
                        <a:pt x="25" y="68"/>
                        <a:pt x="3" y="61"/>
                        <a:pt x="1" y="40"/>
                      </a:cubicBezTo>
                      <a:cubicBezTo>
                        <a:pt x="0" y="19"/>
                        <a:pt x="11" y="0"/>
                        <a:pt x="11" y="0"/>
                      </a:cubicBezTo>
                      <a:cubicBezTo>
                        <a:pt x="11" y="0"/>
                        <a:pt x="56" y="31"/>
                        <a:pt x="25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9" name="Freeform: Shape 61"/>
                <p:cNvSpPr>
                  <a:spLocks/>
                </p:cNvSpPr>
                <p:nvPr/>
              </p:nvSpPr>
              <p:spPr bwMode="auto">
                <a:xfrm>
                  <a:off x="3372061" y="1977359"/>
                  <a:ext cx="143277" cy="119748"/>
                </a:xfrm>
                <a:custGeom>
                  <a:avLst/>
                  <a:gdLst>
                    <a:gd name="T0" fmla="*/ 21 w 81"/>
                    <a:gd name="T1" fmla="*/ 83 h 83"/>
                    <a:gd name="T2" fmla="*/ 14 w 81"/>
                    <a:gd name="T3" fmla="*/ 36 h 83"/>
                    <a:gd name="T4" fmla="*/ 51 w 81"/>
                    <a:gd name="T5" fmla="*/ 0 h 83"/>
                    <a:gd name="T6" fmla="*/ 21 w 81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3">
                      <a:moveTo>
                        <a:pt x="21" y="83"/>
                      </a:moveTo>
                      <a:cubicBezTo>
                        <a:pt x="21" y="83"/>
                        <a:pt x="0" y="60"/>
                        <a:pt x="14" y="36"/>
                      </a:cubicBezTo>
                      <a:cubicBezTo>
                        <a:pt x="27" y="12"/>
                        <a:pt x="51" y="0"/>
                        <a:pt x="51" y="0"/>
                      </a:cubicBezTo>
                      <a:cubicBezTo>
                        <a:pt x="51" y="0"/>
                        <a:pt x="81" y="65"/>
                        <a:pt x="21" y="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0" name="Freeform: Shape 62"/>
                <p:cNvSpPr>
                  <a:spLocks/>
                </p:cNvSpPr>
                <p:nvPr/>
              </p:nvSpPr>
              <p:spPr bwMode="auto">
                <a:xfrm>
                  <a:off x="3479825" y="2033242"/>
                  <a:ext cx="91844" cy="73845"/>
                </a:xfrm>
                <a:custGeom>
                  <a:avLst/>
                  <a:gdLst>
                    <a:gd name="T0" fmla="*/ 10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0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1" name="Freeform: Shape 63"/>
                <p:cNvSpPr>
                  <a:spLocks/>
                </p:cNvSpPr>
                <p:nvPr/>
              </p:nvSpPr>
              <p:spPr bwMode="auto">
                <a:xfrm>
                  <a:off x="3575343" y="2036235"/>
                  <a:ext cx="91844" cy="73845"/>
                </a:xfrm>
                <a:custGeom>
                  <a:avLst/>
                  <a:gdLst>
                    <a:gd name="T0" fmla="*/ 0 w 52"/>
                    <a:gd name="T1" fmla="*/ 33 h 51"/>
                    <a:gd name="T2" fmla="*/ 17 w 52"/>
                    <a:gd name="T3" fmla="*/ 7 h 51"/>
                    <a:gd name="T4" fmla="*/ 52 w 52"/>
                    <a:gd name="T5" fmla="*/ 5 h 51"/>
                    <a:gd name="T6" fmla="*/ 0 w 52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0" y="33"/>
                      </a:moveTo>
                      <a:cubicBezTo>
                        <a:pt x="0" y="33"/>
                        <a:pt x="0" y="13"/>
                        <a:pt x="17" y="7"/>
                      </a:cubicBezTo>
                      <a:cubicBezTo>
                        <a:pt x="35" y="0"/>
                        <a:pt x="52" y="5"/>
                        <a:pt x="52" y="5"/>
                      </a:cubicBezTo>
                      <a:cubicBezTo>
                        <a:pt x="52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Freeform: Shape 64"/>
                <p:cNvSpPr>
                  <a:spLocks/>
                </p:cNvSpPr>
                <p:nvPr/>
              </p:nvSpPr>
              <p:spPr bwMode="auto">
                <a:xfrm>
                  <a:off x="3564322" y="1977359"/>
                  <a:ext cx="94294" cy="72847"/>
                </a:xfrm>
                <a:custGeom>
                  <a:avLst/>
                  <a:gdLst>
                    <a:gd name="T0" fmla="*/ 0 w 53"/>
                    <a:gd name="T1" fmla="*/ 33 h 51"/>
                    <a:gd name="T2" fmla="*/ 18 w 53"/>
                    <a:gd name="T3" fmla="*/ 6 h 51"/>
                    <a:gd name="T4" fmla="*/ 53 w 53"/>
                    <a:gd name="T5" fmla="*/ 5 h 51"/>
                    <a:gd name="T6" fmla="*/ 0 w 53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1">
                      <a:moveTo>
                        <a:pt x="0" y="33"/>
                      </a:moveTo>
                      <a:cubicBezTo>
                        <a:pt x="0" y="33"/>
                        <a:pt x="0" y="12"/>
                        <a:pt x="18" y="6"/>
                      </a:cubicBezTo>
                      <a:cubicBezTo>
                        <a:pt x="35" y="0"/>
                        <a:pt x="53" y="5"/>
                        <a:pt x="53" y="5"/>
                      </a:cubicBezTo>
                      <a:cubicBezTo>
                        <a:pt x="53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3" name="Freeform: Shape 65"/>
                <p:cNvSpPr>
                  <a:spLocks/>
                </p:cNvSpPr>
                <p:nvPr/>
              </p:nvSpPr>
              <p:spPr bwMode="auto">
                <a:xfrm>
                  <a:off x="3488397" y="1931456"/>
                  <a:ext cx="91844" cy="71849"/>
                </a:xfrm>
                <a:custGeom>
                  <a:avLst/>
                  <a:gdLst>
                    <a:gd name="T0" fmla="*/ 11 w 52"/>
                    <a:gd name="T1" fmla="*/ 50 h 50"/>
                    <a:gd name="T2" fmla="*/ 12 w 52"/>
                    <a:gd name="T3" fmla="*/ 19 h 50"/>
                    <a:gd name="T4" fmla="*/ 42 w 52"/>
                    <a:gd name="T5" fmla="*/ 0 h 50"/>
                    <a:gd name="T6" fmla="*/ 11 w 52"/>
                    <a:gd name="T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0">
                      <a:moveTo>
                        <a:pt x="11" y="50"/>
                      </a:moveTo>
                      <a:cubicBezTo>
                        <a:pt x="11" y="50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6"/>
                        <a:pt x="11" y="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Freeform: Shape 66"/>
                <p:cNvSpPr>
                  <a:spLocks/>
                </p:cNvSpPr>
                <p:nvPr/>
              </p:nvSpPr>
              <p:spPr bwMode="auto">
                <a:xfrm>
                  <a:off x="3468804" y="1855615"/>
                  <a:ext cx="91844" cy="72847"/>
                </a:xfrm>
                <a:custGeom>
                  <a:avLst/>
                  <a:gdLst>
                    <a:gd name="T0" fmla="*/ 11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1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1" y="51"/>
                      </a:moveTo>
                      <a:cubicBezTo>
                        <a:pt x="11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1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5" name="Freeform: Shape 67"/>
                <p:cNvSpPr>
                  <a:spLocks/>
                </p:cNvSpPr>
                <p:nvPr/>
              </p:nvSpPr>
              <p:spPr bwMode="auto">
                <a:xfrm>
                  <a:off x="3383083" y="1793745"/>
                  <a:ext cx="89395" cy="72847"/>
                </a:xfrm>
                <a:custGeom>
                  <a:avLst/>
                  <a:gdLst>
                    <a:gd name="T0" fmla="*/ 10 w 51"/>
                    <a:gd name="T1" fmla="*/ 51 h 51"/>
                    <a:gd name="T2" fmla="*/ 11 w 51"/>
                    <a:gd name="T3" fmla="*/ 19 h 51"/>
                    <a:gd name="T4" fmla="*/ 41 w 51"/>
                    <a:gd name="T5" fmla="*/ 0 h 51"/>
                    <a:gd name="T6" fmla="*/ 10 w 51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1" y="19"/>
                      </a:cubicBezTo>
                      <a:cubicBezTo>
                        <a:pt x="23" y="5"/>
                        <a:pt x="41" y="0"/>
                        <a:pt x="41" y="0"/>
                      </a:cubicBezTo>
                      <a:cubicBezTo>
                        <a:pt x="41" y="0"/>
                        <a:pt x="51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6" name="Freeform: Shape 68"/>
                <p:cNvSpPr>
                  <a:spLocks/>
                </p:cNvSpPr>
                <p:nvPr/>
              </p:nvSpPr>
              <p:spPr bwMode="auto">
                <a:xfrm>
                  <a:off x="3242255" y="1777778"/>
                  <a:ext cx="88170" cy="82826"/>
                </a:xfrm>
                <a:custGeom>
                  <a:avLst/>
                  <a:gdLst>
                    <a:gd name="T0" fmla="*/ 25 w 50"/>
                    <a:gd name="T1" fmla="*/ 58 h 58"/>
                    <a:gd name="T2" fmla="*/ 3 w 50"/>
                    <a:gd name="T3" fmla="*/ 35 h 58"/>
                    <a:gd name="T4" fmla="*/ 9 w 50"/>
                    <a:gd name="T5" fmla="*/ 0 h 58"/>
                    <a:gd name="T6" fmla="*/ 25 w 50"/>
                    <a:gd name="T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58">
                      <a:moveTo>
                        <a:pt x="25" y="58"/>
                      </a:moveTo>
                      <a:cubicBezTo>
                        <a:pt x="25" y="58"/>
                        <a:pt x="5" y="53"/>
                        <a:pt x="3" y="35"/>
                      </a:cubicBezTo>
                      <a:cubicBezTo>
                        <a:pt x="0" y="17"/>
                        <a:pt x="9" y="0"/>
                        <a:pt x="9" y="0"/>
                      </a:cubicBezTo>
                      <a:cubicBezTo>
                        <a:pt x="9" y="0"/>
                        <a:pt x="50" y="24"/>
                        <a:pt x="25" y="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7" name="Freeform: Shape 69"/>
                <p:cNvSpPr>
                  <a:spLocks/>
                </p:cNvSpPr>
                <p:nvPr/>
              </p:nvSpPr>
              <p:spPr bwMode="auto">
                <a:xfrm>
                  <a:off x="3503092" y="2165963"/>
                  <a:ext cx="101641" cy="69853"/>
                </a:xfrm>
                <a:custGeom>
                  <a:avLst/>
                  <a:gdLst>
                    <a:gd name="T0" fmla="*/ 0 w 58"/>
                    <a:gd name="T1" fmla="*/ 19 h 49"/>
                    <a:gd name="T2" fmla="*/ 25 w 58"/>
                    <a:gd name="T3" fmla="*/ 0 h 49"/>
                    <a:gd name="T4" fmla="*/ 58 w 58"/>
                    <a:gd name="T5" fmla="*/ 10 h 49"/>
                    <a:gd name="T6" fmla="*/ 0 w 58"/>
                    <a:gd name="T7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49">
                      <a:moveTo>
                        <a:pt x="0" y="19"/>
                      </a:moveTo>
                      <a:cubicBezTo>
                        <a:pt x="0" y="19"/>
                        <a:pt x="7" y="0"/>
                        <a:pt x="25" y="0"/>
                      </a:cubicBezTo>
                      <a:cubicBezTo>
                        <a:pt x="43" y="0"/>
                        <a:pt x="58" y="10"/>
                        <a:pt x="58" y="10"/>
                      </a:cubicBezTo>
                      <a:cubicBezTo>
                        <a:pt x="58" y="10"/>
                        <a:pt x="29" y="49"/>
                        <a:pt x="0" y="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Freeform: Shape 70"/>
                <p:cNvSpPr>
                  <a:spLocks/>
                </p:cNvSpPr>
                <p:nvPr/>
              </p:nvSpPr>
              <p:spPr bwMode="auto">
                <a:xfrm>
                  <a:off x="3519012" y="2108084"/>
                  <a:ext cx="93069" cy="70851"/>
                </a:xfrm>
                <a:custGeom>
                  <a:avLst/>
                  <a:gdLst>
                    <a:gd name="T0" fmla="*/ 0 w 53"/>
                    <a:gd name="T1" fmla="*/ 20 h 49"/>
                    <a:gd name="T2" fmla="*/ 23 w 53"/>
                    <a:gd name="T3" fmla="*/ 0 h 49"/>
                    <a:gd name="T4" fmla="*/ 53 w 53"/>
                    <a:gd name="T5" fmla="*/ 11 h 49"/>
                    <a:gd name="T6" fmla="*/ 0 w 53"/>
                    <a:gd name="T7" fmla="*/ 2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49">
                      <a:moveTo>
                        <a:pt x="0" y="20"/>
                      </a:moveTo>
                      <a:cubicBezTo>
                        <a:pt x="0" y="20"/>
                        <a:pt x="7" y="1"/>
                        <a:pt x="23" y="0"/>
                      </a:cubicBezTo>
                      <a:cubicBezTo>
                        <a:pt x="39" y="0"/>
                        <a:pt x="53" y="11"/>
                        <a:pt x="53" y="11"/>
                      </a:cubicBezTo>
                      <a:cubicBezTo>
                        <a:pt x="53" y="11"/>
                        <a:pt x="26" y="49"/>
                        <a:pt x="0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9" name="Freeform: Shape 71"/>
                <p:cNvSpPr>
                  <a:spLocks/>
                </p:cNvSpPr>
                <p:nvPr/>
              </p:nvSpPr>
              <p:spPr bwMode="auto">
                <a:xfrm>
                  <a:off x="3639021" y="2086130"/>
                  <a:ext cx="79599" cy="63866"/>
                </a:xfrm>
                <a:custGeom>
                  <a:avLst/>
                  <a:gdLst>
                    <a:gd name="T0" fmla="*/ 0 w 45"/>
                    <a:gd name="T1" fmla="*/ 15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5"/>
                      </a:moveTo>
                      <a:cubicBezTo>
                        <a:pt x="0" y="15"/>
                        <a:pt x="10" y="0"/>
                        <a:pt x="23" y="4"/>
                      </a:cubicBezTo>
                      <a:cubicBezTo>
                        <a:pt x="37" y="8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Freeform: Shape 72"/>
                <p:cNvSpPr>
                  <a:spLocks/>
                </p:cNvSpPr>
                <p:nvPr/>
              </p:nvSpPr>
              <p:spPr bwMode="auto">
                <a:xfrm>
                  <a:off x="3628000" y="2138021"/>
                  <a:ext cx="79599" cy="63866"/>
                </a:xfrm>
                <a:custGeom>
                  <a:avLst/>
                  <a:gdLst>
                    <a:gd name="T0" fmla="*/ 0 w 45"/>
                    <a:gd name="T1" fmla="*/ 14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4"/>
                      </a:moveTo>
                      <a:cubicBezTo>
                        <a:pt x="0" y="14"/>
                        <a:pt x="10" y="0"/>
                        <a:pt x="23" y="4"/>
                      </a:cubicBezTo>
                      <a:cubicBezTo>
                        <a:pt x="37" y="7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1" name="Freeform: Shape 74"/>
                <p:cNvSpPr>
                  <a:spLocks/>
                </p:cNvSpPr>
                <p:nvPr/>
              </p:nvSpPr>
              <p:spPr bwMode="auto">
                <a:xfrm>
                  <a:off x="3893357" y="2266946"/>
                  <a:ext cx="222432" cy="331025"/>
                </a:xfrm>
                <a:custGeom>
                  <a:avLst/>
                  <a:gdLst>
                    <a:gd name="T0" fmla="*/ 130 w 164"/>
                    <a:gd name="T1" fmla="*/ 299 h 299"/>
                    <a:gd name="T2" fmla="*/ 123 w 164"/>
                    <a:gd name="T3" fmla="*/ 132 h 299"/>
                    <a:gd name="T4" fmla="*/ 161 w 164"/>
                    <a:gd name="T5" fmla="*/ 47 h 299"/>
                    <a:gd name="T6" fmla="*/ 143 w 164"/>
                    <a:gd name="T7" fmla="*/ 51 h 299"/>
                    <a:gd name="T8" fmla="*/ 108 w 164"/>
                    <a:gd name="T9" fmla="*/ 75 h 299"/>
                    <a:gd name="T10" fmla="*/ 80 w 164"/>
                    <a:gd name="T11" fmla="*/ 6 h 299"/>
                    <a:gd name="T12" fmla="*/ 77 w 164"/>
                    <a:gd name="T13" fmla="*/ 51 h 299"/>
                    <a:gd name="T14" fmla="*/ 48 w 164"/>
                    <a:gd name="T15" fmla="*/ 33 h 299"/>
                    <a:gd name="T16" fmla="*/ 27 w 164"/>
                    <a:gd name="T17" fmla="*/ 16 h 299"/>
                    <a:gd name="T18" fmla="*/ 52 w 164"/>
                    <a:gd name="T19" fmla="*/ 74 h 299"/>
                    <a:gd name="T20" fmla="*/ 10 w 164"/>
                    <a:gd name="T21" fmla="*/ 35 h 299"/>
                    <a:gd name="T22" fmla="*/ 9 w 164"/>
                    <a:gd name="T23" fmla="*/ 53 h 299"/>
                    <a:gd name="T24" fmla="*/ 43 w 164"/>
                    <a:gd name="T25" fmla="*/ 93 h 299"/>
                    <a:gd name="T26" fmla="*/ 10 w 164"/>
                    <a:gd name="T27" fmla="*/ 75 h 299"/>
                    <a:gd name="T28" fmla="*/ 20 w 164"/>
                    <a:gd name="T29" fmla="*/ 97 h 299"/>
                    <a:gd name="T30" fmla="*/ 71 w 164"/>
                    <a:gd name="T31" fmla="*/ 161 h 299"/>
                    <a:gd name="T32" fmla="*/ 62 w 164"/>
                    <a:gd name="T33" fmla="*/ 29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4" h="299">
                      <a:moveTo>
                        <a:pt x="130" y="299"/>
                      </a:moveTo>
                      <a:cubicBezTo>
                        <a:pt x="130" y="299"/>
                        <a:pt x="107" y="195"/>
                        <a:pt x="123" y="132"/>
                      </a:cubicBezTo>
                      <a:cubicBezTo>
                        <a:pt x="139" y="70"/>
                        <a:pt x="164" y="57"/>
                        <a:pt x="161" y="47"/>
                      </a:cubicBezTo>
                      <a:cubicBezTo>
                        <a:pt x="159" y="38"/>
                        <a:pt x="147" y="42"/>
                        <a:pt x="143" y="51"/>
                      </a:cubicBezTo>
                      <a:cubicBezTo>
                        <a:pt x="139" y="60"/>
                        <a:pt x="123" y="78"/>
                        <a:pt x="108" y="75"/>
                      </a:cubicBezTo>
                      <a:cubicBezTo>
                        <a:pt x="94" y="72"/>
                        <a:pt x="91" y="12"/>
                        <a:pt x="80" y="6"/>
                      </a:cubicBezTo>
                      <a:cubicBezTo>
                        <a:pt x="70" y="0"/>
                        <a:pt x="73" y="27"/>
                        <a:pt x="77" y="51"/>
                      </a:cubicBezTo>
                      <a:cubicBezTo>
                        <a:pt x="81" y="75"/>
                        <a:pt x="60" y="62"/>
                        <a:pt x="48" y="33"/>
                      </a:cubicBezTo>
                      <a:cubicBezTo>
                        <a:pt x="36" y="4"/>
                        <a:pt x="28" y="12"/>
                        <a:pt x="27" y="16"/>
                      </a:cubicBezTo>
                      <a:cubicBezTo>
                        <a:pt x="25" y="20"/>
                        <a:pt x="54" y="72"/>
                        <a:pt x="52" y="74"/>
                      </a:cubicBezTo>
                      <a:cubicBezTo>
                        <a:pt x="49" y="77"/>
                        <a:pt x="13" y="34"/>
                        <a:pt x="10" y="35"/>
                      </a:cubicBezTo>
                      <a:cubicBezTo>
                        <a:pt x="6" y="36"/>
                        <a:pt x="0" y="39"/>
                        <a:pt x="9" y="53"/>
                      </a:cubicBezTo>
                      <a:cubicBezTo>
                        <a:pt x="17" y="66"/>
                        <a:pt x="44" y="89"/>
                        <a:pt x="43" y="93"/>
                      </a:cubicBezTo>
                      <a:cubicBezTo>
                        <a:pt x="41" y="97"/>
                        <a:pt x="18" y="76"/>
                        <a:pt x="10" y="75"/>
                      </a:cubicBezTo>
                      <a:cubicBezTo>
                        <a:pt x="2" y="75"/>
                        <a:pt x="5" y="86"/>
                        <a:pt x="20" y="97"/>
                      </a:cubicBezTo>
                      <a:cubicBezTo>
                        <a:pt x="34" y="108"/>
                        <a:pt x="71" y="121"/>
                        <a:pt x="71" y="161"/>
                      </a:cubicBezTo>
                      <a:cubicBezTo>
                        <a:pt x="72" y="201"/>
                        <a:pt x="62" y="299"/>
                        <a:pt x="62" y="299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Freeform: Shape 75"/>
                <p:cNvSpPr>
                  <a:spLocks/>
                </p:cNvSpPr>
                <p:nvPr/>
              </p:nvSpPr>
              <p:spPr bwMode="auto">
                <a:xfrm>
                  <a:off x="3948965" y="2164029"/>
                  <a:ext cx="98963" cy="96005"/>
                </a:xfrm>
                <a:custGeom>
                  <a:avLst/>
                  <a:gdLst>
                    <a:gd name="T0" fmla="*/ 32 w 73"/>
                    <a:gd name="T1" fmla="*/ 87 h 87"/>
                    <a:gd name="T2" fmla="*/ 1 w 73"/>
                    <a:gd name="T3" fmla="*/ 50 h 87"/>
                    <a:gd name="T4" fmla="*/ 14 w 73"/>
                    <a:gd name="T5" fmla="*/ 0 h 87"/>
                    <a:gd name="T6" fmla="*/ 32 w 73"/>
                    <a:gd name="T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87">
                      <a:moveTo>
                        <a:pt x="32" y="87"/>
                      </a:moveTo>
                      <a:cubicBezTo>
                        <a:pt x="32" y="87"/>
                        <a:pt x="3" y="78"/>
                        <a:pt x="1" y="50"/>
                      </a:cubicBezTo>
                      <a:cubicBezTo>
                        <a:pt x="0" y="23"/>
                        <a:pt x="14" y="0"/>
                        <a:pt x="14" y="0"/>
                      </a:cubicBezTo>
                      <a:cubicBezTo>
                        <a:pt x="14" y="0"/>
                        <a:pt x="73" y="39"/>
                        <a:pt x="32" y="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Freeform: Shape 76"/>
                <p:cNvSpPr>
                  <a:spLocks/>
                </p:cNvSpPr>
                <p:nvPr/>
              </p:nvSpPr>
              <p:spPr bwMode="auto">
                <a:xfrm>
                  <a:off x="3869794" y="2198590"/>
                  <a:ext cx="79171" cy="67587"/>
                </a:xfrm>
                <a:custGeom>
                  <a:avLst/>
                  <a:gdLst>
                    <a:gd name="T0" fmla="*/ 38 w 58"/>
                    <a:gd name="T1" fmla="*/ 61 h 61"/>
                    <a:gd name="T2" fmla="*/ 7 w 58"/>
                    <a:gd name="T3" fmla="*/ 41 h 61"/>
                    <a:gd name="T4" fmla="*/ 5 w 58"/>
                    <a:gd name="T5" fmla="*/ 0 h 61"/>
                    <a:gd name="T6" fmla="*/ 38 w 58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61">
                      <a:moveTo>
                        <a:pt x="38" y="61"/>
                      </a:moveTo>
                      <a:cubicBezTo>
                        <a:pt x="38" y="61"/>
                        <a:pt x="14" y="61"/>
                        <a:pt x="7" y="41"/>
                      </a:cubicBezTo>
                      <a:cubicBezTo>
                        <a:pt x="0" y="20"/>
                        <a:pt x="5" y="0"/>
                        <a:pt x="5" y="0"/>
                      </a:cubicBezTo>
                      <a:cubicBezTo>
                        <a:pt x="5" y="0"/>
                        <a:pt x="58" y="17"/>
                        <a:pt x="38" y="6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4" name="Freeform: Shape 77"/>
                <p:cNvSpPr>
                  <a:spLocks/>
                </p:cNvSpPr>
                <p:nvPr/>
              </p:nvSpPr>
              <p:spPr bwMode="auto">
                <a:xfrm>
                  <a:off x="4013998" y="2128699"/>
                  <a:ext cx="83883" cy="75268"/>
                </a:xfrm>
                <a:custGeom>
                  <a:avLst/>
                  <a:gdLst>
                    <a:gd name="T0" fmla="*/ 17 w 62"/>
                    <a:gd name="T1" fmla="*/ 68 h 68"/>
                    <a:gd name="T2" fmla="*/ 9 w 62"/>
                    <a:gd name="T3" fmla="*/ 31 h 68"/>
                    <a:gd name="T4" fmla="*/ 36 w 62"/>
                    <a:gd name="T5" fmla="*/ 0 h 68"/>
                    <a:gd name="T6" fmla="*/ 17 w 62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68">
                      <a:moveTo>
                        <a:pt x="17" y="68"/>
                      </a:moveTo>
                      <a:cubicBezTo>
                        <a:pt x="17" y="68"/>
                        <a:pt x="0" y="51"/>
                        <a:pt x="9" y="31"/>
                      </a:cubicBezTo>
                      <a:cubicBezTo>
                        <a:pt x="18" y="11"/>
                        <a:pt x="36" y="0"/>
                        <a:pt x="36" y="0"/>
                      </a:cubicBezTo>
                      <a:cubicBezTo>
                        <a:pt x="36" y="0"/>
                        <a:pt x="62" y="50"/>
                        <a:pt x="17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5" name="Freeform: Shape 78"/>
                <p:cNvSpPr>
                  <a:spLocks/>
                </p:cNvSpPr>
                <p:nvPr/>
              </p:nvSpPr>
              <p:spPr bwMode="auto">
                <a:xfrm>
                  <a:off x="3837749" y="2256193"/>
                  <a:ext cx="62205" cy="51459"/>
                </a:xfrm>
                <a:custGeom>
                  <a:avLst/>
                  <a:gdLst>
                    <a:gd name="T0" fmla="*/ 42 w 46"/>
                    <a:gd name="T1" fmla="*/ 41 h 47"/>
                    <a:gd name="T2" fmla="*/ 12 w 46"/>
                    <a:gd name="T3" fmla="*/ 32 h 47"/>
                    <a:gd name="T4" fmla="*/ 0 w 46"/>
                    <a:gd name="T5" fmla="*/ 0 h 47"/>
                    <a:gd name="T6" fmla="*/ 42 w 46"/>
                    <a:gd name="T7" fmla="*/ 4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42" y="41"/>
                      </a:moveTo>
                      <a:cubicBezTo>
                        <a:pt x="42" y="41"/>
                        <a:pt x="23" y="47"/>
                        <a:pt x="12" y="32"/>
                      </a:cubicBezTo>
                      <a:cubicBezTo>
                        <a:pt x="1" y="18"/>
                        <a:pt x="0" y="0"/>
                        <a:pt x="0" y="0"/>
                      </a:cubicBezTo>
                      <a:cubicBezTo>
                        <a:pt x="0" y="0"/>
                        <a:pt x="46" y="1"/>
                        <a:pt x="42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6" name="Freeform: Shape 79"/>
                <p:cNvSpPr>
                  <a:spLocks/>
                </p:cNvSpPr>
                <p:nvPr/>
              </p:nvSpPr>
              <p:spPr bwMode="auto">
                <a:xfrm>
                  <a:off x="3819842" y="2307652"/>
                  <a:ext cx="76343" cy="56835"/>
                </a:xfrm>
                <a:custGeom>
                  <a:avLst/>
                  <a:gdLst>
                    <a:gd name="T0" fmla="*/ 56 w 56"/>
                    <a:gd name="T1" fmla="*/ 38 h 51"/>
                    <a:gd name="T2" fmla="*/ 25 w 56"/>
                    <a:gd name="T3" fmla="*/ 44 h 51"/>
                    <a:gd name="T4" fmla="*/ 0 w 56"/>
                    <a:gd name="T5" fmla="*/ 20 h 51"/>
                    <a:gd name="T6" fmla="*/ 56 w 56"/>
                    <a:gd name="T7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1">
                      <a:moveTo>
                        <a:pt x="56" y="38"/>
                      </a:moveTo>
                      <a:cubicBezTo>
                        <a:pt x="56" y="38"/>
                        <a:pt x="42" y="51"/>
                        <a:pt x="25" y="44"/>
                      </a:cubicBezTo>
                      <a:cubicBezTo>
                        <a:pt x="9" y="36"/>
                        <a:pt x="0" y="20"/>
                        <a:pt x="0" y="20"/>
                      </a:cubicBezTo>
                      <a:cubicBezTo>
                        <a:pt x="0" y="20"/>
                        <a:pt x="42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: Shape 80"/>
                <p:cNvSpPr>
                  <a:spLocks/>
                </p:cNvSpPr>
                <p:nvPr/>
              </p:nvSpPr>
              <p:spPr bwMode="auto">
                <a:xfrm>
                  <a:off x="3835864" y="2359878"/>
                  <a:ext cx="75401" cy="52995"/>
                </a:xfrm>
                <a:custGeom>
                  <a:avLst/>
                  <a:gdLst>
                    <a:gd name="T0" fmla="*/ 55 w 55"/>
                    <a:gd name="T1" fmla="*/ 21 h 48"/>
                    <a:gd name="T2" fmla="*/ 34 w 55"/>
                    <a:gd name="T3" fmla="*/ 44 h 48"/>
                    <a:gd name="T4" fmla="*/ 0 w 55"/>
                    <a:gd name="T5" fmla="*/ 41 h 48"/>
                    <a:gd name="T6" fmla="*/ 55 w 55"/>
                    <a:gd name="T7" fmla="*/ 2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48">
                      <a:moveTo>
                        <a:pt x="55" y="21"/>
                      </a:moveTo>
                      <a:cubicBezTo>
                        <a:pt x="55" y="21"/>
                        <a:pt x="52" y="41"/>
                        <a:pt x="34" y="44"/>
                      </a:cubicBezTo>
                      <a:cubicBezTo>
                        <a:pt x="17" y="48"/>
                        <a:pt x="0" y="41"/>
                        <a:pt x="0" y="41"/>
                      </a:cubicBezTo>
                      <a:cubicBezTo>
                        <a:pt x="0" y="41"/>
                        <a:pt x="20" y="0"/>
                        <a:pt x="55" y="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8" name="Freeform: Shape 81"/>
                <p:cNvSpPr>
                  <a:spLocks/>
                </p:cNvSpPr>
                <p:nvPr/>
              </p:nvSpPr>
              <p:spPr bwMode="auto">
                <a:xfrm>
                  <a:off x="3769888" y="2341446"/>
                  <a:ext cx="76343" cy="53763"/>
                </a:xfrm>
                <a:custGeom>
                  <a:avLst/>
                  <a:gdLst>
                    <a:gd name="T0" fmla="*/ 56 w 56"/>
                    <a:gd name="T1" fmla="*/ 24 h 49"/>
                    <a:gd name="T2" fmla="*/ 34 w 56"/>
                    <a:gd name="T3" fmla="*/ 46 h 49"/>
                    <a:gd name="T4" fmla="*/ 0 w 56"/>
                    <a:gd name="T5" fmla="*/ 41 h 49"/>
                    <a:gd name="T6" fmla="*/ 56 w 56"/>
                    <a:gd name="T7" fmla="*/ 2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49">
                      <a:moveTo>
                        <a:pt x="56" y="24"/>
                      </a:moveTo>
                      <a:cubicBezTo>
                        <a:pt x="56" y="24"/>
                        <a:pt x="52" y="43"/>
                        <a:pt x="34" y="46"/>
                      </a:cubicBezTo>
                      <a:cubicBezTo>
                        <a:pt x="16" y="49"/>
                        <a:pt x="0" y="41"/>
                        <a:pt x="0" y="41"/>
                      </a:cubicBezTo>
                      <a:cubicBezTo>
                        <a:pt x="0" y="41"/>
                        <a:pt x="22" y="0"/>
                        <a:pt x="56" y="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9" name="Freeform: Shape 82"/>
                <p:cNvSpPr>
                  <a:spLocks/>
                </p:cNvSpPr>
                <p:nvPr/>
              </p:nvSpPr>
              <p:spPr bwMode="auto">
                <a:xfrm>
                  <a:off x="3776486" y="2263874"/>
                  <a:ext cx="76343" cy="57603"/>
                </a:xfrm>
                <a:custGeom>
                  <a:avLst/>
                  <a:gdLst>
                    <a:gd name="T0" fmla="*/ 56 w 56"/>
                    <a:gd name="T1" fmla="*/ 38 h 52"/>
                    <a:gd name="T2" fmla="*/ 25 w 56"/>
                    <a:gd name="T3" fmla="*/ 44 h 52"/>
                    <a:gd name="T4" fmla="*/ 0 w 56"/>
                    <a:gd name="T5" fmla="*/ 22 h 52"/>
                    <a:gd name="T6" fmla="*/ 56 w 56"/>
                    <a:gd name="T7" fmla="*/ 3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2">
                      <a:moveTo>
                        <a:pt x="56" y="38"/>
                      </a:moveTo>
                      <a:cubicBezTo>
                        <a:pt x="56" y="38"/>
                        <a:pt x="42" y="52"/>
                        <a:pt x="25" y="44"/>
                      </a:cubicBezTo>
                      <a:cubicBezTo>
                        <a:pt x="9" y="3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Freeform: Shape 83"/>
                <p:cNvSpPr>
                  <a:spLocks/>
                </p:cNvSpPr>
                <p:nvPr/>
              </p:nvSpPr>
              <p:spPr bwMode="auto">
                <a:xfrm>
                  <a:off x="3748211" y="2306116"/>
                  <a:ext cx="65033" cy="45315"/>
                </a:xfrm>
                <a:custGeom>
                  <a:avLst/>
                  <a:gdLst>
                    <a:gd name="T0" fmla="*/ 48 w 48"/>
                    <a:gd name="T1" fmla="*/ 26 h 41"/>
                    <a:gd name="T2" fmla="*/ 26 w 48"/>
                    <a:gd name="T3" fmla="*/ 39 h 41"/>
                    <a:gd name="T4" fmla="*/ 0 w 48"/>
                    <a:gd name="T5" fmla="*/ 28 h 41"/>
                    <a:gd name="T6" fmla="*/ 48 w 48"/>
                    <a:gd name="T7" fmla="*/ 2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41">
                      <a:moveTo>
                        <a:pt x="48" y="26"/>
                      </a:moveTo>
                      <a:cubicBezTo>
                        <a:pt x="48" y="26"/>
                        <a:pt x="41" y="41"/>
                        <a:pt x="26" y="39"/>
                      </a:cubicBezTo>
                      <a:cubicBezTo>
                        <a:pt x="11" y="37"/>
                        <a:pt x="0" y="28"/>
                        <a:pt x="0" y="28"/>
                      </a:cubicBezTo>
                      <a:cubicBezTo>
                        <a:pt x="0" y="28"/>
                        <a:pt x="27" y="0"/>
                        <a:pt x="48" y="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1" name="Freeform: Shape 84"/>
                <p:cNvSpPr>
                  <a:spLocks/>
                </p:cNvSpPr>
                <p:nvPr/>
              </p:nvSpPr>
              <p:spPr bwMode="auto">
                <a:xfrm>
                  <a:off x="3800049" y="2194750"/>
                  <a:ext cx="52780" cy="46082"/>
                </a:xfrm>
                <a:custGeom>
                  <a:avLst/>
                  <a:gdLst>
                    <a:gd name="T0" fmla="*/ 39 w 39"/>
                    <a:gd name="T1" fmla="*/ 34 h 41"/>
                    <a:gd name="T2" fmla="*/ 13 w 39"/>
                    <a:gd name="T3" fmla="*/ 30 h 41"/>
                    <a:gd name="T4" fmla="*/ 0 w 39"/>
                    <a:gd name="T5" fmla="*/ 6 h 41"/>
                    <a:gd name="T6" fmla="*/ 39 w 39"/>
                    <a:gd name="T7" fmla="*/ 3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39" y="34"/>
                      </a:moveTo>
                      <a:cubicBezTo>
                        <a:pt x="39" y="34"/>
                        <a:pt x="24" y="41"/>
                        <a:pt x="13" y="30"/>
                      </a:cubicBezTo>
                      <a:cubicBezTo>
                        <a:pt x="3" y="20"/>
                        <a:pt x="0" y="6"/>
                        <a:pt x="0" y="6"/>
                      </a:cubicBezTo>
                      <a:cubicBezTo>
                        <a:pt x="0" y="6"/>
                        <a:pt x="37" y="0"/>
                        <a:pt x="39" y="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Freeform: Shape 85"/>
                <p:cNvSpPr>
                  <a:spLocks/>
                </p:cNvSpPr>
                <p:nvPr/>
              </p:nvSpPr>
              <p:spPr bwMode="auto">
                <a:xfrm>
                  <a:off x="3751038" y="2164029"/>
                  <a:ext cx="41470" cy="35330"/>
                </a:xfrm>
                <a:custGeom>
                  <a:avLst/>
                  <a:gdLst>
                    <a:gd name="T0" fmla="*/ 31 w 31"/>
                    <a:gd name="T1" fmla="*/ 27 h 32"/>
                    <a:gd name="T2" fmla="*/ 11 w 31"/>
                    <a:gd name="T3" fmla="*/ 24 h 32"/>
                    <a:gd name="T4" fmla="*/ 0 w 31"/>
                    <a:gd name="T5" fmla="*/ 4 h 32"/>
                    <a:gd name="T6" fmla="*/ 31 w 31"/>
                    <a:gd name="T7" fmla="*/ 2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2">
                      <a:moveTo>
                        <a:pt x="31" y="27"/>
                      </a:moveTo>
                      <a:cubicBezTo>
                        <a:pt x="31" y="27"/>
                        <a:pt x="19" y="32"/>
                        <a:pt x="11" y="24"/>
                      </a:cubicBezTo>
                      <a:cubicBezTo>
                        <a:pt x="2" y="16"/>
                        <a:pt x="0" y="4"/>
                        <a:pt x="0" y="4"/>
                      </a:cubicBezTo>
                      <a:cubicBezTo>
                        <a:pt x="0" y="4"/>
                        <a:pt x="30" y="0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3" name="Freeform: Shape 86"/>
                <p:cNvSpPr>
                  <a:spLocks/>
                </p:cNvSpPr>
                <p:nvPr/>
              </p:nvSpPr>
              <p:spPr bwMode="auto">
                <a:xfrm>
                  <a:off x="3825497" y="2149436"/>
                  <a:ext cx="51838" cy="44546"/>
                </a:xfrm>
                <a:custGeom>
                  <a:avLst/>
                  <a:gdLst>
                    <a:gd name="T0" fmla="*/ 32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2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2" y="36"/>
                      </a:moveTo>
                      <a:cubicBezTo>
                        <a:pt x="32" y="36"/>
                        <a:pt x="16" y="40"/>
                        <a:pt x="8" y="27"/>
                      </a:cubicBezTo>
                      <a:cubicBezTo>
                        <a:pt x="0" y="15"/>
                        <a:pt x="0" y="0"/>
                        <a:pt x="0" y="0"/>
                      </a:cubicBezTo>
                      <a:cubicBezTo>
                        <a:pt x="0" y="0"/>
                        <a:pt x="38" y="4"/>
                        <a:pt x="32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Freeform: Shape 87"/>
                <p:cNvSpPr>
                  <a:spLocks/>
                </p:cNvSpPr>
                <p:nvPr/>
              </p:nvSpPr>
              <p:spPr bwMode="auto">
                <a:xfrm>
                  <a:off x="3832094" y="2093369"/>
                  <a:ext cx="51838" cy="44546"/>
                </a:xfrm>
                <a:custGeom>
                  <a:avLst/>
                  <a:gdLst>
                    <a:gd name="T0" fmla="*/ 31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1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1" y="36"/>
                      </a:moveTo>
                      <a:cubicBezTo>
                        <a:pt x="31" y="36"/>
                        <a:pt x="15" y="40"/>
                        <a:pt x="8" y="27"/>
                      </a:cubicBezTo>
                      <a:cubicBezTo>
                        <a:pt x="0" y="14"/>
                        <a:pt x="0" y="0"/>
                        <a:pt x="0" y="0"/>
                      </a:cubicBezTo>
                      <a:cubicBezTo>
                        <a:pt x="0" y="0"/>
                        <a:pt x="38" y="3"/>
                        <a:pt x="31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5" name="Freeform: Shape 88"/>
                <p:cNvSpPr>
                  <a:spLocks/>
                </p:cNvSpPr>
                <p:nvPr/>
              </p:nvSpPr>
              <p:spPr bwMode="auto">
                <a:xfrm>
                  <a:off x="3974413" y="2030390"/>
                  <a:ext cx="58435" cy="49923"/>
                </a:xfrm>
                <a:custGeom>
                  <a:avLst/>
                  <a:gdLst>
                    <a:gd name="T0" fmla="*/ 11 w 43"/>
                    <a:gd name="T1" fmla="*/ 45 h 45"/>
                    <a:gd name="T2" fmla="*/ 7 w 43"/>
                    <a:gd name="T3" fmla="*/ 20 h 45"/>
                    <a:gd name="T4" fmla="*/ 27 w 43"/>
                    <a:gd name="T5" fmla="*/ 0 h 45"/>
                    <a:gd name="T6" fmla="*/ 11 w 43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45">
                      <a:moveTo>
                        <a:pt x="11" y="45"/>
                      </a:moveTo>
                      <a:cubicBezTo>
                        <a:pt x="11" y="45"/>
                        <a:pt x="0" y="33"/>
                        <a:pt x="7" y="20"/>
                      </a:cubicBezTo>
                      <a:cubicBezTo>
                        <a:pt x="14" y="7"/>
                        <a:pt x="27" y="0"/>
                        <a:pt x="27" y="0"/>
                      </a:cubicBezTo>
                      <a:cubicBezTo>
                        <a:pt x="27" y="0"/>
                        <a:pt x="43" y="34"/>
                        <a:pt x="11" y="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6" name="Freeform: Shape 89"/>
                <p:cNvSpPr>
                  <a:spLocks/>
                </p:cNvSpPr>
                <p:nvPr/>
              </p:nvSpPr>
              <p:spPr bwMode="auto">
                <a:xfrm>
                  <a:off x="4174224" y="2151740"/>
                  <a:ext cx="48068" cy="37634"/>
                </a:xfrm>
                <a:custGeom>
                  <a:avLst/>
                  <a:gdLst>
                    <a:gd name="T0" fmla="*/ 3 w 35"/>
                    <a:gd name="T1" fmla="*/ 29 h 34"/>
                    <a:gd name="T2" fmla="*/ 11 w 35"/>
                    <a:gd name="T3" fmla="*/ 8 h 34"/>
                    <a:gd name="T4" fmla="*/ 35 w 35"/>
                    <a:gd name="T5" fmla="*/ 0 h 34"/>
                    <a:gd name="T6" fmla="*/ 3 w 35"/>
                    <a:gd name="T7" fmla="*/ 2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9"/>
                      </a:moveTo>
                      <a:cubicBezTo>
                        <a:pt x="3" y="29"/>
                        <a:pt x="0" y="15"/>
                        <a:pt x="11" y="8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3" y="34"/>
                        <a:pt x="3" y="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7" name="Freeform: Shape 90"/>
                <p:cNvSpPr>
                  <a:spLocks/>
                </p:cNvSpPr>
                <p:nvPr/>
              </p:nvSpPr>
              <p:spPr bwMode="auto">
                <a:xfrm>
                  <a:off x="4253395" y="2243905"/>
                  <a:ext cx="47125" cy="37634"/>
                </a:xfrm>
                <a:custGeom>
                  <a:avLst/>
                  <a:gdLst>
                    <a:gd name="T0" fmla="*/ 3 w 35"/>
                    <a:gd name="T1" fmla="*/ 28 h 34"/>
                    <a:gd name="T2" fmla="*/ 11 w 35"/>
                    <a:gd name="T3" fmla="*/ 7 h 34"/>
                    <a:gd name="T4" fmla="*/ 35 w 35"/>
                    <a:gd name="T5" fmla="*/ 0 h 34"/>
                    <a:gd name="T6" fmla="*/ 3 w 35"/>
                    <a:gd name="T7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8"/>
                      </a:moveTo>
                      <a:cubicBezTo>
                        <a:pt x="3" y="28"/>
                        <a:pt x="0" y="14"/>
                        <a:pt x="11" y="7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2" y="34"/>
                        <a:pt x="3" y="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8" name="Freeform: Shape 91"/>
                <p:cNvSpPr>
                  <a:spLocks/>
                </p:cNvSpPr>
                <p:nvPr/>
              </p:nvSpPr>
              <p:spPr bwMode="auto">
                <a:xfrm>
                  <a:off x="3707683" y="2249281"/>
                  <a:ext cx="58435" cy="40706"/>
                </a:xfrm>
                <a:custGeom>
                  <a:avLst/>
                  <a:gdLst>
                    <a:gd name="T0" fmla="*/ 43 w 43"/>
                    <a:gd name="T1" fmla="*/ 25 h 37"/>
                    <a:gd name="T2" fmla="*/ 22 w 43"/>
                    <a:gd name="T3" fmla="*/ 34 h 37"/>
                    <a:gd name="T4" fmla="*/ 0 w 43"/>
                    <a:gd name="T5" fmla="*/ 21 h 37"/>
                    <a:gd name="T6" fmla="*/ 43 w 43"/>
                    <a:gd name="T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37">
                      <a:moveTo>
                        <a:pt x="43" y="25"/>
                      </a:moveTo>
                      <a:cubicBezTo>
                        <a:pt x="43" y="25"/>
                        <a:pt x="35" y="37"/>
                        <a:pt x="22" y="34"/>
                      </a:cubicBezTo>
                      <a:cubicBezTo>
                        <a:pt x="9" y="31"/>
                        <a:pt x="0" y="21"/>
                        <a:pt x="0" y="21"/>
                      </a:cubicBezTo>
                      <a:cubicBezTo>
                        <a:pt x="0" y="21"/>
                        <a:pt x="27" y="0"/>
                        <a:pt x="43" y="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9" name="Freeform: Shape 92"/>
                <p:cNvSpPr>
                  <a:spLocks/>
                </p:cNvSpPr>
                <p:nvPr/>
              </p:nvSpPr>
              <p:spPr bwMode="auto">
                <a:xfrm>
                  <a:off x="3977240" y="2100281"/>
                  <a:ext cx="52780" cy="52995"/>
                </a:xfrm>
                <a:custGeom>
                  <a:avLst/>
                  <a:gdLst>
                    <a:gd name="T0" fmla="*/ 15 w 39"/>
                    <a:gd name="T1" fmla="*/ 48 h 48"/>
                    <a:gd name="T2" fmla="*/ 1 w 39"/>
                    <a:gd name="T3" fmla="*/ 26 h 48"/>
                    <a:gd name="T4" fmla="*/ 11 w 39"/>
                    <a:gd name="T5" fmla="*/ 0 h 48"/>
                    <a:gd name="T6" fmla="*/ 15 w 39"/>
                    <a:gd name="T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8">
                      <a:moveTo>
                        <a:pt x="15" y="48"/>
                      </a:moveTo>
                      <a:cubicBezTo>
                        <a:pt x="15" y="48"/>
                        <a:pt x="0" y="41"/>
                        <a:pt x="1" y="26"/>
                      </a:cubicBezTo>
                      <a:cubicBezTo>
                        <a:pt x="2" y="11"/>
                        <a:pt x="11" y="0"/>
                        <a:pt x="11" y="0"/>
                      </a:cubicBezTo>
                      <a:cubicBezTo>
                        <a:pt x="11" y="0"/>
                        <a:pt x="39" y="25"/>
                        <a:pt x="15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0" name="Freeform: Shape 93"/>
                <p:cNvSpPr>
                  <a:spLocks/>
                </p:cNvSpPr>
                <p:nvPr/>
              </p:nvSpPr>
              <p:spPr bwMode="auto">
                <a:xfrm>
                  <a:off x="3760463" y="2226240"/>
                  <a:ext cx="52780" cy="43778"/>
                </a:xfrm>
                <a:custGeom>
                  <a:avLst/>
                  <a:gdLst>
                    <a:gd name="T0" fmla="*/ 39 w 39"/>
                    <a:gd name="T1" fmla="*/ 33 h 40"/>
                    <a:gd name="T2" fmla="*/ 14 w 39"/>
                    <a:gd name="T3" fmla="*/ 30 h 40"/>
                    <a:gd name="T4" fmla="*/ 0 w 39"/>
                    <a:gd name="T5" fmla="*/ 5 h 40"/>
                    <a:gd name="T6" fmla="*/ 39 w 39"/>
                    <a:gd name="T7" fmla="*/ 3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0">
                      <a:moveTo>
                        <a:pt x="39" y="33"/>
                      </a:moveTo>
                      <a:cubicBezTo>
                        <a:pt x="39" y="33"/>
                        <a:pt x="24" y="40"/>
                        <a:pt x="14" y="30"/>
                      </a:cubicBezTo>
                      <a:cubicBezTo>
                        <a:pt x="3" y="19"/>
                        <a:pt x="0" y="5"/>
                        <a:pt x="0" y="5"/>
                      </a:cubicBezTo>
                      <a:cubicBezTo>
                        <a:pt x="0" y="5"/>
                        <a:pt x="38" y="0"/>
                        <a:pt x="39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1" name="Freeform: Shape 94"/>
                <p:cNvSpPr>
                  <a:spLocks/>
                </p:cNvSpPr>
                <p:nvPr/>
              </p:nvSpPr>
              <p:spPr bwMode="auto">
                <a:xfrm>
                  <a:off x="3887702" y="2125627"/>
                  <a:ext cx="76343" cy="75268"/>
                </a:xfrm>
                <a:custGeom>
                  <a:avLst/>
                  <a:gdLst>
                    <a:gd name="T0" fmla="*/ 25 w 56"/>
                    <a:gd name="T1" fmla="*/ 68 h 68"/>
                    <a:gd name="T2" fmla="*/ 1 w 56"/>
                    <a:gd name="T3" fmla="*/ 40 h 68"/>
                    <a:gd name="T4" fmla="*/ 11 w 56"/>
                    <a:gd name="T5" fmla="*/ 0 h 68"/>
                    <a:gd name="T6" fmla="*/ 25 w 56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8">
                      <a:moveTo>
                        <a:pt x="25" y="68"/>
                      </a:moveTo>
                      <a:cubicBezTo>
                        <a:pt x="25" y="68"/>
                        <a:pt x="3" y="61"/>
                        <a:pt x="1" y="40"/>
                      </a:cubicBezTo>
                      <a:cubicBezTo>
                        <a:pt x="0" y="19"/>
                        <a:pt x="11" y="0"/>
                        <a:pt x="11" y="0"/>
                      </a:cubicBezTo>
                      <a:cubicBezTo>
                        <a:pt x="11" y="0"/>
                        <a:pt x="56" y="31"/>
                        <a:pt x="25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2" name="Freeform: Shape 95"/>
                <p:cNvSpPr>
                  <a:spLocks/>
                </p:cNvSpPr>
                <p:nvPr/>
              </p:nvSpPr>
              <p:spPr bwMode="auto">
                <a:xfrm>
                  <a:off x="4011170" y="2203967"/>
                  <a:ext cx="110274" cy="92165"/>
                </a:xfrm>
                <a:custGeom>
                  <a:avLst/>
                  <a:gdLst>
                    <a:gd name="T0" fmla="*/ 21 w 81"/>
                    <a:gd name="T1" fmla="*/ 83 h 83"/>
                    <a:gd name="T2" fmla="*/ 14 w 81"/>
                    <a:gd name="T3" fmla="*/ 36 h 83"/>
                    <a:gd name="T4" fmla="*/ 51 w 81"/>
                    <a:gd name="T5" fmla="*/ 0 h 83"/>
                    <a:gd name="T6" fmla="*/ 21 w 81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3">
                      <a:moveTo>
                        <a:pt x="21" y="83"/>
                      </a:moveTo>
                      <a:cubicBezTo>
                        <a:pt x="21" y="83"/>
                        <a:pt x="0" y="60"/>
                        <a:pt x="14" y="36"/>
                      </a:cubicBezTo>
                      <a:cubicBezTo>
                        <a:pt x="27" y="12"/>
                        <a:pt x="51" y="0"/>
                        <a:pt x="51" y="0"/>
                      </a:cubicBezTo>
                      <a:cubicBezTo>
                        <a:pt x="51" y="0"/>
                        <a:pt x="81" y="65"/>
                        <a:pt x="21" y="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3" name="Freeform: Shape 96"/>
                <p:cNvSpPr>
                  <a:spLocks/>
                </p:cNvSpPr>
                <p:nvPr/>
              </p:nvSpPr>
              <p:spPr bwMode="auto">
                <a:xfrm>
                  <a:off x="4094111" y="2246977"/>
                  <a:ext cx="70688" cy="56835"/>
                </a:xfrm>
                <a:custGeom>
                  <a:avLst/>
                  <a:gdLst>
                    <a:gd name="T0" fmla="*/ 10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0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4" name="Freeform: Shape 97"/>
                <p:cNvSpPr>
                  <a:spLocks/>
                </p:cNvSpPr>
                <p:nvPr/>
              </p:nvSpPr>
              <p:spPr bwMode="auto">
                <a:xfrm>
                  <a:off x="4167626" y="2249281"/>
                  <a:ext cx="70688" cy="56835"/>
                </a:xfrm>
                <a:custGeom>
                  <a:avLst/>
                  <a:gdLst>
                    <a:gd name="T0" fmla="*/ 0 w 52"/>
                    <a:gd name="T1" fmla="*/ 33 h 51"/>
                    <a:gd name="T2" fmla="*/ 17 w 52"/>
                    <a:gd name="T3" fmla="*/ 7 h 51"/>
                    <a:gd name="T4" fmla="*/ 52 w 52"/>
                    <a:gd name="T5" fmla="*/ 5 h 51"/>
                    <a:gd name="T6" fmla="*/ 0 w 52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0" y="33"/>
                      </a:moveTo>
                      <a:cubicBezTo>
                        <a:pt x="0" y="33"/>
                        <a:pt x="0" y="13"/>
                        <a:pt x="17" y="7"/>
                      </a:cubicBezTo>
                      <a:cubicBezTo>
                        <a:pt x="35" y="0"/>
                        <a:pt x="52" y="5"/>
                        <a:pt x="52" y="5"/>
                      </a:cubicBezTo>
                      <a:cubicBezTo>
                        <a:pt x="52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5" name="Freeform: Shape 98"/>
                <p:cNvSpPr>
                  <a:spLocks/>
                </p:cNvSpPr>
                <p:nvPr/>
              </p:nvSpPr>
              <p:spPr bwMode="auto">
                <a:xfrm>
                  <a:off x="4159144" y="2203967"/>
                  <a:ext cx="72573" cy="56067"/>
                </a:xfrm>
                <a:custGeom>
                  <a:avLst/>
                  <a:gdLst>
                    <a:gd name="T0" fmla="*/ 0 w 53"/>
                    <a:gd name="T1" fmla="*/ 33 h 51"/>
                    <a:gd name="T2" fmla="*/ 18 w 53"/>
                    <a:gd name="T3" fmla="*/ 6 h 51"/>
                    <a:gd name="T4" fmla="*/ 53 w 53"/>
                    <a:gd name="T5" fmla="*/ 5 h 51"/>
                    <a:gd name="T6" fmla="*/ 0 w 53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1">
                      <a:moveTo>
                        <a:pt x="0" y="33"/>
                      </a:moveTo>
                      <a:cubicBezTo>
                        <a:pt x="0" y="33"/>
                        <a:pt x="0" y="12"/>
                        <a:pt x="18" y="6"/>
                      </a:cubicBezTo>
                      <a:cubicBezTo>
                        <a:pt x="35" y="0"/>
                        <a:pt x="53" y="5"/>
                        <a:pt x="53" y="5"/>
                      </a:cubicBezTo>
                      <a:cubicBezTo>
                        <a:pt x="53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6" name="Freeform: Shape 99"/>
                <p:cNvSpPr>
                  <a:spLocks/>
                </p:cNvSpPr>
                <p:nvPr/>
              </p:nvSpPr>
              <p:spPr bwMode="auto">
                <a:xfrm>
                  <a:off x="4100709" y="2168637"/>
                  <a:ext cx="70688" cy="55299"/>
                </a:xfrm>
                <a:custGeom>
                  <a:avLst/>
                  <a:gdLst>
                    <a:gd name="T0" fmla="*/ 11 w 52"/>
                    <a:gd name="T1" fmla="*/ 50 h 50"/>
                    <a:gd name="T2" fmla="*/ 12 w 52"/>
                    <a:gd name="T3" fmla="*/ 19 h 50"/>
                    <a:gd name="T4" fmla="*/ 42 w 52"/>
                    <a:gd name="T5" fmla="*/ 0 h 50"/>
                    <a:gd name="T6" fmla="*/ 11 w 52"/>
                    <a:gd name="T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0">
                      <a:moveTo>
                        <a:pt x="11" y="50"/>
                      </a:moveTo>
                      <a:cubicBezTo>
                        <a:pt x="11" y="50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6"/>
                        <a:pt x="11" y="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7" name="Freeform: Shape 100"/>
                <p:cNvSpPr>
                  <a:spLocks/>
                </p:cNvSpPr>
                <p:nvPr/>
              </p:nvSpPr>
              <p:spPr bwMode="auto">
                <a:xfrm>
                  <a:off x="4085628" y="2110266"/>
                  <a:ext cx="70688" cy="56067"/>
                </a:xfrm>
                <a:custGeom>
                  <a:avLst/>
                  <a:gdLst>
                    <a:gd name="T0" fmla="*/ 11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1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1" y="51"/>
                      </a:moveTo>
                      <a:cubicBezTo>
                        <a:pt x="11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1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8" name="Freeform: Shape 101"/>
                <p:cNvSpPr>
                  <a:spLocks/>
                </p:cNvSpPr>
                <p:nvPr/>
              </p:nvSpPr>
              <p:spPr bwMode="auto">
                <a:xfrm>
                  <a:off x="4019653" y="2062648"/>
                  <a:ext cx="68803" cy="56067"/>
                </a:xfrm>
                <a:custGeom>
                  <a:avLst/>
                  <a:gdLst>
                    <a:gd name="T0" fmla="*/ 10 w 51"/>
                    <a:gd name="T1" fmla="*/ 51 h 51"/>
                    <a:gd name="T2" fmla="*/ 11 w 51"/>
                    <a:gd name="T3" fmla="*/ 19 h 51"/>
                    <a:gd name="T4" fmla="*/ 41 w 51"/>
                    <a:gd name="T5" fmla="*/ 0 h 51"/>
                    <a:gd name="T6" fmla="*/ 10 w 51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1" y="19"/>
                      </a:cubicBezTo>
                      <a:cubicBezTo>
                        <a:pt x="23" y="5"/>
                        <a:pt x="41" y="0"/>
                        <a:pt x="41" y="0"/>
                      </a:cubicBezTo>
                      <a:cubicBezTo>
                        <a:pt x="41" y="0"/>
                        <a:pt x="51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9" name="Freeform: Shape 102"/>
                <p:cNvSpPr>
                  <a:spLocks/>
                </p:cNvSpPr>
                <p:nvPr/>
              </p:nvSpPr>
              <p:spPr bwMode="auto">
                <a:xfrm>
                  <a:off x="3911264" y="2050359"/>
                  <a:ext cx="67860" cy="63747"/>
                </a:xfrm>
                <a:custGeom>
                  <a:avLst/>
                  <a:gdLst>
                    <a:gd name="T0" fmla="*/ 25 w 50"/>
                    <a:gd name="T1" fmla="*/ 58 h 58"/>
                    <a:gd name="T2" fmla="*/ 3 w 50"/>
                    <a:gd name="T3" fmla="*/ 35 h 58"/>
                    <a:gd name="T4" fmla="*/ 9 w 50"/>
                    <a:gd name="T5" fmla="*/ 0 h 58"/>
                    <a:gd name="T6" fmla="*/ 25 w 50"/>
                    <a:gd name="T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58">
                      <a:moveTo>
                        <a:pt x="25" y="58"/>
                      </a:moveTo>
                      <a:cubicBezTo>
                        <a:pt x="25" y="58"/>
                        <a:pt x="5" y="53"/>
                        <a:pt x="3" y="35"/>
                      </a:cubicBezTo>
                      <a:cubicBezTo>
                        <a:pt x="0" y="17"/>
                        <a:pt x="9" y="0"/>
                        <a:pt x="9" y="0"/>
                      </a:cubicBezTo>
                      <a:cubicBezTo>
                        <a:pt x="9" y="0"/>
                        <a:pt x="50" y="24"/>
                        <a:pt x="25" y="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0" name="Freeform: Shape 103"/>
                <p:cNvSpPr>
                  <a:spLocks/>
                </p:cNvSpPr>
                <p:nvPr/>
              </p:nvSpPr>
              <p:spPr bwMode="auto">
                <a:xfrm>
                  <a:off x="4112019" y="2349126"/>
                  <a:ext cx="78228" cy="53763"/>
                </a:xfrm>
                <a:custGeom>
                  <a:avLst/>
                  <a:gdLst>
                    <a:gd name="T0" fmla="*/ 0 w 58"/>
                    <a:gd name="T1" fmla="*/ 19 h 49"/>
                    <a:gd name="T2" fmla="*/ 25 w 58"/>
                    <a:gd name="T3" fmla="*/ 0 h 49"/>
                    <a:gd name="T4" fmla="*/ 58 w 58"/>
                    <a:gd name="T5" fmla="*/ 10 h 49"/>
                    <a:gd name="T6" fmla="*/ 0 w 58"/>
                    <a:gd name="T7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49">
                      <a:moveTo>
                        <a:pt x="0" y="19"/>
                      </a:moveTo>
                      <a:cubicBezTo>
                        <a:pt x="0" y="19"/>
                        <a:pt x="7" y="0"/>
                        <a:pt x="25" y="0"/>
                      </a:cubicBezTo>
                      <a:cubicBezTo>
                        <a:pt x="43" y="0"/>
                        <a:pt x="58" y="10"/>
                        <a:pt x="58" y="10"/>
                      </a:cubicBezTo>
                      <a:cubicBezTo>
                        <a:pt x="58" y="10"/>
                        <a:pt x="29" y="49"/>
                        <a:pt x="0" y="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1" name="Freeform: Shape 104"/>
                <p:cNvSpPr>
                  <a:spLocks/>
                </p:cNvSpPr>
                <p:nvPr/>
              </p:nvSpPr>
              <p:spPr bwMode="auto">
                <a:xfrm>
                  <a:off x="4124271" y="2304580"/>
                  <a:ext cx="71631" cy="54531"/>
                </a:xfrm>
                <a:custGeom>
                  <a:avLst/>
                  <a:gdLst>
                    <a:gd name="T0" fmla="*/ 0 w 53"/>
                    <a:gd name="T1" fmla="*/ 20 h 49"/>
                    <a:gd name="T2" fmla="*/ 23 w 53"/>
                    <a:gd name="T3" fmla="*/ 0 h 49"/>
                    <a:gd name="T4" fmla="*/ 53 w 53"/>
                    <a:gd name="T5" fmla="*/ 11 h 49"/>
                    <a:gd name="T6" fmla="*/ 0 w 53"/>
                    <a:gd name="T7" fmla="*/ 2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49">
                      <a:moveTo>
                        <a:pt x="0" y="20"/>
                      </a:moveTo>
                      <a:cubicBezTo>
                        <a:pt x="0" y="20"/>
                        <a:pt x="7" y="1"/>
                        <a:pt x="23" y="0"/>
                      </a:cubicBezTo>
                      <a:cubicBezTo>
                        <a:pt x="39" y="0"/>
                        <a:pt x="53" y="11"/>
                        <a:pt x="53" y="11"/>
                      </a:cubicBezTo>
                      <a:cubicBezTo>
                        <a:pt x="53" y="11"/>
                        <a:pt x="26" y="49"/>
                        <a:pt x="0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2" name="Freeform: Shape 105"/>
                <p:cNvSpPr>
                  <a:spLocks/>
                </p:cNvSpPr>
                <p:nvPr/>
              </p:nvSpPr>
              <p:spPr bwMode="auto">
                <a:xfrm>
                  <a:off x="4216637" y="2287683"/>
                  <a:ext cx="61263" cy="49154"/>
                </a:xfrm>
                <a:custGeom>
                  <a:avLst/>
                  <a:gdLst>
                    <a:gd name="T0" fmla="*/ 0 w 45"/>
                    <a:gd name="T1" fmla="*/ 15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5"/>
                      </a:moveTo>
                      <a:cubicBezTo>
                        <a:pt x="0" y="15"/>
                        <a:pt x="10" y="0"/>
                        <a:pt x="23" y="4"/>
                      </a:cubicBezTo>
                      <a:cubicBezTo>
                        <a:pt x="37" y="8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3" name="Freeform: Shape 106"/>
                <p:cNvSpPr>
                  <a:spLocks/>
                </p:cNvSpPr>
                <p:nvPr/>
              </p:nvSpPr>
              <p:spPr bwMode="auto">
                <a:xfrm>
                  <a:off x="4208154" y="2327621"/>
                  <a:ext cx="61263" cy="49154"/>
                </a:xfrm>
                <a:custGeom>
                  <a:avLst/>
                  <a:gdLst>
                    <a:gd name="T0" fmla="*/ 0 w 45"/>
                    <a:gd name="T1" fmla="*/ 14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4"/>
                      </a:moveTo>
                      <a:cubicBezTo>
                        <a:pt x="0" y="14"/>
                        <a:pt x="10" y="0"/>
                        <a:pt x="23" y="4"/>
                      </a:cubicBezTo>
                      <a:cubicBezTo>
                        <a:pt x="37" y="7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86" name="Rectangle 251"/>
              <p:cNvSpPr/>
              <p:nvPr/>
            </p:nvSpPr>
            <p:spPr>
              <a:xfrm>
                <a:off x="2821326" y="3154252"/>
                <a:ext cx="1559409" cy="296238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7" name="Oval 252"/>
              <p:cNvSpPr/>
              <p:nvPr/>
            </p:nvSpPr>
            <p:spPr>
              <a:xfrm>
                <a:off x="2821326" y="2428285"/>
                <a:ext cx="1558115" cy="133213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0" name="Rectangle 253"/>
            <p:cNvSpPr/>
            <p:nvPr/>
          </p:nvSpPr>
          <p:spPr>
            <a:xfrm>
              <a:off x="3003313" y="2415668"/>
              <a:ext cx="343821" cy="569976"/>
            </a:xfrm>
            <a:prstGeom prst="rect">
              <a:avLst/>
            </a:prstGeom>
          </p:spPr>
          <p:txBody>
            <a:bodyPr wrap="none">
              <a:normAutofit fontScale="62500" lnSpcReduction="20000"/>
            </a:bodyPr>
            <a:lstStyle/>
            <a:p>
              <a:pPr algn="ctr"/>
              <a:r>
                <a:rPr lang="en-US" sz="6000" b="1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grpSp>
          <p:nvGrpSpPr>
            <p:cNvPr id="24" name="Group 328"/>
            <p:cNvGrpSpPr/>
            <p:nvPr/>
          </p:nvGrpSpPr>
          <p:grpSpPr>
            <a:xfrm>
              <a:off x="2773759" y="3138813"/>
              <a:ext cx="806241" cy="544068"/>
              <a:chOff x="1310363" y="4431652"/>
              <a:chExt cx="1436673" cy="969496"/>
            </a:xfrm>
          </p:grpSpPr>
          <p:sp>
            <p:nvSpPr>
              <p:cNvPr id="37" name="Rectangle 329"/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70000" lnSpcReduction="20000"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The title text</a:t>
                </a:r>
              </a:p>
            </p:txBody>
          </p:sp>
          <p:sp>
            <p:nvSpPr>
              <p:cNvPr id="38" name="Rectangle 330"/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3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rgbClr val="FFFFFF"/>
                    </a:solidFill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000">
                    <a:solidFill>
                      <a:srgbClr val="FFFFFF"/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rgbClr val="FFFFFF"/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</p:grpSp>
      <p:grpSp>
        <p:nvGrpSpPr>
          <p:cNvPr id="291" name="组合 290"/>
          <p:cNvGrpSpPr/>
          <p:nvPr/>
        </p:nvGrpSpPr>
        <p:grpSpPr>
          <a:xfrm>
            <a:off x="3603892" y="2090330"/>
            <a:ext cx="881850" cy="2395191"/>
            <a:chOff x="3603892" y="2090330"/>
            <a:chExt cx="881850" cy="2395191"/>
          </a:xfrm>
        </p:grpSpPr>
        <p:grpSp>
          <p:nvGrpSpPr>
            <p:cNvPr id="11" name="Group 280"/>
            <p:cNvGrpSpPr/>
            <p:nvPr/>
          </p:nvGrpSpPr>
          <p:grpSpPr>
            <a:xfrm>
              <a:off x="3603892" y="2090330"/>
              <a:ext cx="881850" cy="2395191"/>
              <a:chOff x="4370891" y="1848552"/>
              <a:chExt cx="1571404" cy="4268086"/>
            </a:xfrm>
          </p:grpSpPr>
          <p:grpSp>
            <p:nvGrpSpPr>
              <p:cNvPr id="149" name="Group 255"/>
              <p:cNvGrpSpPr/>
              <p:nvPr/>
            </p:nvGrpSpPr>
            <p:grpSpPr>
              <a:xfrm>
                <a:off x="4490668" y="1848552"/>
                <a:ext cx="1251662" cy="1198340"/>
                <a:chOff x="4490668" y="1848552"/>
                <a:chExt cx="1251662" cy="1198340"/>
              </a:xfrm>
            </p:grpSpPr>
            <p:sp>
              <p:nvSpPr>
                <p:cNvPr id="152" name="Freeform: Shape 108"/>
                <p:cNvSpPr>
                  <a:spLocks/>
                </p:cNvSpPr>
                <p:nvPr/>
              </p:nvSpPr>
              <p:spPr bwMode="auto">
                <a:xfrm>
                  <a:off x="4882683" y="2347995"/>
                  <a:ext cx="469622" cy="698897"/>
                </a:xfrm>
                <a:custGeom>
                  <a:avLst/>
                  <a:gdLst>
                    <a:gd name="T0" fmla="*/ 130 w 164"/>
                    <a:gd name="T1" fmla="*/ 299 h 299"/>
                    <a:gd name="T2" fmla="*/ 123 w 164"/>
                    <a:gd name="T3" fmla="*/ 132 h 299"/>
                    <a:gd name="T4" fmla="*/ 161 w 164"/>
                    <a:gd name="T5" fmla="*/ 47 h 299"/>
                    <a:gd name="T6" fmla="*/ 143 w 164"/>
                    <a:gd name="T7" fmla="*/ 51 h 299"/>
                    <a:gd name="T8" fmla="*/ 108 w 164"/>
                    <a:gd name="T9" fmla="*/ 75 h 299"/>
                    <a:gd name="T10" fmla="*/ 80 w 164"/>
                    <a:gd name="T11" fmla="*/ 6 h 299"/>
                    <a:gd name="T12" fmla="*/ 77 w 164"/>
                    <a:gd name="T13" fmla="*/ 51 h 299"/>
                    <a:gd name="T14" fmla="*/ 48 w 164"/>
                    <a:gd name="T15" fmla="*/ 33 h 299"/>
                    <a:gd name="T16" fmla="*/ 27 w 164"/>
                    <a:gd name="T17" fmla="*/ 16 h 299"/>
                    <a:gd name="T18" fmla="*/ 52 w 164"/>
                    <a:gd name="T19" fmla="*/ 74 h 299"/>
                    <a:gd name="T20" fmla="*/ 10 w 164"/>
                    <a:gd name="T21" fmla="*/ 35 h 299"/>
                    <a:gd name="T22" fmla="*/ 9 w 164"/>
                    <a:gd name="T23" fmla="*/ 53 h 299"/>
                    <a:gd name="T24" fmla="*/ 43 w 164"/>
                    <a:gd name="T25" fmla="*/ 93 h 299"/>
                    <a:gd name="T26" fmla="*/ 10 w 164"/>
                    <a:gd name="T27" fmla="*/ 75 h 299"/>
                    <a:gd name="T28" fmla="*/ 20 w 164"/>
                    <a:gd name="T29" fmla="*/ 97 h 299"/>
                    <a:gd name="T30" fmla="*/ 71 w 164"/>
                    <a:gd name="T31" fmla="*/ 161 h 299"/>
                    <a:gd name="T32" fmla="*/ 62 w 164"/>
                    <a:gd name="T33" fmla="*/ 29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4" h="299">
                      <a:moveTo>
                        <a:pt x="130" y="299"/>
                      </a:moveTo>
                      <a:cubicBezTo>
                        <a:pt x="130" y="299"/>
                        <a:pt x="107" y="195"/>
                        <a:pt x="123" y="132"/>
                      </a:cubicBezTo>
                      <a:cubicBezTo>
                        <a:pt x="139" y="70"/>
                        <a:pt x="164" y="57"/>
                        <a:pt x="161" y="47"/>
                      </a:cubicBezTo>
                      <a:cubicBezTo>
                        <a:pt x="159" y="38"/>
                        <a:pt x="147" y="42"/>
                        <a:pt x="143" y="51"/>
                      </a:cubicBezTo>
                      <a:cubicBezTo>
                        <a:pt x="139" y="60"/>
                        <a:pt x="123" y="78"/>
                        <a:pt x="108" y="75"/>
                      </a:cubicBezTo>
                      <a:cubicBezTo>
                        <a:pt x="94" y="72"/>
                        <a:pt x="91" y="12"/>
                        <a:pt x="80" y="6"/>
                      </a:cubicBezTo>
                      <a:cubicBezTo>
                        <a:pt x="70" y="0"/>
                        <a:pt x="73" y="27"/>
                        <a:pt x="77" y="51"/>
                      </a:cubicBezTo>
                      <a:cubicBezTo>
                        <a:pt x="81" y="75"/>
                        <a:pt x="60" y="62"/>
                        <a:pt x="48" y="33"/>
                      </a:cubicBezTo>
                      <a:cubicBezTo>
                        <a:pt x="36" y="4"/>
                        <a:pt x="28" y="12"/>
                        <a:pt x="27" y="16"/>
                      </a:cubicBezTo>
                      <a:cubicBezTo>
                        <a:pt x="25" y="20"/>
                        <a:pt x="54" y="72"/>
                        <a:pt x="52" y="74"/>
                      </a:cubicBezTo>
                      <a:cubicBezTo>
                        <a:pt x="49" y="77"/>
                        <a:pt x="13" y="34"/>
                        <a:pt x="10" y="35"/>
                      </a:cubicBezTo>
                      <a:cubicBezTo>
                        <a:pt x="6" y="36"/>
                        <a:pt x="0" y="39"/>
                        <a:pt x="9" y="53"/>
                      </a:cubicBezTo>
                      <a:cubicBezTo>
                        <a:pt x="17" y="66"/>
                        <a:pt x="44" y="89"/>
                        <a:pt x="43" y="93"/>
                      </a:cubicBezTo>
                      <a:cubicBezTo>
                        <a:pt x="41" y="97"/>
                        <a:pt x="18" y="76"/>
                        <a:pt x="10" y="75"/>
                      </a:cubicBezTo>
                      <a:cubicBezTo>
                        <a:pt x="2" y="75"/>
                        <a:pt x="5" y="86"/>
                        <a:pt x="20" y="97"/>
                      </a:cubicBezTo>
                      <a:cubicBezTo>
                        <a:pt x="34" y="108"/>
                        <a:pt x="71" y="121"/>
                        <a:pt x="71" y="161"/>
                      </a:cubicBezTo>
                      <a:cubicBezTo>
                        <a:pt x="72" y="201"/>
                        <a:pt x="62" y="299"/>
                        <a:pt x="62" y="299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Freeform: Shape 109"/>
                <p:cNvSpPr>
                  <a:spLocks/>
                </p:cNvSpPr>
                <p:nvPr/>
              </p:nvSpPr>
              <p:spPr bwMode="auto">
                <a:xfrm>
                  <a:off x="5000088" y="2130705"/>
                  <a:ext cx="208943" cy="202697"/>
                </a:xfrm>
                <a:custGeom>
                  <a:avLst/>
                  <a:gdLst>
                    <a:gd name="T0" fmla="*/ 32 w 73"/>
                    <a:gd name="T1" fmla="*/ 87 h 87"/>
                    <a:gd name="T2" fmla="*/ 1 w 73"/>
                    <a:gd name="T3" fmla="*/ 50 h 87"/>
                    <a:gd name="T4" fmla="*/ 14 w 73"/>
                    <a:gd name="T5" fmla="*/ 0 h 87"/>
                    <a:gd name="T6" fmla="*/ 32 w 73"/>
                    <a:gd name="T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87">
                      <a:moveTo>
                        <a:pt x="32" y="87"/>
                      </a:moveTo>
                      <a:cubicBezTo>
                        <a:pt x="32" y="87"/>
                        <a:pt x="3" y="78"/>
                        <a:pt x="1" y="50"/>
                      </a:cubicBezTo>
                      <a:cubicBezTo>
                        <a:pt x="0" y="23"/>
                        <a:pt x="14" y="0"/>
                        <a:pt x="14" y="0"/>
                      </a:cubicBezTo>
                      <a:cubicBezTo>
                        <a:pt x="14" y="0"/>
                        <a:pt x="73" y="39"/>
                        <a:pt x="32" y="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Freeform: Shape 110"/>
                <p:cNvSpPr>
                  <a:spLocks/>
                </p:cNvSpPr>
                <p:nvPr/>
              </p:nvSpPr>
              <p:spPr bwMode="auto">
                <a:xfrm>
                  <a:off x="4832935" y="2203675"/>
                  <a:ext cx="167154" cy="142698"/>
                </a:xfrm>
                <a:custGeom>
                  <a:avLst/>
                  <a:gdLst>
                    <a:gd name="T0" fmla="*/ 38 w 58"/>
                    <a:gd name="T1" fmla="*/ 61 h 61"/>
                    <a:gd name="T2" fmla="*/ 7 w 58"/>
                    <a:gd name="T3" fmla="*/ 41 h 61"/>
                    <a:gd name="T4" fmla="*/ 5 w 58"/>
                    <a:gd name="T5" fmla="*/ 0 h 61"/>
                    <a:gd name="T6" fmla="*/ 38 w 58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61">
                      <a:moveTo>
                        <a:pt x="38" y="61"/>
                      </a:moveTo>
                      <a:cubicBezTo>
                        <a:pt x="38" y="61"/>
                        <a:pt x="14" y="61"/>
                        <a:pt x="7" y="41"/>
                      </a:cubicBezTo>
                      <a:cubicBezTo>
                        <a:pt x="0" y="20"/>
                        <a:pt x="5" y="0"/>
                        <a:pt x="5" y="0"/>
                      </a:cubicBezTo>
                      <a:cubicBezTo>
                        <a:pt x="5" y="0"/>
                        <a:pt x="58" y="17"/>
                        <a:pt x="38" y="6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Freeform: Shape 111"/>
                <p:cNvSpPr>
                  <a:spLocks/>
                </p:cNvSpPr>
                <p:nvPr/>
              </p:nvSpPr>
              <p:spPr bwMode="auto">
                <a:xfrm>
                  <a:off x="5137394" y="2056113"/>
                  <a:ext cx="177104" cy="158914"/>
                </a:xfrm>
                <a:custGeom>
                  <a:avLst/>
                  <a:gdLst>
                    <a:gd name="T0" fmla="*/ 17 w 62"/>
                    <a:gd name="T1" fmla="*/ 68 h 68"/>
                    <a:gd name="T2" fmla="*/ 9 w 62"/>
                    <a:gd name="T3" fmla="*/ 31 h 68"/>
                    <a:gd name="T4" fmla="*/ 36 w 62"/>
                    <a:gd name="T5" fmla="*/ 0 h 68"/>
                    <a:gd name="T6" fmla="*/ 17 w 62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68">
                      <a:moveTo>
                        <a:pt x="17" y="68"/>
                      </a:moveTo>
                      <a:cubicBezTo>
                        <a:pt x="17" y="68"/>
                        <a:pt x="0" y="51"/>
                        <a:pt x="9" y="31"/>
                      </a:cubicBezTo>
                      <a:cubicBezTo>
                        <a:pt x="18" y="11"/>
                        <a:pt x="36" y="0"/>
                        <a:pt x="36" y="0"/>
                      </a:cubicBezTo>
                      <a:cubicBezTo>
                        <a:pt x="36" y="0"/>
                        <a:pt x="62" y="50"/>
                        <a:pt x="17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6" name="Freeform: Shape 112"/>
                <p:cNvSpPr>
                  <a:spLocks/>
                </p:cNvSpPr>
                <p:nvPr/>
              </p:nvSpPr>
              <p:spPr bwMode="auto">
                <a:xfrm>
                  <a:off x="4765277" y="2325293"/>
                  <a:ext cx="131335" cy="108646"/>
                </a:xfrm>
                <a:custGeom>
                  <a:avLst/>
                  <a:gdLst>
                    <a:gd name="T0" fmla="*/ 42 w 46"/>
                    <a:gd name="T1" fmla="*/ 41 h 47"/>
                    <a:gd name="T2" fmla="*/ 12 w 46"/>
                    <a:gd name="T3" fmla="*/ 32 h 47"/>
                    <a:gd name="T4" fmla="*/ 0 w 46"/>
                    <a:gd name="T5" fmla="*/ 0 h 47"/>
                    <a:gd name="T6" fmla="*/ 42 w 46"/>
                    <a:gd name="T7" fmla="*/ 4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42" y="41"/>
                      </a:moveTo>
                      <a:cubicBezTo>
                        <a:pt x="42" y="41"/>
                        <a:pt x="23" y="47"/>
                        <a:pt x="12" y="32"/>
                      </a:cubicBezTo>
                      <a:cubicBezTo>
                        <a:pt x="1" y="18"/>
                        <a:pt x="0" y="0"/>
                        <a:pt x="0" y="0"/>
                      </a:cubicBezTo>
                      <a:cubicBezTo>
                        <a:pt x="0" y="0"/>
                        <a:pt x="46" y="1"/>
                        <a:pt x="42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7" name="Freeform: Shape 113"/>
                <p:cNvSpPr>
                  <a:spLocks/>
                </p:cNvSpPr>
                <p:nvPr/>
              </p:nvSpPr>
              <p:spPr bwMode="auto">
                <a:xfrm>
                  <a:off x="4727469" y="2433938"/>
                  <a:ext cx="161184" cy="119996"/>
                </a:xfrm>
                <a:custGeom>
                  <a:avLst/>
                  <a:gdLst>
                    <a:gd name="T0" fmla="*/ 56 w 56"/>
                    <a:gd name="T1" fmla="*/ 38 h 51"/>
                    <a:gd name="T2" fmla="*/ 25 w 56"/>
                    <a:gd name="T3" fmla="*/ 44 h 51"/>
                    <a:gd name="T4" fmla="*/ 0 w 56"/>
                    <a:gd name="T5" fmla="*/ 20 h 51"/>
                    <a:gd name="T6" fmla="*/ 56 w 56"/>
                    <a:gd name="T7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1">
                      <a:moveTo>
                        <a:pt x="56" y="38"/>
                      </a:moveTo>
                      <a:cubicBezTo>
                        <a:pt x="56" y="38"/>
                        <a:pt x="42" y="51"/>
                        <a:pt x="25" y="44"/>
                      </a:cubicBezTo>
                      <a:cubicBezTo>
                        <a:pt x="9" y="36"/>
                        <a:pt x="0" y="20"/>
                        <a:pt x="0" y="20"/>
                      </a:cubicBezTo>
                      <a:cubicBezTo>
                        <a:pt x="0" y="20"/>
                        <a:pt x="42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8" name="Freeform: Shape 114"/>
                <p:cNvSpPr>
                  <a:spLocks/>
                </p:cNvSpPr>
                <p:nvPr/>
              </p:nvSpPr>
              <p:spPr bwMode="auto">
                <a:xfrm>
                  <a:off x="4761297" y="2544205"/>
                  <a:ext cx="159194" cy="111889"/>
                </a:xfrm>
                <a:custGeom>
                  <a:avLst/>
                  <a:gdLst>
                    <a:gd name="T0" fmla="*/ 55 w 55"/>
                    <a:gd name="T1" fmla="*/ 21 h 48"/>
                    <a:gd name="T2" fmla="*/ 34 w 55"/>
                    <a:gd name="T3" fmla="*/ 44 h 48"/>
                    <a:gd name="T4" fmla="*/ 0 w 55"/>
                    <a:gd name="T5" fmla="*/ 41 h 48"/>
                    <a:gd name="T6" fmla="*/ 55 w 55"/>
                    <a:gd name="T7" fmla="*/ 2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48">
                      <a:moveTo>
                        <a:pt x="55" y="21"/>
                      </a:moveTo>
                      <a:cubicBezTo>
                        <a:pt x="55" y="21"/>
                        <a:pt x="52" y="41"/>
                        <a:pt x="34" y="44"/>
                      </a:cubicBezTo>
                      <a:cubicBezTo>
                        <a:pt x="17" y="48"/>
                        <a:pt x="0" y="41"/>
                        <a:pt x="0" y="41"/>
                      </a:cubicBezTo>
                      <a:cubicBezTo>
                        <a:pt x="0" y="41"/>
                        <a:pt x="20" y="0"/>
                        <a:pt x="55" y="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9" name="Freeform: Shape 115"/>
                <p:cNvSpPr>
                  <a:spLocks/>
                </p:cNvSpPr>
                <p:nvPr/>
              </p:nvSpPr>
              <p:spPr bwMode="auto">
                <a:xfrm>
                  <a:off x="4622003" y="2505287"/>
                  <a:ext cx="161184" cy="113510"/>
                </a:xfrm>
                <a:custGeom>
                  <a:avLst/>
                  <a:gdLst>
                    <a:gd name="T0" fmla="*/ 56 w 56"/>
                    <a:gd name="T1" fmla="*/ 24 h 49"/>
                    <a:gd name="T2" fmla="*/ 34 w 56"/>
                    <a:gd name="T3" fmla="*/ 46 h 49"/>
                    <a:gd name="T4" fmla="*/ 0 w 56"/>
                    <a:gd name="T5" fmla="*/ 41 h 49"/>
                    <a:gd name="T6" fmla="*/ 56 w 56"/>
                    <a:gd name="T7" fmla="*/ 2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49">
                      <a:moveTo>
                        <a:pt x="56" y="24"/>
                      </a:moveTo>
                      <a:cubicBezTo>
                        <a:pt x="56" y="24"/>
                        <a:pt x="52" y="43"/>
                        <a:pt x="34" y="46"/>
                      </a:cubicBezTo>
                      <a:cubicBezTo>
                        <a:pt x="16" y="49"/>
                        <a:pt x="0" y="41"/>
                        <a:pt x="0" y="41"/>
                      </a:cubicBezTo>
                      <a:cubicBezTo>
                        <a:pt x="0" y="41"/>
                        <a:pt x="22" y="0"/>
                        <a:pt x="56" y="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0" name="Freeform: Shape 116"/>
                <p:cNvSpPr>
                  <a:spLocks/>
                </p:cNvSpPr>
                <p:nvPr/>
              </p:nvSpPr>
              <p:spPr bwMode="auto">
                <a:xfrm>
                  <a:off x="4635933" y="2341509"/>
                  <a:ext cx="161184" cy="121618"/>
                </a:xfrm>
                <a:custGeom>
                  <a:avLst/>
                  <a:gdLst>
                    <a:gd name="T0" fmla="*/ 56 w 56"/>
                    <a:gd name="T1" fmla="*/ 38 h 52"/>
                    <a:gd name="T2" fmla="*/ 25 w 56"/>
                    <a:gd name="T3" fmla="*/ 44 h 52"/>
                    <a:gd name="T4" fmla="*/ 0 w 56"/>
                    <a:gd name="T5" fmla="*/ 22 h 52"/>
                    <a:gd name="T6" fmla="*/ 56 w 56"/>
                    <a:gd name="T7" fmla="*/ 3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2">
                      <a:moveTo>
                        <a:pt x="56" y="38"/>
                      </a:moveTo>
                      <a:cubicBezTo>
                        <a:pt x="56" y="38"/>
                        <a:pt x="42" y="52"/>
                        <a:pt x="25" y="44"/>
                      </a:cubicBezTo>
                      <a:cubicBezTo>
                        <a:pt x="9" y="3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Freeform: Shape 117"/>
                <p:cNvSpPr>
                  <a:spLocks/>
                </p:cNvSpPr>
                <p:nvPr/>
              </p:nvSpPr>
              <p:spPr bwMode="auto">
                <a:xfrm>
                  <a:off x="4576235" y="2430695"/>
                  <a:ext cx="137305" cy="95673"/>
                </a:xfrm>
                <a:custGeom>
                  <a:avLst/>
                  <a:gdLst>
                    <a:gd name="T0" fmla="*/ 48 w 48"/>
                    <a:gd name="T1" fmla="*/ 26 h 41"/>
                    <a:gd name="T2" fmla="*/ 26 w 48"/>
                    <a:gd name="T3" fmla="*/ 39 h 41"/>
                    <a:gd name="T4" fmla="*/ 0 w 48"/>
                    <a:gd name="T5" fmla="*/ 28 h 41"/>
                    <a:gd name="T6" fmla="*/ 48 w 48"/>
                    <a:gd name="T7" fmla="*/ 2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41">
                      <a:moveTo>
                        <a:pt x="48" y="26"/>
                      </a:moveTo>
                      <a:cubicBezTo>
                        <a:pt x="48" y="26"/>
                        <a:pt x="41" y="41"/>
                        <a:pt x="26" y="39"/>
                      </a:cubicBezTo>
                      <a:cubicBezTo>
                        <a:pt x="11" y="37"/>
                        <a:pt x="0" y="28"/>
                        <a:pt x="0" y="28"/>
                      </a:cubicBezTo>
                      <a:cubicBezTo>
                        <a:pt x="0" y="28"/>
                        <a:pt x="27" y="0"/>
                        <a:pt x="48" y="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2" name="Freeform: Shape 118"/>
                <p:cNvSpPr>
                  <a:spLocks/>
                </p:cNvSpPr>
                <p:nvPr/>
              </p:nvSpPr>
              <p:spPr bwMode="auto">
                <a:xfrm>
                  <a:off x="4685680" y="2195568"/>
                  <a:ext cx="111436" cy="97294"/>
                </a:xfrm>
                <a:custGeom>
                  <a:avLst/>
                  <a:gdLst>
                    <a:gd name="T0" fmla="*/ 39 w 39"/>
                    <a:gd name="T1" fmla="*/ 34 h 41"/>
                    <a:gd name="T2" fmla="*/ 13 w 39"/>
                    <a:gd name="T3" fmla="*/ 30 h 41"/>
                    <a:gd name="T4" fmla="*/ 0 w 39"/>
                    <a:gd name="T5" fmla="*/ 6 h 41"/>
                    <a:gd name="T6" fmla="*/ 39 w 39"/>
                    <a:gd name="T7" fmla="*/ 3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39" y="34"/>
                      </a:moveTo>
                      <a:cubicBezTo>
                        <a:pt x="39" y="34"/>
                        <a:pt x="24" y="41"/>
                        <a:pt x="13" y="30"/>
                      </a:cubicBezTo>
                      <a:cubicBezTo>
                        <a:pt x="3" y="20"/>
                        <a:pt x="0" y="6"/>
                        <a:pt x="0" y="6"/>
                      </a:cubicBezTo>
                      <a:cubicBezTo>
                        <a:pt x="0" y="6"/>
                        <a:pt x="37" y="0"/>
                        <a:pt x="39" y="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3" name="Freeform: Shape 119"/>
                <p:cNvSpPr>
                  <a:spLocks/>
                </p:cNvSpPr>
                <p:nvPr/>
              </p:nvSpPr>
              <p:spPr bwMode="auto">
                <a:xfrm>
                  <a:off x="4582204" y="2130705"/>
                  <a:ext cx="87557" cy="74592"/>
                </a:xfrm>
                <a:custGeom>
                  <a:avLst/>
                  <a:gdLst>
                    <a:gd name="T0" fmla="*/ 31 w 31"/>
                    <a:gd name="T1" fmla="*/ 27 h 32"/>
                    <a:gd name="T2" fmla="*/ 11 w 31"/>
                    <a:gd name="T3" fmla="*/ 24 h 32"/>
                    <a:gd name="T4" fmla="*/ 0 w 31"/>
                    <a:gd name="T5" fmla="*/ 4 h 32"/>
                    <a:gd name="T6" fmla="*/ 31 w 31"/>
                    <a:gd name="T7" fmla="*/ 2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2">
                      <a:moveTo>
                        <a:pt x="31" y="27"/>
                      </a:moveTo>
                      <a:cubicBezTo>
                        <a:pt x="31" y="27"/>
                        <a:pt x="19" y="32"/>
                        <a:pt x="11" y="24"/>
                      </a:cubicBezTo>
                      <a:cubicBezTo>
                        <a:pt x="2" y="16"/>
                        <a:pt x="0" y="4"/>
                        <a:pt x="0" y="4"/>
                      </a:cubicBezTo>
                      <a:cubicBezTo>
                        <a:pt x="0" y="4"/>
                        <a:pt x="30" y="0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4" name="Freeform: Shape 120"/>
                <p:cNvSpPr>
                  <a:spLocks/>
                </p:cNvSpPr>
                <p:nvPr/>
              </p:nvSpPr>
              <p:spPr bwMode="auto">
                <a:xfrm>
                  <a:off x="4739409" y="2099895"/>
                  <a:ext cx="109446" cy="94051"/>
                </a:xfrm>
                <a:custGeom>
                  <a:avLst/>
                  <a:gdLst>
                    <a:gd name="T0" fmla="*/ 32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2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2" y="36"/>
                      </a:moveTo>
                      <a:cubicBezTo>
                        <a:pt x="32" y="36"/>
                        <a:pt x="16" y="40"/>
                        <a:pt x="8" y="27"/>
                      </a:cubicBezTo>
                      <a:cubicBezTo>
                        <a:pt x="0" y="15"/>
                        <a:pt x="0" y="0"/>
                        <a:pt x="0" y="0"/>
                      </a:cubicBezTo>
                      <a:cubicBezTo>
                        <a:pt x="0" y="0"/>
                        <a:pt x="38" y="4"/>
                        <a:pt x="32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5" name="Freeform: Shape 121"/>
                <p:cNvSpPr>
                  <a:spLocks/>
                </p:cNvSpPr>
                <p:nvPr/>
              </p:nvSpPr>
              <p:spPr bwMode="auto">
                <a:xfrm>
                  <a:off x="4753338" y="1981521"/>
                  <a:ext cx="109446" cy="94051"/>
                </a:xfrm>
                <a:custGeom>
                  <a:avLst/>
                  <a:gdLst>
                    <a:gd name="T0" fmla="*/ 31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1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1" y="36"/>
                      </a:moveTo>
                      <a:cubicBezTo>
                        <a:pt x="31" y="36"/>
                        <a:pt x="15" y="40"/>
                        <a:pt x="8" y="27"/>
                      </a:cubicBezTo>
                      <a:cubicBezTo>
                        <a:pt x="0" y="14"/>
                        <a:pt x="0" y="0"/>
                        <a:pt x="0" y="0"/>
                      </a:cubicBezTo>
                      <a:cubicBezTo>
                        <a:pt x="0" y="0"/>
                        <a:pt x="38" y="3"/>
                        <a:pt x="31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6" name="Freeform: Shape 122"/>
                <p:cNvSpPr>
                  <a:spLocks/>
                </p:cNvSpPr>
                <p:nvPr/>
              </p:nvSpPr>
              <p:spPr bwMode="auto">
                <a:xfrm>
                  <a:off x="5053817" y="1848552"/>
                  <a:ext cx="123375" cy="105402"/>
                </a:xfrm>
                <a:custGeom>
                  <a:avLst/>
                  <a:gdLst>
                    <a:gd name="T0" fmla="*/ 11 w 43"/>
                    <a:gd name="T1" fmla="*/ 45 h 45"/>
                    <a:gd name="T2" fmla="*/ 7 w 43"/>
                    <a:gd name="T3" fmla="*/ 20 h 45"/>
                    <a:gd name="T4" fmla="*/ 27 w 43"/>
                    <a:gd name="T5" fmla="*/ 0 h 45"/>
                    <a:gd name="T6" fmla="*/ 11 w 43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45">
                      <a:moveTo>
                        <a:pt x="11" y="45"/>
                      </a:moveTo>
                      <a:cubicBezTo>
                        <a:pt x="11" y="45"/>
                        <a:pt x="0" y="33"/>
                        <a:pt x="7" y="20"/>
                      </a:cubicBezTo>
                      <a:cubicBezTo>
                        <a:pt x="14" y="7"/>
                        <a:pt x="27" y="0"/>
                        <a:pt x="27" y="0"/>
                      </a:cubicBezTo>
                      <a:cubicBezTo>
                        <a:pt x="27" y="0"/>
                        <a:pt x="43" y="34"/>
                        <a:pt x="11" y="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7" name="Freeform: Shape 123"/>
                <p:cNvSpPr>
                  <a:spLocks/>
                </p:cNvSpPr>
                <p:nvPr/>
              </p:nvSpPr>
              <p:spPr bwMode="auto">
                <a:xfrm>
                  <a:off x="5475680" y="2104760"/>
                  <a:ext cx="101487" cy="79457"/>
                </a:xfrm>
                <a:custGeom>
                  <a:avLst/>
                  <a:gdLst>
                    <a:gd name="T0" fmla="*/ 3 w 35"/>
                    <a:gd name="T1" fmla="*/ 29 h 34"/>
                    <a:gd name="T2" fmla="*/ 11 w 35"/>
                    <a:gd name="T3" fmla="*/ 8 h 34"/>
                    <a:gd name="T4" fmla="*/ 35 w 35"/>
                    <a:gd name="T5" fmla="*/ 0 h 34"/>
                    <a:gd name="T6" fmla="*/ 3 w 35"/>
                    <a:gd name="T7" fmla="*/ 2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9"/>
                      </a:moveTo>
                      <a:cubicBezTo>
                        <a:pt x="3" y="29"/>
                        <a:pt x="0" y="15"/>
                        <a:pt x="11" y="8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3" y="34"/>
                        <a:pt x="3" y="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Freeform: Shape 124"/>
                <p:cNvSpPr>
                  <a:spLocks/>
                </p:cNvSpPr>
                <p:nvPr/>
              </p:nvSpPr>
              <p:spPr bwMode="auto">
                <a:xfrm>
                  <a:off x="5642834" y="2299348"/>
                  <a:ext cx="99496" cy="79457"/>
                </a:xfrm>
                <a:custGeom>
                  <a:avLst/>
                  <a:gdLst>
                    <a:gd name="T0" fmla="*/ 3 w 35"/>
                    <a:gd name="T1" fmla="*/ 28 h 34"/>
                    <a:gd name="T2" fmla="*/ 11 w 35"/>
                    <a:gd name="T3" fmla="*/ 7 h 34"/>
                    <a:gd name="T4" fmla="*/ 35 w 35"/>
                    <a:gd name="T5" fmla="*/ 0 h 34"/>
                    <a:gd name="T6" fmla="*/ 3 w 35"/>
                    <a:gd name="T7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8"/>
                      </a:moveTo>
                      <a:cubicBezTo>
                        <a:pt x="3" y="28"/>
                        <a:pt x="0" y="14"/>
                        <a:pt x="11" y="7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2" y="34"/>
                        <a:pt x="3" y="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Freeform: Shape 125"/>
                <p:cNvSpPr>
                  <a:spLocks/>
                </p:cNvSpPr>
                <p:nvPr/>
              </p:nvSpPr>
              <p:spPr bwMode="auto">
                <a:xfrm>
                  <a:off x="4490668" y="2310699"/>
                  <a:ext cx="123375" cy="85944"/>
                </a:xfrm>
                <a:custGeom>
                  <a:avLst/>
                  <a:gdLst>
                    <a:gd name="T0" fmla="*/ 43 w 43"/>
                    <a:gd name="T1" fmla="*/ 25 h 37"/>
                    <a:gd name="T2" fmla="*/ 22 w 43"/>
                    <a:gd name="T3" fmla="*/ 34 h 37"/>
                    <a:gd name="T4" fmla="*/ 0 w 43"/>
                    <a:gd name="T5" fmla="*/ 21 h 37"/>
                    <a:gd name="T6" fmla="*/ 43 w 43"/>
                    <a:gd name="T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37">
                      <a:moveTo>
                        <a:pt x="43" y="25"/>
                      </a:moveTo>
                      <a:cubicBezTo>
                        <a:pt x="43" y="25"/>
                        <a:pt x="35" y="37"/>
                        <a:pt x="22" y="34"/>
                      </a:cubicBezTo>
                      <a:cubicBezTo>
                        <a:pt x="9" y="31"/>
                        <a:pt x="0" y="21"/>
                        <a:pt x="0" y="21"/>
                      </a:cubicBezTo>
                      <a:cubicBezTo>
                        <a:pt x="0" y="21"/>
                        <a:pt x="27" y="0"/>
                        <a:pt x="43" y="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Freeform: Shape 126"/>
                <p:cNvSpPr>
                  <a:spLocks/>
                </p:cNvSpPr>
                <p:nvPr/>
              </p:nvSpPr>
              <p:spPr bwMode="auto">
                <a:xfrm>
                  <a:off x="5059786" y="1996114"/>
                  <a:ext cx="111436" cy="111889"/>
                </a:xfrm>
                <a:custGeom>
                  <a:avLst/>
                  <a:gdLst>
                    <a:gd name="T0" fmla="*/ 15 w 39"/>
                    <a:gd name="T1" fmla="*/ 48 h 48"/>
                    <a:gd name="T2" fmla="*/ 1 w 39"/>
                    <a:gd name="T3" fmla="*/ 26 h 48"/>
                    <a:gd name="T4" fmla="*/ 11 w 39"/>
                    <a:gd name="T5" fmla="*/ 0 h 48"/>
                    <a:gd name="T6" fmla="*/ 15 w 39"/>
                    <a:gd name="T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8">
                      <a:moveTo>
                        <a:pt x="15" y="48"/>
                      </a:moveTo>
                      <a:cubicBezTo>
                        <a:pt x="15" y="48"/>
                        <a:pt x="0" y="41"/>
                        <a:pt x="1" y="26"/>
                      </a:cubicBezTo>
                      <a:cubicBezTo>
                        <a:pt x="2" y="11"/>
                        <a:pt x="11" y="0"/>
                        <a:pt x="11" y="0"/>
                      </a:cubicBezTo>
                      <a:cubicBezTo>
                        <a:pt x="11" y="0"/>
                        <a:pt x="39" y="25"/>
                        <a:pt x="15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Freeform: Shape 127"/>
                <p:cNvSpPr>
                  <a:spLocks/>
                </p:cNvSpPr>
                <p:nvPr/>
              </p:nvSpPr>
              <p:spPr bwMode="auto">
                <a:xfrm>
                  <a:off x="4602104" y="2262052"/>
                  <a:ext cx="111436" cy="92430"/>
                </a:xfrm>
                <a:custGeom>
                  <a:avLst/>
                  <a:gdLst>
                    <a:gd name="T0" fmla="*/ 39 w 39"/>
                    <a:gd name="T1" fmla="*/ 33 h 40"/>
                    <a:gd name="T2" fmla="*/ 14 w 39"/>
                    <a:gd name="T3" fmla="*/ 30 h 40"/>
                    <a:gd name="T4" fmla="*/ 0 w 39"/>
                    <a:gd name="T5" fmla="*/ 5 h 40"/>
                    <a:gd name="T6" fmla="*/ 39 w 39"/>
                    <a:gd name="T7" fmla="*/ 3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0">
                      <a:moveTo>
                        <a:pt x="39" y="33"/>
                      </a:moveTo>
                      <a:cubicBezTo>
                        <a:pt x="39" y="33"/>
                        <a:pt x="24" y="40"/>
                        <a:pt x="14" y="30"/>
                      </a:cubicBezTo>
                      <a:cubicBezTo>
                        <a:pt x="3" y="19"/>
                        <a:pt x="0" y="5"/>
                        <a:pt x="0" y="5"/>
                      </a:cubicBezTo>
                      <a:cubicBezTo>
                        <a:pt x="0" y="5"/>
                        <a:pt x="38" y="0"/>
                        <a:pt x="39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Freeform: Shape 128"/>
                <p:cNvSpPr>
                  <a:spLocks/>
                </p:cNvSpPr>
                <p:nvPr/>
              </p:nvSpPr>
              <p:spPr bwMode="auto">
                <a:xfrm>
                  <a:off x="4870744" y="2049627"/>
                  <a:ext cx="161184" cy="158914"/>
                </a:xfrm>
                <a:custGeom>
                  <a:avLst/>
                  <a:gdLst>
                    <a:gd name="T0" fmla="*/ 25 w 56"/>
                    <a:gd name="T1" fmla="*/ 68 h 68"/>
                    <a:gd name="T2" fmla="*/ 1 w 56"/>
                    <a:gd name="T3" fmla="*/ 40 h 68"/>
                    <a:gd name="T4" fmla="*/ 11 w 56"/>
                    <a:gd name="T5" fmla="*/ 0 h 68"/>
                    <a:gd name="T6" fmla="*/ 25 w 56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8">
                      <a:moveTo>
                        <a:pt x="25" y="68"/>
                      </a:moveTo>
                      <a:cubicBezTo>
                        <a:pt x="25" y="68"/>
                        <a:pt x="3" y="61"/>
                        <a:pt x="1" y="40"/>
                      </a:cubicBezTo>
                      <a:cubicBezTo>
                        <a:pt x="0" y="19"/>
                        <a:pt x="11" y="0"/>
                        <a:pt x="11" y="0"/>
                      </a:cubicBezTo>
                      <a:cubicBezTo>
                        <a:pt x="11" y="0"/>
                        <a:pt x="56" y="31"/>
                        <a:pt x="25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Freeform: Shape 129"/>
                <p:cNvSpPr>
                  <a:spLocks/>
                </p:cNvSpPr>
                <p:nvPr/>
              </p:nvSpPr>
              <p:spPr bwMode="auto">
                <a:xfrm>
                  <a:off x="5131423" y="2215027"/>
                  <a:ext cx="232822" cy="194588"/>
                </a:xfrm>
                <a:custGeom>
                  <a:avLst/>
                  <a:gdLst>
                    <a:gd name="T0" fmla="*/ 21 w 81"/>
                    <a:gd name="T1" fmla="*/ 83 h 83"/>
                    <a:gd name="T2" fmla="*/ 14 w 81"/>
                    <a:gd name="T3" fmla="*/ 36 h 83"/>
                    <a:gd name="T4" fmla="*/ 51 w 81"/>
                    <a:gd name="T5" fmla="*/ 0 h 83"/>
                    <a:gd name="T6" fmla="*/ 21 w 81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3">
                      <a:moveTo>
                        <a:pt x="21" y="83"/>
                      </a:moveTo>
                      <a:cubicBezTo>
                        <a:pt x="21" y="83"/>
                        <a:pt x="0" y="60"/>
                        <a:pt x="14" y="36"/>
                      </a:cubicBezTo>
                      <a:cubicBezTo>
                        <a:pt x="27" y="12"/>
                        <a:pt x="51" y="0"/>
                        <a:pt x="51" y="0"/>
                      </a:cubicBezTo>
                      <a:cubicBezTo>
                        <a:pt x="51" y="0"/>
                        <a:pt x="81" y="65"/>
                        <a:pt x="21" y="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4" name="Freeform: Shape 130"/>
                <p:cNvSpPr>
                  <a:spLocks/>
                </p:cNvSpPr>
                <p:nvPr/>
              </p:nvSpPr>
              <p:spPr bwMode="auto">
                <a:xfrm>
                  <a:off x="5306536" y="2305834"/>
                  <a:ext cx="149245" cy="119996"/>
                </a:xfrm>
                <a:custGeom>
                  <a:avLst/>
                  <a:gdLst>
                    <a:gd name="T0" fmla="*/ 10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0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Freeform: Shape 131"/>
                <p:cNvSpPr>
                  <a:spLocks/>
                </p:cNvSpPr>
                <p:nvPr/>
              </p:nvSpPr>
              <p:spPr bwMode="auto">
                <a:xfrm>
                  <a:off x="5461750" y="2310699"/>
                  <a:ext cx="149245" cy="119996"/>
                </a:xfrm>
                <a:custGeom>
                  <a:avLst/>
                  <a:gdLst>
                    <a:gd name="T0" fmla="*/ 0 w 52"/>
                    <a:gd name="T1" fmla="*/ 33 h 51"/>
                    <a:gd name="T2" fmla="*/ 17 w 52"/>
                    <a:gd name="T3" fmla="*/ 7 h 51"/>
                    <a:gd name="T4" fmla="*/ 52 w 52"/>
                    <a:gd name="T5" fmla="*/ 5 h 51"/>
                    <a:gd name="T6" fmla="*/ 0 w 52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0" y="33"/>
                      </a:moveTo>
                      <a:cubicBezTo>
                        <a:pt x="0" y="33"/>
                        <a:pt x="0" y="13"/>
                        <a:pt x="17" y="7"/>
                      </a:cubicBezTo>
                      <a:cubicBezTo>
                        <a:pt x="35" y="0"/>
                        <a:pt x="52" y="5"/>
                        <a:pt x="52" y="5"/>
                      </a:cubicBezTo>
                      <a:cubicBezTo>
                        <a:pt x="52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Freeform: Shape 132"/>
                <p:cNvSpPr>
                  <a:spLocks/>
                </p:cNvSpPr>
                <p:nvPr/>
              </p:nvSpPr>
              <p:spPr bwMode="auto">
                <a:xfrm>
                  <a:off x="5443842" y="2215027"/>
                  <a:ext cx="153225" cy="118375"/>
                </a:xfrm>
                <a:custGeom>
                  <a:avLst/>
                  <a:gdLst>
                    <a:gd name="T0" fmla="*/ 0 w 53"/>
                    <a:gd name="T1" fmla="*/ 33 h 51"/>
                    <a:gd name="T2" fmla="*/ 18 w 53"/>
                    <a:gd name="T3" fmla="*/ 6 h 51"/>
                    <a:gd name="T4" fmla="*/ 53 w 53"/>
                    <a:gd name="T5" fmla="*/ 5 h 51"/>
                    <a:gd name="T6" fmla="*/ 0 w 53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1">
                      <a:moveTo>
                        <a:pt x="0" y="33"/>
                      </a:moveTo>
                      <a:cubicBezTo>
                        <a:pt x="0" y="33"/>
                        <a:pt x="0" y="12"/>
                        <a:pt x="18" y="6"/>
                      </a:cubicBezTo>
                      <a:cubicBezTo>
                        <a:pt x="35" y="0"/>
                        <a:pt x="53" y="5"/>
                        <a:pt x="53" y="5"/>
                      </a:cubicBezTo>
                      <a:cubicBezTo>
                        <a:pt x="53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Freeform: Shape 133"/>
                <p:cNvSpPr>
                  <a:spLocks/>
                </p:cNvSpPr>
                <p:nvPr/>
              </p:nvSpPr>
              <p:spPr bwMode="auto">
                <a:xfrm>
                  <a:off x="5320466" y="2140434"/>
                  <a:ext cx="149245" cy="116753"/>
                </a:xfrm>
                <a:custGeom>
                  <a:avLst/>
                  <a:gdLst>
                    <a:gd name="T0" fmla="*/ 11 w 52"/>
                    <a:gd name="T1" fmla="*/ 50 h 50"/>
                    <a:gd name="T2" fmla="*/ 12 w 52"/>
                    <a:gd name="T3" fmla="*/ 19 h 50"/>
                    <a:gd name="T4" fmla="*/ 42 w 52"/>
                    <a:gd name="T5" fmla="*/ 0 h 50"/>
                    <a:gd name="T6" fmla="*/ 11 w 52"/>
                    <a:gd name="T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0">
                      <a:moveTo>
                        <a:pt x="11" y="50"/>
                      </a:moveTo>
                      <a:cubicBezTo>
                        <a:pt x="11" y="50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6"/>
                        <a:pt x="11" y="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Freeform: Shape 134"/>
                <p:cNvSpPr>
                  <a:spLocks/>
                </p:cNvSpPr>
                <p:nvPr/>
              </p:nvSpPr>
              <p:spPr bwMode="auto">
                <a:xfrm>
                  <a:off x="5288628" y="2017195"/>
                  <a:ext cx="149245" cy="118375"/>
                </a:xfrm>
                <a:custGeom>
                  <a:avLst/>
                  <a:gdLst>
                    <a:gd name="T0" fmla="*/ 11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1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1" y="51"/>
                      </a:moveTo>
                      <a:cubicBezTo>
                        <a:pt x="11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1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9" name="Freeform: Shape 135"/>
                <p:cNvSpPr>
                  <a:spLocks/>
                </p:cNvSpPr>
                <p:nvPr/>
              </p:nvSpPr>
              <p:spPr bwMode="auto">
                <a:xfrm>
                  <a:off x="5149333" y="1916658"/>
                  <a:ext cx="145265" cy="118375"/>
                </a:xfrm>
                <a:custGeom>
                  <a:avLst/>
                  <a:gdLst>
                    <a:gd name="T0" fmla="*/ 10 w 51"/>
                    <a:gd name="T1" fmla="*/ 51 h 51"/>
                    <a:gd name="T2" fmla="*/ 11 w 51"/>
                    <a:gd name="T3" fmla="*/ 19 h 51"/>
                    <a:gd name="T4" fmla="*/ 41 w 51"/>
                    <a:gd name="T5" fmla="*/ 0 h 51"/>
                    <a:gd name="T6" fmla="*/ 10 w 51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1" y="19"/>
                      </a:cubicBezTo>
                      <a:cubicBezTo>
                        <a:pt x="23" y="5"/>
                        <a:pt x="41" y="0"/>
                        <a:pt x="41" y="0"/>
                      </a:cubicBezTo>
                      <a:cubicBezTo>
                        <a:pt x="41" y="0"/>
                        <a:pt x="51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0" name="Freeform: Shape 136"/>
                <p:cNvSpPr>
                  <a:spLocks/>
                </p:cNvSpPr>
                <p:nvPr/>
              </p:nvSpPr>
              <p:spPr bwMode="auto">
                <a:xfrm>
                  <a:off x="4920491" y="1890713"/>
                  <a:ext cx="143274" cy="134591"/>
                </a:xfrm>
                <a:custGeom>
                  <a:avLst/>
                  <a:gdLst>
                    <a:gd name="T0" fmla="*/ 25 w 50"/>
                    <a:gd name="T1" fmla="*/ 58 h 58"/>
                    <a:gd name="T2" fmla="*/ 3 w 50"/>
                    <a:gd name="T3" fmla="*/ 35 h 58"/>
                    <a:gd name="T4" fmla="*/ 9 w 50"/>
                    <a:gd name="T5" fmla="*/ 0 h 58"/>
                    <a:gd name="T6" fmla="*/ 25 w 50"/>
                    <a:gd name="T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58">
                      <a:moveTo>
                        <a:pt x="25" y="58"/>
                      </a:moveTo>
                      <a:cubicBezTo>
                        <a:pt x="25" y="58"/>
                        <a:pt x="5" y="53"/>
                        <a:pt x="3" y="35"/>
                      </a:cubicBezTo>
                      <a:cubicBezTo>
                        <a:pt x="0" y="17"/>
                        <a:pt x="9" y="0"/>
                        <a:pt x="9" y="0"/>
                      </a:cubicBezTo>
                      <a:cubicBezTo>
                        <a:pt x="9" y="0"/>
                        <a:pt x="50" y="24"/>
                        <a:pt x="25" y="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1" name="Freeform: Shape 137"/>
                <p:cNvSpPr>
                  <a:spLocks/>
                </p:cNvSpPr>
                <p:nvPr/>
              </p:nvSpPr>
              <p:spPr bwMode="auto">
                <a:xfrm>
                  <a:off x="5344345" y="2521503"/>
                  <a:ext cx="165164" cy="113510"/>
                </a:xfrm>
                <a:custGeom>
                  <a:avLst/>
                  <a:gdLst>
                    <a:gd name="T0" fmla="*/ 0 w 58"/>
                    <a:gd name="T1" fmla="*/ 19 h 49"/>
                    <a:gd name="T2" fmla="*/ 25 w 58"/>
                    <a:gd name="T3" fmla="*/ 0 h 49"/>
                    <a:gd name="T4" fmla="*/ 58 w 58"/>
                    <a:gd name="T5" fmla="*/ 10 h 49"/>
                    <a:gd name="T6" fmla="*/ 0 w 58"/>
                    <a:gd name="T7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49">
                      <a:moveTo>
                        <a:pt x="0" y="19"/>
                      </a:moveTo>
                      <a:cubicBezTo>
                        <a:pt x="0" y="19"/>
                        <a:pt x="7" y="0"/>
                        <a:pt x="25" y="0"/>
                      </a:cubicBezTo>
                      <a:cubicBezTo>
                        <a:pt x="43" y="0"/>
                        <a:pt x="58" y="10"/>
                        <a:pt x="58" y="10"/>
                      </a:cubicBezTo>
                      <a:cubicBezTo>
                        <a:pt x="58" y="10"/>
                        <a:pt x="29" y="49"/>
                        <a:pt x="0" y="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2" name="Freeform: Shape 138"/>
                <p:cNvSpPr>
                  <a:spLocks/>
                </p:cNvSpPr>
                <p:nvPr/>
              </p:nvSpPr>
              <p:spPr bwMode="auto">
                <a:xfrm>
                  <a:off x="5370214" y="2427452"/>
                  <a:ext cx="151234" cy="115132"/>
                </a:xfrm>
                <a:custGeom>
                  <a:avLst/>
                  <a:gdLst>
                    <a:gd name="T0" fmla="*/ 0 w 53"/>
                    <a:gd name="T1" fmla="*/ 20 h 49"/>
                    <a:gd name="T2" fmla="*/ 23 w 53"/>
                    <a:gd name="T3" fmla="*/ 0 h 49"/>
                    <a:gd name="T4" fmla="*/ 53 w 53"/>
                    <a:gd name="T5" fmla="*/ 11 h 49"/>
                    <a:gd name="T6" fmla="*/ 0 w 53"/>
                    <a:gd name="T7" fmla="*/ 2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49">
                      <a:moveTo>
                        <a:pt x="0" y="20"/>
                      </a:moveTo>
                      <a:cubicBezTo>
                        <a:pt x="0" y="20"/>
                        <a:pt x="7" y="1"/>
                        <a:pt x="23" y="0"/>
                      </a:cubicBezTo>
                      <a:cubicBezTo>
                        <a:pt x="39" y="0"/>
                        <a:pt x="53" y="11"/>
                        <a:pt x="53" y="11"/>
                      </a:cubicBezTo>
                      <a:cubicBezTo>
                        <a:pt x="53" y="11"/>
                        <a:pt x="26" y="49"/>
                        <a:pt x="0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3" name="Freeform: Shape 139"/>
                <p:cNvSpPr>
                  <a:spLocks/>
                </p:cNvSpPr>
                <p:nvPr/>
              </p:nvSpPr>
              <p:spPr bwMode="auto">
                <a:xfrm>
                  <a:off x="5565226" y="2391777"/>
                  <a:ext cx="129346" cy="103780"/>
                </a:xfrm>
                <a:custGeom>
                  <a:avLst/>
                  <a:gdLst>
                    <a:gd name="T0" fmla="*/ 0 w 45"/>
                    <a:gd name="T1" fmla="*/ 15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5"/>
                      </a:moveTo>
                      <a:cubicBezTo>
                        <a:pt x="0" y="15"/>
                        <a:pt x="10" y="0"/>
                        <a:pt x="23" y="4"/>
                      </a:cubicBezTo>
                      <a:cubicBezTo>
                        <a:pt x="37" y="8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4" name="Freeform: Shape 140"/>
                <p:cNvSpPr>
                  <a:spLocks/>
                </p:cNvSpPr>
                <p:nvPr/>
              </p:nvSpPr>
              <p:spPr bwMode="auto">
                <a:xfrm>
                  <a:off x="5547318" y="2476099"/>
                  <a:ext cx="129346" cy="103780"/>
                </a:xfrm>
                <a:custGeom>
                  <a:avLst/>
                  <a:gdLst>
                    <a:gd name="T0" fmla="*/ 0 w 45"/>
                    <a:gd name="T1" fmla="*/ 14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4"/>
                      </a:moveTo>
                      <a:cubicBezTo>
                        <a:pt x="0" y="14"/>
                        <a:pt x="10" y="0"/>
                        <a:pt x="23" y="4"/>
                      </a:cubicBezTo>
                      <a:cubicBezTo>
                        <a:pt x="37" y="7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0" name="Rectangle 256"/>
              <p:cNvSpPr/>
              <p:nvPr/>
            </p:nvSpPr>
            <p:spPr>
              <a:xfrm>
                <a:off x="4370891" y="3601548"/>
                <a:ext cx="1559408" cy="251509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1" name="Oval 257"/>
              <p:cNvSpPr/>
              <p:nvPr/>
            </p:nvSpPr>
            <p:spPr>
              <a:xfrm>
                <a:off x="4370891" y="2875581"/>
                <a:ext cx="1571404" cy="133213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2" name="Rectangle 258"/>
            <p:cNvSpPr/>
            <p:nvPr/>
          </p:nvSpPr>
          <p:spPr>
            <a:xfrm>
              <a:off x="3872907" y="2660030"/>
              <a:ext cx="343821" cy="569976"/>
            </a:xfrm>
            <a:prstGeom prst="rect">
              <a:avLst/>
            </a:prstGeom>
          </p:spPr>
          <p:txBody>
            <a:bodyPr wrap="none">
              <a:normAutofit fontScale="62500" lnSpcReduction="20000"/>
            </a:bodyPr>
            <a:lstStyle/>
            <a:p>
              <a:pPr algn="ctr"/>
              <a:r>
                <a:rPr lang="en-US" sz="6000" b="1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  <p:grpSp>
          <p:nvGrpSpPr>
            <p:cNvPr id="25" name="Group 331"/>
            <p:cNvGrpSpPr/>
            <p:nvPr/>
          </p:nvGrpSpPr>
          <p:grpSpPr>
            <a:xfrm>
              <a:off x="3644529" y="3340862"/>
              <a:ext cx="806241" cy="544068"/>
              <a:chOff x="1310363" y="4431652"/>
              <a:chExt cx="1436673" cy="969496"/>
            </a:xfrm>
          </p:grpSpPr>
          <p:sp>
            <p:nvSpPr>
              <p:cNvPr id="35" name="Rectangle 332"/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70000" lnSpcReduction="20000"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The title text</a:t>
                </a:r>
              </a:p>
            </p:txBody>
          </p:sp>
          <p:sp>
            <p:nvSpPr>
              <p:cNvPr id="36" name="Rectangle 333"/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3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rgbClr val="FFFFFF"/>
                    </a:solidFill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000">
                    <a:solidFill>
                      <a:srgbClr val="FFFFFF"/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rgbClr val="FFFFFF"/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</p:grpSp>
      <p:grpSp>
        <p:nvGrpSpPr>
          <p:cNvPr id="292" name="组合 291"/>
          <p:cNvGrpSpPr/>
          <p:nvPr/>
        </p:nvGrpSpPr>
        <p:grpSpPr>
          <a:xfrm>
            <a:off x="4479013" y="2092273"/>
            <a:ext cx="875119" cy="2393249"/>
            <a:chOff x="4479011" y="2092272"/>
            <a:chExt cx="875119" cy="2393249"/>
          </a:xfrm>
        </p:grpSpPr>
        <p:grpSp>
          <p:nvGrpSpPr>
            <p:cNvPr id="13" name="Group 281"/>
            <p:cNvGrpSpPr/>
            <p:nvPr/>
          </p:nvGrpSpPr>
          <p:grpSpPr>
            <a:xfrm>
              <a:off x="4479011" y="2092272"/>
              <a:ext cx="875119" cy="2393249"/>
              <a:chOff x="5930299" y="1852012"/>
              <a:chExt cx="1559409" cy="4264626"/>
            </a:xfrm>
          </p:grpSpPr>
          <p:grpSp>
            <p:nvGrpSpPr>
              <p:cNvPr id="113" name="Group 250"/>
              <p:cNvGrpSpPr/>
              <p:nvPr/>
            </p:nvGrpSpPr>
            <p:grpSpPr>
              <a:xfrm>
                <a:off x="6283315" y="1852012"/>
                <a:ext cx="779153" cy="745960"/>
                <a:chOff x="6283315" y="1852012"/>
                <a:chExt cx="779153" cy="745960"/>
              </a:xfrm>
            </p:grpSpPr>
            <p:sp>
              <p:nvSpPr>
                <p:cNvPr id="116" name="Freeform: Shape 210"/>
                <p:cNvSpPr>
                  <a:spLocks/>
                </p:cNvSpPr>
                <p:nvPr/>
              </p:nvSpPr>
              <p:spPr bwMode="auto">
                <a:xfrm>
                  <a:off x="6527343" y="2162913"/>
                  <a:ext cx="292337" cy="435059"/>
                </a:xfrm>
                <a:custGeom>
                  <a:avLst/>
                  <a:gdLst>
                    <a:gd name="T0" fmla="*/ 130 w 164"/>
                    <a:gd name="T1" fmla="*/ 299 h 299"/>
                    <a:gd name="T2" fmla="*/ 123 w 164"/>
                    <a:gd name="T3" fmla="*/ 132 h 299"/>
                    <a:gd name="T4" fmla="*/ 161 w 164"/>
                    <a:gd name="T5" fmla="*/ 47 h 299"/>
                    <a:gd name="T6" fmla="*/ 143 w 164"/>
                    <a:gd name="T7" fmla="*/ 51 h 299"/>
                    <a:gd name="T8" fmla="*/ 108 w 164"/>
                    <a:gd name="T9" fmla="*/ 75 h 299"/>
                    <a:gd name="T10" fmla="*/ 80 w 164"/>
                    <a:gd name="T11" fmla="*/ 6 h 299"/>
                    <a:gd name="T12" fmla="*/ 77 w 164"/>
                    <a:gd name="T13" fmla="*/ 51 h 299"/>
                    <a:gd name="T14" fmla="*/ 48 w 164"/>
                    <a:gd name="T15" fmla="*/ 33 h 299"/>
                    <a:gd name="T16" fmla="*/ 27 w 164"/>
                    <a:gd name="T17" fmla="*/ 16 h 299"/>
                    <a:gd name="T18" fmla="*/ 52 w 164"/>
                    <a:gd name="T19" fmla="*/ 74 h 299"/>
                    <a:gd name="T20" fmla="*/ 10 w 164"/>
                    <a:gd name="T21" fmla="*/ 35 h 299"/>
                    <a:gd name="T22" fmla="*/ 9 w 164"/>
                    <a:gd name="T23" fmla="*/ 53 h 299"/>
                    <a:gd name="T24" fmla="*/ 43 w 164"/>
                    <a:gd name="T25" fmla="*/ 93 h 299"/>
                    <a:gd name="T26" fmla="*/ 10 w 164"/>
                    <a:gd name="T27" fmla="*/ 75 h 299"/>
                    <a:gd name="T28" fmla="*/ 20 w 164"/>
                    <a:gd name="T29" fmla="*/ 97 h 299"/>
                    <a:gd name="T30" fmla="*/ 71 w 164"/>
                    <a:gd name="T31" fmla="*/ 161 h 299"/>
                    <a:gd name="T32" fmla="*/ 62 w 164"/>
                    <a:gd name="T33" fmla="*/ 29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4" h="299">
                      <a:moveTo>
                        <a:pt x="130" y="299"/>
                      </a:moveTo>
                      <a:cubicBezTo>
                        <a:pt x="130" y="299"/>
                        <a:pt x="107" y="195"/>
                        <a:pt x="123" y="132"/>
                      </a:cubicBezTo>
                      <a:cubicBezTo>
                        <a:pt x="139" y="70"/>
                        <a:pt x="164" y="57"/>
                        <a:pt x="161" y="47"/>
                      </a:cubicBezTo>
                      <a:cubicBezTo>
                        <a:pt x="159" y="38"/>
                        <a:pt x="147" y="42"/>
                        <a:pt x="143" y="51"/>
                      </a:cubicBezTo>
                      <a:cubicBezTo>
                        <a:pt x="139" y="60"/>
                        <a:pt x="123" y="78"/>
                        <a:pt x="108" y="75"/>
                      </a:cubicBezTo>
                      <a:cubicBezTo>
                        <a:pt x="94" y="72"/>
                        <a:pt x="91" y="12"/>
                        <a:pt x="80" y="6"/>
                      </a:cubicBezTo>
                      <a:cubicBezTo>
                        <a:pt x="70" y="0"/>
                        <a:pt x="73" y="27"/>
                        <a:pt x="77" y="51"/>
                      </a:cubicBezTo>
                      <a:cubicBezTo>
                        <a:pt x="81" y="75"/>
                        <a:pt x="60" y="62"/>
                        <a:pt x="48" y="33"/>
                      </a:cubicBezTo>
                      <a:cubicBezTo>
                        <a:pt x="36" y="4"/>
                        <a:pt x="28" y="12"/>
                        <a:pt x="27" y="16"/>
                      </a:cubicBezTo>
                      <a:cubicBezTo>
                        <a:pt x="25" y="20"/>
                        <a:pt x="54" y="72"/>
                        <a:pt x="52" y="74"/>
                      </a:cubicBezTo>
                      <a:cubicBezTo>
                        <a:pt x="49" y="77"/>
                        <a:pt x="13" y="34"/>
                        <a:pt x="10" y="35"/>
                      </a:cubicBezTo>
                      <a:cubicBezTo>
                        <a:pt x="6" y="36"/>
                        <a:pt x="0" y="39"/>
                        <a:pt x="9" y="53"/>
                      </a:cubicBezTo>
                      <a:cubicBezTo>
                        <a:pt x="17" y="66"/>
                        <a:pt x="44" y="89"/>
                        <a:pt x="43" y="93"/>
                      </a:cubicBezTo>
                      <a:cubicBezTo>
                        <a:pt x="41" y="97"/>
                        <a:pt x="18" y="76"/>
                        <a:pt x="10" y="75"/>
                      </a:cubicBezTo>
                      <a:cubicBezTo>
                        <a:pt x="2" y="75"/>
                        <a:pt x="5" y="86"/>
                        <a:pt x="20" y="97"/>
                      </a:cubicBezTo>
                      <a:cubicBezTo>
                        <a:pt x="34" y="108"/>
                        <a:pt x="71" y="121"/>
                        <a:pt x="71" y="161"/>
                      </a:cubicBezTo>
                      <a:cubicBezTo>
                        <a:pt x="72" y="201"/>
                        <a:pt x="62" y="299"/>
                        <a:pt x="62" y="299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: Shape 211"/>
                <p:cNvSpPr>
                  <a:spLocks/>
                </p:cNvSpPr>
                <p:nvPr/>
              </p:nvSpPr>
              <p:spPr bwMode="auto">
                <a:xfrm>
                  <a:off x="6600426" y="2027651"/>
                  <a:ext cx="130066" cy="126178"/>
                </a:xfrm>
                <a:custGeom>
                  <a:avLst/>
                  <a:gdLst>
                    <a:gd name="T0" fmla="*/ 32 w 73"/>
                    <a:gd name="T1" fmla="*/ 87 h 87"/>
                    <a:gd name="T2" fmla="*/ 1 w 73"/>
                    <a:gd name="T3" fmla="*/ 50 h 87"/>
                    <a:gd name="T4" fmla="*/ 14 w 73"/>
                    <a:gd name="T5" fmla="*/ 0 h 87"/>
                    <a:gd name="T6" fmla="*/ 32 w 73"/>
                    <a:gd name="T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87">
                      <a:moveTo>
                        <a:pt x="32" y="87"/>
                      </a:moveTo>
                      <a:cubicBezTo>
                        <a:pt x="32" y="87"/>
                        <a:pt x="3" y="78"/>
                        <a:pt x="1" y="50"/>
                      </a:cubicBezTo>
                      <a:cubicBezTo>
                        <a:pt x="0" y="23"/>
                        <a:pt x="14" y="0"/>
                        <a:pt x="14" y="0"/>
                      </a:cubicBezTo>
                      <a:cubicBezTo>
                        <a:pt x="14" y="0"/>
                        <a:pt x="73" y="39"/>
                        <a:pt x="32" y="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Freeform: Shape 212"/>
                <p:cNvSpPr>
                  <a:spLocks/>
                </p:cNvSpPr>
                <p:nvPr/>
              </p:nvSpPr>
              <p:spPr bwMode="auto">
                <a:xfrm>
                  <a:off x="6496374" y="2073074"/>
                  <a:ext cx="104052" cy="88829"/>
                </a:xfrm>
                <a:custGeom>
                  <a:avLst/>
                  <a:gdLst>
                    <a:gd name="T0" fmla="*/ 38 w 58"/>
                    <a:gd name="T1" fmla="*/ 61 h 61"/>
                    <a:gd name="T2" fmla="*/ 7 w 58"/>
                    <a:gd name="T3" fmla="*/ 41 h 61"/>
                    <a:gd name="T4" fmla="*/ 5 w 58"/>
                    <a:gd name="T5" fmla="*/ 0 h 61"/>
                    <a:gd name="T6" fmla="*/ 38 w 58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61">
                      <a:moveTo>
                        <a:pt x="38" y="61"/>
                      </a:moveTo>
                      <a:cubicBezTo>
                        <a:pt x="38" y="61"/>
                        <a:pt x="14" y="61"/>
                        <a:pt x="7" y="41"/>
                      </a:cubicBezTo>
                      <a:cubicBezTo>
                        <a:pt x="0" y="20"/>
                        <a:pt x="5" y="0"/>
                        <a:pt x="5" y="0"/>
                      </a:cubicBezTo>
                      <a:cubicBezTo>
                        <a:pt x="5" y="0"/>
                        <a:pt x="58" y="17"/>
                        <a:pt x="38" y="6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Freeform: Shape 213"/>
                <p:cNvSpPr>
                  <a:spLocks/>
                </p:cNvSpPr>
                <p:nvPr/>
              </p:nvSpPr>
              <p:spPr bwMode="auto">
                <a:xfrm>
                  <a:off x="6685898" y="1981217"/>
                  <a:ext cx="110246" cy="98923"/>
                </a:xfrm>
                <a:custGeom>
                  <a:avLst/>
                  <a:gdLst>
                    <a:gd name="T0" fmla="*/ 17 w 62"/>
                    <a:gd name="T1" fmla="*/ 68 h 68"/>
                    <a:gd name="T2" fmla="*/ 9 w 62"/>
                    <a:gd name="T3" fmla="*/ 31 h 68"/>
                    <a:gd name="T4" fmla="*/ 36 w 62"/>
                    <a:gd name="T5" fmla="*/ 0 h 68"/>
                    <a:gd name="T6" fmla="*/ 17 w 62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68">
                      <a:moveTo>
                        <a:pt x="17" y="68"/>
                      </a:moveTo>
                      <a:cubicBezTo>
                        <a:pt x="17" y="68"/>
                        <a:pt x="0" y="51"/>
                        <a:pt x="9" y="31"/>
                      </a:cubicBezTo>
                      <a:cubicBezTo>
                        <a:pt x="18" y="11"/>
                        <a:pt x="36" y="0"/>
                        <a:pt x="36" y="0"/>
                      </a:cubicBezTo>
                      <a:cubicBezTo>
                        <a:pt x="36" y="0"/>
                        <a:pt x="62" y="50"/>
                        <a:pt x="17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: Shape 214"/>
                <p:cNvSpPr>
                  <a:spLocks/>
                </p:cNvSpPr>
                <p:nvPr/>
              </p:nvSpPr>
              <p:spPr bwMode="auto">
                <a:xfrm>
                  <a:off x="6454258" y="2148781"/>
                  <a:ext cx="81755" cy="67631"/>
                </a:xfrm>
                <a:custGeom>
                  <a:avLst/>
                  <a:gdLst>
                    <a:gd name="T0" fmla="*/ 42 w 46"/>
                    <a:gd name="T1" fmla="*/ 41 h 47"/>
                    <a:gd name="T2" fmla="*/ 12 w 46"/>
                    <a:gd name="T3" fmla="*/ 32 h 47"/>
                    <a:gd name="T4" fmla="*/ 0 w 46"/>
                    <a:gd name="T5" fmla="*/ 0 h 47"/>
                    <a:gd name="T6" fmla="*/ 42 w 46"/>
                    <a:gd name="T7" fmla="*/ 4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42" y="41"/>
                      </a:moveTo>
                      <a:cubicBezTo>
                        <a:pt x="42" y="41"/>
                        <a:pt x="23" y="47"/>
                        <a:pt x="12" y="32"/>
                      </a:cubicBezTo>
                      <a:cubicBezTo>
                        <a:pt x="1" y="18"/>
                        <a:pt x="0" y="0"/>
                        <a:pt x="0" y="0"/>
                      </a:cubicBezTo>
                      <a:cubicBezTo>
                        <a:pt x="0" y="0"/>
                        <a:pt x="46" y="1"/>
                        <a:pt x="42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Freeform: Shape 215"/>
                <p:cNvSpPr>
                  <a:spLocks/>
                </p:cNvSpPr>
                <p:nvPr/>
              </p:nvSpPr>
              <p:spPr bwMode="auto">
                <a:xfrm>
                  <a:off x="6430723" y="2216411"/>
                  <a:ext cx="100336" cy="74697"/>
                </a:xfrm>
                <a:custGeom>
                  <a:avLst/>
                  <a:gdLst>
                    <a:gd name="T0" fmla="*/ 56 w 56"/>
                    <a:gd name="T1" fmla="*/ 38 h 51"/>
                    <a:gd name="T2" fmla="*/ 25 w 56"/>
                    <a:gd name="T3" fmla="*/ 44 h 51"/>
                    <a:gd name="T4" fmla="*/ 0 w 56"/>
                    <a:gd name="T5" fmla="*/ 20 h 51"/>
                    <a:gd name="T6" fmla="*/ 56 w 56"/>
                    <a:gd name="T7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1">
                      <a:moveTo>
                        <a:pt x="56" y="38"/>
                      </a:moveTo>
                      <a:cubicBezTo>
                        <a:pt x="56" y="38"/>
                        <a:pt x="42" y="51"/>
                        <a:pt x="25" y="44"/>
                      </a:cubicBezTo>
                      <a:cubicBezTo>
                        <a:pt x="9" y="36"/>
                        <a:pt x="0" y="20"/>
                        <a:pt x="0" y="20"/>
                      </a:cubicBezTo>
                      <a:cubicBezTo>
                        <a:pt x="0" y="20"/>
                        <a:pt x="42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Freeform: Shape 216"/>
                <p:cNvSpPr>
                  <a:spLocks/>
                </p:cNvSpPr>
                <p:nvPr/>
              </p:nvSpPr>
              <p:spPr bwMode="auto">
                <a:xfrm>
                  <a:off x="6451780" y="2285052"/>
                  <a:ext cx="99097" cy="69650"/>
                </a:xfrm>
                <a:custGeom>
                  <a:avLst/>
                  <a:gdLst>
                    <a:gd name="T0" fmla="*/ 55 w 55"/>
                    <a:gd name="T1" fmla="*/ 21 h 48"/>
                    <a:gd name="T2" fmla="*/ 34 w 55"/>
                    <a:gd name="T3" fmla="*/ 44 h 48"/>
                    <a:gd name="T4" fmla="*/ 0 w 55"/>
                    <a:gd name="T5" fmla="*/ 41 h 48"/>
                    <a:gd name="T6" fmla="*/ 55 w 55"/>
                    <a:gd name="T7" fmla="*/ 2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48">
                      <a:moveTo>
                        <a:pt x="55" y="21"/>
                      </a:moveTo>
                      <a:cubicBezTo>
                        <a:pt x="55" y="21"/>
                        <a:pt x="52" y="41"/>
                        <a:pt x="34" y="44"/>
                      </a:cubicBezTo>
                      <a:cubicBezTo>
                        <a:pt x="17" y="48"/>
                        <a:pt x="0" y="41"/>
                        <a:pt x="0" y="41"/>
                      </a:cubicBezTo>
                      <a:cubicBezTo>
                        <a:pt x="0" y="41"/>
                        <a:pt x="20" y="0"/>
                        <a:pt x="55" y="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Freeform: Shape 217"/>
                <p:cNvSpPr>
                  <a:spLocks/>
                </p:cNvSpPr>
                <p:nvPr/>
              </p:nvSpPr>
              <p:spPr bwMode="auto">
                <a:xfrm>
                  <a:off x="6365070" y="2260826"/>
                  <a:ext cx="100336" cy="70659"/>
                </a:xfrm>
                <a:custGeom>
                  <a:avLst/>
                  <a:gdLst>
                    <a:gd name="T0" fmla="*/ 56 w 56"/>
                    <a:gd name="T1" fmla="*/ 24 h 49"/>
                    <a:gd name="T2" fmla="*/ 34 w 56"/>
                    <a:gd name="T3" fmla="*/ 46 h 49"/>
                    <a:gd name="T4" fmla="*/ 0 w 56"/>
                    <a:gd name="T5" fmla="*/ 41 h 49"/>
                    <a:gd name="T6" fmla="*/ 56 w 56"/>
                    <a:gd name="T7" fmla="*/ 2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49">
                      <a:moveTo>
                        <a:pt x="56" y="24"/>
                      </a:moveTo>
                      <a:cubicBezTo>
                        <a:pt x="56" y="24"/>
                        <a:pt x="52" y="43"/>
                        <a:pt x="34" y="46"/>
                      </a:cubicBezTo>
                      <a:cubicBezTo>
                        <a:pt x="16" y="49"/>
                        <a:pt x="0" y="41"/>
                        <a:pt x="0" y="41"/>
                      </a:cubicBezTo>
                      <a:cubicBezTo>
                        <a:pt x="0" y="41"/>
                        <a:pt x="22" y="0"/>
                        <a:pt x="56" y="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Freeform: Shape 218"/>
                <p:cNvSpPr>
                  <a:spLocks/>
                </p:cNvSpPr>
                <p:nvPr/>
              </p:nvSpPr>
              <p:spPr bwMode="auto">
                <a:xfrm>
                  <a:off x="6373742" y="2158875"/>
                  <a:ext cx="100336" cy="75707"/>
                </a:xfrm>
                <a:custGeom>
                  <a:avLst/>
                  <a:gdLst>
                    <a:gd name="T0" fmla="*/ 56 w 56"/>
                    <a:gd name="T1" fmla="*/ 38 h 52"/>
                    <a:gd name="T2" fmla="*/ 25 w 56"/>
                    <a:gd name="T3" fmla="*/ 44 h 52"/>
                    <a:gd name="T4" fmla="*/ 0 w 56"/>
                    <a:gd name="T5" fmla="*/ 22 h 52"/>
                    <a:gd name="T6" fmla="*/ 56 w 56"/>
                    <a:gd name="T7" fmla="*/ 3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2">
                      <a:moveTo>
                        <a:pt x="56" y="38"/>
                      </a:moveTo>
                      <a:cubicBezTo>
                        <a:pt x="56" y="38"/>
                        <a:pt x="42" y="52"/>
                        <a:pt x="25" y="44"/>
                      </a:cubicBezTo>
                      <a:cubicBezTo>
                        <a:pt x="9" y="3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Freeform: Shape 219"/>
                <p:cNvSpPr>
                  <a:spLocks/>
                </p:cNvSpPr>
                <p:nvPr/>
              </p:nvSpPr>
              <p:spPr bwMode="auto">
                <a:xfrm>
                  <a:off x="6336580" y="2214393"/>
                  <a:ext cx="85472" cy="59556"/>
                </a:xfrm>
                <a:custGeom>
                  <a:avLst/>
                  <a:gdLst>
                    <a:gd name="T0" fmla="*/ 48 w 48"/>
                    <a:gd name="T1" fmla="*/ 26 h 41"/>
                    <a:gd name="T2" fmla="*/ 26 w 48"/>
                    <a:gd name="T3" fmla="*/ 39 h 41"/>
                    <a:gd name="T4" fmla="*/ 0 w 48"/>
                    <a:gd name="T5" fmla="*/ 28 h 41"/>
                    <a:gd name="T6" fmla="*/ 48 w 48"/>
                    <a:gd name="T7" fmla="*/ 2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41">
                      <a:moveTo>
                        <a:pt x="48" y="26"/>
                      </a:moveTo>
                      <a:cubicBezTo>
                        <a:pt x="48" y="26"/>
                        <a:pt x="41" y="41"/>
                        <a:pt x="26" y="39"/>
                      </a:cubicBezTo>
                      <a:cubicBezTo>
                        <a:pt x="11" y="37"/>
                        <a:pt x="0" y="28"/>
                        <a:pt x="0" y="28"/>
                      </a:cubicBezTo>
                      <a:cubicBezTo>
                        <a:pt x="0" y="28"/>
                        <a:pt x="27" y="0"/>
                        <a:pt x="48" y="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Freeform: Shape 220"/>
                <p:cNvSpPr>
                  <a:spLocks/>
                </p:cNvSpPr>
                <p:nvPr/>
              </p:nvSpPr>
              <p:spPr bwMode="auto">
                <a:xfrm>
                  <a:off x="6404709" y="2068027"/>
                  <a:ext cx="69368" cy="60565"/>
                </a:xfrm>
                <a:custGeom>
                  <a:avLst/>
                  <a:gdLst>
                    <a:gd name="T0" fmla="*/ 39 w 39"/>
                    <a:gd name="T1" fmla="*/ 34 h 41"/>
                    <a:gd name="T2" fmla="*/ 13 w 39"/>
                    <a:gd name="T3" fmla="*/ 30 h 41"/>
                    <a:gd name="T4" fmla="*/ 0 w 39"/>
                    <a:gd name="T5" fmla="*/ 6 h 41"/>
                    <a:gd name="T6" fmla="*/ 39 w 39"/>
                    <a:gd name="T7" fmla="*/ 3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39" y="34"/>
                      </a:moveTo>
                      <a:cubicBezTo>
                        <a:pt x="39" y="34"/>
                        <a:pt x="24" y="41"/>
                        <a:pt x="13" y="30"/>
                      </a:cubicBezTo>
                      <a:cubicBezTo>
                        <a:pt x="3" y="20"/>
                        <a:pt x="0" y="6"/>
                        <a:pt x="0" y="6"/>
                      </a:cubicBezTo>
                      <a:cubicBezTo>
                        <a:pt x="0" y="6"/>
                        <a:pt x="37" y="0"/>
                        <a:pt x="39" y="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Freeform: Shape 221"/>
                <p:cNvSpPr>
                  <a:spLocks/>
                </p:cNvSpPr>
                <p:nvPr/>
              </p:nvSpPr>
              <p:spPr bwMode="auto">
                <a:xfrm>
                  <a:off x="6340296" y="2027651"/>
                  <a:ext cx="54504" cy="46433"/>
                </a:xfrm>
                <a:custGeom>
                  <a:avLst/>
                  <a:gdLst>
                    <a:gd name="T0" fmla="*/ 31 w 31"/>
                    <a:gd name="T1" fmla="*/ 27 h 32"/>
                    <a:gd name="T2" fmla="*/ 11 w 31"/>
                    <a:gd name="T3" fmla="*/ 24 h 32"/>
                    <a:gd name="T4" fmla="*/ 0 w 31"/>
                    <a:gd name="T5" fmla="*/ 4 h 32"/>
                    <a:gd name="T6" fmla="*/ 31 w 31"/>
                    <a:gd name="T7" fmla="*/ 2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2">
                      <a:moveTo>
                        <a:pt x="31" y="27"/>
                      </a:moveTo>
                      <a:cubicBezTo>
                        <a:pt x="31" y="27"/>
                        <a:pt x="19" y="32"/>
                        <a:pt x="11" y="24"/>
                      </a:cubicBezTo>
                      <a:cubicBezTo>
                        <a:pt x="2" y="16"/>
                        <a:pt x="0" y="4"/>
                        <a:pt x="0" y="4"/>
                      </a:cubicBezTo>
                      <a:cubicBezTo>
                        <a:pt x="0" y="4"/>
                        <a:pt x="30" y="0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Freeform: Shape 222"/>
                <p:cNvSpPr>
                  <a:spLocks/>
                </p:cNvSpPr>
                <p:nvPr/>
              </p:nvSpPr>
              <p:spPr bwMode="auto">
                <a:xfrm>
                  <a:off x="6438155" y="2008471"/>
                  <a:ext cx="68130" cy="58546"/>
                </a:xfrm>
                <a:custGeom>
                  <a:avLst/>
                  <a:gdLst>
                    <a:gd name="T0" fmla="*/ 32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2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2" y="36"/>
                      </a:moveTo>
                      <a:cubicBezTo>
                        <a:pt x="32" y="36"/>
                        <a:pt x="16" y="40"/>
                        <a:pt x="8" y="27"/>
                      </a:cubicBezTo>
                      <a:cubicBezTo>
                        <a:pt x="0" y="15"/>
                        <a:pt x="0" y="0"/>
                        <a:pt x="0" y="0"/>
                      </a:cubicBezTo>
                      <a:cubicBezTo>
                        <a:pt x="0" y="0"/>
                        <a:pt x="38" y="4"/>
                        <a:pt x="32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Freeform: Shape 223"/>
                <p:cNvSpPr>
                  <a:spLocks/>
                </p:cNvSpPr>
                <p:nvPr/>
              </p:nvSpPr>
              <p:spPr bwMode="auto">
                <a:xfrm>
                  <a:off x="6446826" y="1934784"/>
                  <a:ext cx="68130" cy="58546"/>
                </a:xfrm>
                <a:custGeom>
                  <a:avLst/>
                  <a:gdLst>
                    <a:gd name="T0" fmla="*/ 31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1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1" y="36"/>
                      </a:moveTo>
                      <a:cubicBezTo>
                        <a:pt x="31" y="36"/>
                        <a:pt x="15" y="40"/>
                        <a:pt x="8" y="27"/>
                      </a:cubicBezTo>
                      <a:cubicBezTo>
                        <a:pt x="0" y="14"/>
                        <a:pt x="0" y="0"/>
                        <a:pt x="0" y="0"/>
                      </a:cubicBezTo>
                      <a:cubicBezTo>
                        <a:pt x="0" y="0"/>
                        <a:pt x="38" y="3"/>
                        <a:pt x="31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Freeform: Shape 224"/>
                <p:cNvSpPr>
                  <a:spLocks/>
                </p:cNvSpPr>
                <p:nvPr/>
              </p:nvSpPr>
              <p:spPr bwMode="auto">
                <a:xfrm>
                  <a:off x="6633872" y="1852012"/>
                  <a:ext cx="76800" cy="65612"/>
                </a:xfrm>
                <a:custGeom>
                  <a:avLst/>
                  <a:gdLst>
                    <a:gd name="T0" fmla="*/ 11 w 43"/>
                    <a:gd name="T1" fmla="*/ 45 h 45"/>
                    <a:gd name="T2" fmla="*/ 7 w 43"/>
                    <a:gd name="T3" fmla="*/ 20 h 45"/>
                    <a:gd name="T4" fmla="*/ 27 w 43"/>
                    <a:gd name="T5" fmla="*/ 0 h 45"/>
                    <a:gd name="T6" fmla="*/ 11 w 43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45">
                      <a:moveTo>
                        <a:pt x="11" y="45"/>
                      </a:moveTo>
                      <a:cubicBezTo>
                        <a:pt x="11" y="45"/>
                        <a:pt x="0" y="33"/>
                        <a:pt x="7" y="20"/>
                      </a:cubicBezTo>
                      <a:cubicBezTo>
                        <a:pt x="14" y="7"/>
                        <a:pt x="27" y="0"/>
                        <a:pt x="27" y="0"/>
                      </a:cubicBezTo>
                      <a:cubicBezTo>
                        <a:pt x="27" y="0"/>
                        <a:pt x="43" y="34"/>
                        <a:pt x="11" y="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Freeform: Shape 225"/>
                <p:cNvSpPr>
                  <a:spLocks/>
                </p:cNvSpPr>
                <p:nvPr/>
              </p:nvSpPr>
              <p:spPr bwMode="auto">
                <a:xfrm>
                  <a:off x="6896480" y="2011500"/>
                  <a:ext cx="63175" cy="49462"/>
                </a:xfrm>
                <a:custGeom>
                  <a:avLst/>
                  <a:gdLst>
                    <a:gd name="T0" fmla="*/ 3 w 35"/>
                    <a:gd name="T1" fmla="*/ 29 h 34"/>
                    <a:gd name="T2" fmla="*/ 11 w 35"/>
                    <a:gd name="T3" fmla="*/ 8 h 34"/>
                    <a:gd name="T4" fmla="*/ 35 w 35"/>
                    <a:gd name="T5" fmla="*/ 0 h 34"/>
                    <a:gd name="T6" fmla="*/ 3 w 35"/>
                    <a:gd name="T7" fmla="*/ 2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9"/>
                      </a:moveTo>
                      <a:cubicBezTo>
                        <a:pt x="3" y="29"/>
                        <a:pt x="0" y="15"/>
                        <a:pt x="11" y="8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3" y="34"/>
                        <a:pt x="3" y="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Freeform: Shape 226"/>
                <p:cNvSpPr>
                  <a:spLocks/>
                </p:cNvSpPr>
                <p:nvPr/>
              </p:nvSpPr>
              <p:spPr bwMode="auto">
                <a:xfrm>
                  <a:off x="7000532" y="2132630"/>
                  <a:ext cx="61936" cy="49462"/>
                </a:xfrm>
                <a:custGeom>
                  <a:avLst/>
                  <a:gdLst>
                    <a:gd name="T0" fmla="*/ 3 w 35"/>
                    <a:gd name="T1" fmla="*/ 28 h 34"/>
                    <a:gd name="T2" fmla="*/ 11 w 35"/>
                    <a:gd name="T3" fmla="*/ 7 h 34"/>
                    <a:gd name="T4" fmla="*/ 35 w 35"/>
                    <a:gd name="T5" fmla="*/ 0 h 34"/>
                    <a:gd name="T6" fmla="*/ 3 w 35"/>
                    <a:gd name="T7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8"/>
                      </a:moveTo>
                      <a:cubicBezTo>
                        <a:pt x="3" y="28"/>
                        <a:pt x="0" y="14"/>
                        <a:pt x="11" y="7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2" y="34"/>
                        <a:pt x="3" y="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Freeform: Shape 227"/>
                <p:cNvSpPr>
                  <a:spLocks/>
                </p:cNvSpPr>
                <p:nvPr/>
              </p:nvSpPr>
              <p:spPr bwMode="auto">
                <a:xfrm>
                  <a:off x="6283315" y="2139696"/>
                  <a:ext cx="76800" cy="53499"/>
                </a:xfrm>
                <a:custGeom>
                  <a:avLst/>
                  <a:gdLst>
                    <a:gd name="T0" fmla="*/ 43 w 43"/>
                    <a:gd name="T1" fmla="*/ 25 h 37"/>
                    <a:gd name="T2" fmla="*/ 22 w 43"/>
                    <a:gd name="T3" fmla="*/ 34 h 37"/>
                    <a:gd name="T4" fmla="*/ 0 w 43"/>
                    <a:gd name="T5" fmla="*/ 21 h 37"/>
                    <a:gd name="T6" fmla="*/ 43 w 43"/>
                    <a:gd name="T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37">
                      <a:moveTo>
                        <a:pt x="43" y="25"/>
                      </a:moveTo>
                      <a:cubicBezTo>
                        <a:pt x="43" y="25"/>
                        <a:pt x="35" y="37"/>
                        <a:pt x="22" y="34"/>
                      </a:cubicBezTo>
                      <a:cubicBezTo>
                        <a:pt x="9" y="31"/>
                        <a:pt x="0" y="21"/>
                        <a:pt x="0" y="21"/>
                      </a:cubicBezTo>
                      <a:cubicBezTo>
                        <a:pt x="0" y="21"/>
                        <a:pt x="27" y="0"/>
                        <a:pt x="43" y="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Freeform: Shape 228"/>
                <p:cNvSpPr>
                  <a:spLocks/>
                </p:cNvSpPr>
                <p:nvPr/>
              </p:nvSpPr>
              <p:spPr bwMode="auto">
                <a:xfrm>
                  <a:off x="6637588" y="1943869"/>
                  <a:ext cx="69368" cy="69650"/>
                </a:xfrm>
                <a:custGeom>
                  <a:avLst/>
                  <a:gdLst>
                    <a:gd name="T0" fmla="*/ 15 w 39"/>
                    <a:gd name="T1" fmla="*/ 48 h 48"/>
                    <a:gd name="T2" fmla="*/ 1 w 39"/>
                    <a:gd name="T3" fmla="*/ 26 h 48"/>
                    <a:gd name="T4" fmla="*/ 11 w 39"/>
                    <a:gd name="T5" fmla="*/ 0 h 48"/>
                    <a:gd name="T6" fmla="*/ 15 w 39"/>
                    <a:gd name="T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8">
                      <a:moveTo>
                        <a:pt x="15" y="48"/>
                      </a:moveTo>
                      <a:cubicBezTo>
                        <a:pt x="15" y="48"/>
                        <a:pt x="0" y="41"/>
                        <a:pt x="1" y="26"/>
                      </a:cubicBezTo>
                      <a:cubicBezTo>
                        <a:pt x="2" y="11"/>
                        <a:pt x="11" y="0"/>
                        <a:pt x="11" y="0"/>
                      </a:cubicBezTo>
                      <a:cubicBezTo>
                        <a:pt x="11" y="0"/>
                        <a:pt x="39" y="25"/>
                        <a:pt x="15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Freeform: Shape 229"/>
                <p:cNvSpPr>
                  <a:spLocks/>
                </p:cNvSpPr>
                <p:nvPr/>
              </p:nvSpPr>
              <p:spPr bwMode="auto">
                <a:xfrm>
                  <a:off x="6352683" y="2109413"/>
                  <a:ext cx="69368" cy="57537"/>
                </a:xfrm>
                <a:custGeom>
                  <a:avLst/>
                  <a:gdLst>
                    <a:gd name="T0" fmla="*/ 39 w 39"/>
                    <a:gd name="T1" fmla="*/ 33 h 40"/>
                    <a:gd name="T2" fmla="*/ 14 w 39"/>
                    <a:gd name="T3" fmla="*/ 30 h 40"/>
                    <a:gd name="T4" fmla="*/ 0 w 39"/>
                    <a:gd name="T5" fmla="*/ 5 h 40"/>
                    <a:gd name="T6" fmla="*/ 39 w 39"/>
                    <a:gd name="T7" fmla="*/ 3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0">
                      <a:moveTo>
                        <a:pt x="39" y="33"/>
                      </a:moveTo>
                      <a:cubicBezTo>
                        <a:pt x="39" y="33"/>
                        <a:pt x="24" y="40"/>
                        <a:pt x="14" y="30"/>
                      </a:cubicBezTo>
                      <a:cubicBezTo>
                        <a:pt x="3" y="19"/>
                        <a:pt x="0" y="5"/>
                        <a:pt x="0" y="5"/>
                      </a:cubicBezTo>
                      <a:cubicBezTo>
                        <a:pt x="0" y="5"/>
                        <a:pt x="38" y="0"/>
                        <a:pt x="39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Freeform: Shape 230"/>
                <p:cNvSpPr>
                  <a:spLocks/>
                </p:cNvSpPr>
                <p:nvPr/>
              </p:nvSpPr>
              <p:spPr bwMode="auto">
                <a:xfrm>
                  <a:off x="6519910" y="1977180"/>
                  <a:ext cx="100336" cy="98923"/>
                </a:xfrm>
                <a:custGeom>
                  <a:avLst/>
                  <a:gdLst>
                    <a:gd name="T0" fmla="*/ 25 w 56"/>
                    <a:gd name="T1" fmla="*/ 68 h 68"/>
                    <a:gd name="T2" fmla="*/ 1 w 56"/>
                    <a:gd name="T3" fmla="*/ 40 h 68"/>
                    <a:gd name="T4" fmla="*/ 11 w 56"/>
                    <a:gd name="T5" fmla="*/ 0 h 68"/>
                    <a:gd name="T6" fmla="*/ 25 w 56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8">
                      <a:moveTo>
                        <a:pt x="25" y="68"/>
                      </a:moveTo>
                      <a:cubicBezTo>
                        <a:pt x="25" y="68"/>
                        <a:pt x="3" y="61"/>
                        <a:pt x="1" y="40"/>
                      </a:cubicBezTo>
                      <a:cubicBezTo>
                        <a:pt x="0" y="19"/>
                        <a:pt x="11" y="0"/>
                        <a:pt x="11" y="0"/>
                      </a:cubicBezTo>
                      <a:cubicBezTo>
                        <a:pt x="11" y="0"/>
                        <a:pt x="56" y="31"/>
                        <a:pt x="25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Freeform: Shape 231"/>
                <p:cNvSpPr>
                  <a:spLocks/>
                </p:cNvSpPr>
                <p:nvPr/>
              </p:nvSpPr>
              <p:spPr bwMode="auto">
                <a:xfrm>
                  <a:off x="6682182" y="2080140"/>
                  <a:ext cx="144930" cy="121130"/>
                </a:xfrm>
                <a:custGeom>
                  <a:avLst/>
                  <a:gdLst>
                    <a:gd name="T0" fmla="*/ 21 w 81"/>
                    <a:gd name="T1" fmla="*/ 83 h 83"/>
                    <a:gd name="T2" fmla="*/ 14 w 81"/>
                    <a:gd name="T3" fmla="*/ 36 h 83"/>
                    <a:gd name="T4" fmla="*/ 51 w 81"/>
                    <a:gd name="T5" fmla="*/ 0 h 83"/>
                    <a:gd name="T6" fmla="*/ 21 w 81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3">
                      <a:moveTo>
                        <a:pt x="21" y="83"/>
                      </a:moveTo>
                      <a:cubicBezTo>
                        <a:pt x="21" y="83"/>
                        <a:pt x="0" y="60"/>
                        <a:pt x="14" y="36"/>
                      </a:cubicBezTo>
                      <a:cubicBezTo>
                        <a:pt x="27" y="12"/>
                        <a:pt x="51" y="0"/>
                        <a:pt x="51" y="0"/>
                      </a:cubicBezTo>
                      <a:cubicBezTo>
                        <a:pt x="51" y="0"/>
                        <a:pt x="81" y="65"/>
                        <a:pt x="21" y="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Freeform: Shape 232"/>
                <p:cNvSpPr>
                  <a:spLocks/>
                </p:cNvSpPr>
                <p:nvPr/>
              </p:nvSpPr>
              <p:spPr bwMode="auto">
                <a:xfrm>
                  <a:off x="6791189" y="2136668"/>
                  <a:ext cx="92904" cy="74697"/>
                </a:xfrm>
                <a:custGeom>
                  <a:avLst/>
                  <a:gdLst>
                    <a:gd name="T0" fmla="*/ 10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0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Freeform: Shape 233"/>
                <p:cNvSpPr>
                  <a:spLocks/>
                </p:cNvSpPr>
                <p:nvPr/>
              </p:nvSpPr>
              <p:spPr bwMode="auto">
                <a:xfrm>
                  <a:off x="6887809" y="2139696"/>
                  <a:ext cx="92904" cy="74697"/>
                </a:xfrm>
                <a:custGeom>
                  <a:avLst/>
                  <a:gdLst>
                    <a:gd name="T0" fmla="*/ 0 w 52"/>
                    <a:gd name="T1" fmla="*/ 33 h 51"/>
                    <a:gd name="T2" fmla="*/ 17 w 52"/>
                    <a:gd name="T3" fmla="*/ 7 h 51"/>
                    <a:gd name="T4" fmla="*/ 52 w 52"/>
                    <a:gd name="T5" fmla="*/ 5 h 51"/>
                    <a:gd name="T6" fmla="*/ 0 w 52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0" y="33"/>
                      </a:moveTo>
                      <a:cubicBezTo>
                        <a:pt x="0" y="33"/>
                        <a:pt x="0" y="13"/>
                        <a:pt x="17" y="7"/>
                      </a:cubicBezTo>
                      <a:cubicBezTo>
                        <a:pt x="35" y="0"/>
                        <a:pt x="52" y="5"/>
                        <a:pt x="52" y="5"/>
                      </a:cubicBezTo>
                      <a:cubicBezTo>
                        <a:pt x="52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Freeform: Shape 234"/>
                <p:cNvSpPr>
                  <a:spLocks/>
                </p:cNvSpPr>
                <p:nvPr/>
              </p:nvSpPr>
              <p:spPr bwMode="auto">
                <a:xfrm>
                  <a:off x="6876661" y="2080140"/>
                  <a:ext cx="95382" cy="73688"/>
                </a:xfrm>
                <a:custGeom>
                  <a:avLst/>
                  <a:gdLst>
                    <a:gd name="T0" fmla="*/ 0 w 53"/>
                    <a:gd name="T1" fmla="*/ 33 h 51"/>
                    <a:gd name="T2" fmla="*/ 18 w 53"/>
                    <a:gd name="T3" fmla="*/ 6 h 51"/>
                    <a:gd name="T4" fmla="*/ 53 w 53"/>
                    <a:gd name="T5" fmla="*/ 5 h 51"/>
                    <a:gd name="T6" fmla="*/ 0 w 53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1">
                      <a:moveTo>
                        <a:pt x="0" y="33"/>
                      </a:moveTo>
                      <a:cubicBezTo>
                        <a:pt x="0" y="33"/>
                        <a:pt x="0" y="12"/>
                        <a:pt x="18" y="6"/>
                      </a:cubicBezTo>
                      <a:cubicBezTo>
                        <a:pt x="35" y="0"/>
                        <a:pt x="53" y="5"/>
                        <a:pt x="53" y="5"/>
                      </a:cubicBezTo>
                      <a:cubicBezTo>
                        <a:pt x="53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Freeform: Shape 235"/>
                <p:cNvSpPr>
                  <a:spLocks/>
                </p:cNvSpPr>
                <p:nvPr/>
              </p:nvSpPr>
              <p:spPr bwMode="auto">
                <a:xfrm>
                  <a:off x="6799860" y="2033707"/>
                  <a:ext cx="92904" cy="72678"/>
                </a:xfrm>
                <a:custGeom>
                  <a:avLst/>
                  <a:gdLst>
                    <a:gd name="T0" fmla="*/ 11 w 52"/>
                    <a:gd name="T1" fmla="*/ 50 h 50"/>
                    <a:gd name="T2" fmla="*/ 12 w 52"/>
                    <a:gd name="T3" fmla="*/ 19 h 50"/>
                    <a:gd name="T4" fmla="*/ 42 w 52"/>
                    <a:gd name="T5" fmla="*/ 0 h 50"/>
                    <a:gd name="T6" fmla="*/ 11 w 52"/>
                    <a:gd name="T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0">
                      <a:moveTo>
                        <a:pt x="11" y="50"/>
                      </a:moveTo>
                      <a:cubicBezTo>
                        <a:pt x="11" y="50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6"/>
                        <a:pt x="11" y="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Freeform: Shape 236"/>
                <p:cNvSpPr>
                  <a:spLocks/>
                </p:cNvSpPr>
                <p:nvPr/>
              </p:nvSpPr>
              <p:spPr bwMode="auto">
                <a:xfrm>
                  <a:off x="6780041" y="1956991"/>
                  <a:ext cx="92904" cy="73688"/>
                </a:xfrm>
                <a:custGeom>
                  <a:avLst/>
                  <a:gdLst>
                    <a:gd name="T0" fmla="*/ 11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1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1" y="51"/>
                      </a:moveTo>
                      <a:cubicBezTo>
                        <a:pt x="11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1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Freeform: Shape 237"/>
                <p:cNvSpPr>
                  <a:spLocks/>
                </p:cNvSpPr>
                <p:nvPr/>
              </p:nvSpPr>
              <p:spPr bwMode="auto">
                <a:xfrm>
                  <a:off x="6693331" y="1894408"/>
                  <a:ext cx="90427" cy="73688"/>
                </a:xfrm>
                <a:custGeom>
                  <a:avLst/>
                  <a:gdLst>
                    <a:gd name="T0" fmla="*/ 10 w 51"/>
                    <a:gd name="T1" fmla="*/ 51 h 51"/>
                    <a:gd name="T2" fmla="*/ 11 w 51"/>
                    <a:gd name="T3" fmla="*/ 19 h 51"/>
                    <a:gd name="T4" fmla="*/ 41 w 51"/>
                    <a:gd name="T5" fmla="*/ 0 h 51"/>
                    <a:gd name="T6" fmla="*/ 10 w 51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1" y="19"/>
                      </a:cubicBezTo>
                      <a:cubicBezTo>
                        <a:pt x="23" y="5"/>
                        <a:pt x="41" y="0"/>
                        <a:pt x="41" y="0"/>
                      </a:cubicBezTo>
                      <a:cubicBezTo>
                        <a:pt x="41" y="0"/>
                        <a:pt x="51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Freeform: Shape 238"/>
                <p:cNvSpPr>
                  <a:spLocks/>
                </p:cNvSpPr>
                <p:nvPr/>
              </p:nvSpPr>
              <p:spPr bwMode="auto">
                <a:xfrm>
                  <a:off x="6550878" y="1878257"/>
                  <a:ext cx="89188" cy="83782"/>
                </a:xfrm>
                <a:custGeom>
                  <a:avLst/>
                  <a:gdLst>
                    <a:gd name="T0" fmla="*/ 25 w 50"/>
                    <a:gd name="T1" fmla="*/ 58 h 58"/>
                    <a:gd name="T2" fmla="*/ 3 w 50"/>
                    <a:gd name="T3" fmla="*/ 35 h 58"/>
                    <a:gd name="T4" fmla="*/ 9 w 50"/>
                    <a:gd name="T5" fmla="*/ 0 h 58"/>
                    <a:gd name="T6" fmla="*/ 25 w 50"/>
                    <a:gd name="T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58">
                      <a:moveTo>
                        <a:pt x="25" y="58"/>
                      </a:moveTo>
                      <a:cubicBezTo>
                        <a:pt x="25" y="58"/>
                        <a:pt x="5" y="53"/>
                        <a:pt x="3" y="35"/>
                      </a:cubicBezTo>
                      <a:cubicBezTo>
                        <a:pt x="0" y="17"/>
                        <a:pt x="9" y="0"/>
                        <a:pt x="9" y="0"/>
                      </a:cubicBezTo>
                      <a:cubicBezTo>
                        <a:pt x="9" y="0"/>
                        <a:pt x="50" y="24"/>
                        <a:pt x="25" y="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Freeform: Shape 239"/>
                <p:cNvSpPr>
                  <a:spLocks/>
                </p:cNvSpPr>
                <p:nvPr/>
              </p:nvSpPr>
              <p:spPr bwMode="auto">
                <a:xfrm>
                  <a:off x="6814725" y="2270920"/>
                  <a:ext cx="102814" cy="70659"/>
                </a:xfrm>
                <a:custGeom>
                  <a:avLst/>
                  <a:gdLst>
                    <a:gd name="T0" fmla="*/ 0 w 58"/>
                    <a:gd name="T1" fmla="*/ 19 h 49"/>
                    <a:gd name="T2" fmla="*/ 25 w 58"/>
                    <a:gd name="T3" fmla="*/ 0 h 49"/>
                    <a:gd name="T4" fmla="*/ 58 w 58"/>
                    <a:gd name="T5" fmla="*/ 10 h 49"/>
                    <a:gd name="T6" fmla="*/ 0 w 58"/>
                    <a:gd name="T7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49">
                      <a:moveTo>
                        <a:pt x="0" y="19"/>
                      </a:moveTo>
                      <a:cubicBezTo>
                        <a:pt x="0" y="19"/>
                        <a:pt x="7" y="0"/>
                        <a:pt x="25" y="0"/>
                      </a:cubicBezTo>
                      <a:cubicBezTo>
                        <a:pt x="43" y="0"/>
                        <a:pt x="58" y="10"/>
                        <a:pt x="58" y="10"/>
                      </a:cubicBezTo>
                      <a:cubicBezTo>
                        <a:pt x="58" y="10"/>
                        <a:pt x="29" y="49"/>
                        <a:pt x="0" y="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Freeform: Shape 240"/>
                <p:cNvSpPr>
                  <a:spLocks/>
                </p:cNvSpPr>
                <p:nvPr/>
              </p:nvSpPr>
              <p:spPr bwMode="auto">
                <a:xfrm>
                  <a:off x="6830828" y="2212374"/>
                  <a:ext cx="94142" cy="71669"/>
                </a:xfrm>
                <a:custGeom>
                  <a:avLst/>
                  <a:gdLst>
                    <a:gd name="T0" fmla="*/ 0 w 53"/>
                    <a:gd name="T1" fmla="*/ 20 h 49"/>
                    <a:gd name="T2" fmla="*/ 23 w 53"/>
                    <a:gd name="T3" fmla="*/ 0 h 49"/>
                    <a:gd name="T4" fmla="*/ 53 w 53"/>
                    <a:gd name="T5" fmla="*/ 11 h 49"/>
                    <a:gd name="T6" fmla="*/ 0 w 53"/>
                    <a:gd name="T7" fmla="*/ 2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49">
                      <a:moveTo>
                        <a:pt x="0" y="20"/>
                      </a:moveTo>
                      <a:cubicBezTo>
                        <a:pt x="0" y="20"/>
                        <a:pt x="7" y="1"/>
                        <a:pt x="23" y="0"/>
                      </a:cubicBezTo>
                      <a:cubicBezTo>
                        <a:pt x="39" y="0"/>
                        <a:pt x="53" y="11"/>
                        <a:pt x="53" y="11"/>
                      </a:cubicBezTo>
                      <a:cubicBezTo>
                        <a:pt x="53" y="11"/>
                        <a:pt x="26" y="49"/>
                        <a:pt x="0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Freeform: Shape 241"/>
                <p:cNvSpPr>
                  <a:spLocks/>
                </p:cNvSpPr>
                <p:nvPr/>
              </p:nvSpPr>
              <p:spPr bwMode="auto">
                <a:xfrm>
                  <a:off x="6952222" y="2190167"/>
                  <a:ext cx="80517" cy="64603"/>
                </a:xfrm>
                <a:custGeom>
                  <a:avLst/>
                  <a:gdLst>
                    <a:gd name="T0" fmla="*/ 0 w 45"/>
                    <a:gd name="T1" fmla="*/ 15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5"/>
                      </a:moveTo>
                      <a:cubicBezTo>
                        <a:pt x="0" y="15"/>
                        <a:pt x="10" y="0"/>
                        <a:pt x="23" y="4"/>
                      </a:cubicBezTo>
                      <a:cubicBezTo>
                        <a:pt x="37" y="8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Freeform: Shape 242"/>
                <p:cNvSpPr>
                  <a:spLocks/>
                </p:cNvSpPr>
                <p:nvPr/>
              </p:nvSpPr>
              <p:spPr bwMode="auto">
                <a:xfrm>
                  <a:off x="6941074" y="2242656"/>
                  <a:ext cx="80517" cy="64603"/>
                </a:xfrm>
                <a:custGeom>
                  <a:avLst/>
                  <a:gdLst>
                    <a:gd name="T0" fmla="*/ 0 w 45"/>
                    <a:gd name="T1" fmla="*/ 14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4"/>
                      </a:moveTo>
                      <a:cubicBezTo>
                        <a:pt x="0" y="14"/>
                        <a:pt x="10" y="0"/>
                        <a:pt x="23" y="4"/>
                      </a:cubicBezTo>
                      <a:cubicBezTo>
                        <a:pt x="37" y="7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4" name="Rectangle 261"/>
              <p:cNvSpPr/>
              <p:nvPr/>
            </p:nvSpPr>
            <p:spPr>
              <a:xfrm>
                <a:off x="5930299" y="3295728"/>
                <a:ext cx="1559409" cy="282091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Oval 262"/>
              <p:cNvSpPr/>
              <p:nvPr/>
            </p:nvSpPr>
            <p:spPr>
              <a:xfrm>
                <a:off x="5930299" y="2569762"/>
                <a:ext cx="1555560" cy="133213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4" name="Rectangle 263"/>
            <p:cNvSpPr/>
            <p:nvPr/>
          </p:nvSpPr>
          <p:spPr>
            <a:xfrm>
              <a:off x="4748025" y="2488409"/>
              <a:ext cx="343821" cy="569976"/>
            </a:xfrm>
            <a:prstGeom prst="rect">
              <a:avLst/>
            </a:prstGeom>
          </p:spPr>
          <p:txBody>
            <a:bodyPr wrap="none">
              <a:normAutofit fontScale="62500" lnSpcReduction="20000"/>
            </a:bodyPr>
            <a:lstStyle/>
            <a:p>
              <a:pPr algn="ctr"/>
              <a:r>
                <a:rPr lang="en-US" sz="6000" b="1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  <p:grpSp>
          <p:nvGrpSpPr>
            <p:cNvPr id="26" name="Group 334"/>
            <p:cNvGrpSpPr/>
            <p:nvPr/>
          </p:nvGrpSpPr>
          <p:grpSpPr>
            <a:xfrm>
              <a:off x="4498701" y="3320657"/>
              <a:ext cx="806241" cy="544068"/>
              <a:chOff x="1310363" y="4431652"/>
              <a:chExt cx="1436673" cy="969496"/>
            </a:xfrm>
          </p:grpSpPr>
          <p:sp>
            <p:nvSpPr>
              <p:cNvPr id="33" name="Rectangle 335"/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70000" lnSpcReduction="20000"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The title text</a:t>
                </a:r>
              </a:p>
            </p:txBody>
          </p:sp>
          <p:sp>
            <p:nvSpPr>
              <p:cNvPr id="34" name="Rectangle 336"/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3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rgbClr val="FFFFFF"/>
                    </a:solidFill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000">
                    <a:solidFill>
                      <a:srgbClr val="FFFFFF"/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rgbClr val="FFFFFF"/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</p:grpSp>
      <p:grpSp>
        <p:nvGrpSpPr>
          <p:cNvPr id="293" name="组合 292"/>
          <p:cNvGrpSpPr/>
          <p:nvPr/>
        </p:nvGrpSpPr>
        <p:grpSpPr>
          <a:xfrm>
            <a:off x="5351969" y="2072769"/>
            <a:ext cx="881850" cy="2412753"/>
            <a:chOff x="5351969" y="2072768"/>
            <a:chExt cx="881850" cy="2412753"/>
          </a:xfrm>
        </p:grpSpPr>
        <p:grpSp>
          <p:nvGrpSpPr>
            <p:cNvPr id="15" name="Group 282"/>
            <p:cNvGrpSpPr/>
            <p:nvPr/>
          </p:nvGrpSpPr>
          <p:grpSpPr>
            <a:xfrm>
              <a:off x="5351969" y="2072768"/>
              <a:ext cx="881850" cy="2412753"/>
              <a:chOff x="7485859" y="1817257"/>
              <a:chExt cx="1571404" cy="4299380"/>
            </a:xfrm>
          </p:grpSpPr>
          <p:grpSp>
            <p:nvGrpSpPr>
              <p:cNvPr id="77" name="Group 243"/>
              <p:cNvGrpSpPr/>
              <p:nvPr/>
            </p:nvGrpSpPr>
            <p:grpSpPr>
              <a:xfrm>
                <a:off x="7635423" y="1817257"/>
                <a:ext cx="1251662" cy="1198340"/>
                <a:chOff x="7635423" y="1817257"/>
                <a:chExt cx="1251662" cy="1198340"/>
              </a:xfrm>
            </p:grpSpPr>
            <p:sp>
              <p:nvSpPr>
                <p:cNvPr id="80" name="Freeform: Shape 142"/>
                <p:cNvSpPr>
                  <a:spLocks/>
                </p:cNvSpPr>
                <p:nvPr/>
              </p:nvSpPr>
              <p:spPr bwMode="auto">
                <a:xfrm>
                  <a:off x="8027438" y="2316700"/>
                  <a:ext cx="469622" cy="698897"/>
                </a:xfrm>
                <a:custGeom>
                  <a:avLst/>
                  <a:gdLst>
                    <a:gd name="T0" fmla="*/ 130 w 164"/>
                    <a:gd name="T1" fmla="*/ 299 h 299"/>
                    <a:gd name="T2" fmla="*/ 123 w 164"/>
                    <a:gd name="T3" fmla="*/ 132 h 299"/>
                    <a:gd name="T4" fmla="*/ 161 w 164"/>
                    <a:gd name="T5" fmla="*/ 47 h 299"/>
                    <a:gd name="T6" fmla="*/ 143 w 164"/>
                    <a:gd name="T7" fmla="*/ 51 h 299"/>
                    <a:gd name="T8" fmla="*/ 108 w 164"/>
                    <a:gd name="T9" fmla="*/ 75 h 299"/>
                    <a:gd name="T10" fmla="*/ 80 w 164"/>
                    <a:gd name="T11" fmla="*/ 6 h 299"/>
                    <a:gd name="T12" fmla="*/ 77 w 164"/>
                    <a:gd name="T13" fmla="*/ 51 h 299"/>
                    <a:gd name="T14" fmla="*/ 48 w 164"/>
                    <a:gd name="T15" fmla="*/ 33 h 299"/>
                    <a:gd name="T16" fmla="*/ 27 w 164"/>
                    <a:gd name="T17" fmla="*/ 16 h 299"/>
                    <a:gd name="T18" fmla="*/ 52 w 164"/>
                    <a:gd name="T19" fmla="*/ 74 h 299"/>
                    <a:gd name="T20" fmla="*/ 10 w 164"/>
                    <a:gd name="T21" fmla="*/ 35 h 299"/>
                    <a:gd name="T22" fmla="*/ 9 w 164"/>
                    <a:gd name="T23" fmla="*/ 53 h 299"/>
                    <a:gd name="T24" fmla="*/ 43 w 164"/>
                    <a:gd name="T25" fmla="*/ 93 h 299"/>
                    <a:gd name="T26" fmla="*/ 10 w 164"/>
                    <a:gd name="T27" fmla="*/ 75 h 299"/>
                    <a:gd name="T28" fmla="*/ 20 w 164"/>
                    <a:gd name="T29" fmla="*/ 97 h 299"/>
                    <a:gd name="T30" fmla="*/ 71 w 164"/>
                    <a:gd name="T31" fmla="*/ 161 h 299"/>
                    <a:gd name="T32" fmla="*/ 62 w 164"/>
                    <a:gd name="T33" fmla="*/ 29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4" h="299">
                      <a:moveTo>
                        <a:pt x="130" y="299"/>
                      </a:moveTo>
                      <a:cubicBezTo>
                        <a:pt x="130" y="299"/>
                        <a:pt x="107" y="195"/>
                        <a:pt x="123" y="132"/>
                      </a:cubicBezTo>
                      <a:cubicBezTo>
                        <a:pt x="139" y="70"/>
                        <a:pt x="164" y="57"/>
                        <a:pt x="161" y="47"/>
                      </a:cubicBezTo>
                      <a:cubicBezTo>
                        <a:pt x="159" y="38"/>
                        <a:pt x="147" y="42"/>
                        <a:pt x="143" y="51"/>
                      </a:cubicBezTo>
                      <a:cubicBezTo>
                        <a:pt x="139" y="60"/>
                        <a:pt x="123" y="78"/>
                        <a:pt x="108" y="75"/>
                      </a:cubicBezTo>
                      <a:cubicBezTo>
                        <a:pt x="94" y="72"/>
                        <a:pt x="91" y="12"/>
                        <a:pt x="80" y="6"/>
                      </a:cubicBezTo>
                      <a:cubicBezTo>
                        <a:pt x="70" y="0"/>
                        <a:pt x="73" y="27"/>
                        <a:pt x="77" y="51"/>
                      </a:cubicBezTo>
                      <a:cubicBezTo>
                        <a:pt x="81" y="75"/>
                        <a:pt x="60" y="62"/>
                        <a:pt x="48" y="33"/>
                      </a:cubicBezTo>
                      <a:cubicBezTo>
                        <a:pt x="36" y="4"/>
                        <a:pt x="28" y="12"/>
                        <a:pt x="27" y="16"/>
                      </a:cubicBezTo>
                      <a:cubicBezTo>
                        <a:pt x="25" y="20"/>
                        <a:pt x="54" y="72"/>
                        <a:pt x="52" y="74"/>
                      </a:cubicBezTo>
                      <a:cubicBezTo>
                        <a:pt x="49" y="77"/>
                        <a:pt x="13" y="34"/>
                        <a:pt x="10" y="35"/>
                      </a:cubicBezTo>
                      <a:cubicBezTo>
                        <a:pt x="6" y="36"/>
                        <a:pt x="0" y="39"/>
                        <a:pt x="9" y="53"/>
                      </a:cubicBezTo>
                      <a:cubicBezTo>
                        <a:pt x="17" y="66"/>
                        <a:pt x="44" y="89"/>
                        <a:pt x="43" y="93"/>
                      </a:cubicBezTo>
                      <a:cubicBezTo>
                        <a:pt x="41" y="97"/>
                        <a:pt x="18" y="76"/>
                        <a:pt x="10" y="75"/>
                      </a:cubicBezTo>
                      <a:cubicBezTo>
                        <a:pt x="2" y="75"/>
                        <a:pt x="5" y="86"/>
                        <a:pt x="20" y="97"/>
                      </a:cubicBezTo>
                      <a:cubicBezTo>
                        <a:pt x="34" y="108"/>
                        <a:pt x="71" y="121"/>
                        <a:pt x="71" y="161"/>
                      </a:cubicBezTo>
                      <a:cubicBezTo>
                        <a:pt x="72" y="201"/>
                        <a:pt x="62" y="299"/>
                        <a:pt x="62" y="299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: Shape 143"/>
                <p:cNvSpPr>
                  <a:spLocks/>
                </p:cNvSpPr>
                <p:nvPr/>
              </p:nvSpPr>
              <p:spPr bwMode="auto">
                <a:xfrm>
                  <a:off x="8144843" y="2099410"/>
                  <a:ext cx="208943" cy="202697"/>
                </a:xfrm>
                <a:custGeom>
                  <a:avLst/>
                  <a:gdLst>
                    <a:gd name="T0" fmla="*/ 32 w 73"/>
                    <a:gd name="T1" fmla="*/ 87 h 87"/>
                    <a:gd name="T2" fmla="*/ 1 w 73"/>
                    <a:gd name="T3" fmla="*/ 50 h 87"/>
                    <a:gd name="T4" fmla="*/ 14 w 73"/>
                    <a:gd name="T5" fmla="*/ 0 h 87"/>
                    <a:gd name="T6" fmla="*/ 32 w 73"/>
                    <a:gd name="T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87">
                      <a:moveTo>
                        <a:pt x="32" y="87"/>
                      </a:moveTo>
                      <a:cubicBezTo>
                        <a:pt x="32" y="87"/>
                        <a:pt x="3" y="78"/>
                        <a:pt x="1" y="50"/>
                      </a:cubicBezTo>
                      <a:cubicBezTo>
                        <a:pt x="0" y="23"/>
                        <a:pt x="14" y="0"/>
                        <a:pt x="14" y="0"/>
                      </a:cubicBezTo>
                      <a:cubicBezTo>
                        <a:pt x="14" y="0"/>
                        <a:pt x="73" y="39"/>
                        <a:pt x="32" y="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: Shape 144"/>
                <p:cNvSpPr>
                  <a:spLocks/>
                </p:cNvSpPr>
                <p:nvPr/>
              </p:nvSpPr>
              <p:spPr bwMode="auto">
                <a:xfrm>
                  <a:off x="7977690" y="2172380"/>
                  <a:ext cx="167154" cy="142698"/>
                </a:xfrm>
                <a:custGeom>
                  <a:avLst/>
                  <a:gdLst>
                    <a:gd name="T0" fmla="*/ 38 w 58"/>
                    <a:gd name="T1" fmla="*/ 61 h 61"/>
                    <a:gd name="T2" fmla="*/ 7 w 58"/>
                    <a:gd name="T3" fmla="*/ 41 h 61"/>
                    <a:gd name="T4" fmla="*/ 5 w 58"/>
                    <a:gd name="T5" fmla="*/ 0 h 61"/>
                    <a:gd name="T6" fmla="*/ 38 w 58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61">
                      <a:moveTo>
                        <a:pt x="38" y="61"/>
                      </a:moveTo>
                      <a:cubicBezTo>
                        <a:pt x="38" y="61"/>
                        <a:pt x="14" y="61"/>
                        <a:pt x="7" y="41"/>
                      </a:cubicBezTo>
                      <a:cubicBezTo>
                        <a:pt x="0" y="20"/>
                        <a:pt x="5" y="0"/>
                        <a:pt x="5" y="0"/>
                      </a:cubicBezTo>
                      <a:cubicBezTo>
                        <a:pt x="5" y="0"/>
                        <a:pt x="58" y="17"/>
                        <a:pt x="38" y="6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: Shape 145"/>
                <p:cNvSpPr>
                  <a:spLocks/>
                </p:cNvSpPr>
                <p:nvPr/>
              </p:nvSpPr>
              <p:spPr bwMode="auto">
                <a:xfrm>
                  <a:off x="8282149" y="2024818"/>
                  <a:ext cx="177104" cy="158914"/>
                </a:xfrm>
                <a:custGeom>
                  <a:avLst/>
                  <a:gdLst>
                    <a:gd name="T0" fmla="*/ 17 w 62"/>
                    <a:gd name="T1" fmla="*/ 68 h 68"/>
                    <a:gd name="T2" fmla="*/ 9 w 62"/>
                    <a:gd name="T3" fmla="*/ 31 h 68"/>
                    <a:gd name="T4" fmla="*/ 36 w 62"/>
                    <a:gd name="T5" fmla="*/ 0 h 68"/>
                    <a:gd name="T6" fmla="*/ 17 w 62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68">
                      <a:moveTo>
                        <a:pt x="17" y="68"/>
                      </a:moveTo>
                      <a:cubicBezTo>
                        <a:pt x="17" y="68"/>
                        <a:pt x="0" y="51"/>
                        <a:pt x="9" y="31"/>
                      </a:cubicBezTo>
                      <a:cubicBezTo>
                        <a:pt x="18" y="11"/>
                        <a:pt x="36" y="0"/>
                        <a:pt x="36" y="0"/>
                      </a:cubicBezTo>
                      <a:cubicBezTo>
                        <a:pt x="36" y="0"/>
                        <a:pt x="62" y="50"/>
                        <a:pt x="17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: Shape 146"/>
                <p:cNvSpPr>
                  <a:spLocks/>
                </p:cNvSpPr>
                <p:nvPr/>
              </p:nvSpPr>
              <p:spPr bwMode="auto">
                <a:xfrm>
                  <a:off x="7910032" y="2293998"/>
                  <a:ext cx="131335" cy="108646"/>
                </a:xfrm>
                <a:custGeom>
                  <a:avLst/>
                  <a:gdLst>
                    <a:gd name="T0" fmla="*/ 42 w 46"/>
                    <a:gd name="T1" fmla="*/ 41 h 47"/>
                    <a:gd name="T2" fmla="*/ 12 w 46"/>
                    <a:gd name="T3" fmla="*/ 32 h 47"/>
                    <a:gd name="T4" fmla="*/ 0 w 46"/>
                    <a:gd name="T5" fmla="*/ 0 h 47"/>
                    <a:gd name="T6" fmla="*/ 42 w 46"/>
                    <a:gd name="T7" fmla="*/ 4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42" y="41"/>
                      </a:moveTo>
                      <a:cubicBezTo>
                        <a:pt x="42" y="41"/>
                        <a:pt x="23" y="47"/>
                        <a:pt x="12" y="32"/>
                      </a:cubicBezTo>
                      <a:cubicBezTo>
                        <a:pt x="1" y="18"/>
                        <a:pt x="0" y="0"/>
                        <a:pt x="0" y="0"/>
                      </a:cubicBezTo>
                      <a:cubicBezTo>
                        <a:pt x="0" y="0"/>
                        <a:pt x="46" y="1"/>
                        <a:pt x="42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: Shape 147"/>
                <p:cNvSpPr>
                  <a:spLocks/>
                </p:cNvSpPr>
                <p:nvPr/>
              </p:nvSpPr>
              <p:spPr bwMode="auto">
                <a:xfrm>
                  <a:off x="7872224" y="2402643"/>
                  <a:ext cx="161184" cy="119996"/>
                </a:xfrm>
                <a:custGeom>
                  <a:avLst/>
                  <a:gdLst>
                    <a:gd name="T0" fmla="*/ 56 w 56"/>
                    <a:gd name="T1" fmla="*/ 38 h 51"/>
                    <a:gd name="T2" fmla="*/ 25 w 56"/>
                    <a:gd name="T3" fmla="*/ 44 h 51"/>
                    <a:gd name="T4" fmla="*/ 0 w 56"/>
                    <a:gd name="T5" fmla="*/ 20 h 51"/>
                    <a:gd name="T6" fmla="*/ 56 w 56"/>
                    <a:gd name="T7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1">
                      <a:moveTo>
                        <a:pt x="56" y="38"/>
                      </a:moveTo>
                      <a:cubicBezTo>
                        <a:pt x="56" y="38"/>
                        <a:pt x="42" y="51"/>
                        <a:pt x="25" y="44"/>
                      </a:cubicBezTo>
                      <a:cubicBezTo>
                        <a:pt x="9" y="36"/>
                        <a:pt x="0" y="20"/>
                        <a:pt x="0" y="20"/>
                      </a:cubicBezTo>
                      <a:cubicBezTo>
                        <a:pt x="0" y="20"/>
                        <a:pt x="42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: Shape 148"/>
                <p:cNvSpPr>
                  <a:spLocks/>
                </p:cNvSpPr>
                <p:nvPr/>
              </p:nvSpPr>
              <p:spPr bwMode="auto">
                <a:xfrm>
                  <a:off x="7906052" y="2512910"/>
                  <a:ext cx="159194" cy="111889"/>
                </a:xfrm>
                <a:custGeom>
                  <a:avLst/>
                  <a:gdLst>
                    <a:gd name="T0" fmla="*/ 55 w 55"/>
                    <a:gd name="T1" fmla="*/ 21 h 48"/>
                    <a:gd name="T2" fmla="*/ 34 w 55"/>
                    <a:gd name="T3" fmla="*/ 44 h 48"/>
                    <a:gd name="T4" fmla="*/ 0 w 55"/>
                    <a:gd name="T5" fmla="*/ 41 h 48"/>
                    <a:gd name="T6" fmla="*/ 55 w 55"/>
                    <a:gd name="T7" fmla="*/ 2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48">
                      <a:moveTo>
                        <a:pt x="55" y="21"/>
                      </a:moveTo>
                      <a:cubicBezTo>
                        <a:pt x="55" y="21"/>
                        <a:pt x="52" y="41"/>
                        <a:pt x="34" y="44"/>
                      </a:cubicBezTo>
                      <a:cubicBezTo>
                        <a:pt x="17" y="48"/>
                        <a:pt x="0" y="41"/>
                        <a:pt x="0" y="41"/>
                      </a:cubicBezTo>
                      <a:cubicBezTo>
                        <a:pt x="0" y="41"/>
                        <a:pt x="20" y="0"/>
                        <a:pt x="55" y="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: Shape 149"/>
                <p:cNvSpPr>
                  <a:spLocks/>
                </p:cNvSpPr>
                <p:nvPr/>
              </p:nvSpPr>
              <p:spPr bwMode="auto">
                <a:xfrm>
                  <a:off x="7766758" y="2473992"/>
                  <a:ext cx="161184" cy="113510"/>
                </a:xfrm>
                <a:custGeom>
                  <a:avLst/>
                  <a:gdLst>
                    <a:gd name="T0" fmla="*/ 56 w 56"/>
                    <a:gd name="T1" fmla="*/ 24 h 49"/>
                    <a:gd name="T2" fmla="*/ 34 w 56"/>
                    <a:gd name="T3" fmla="*/ 46 h 49"/>
                    <a:gd name="T4" fmla="*/ 0 w 56"/>
                    <a:gd name="T5" fmla="*/ 41 h 49"/>
                    <a:gd name="T6" fmla="*/ 56 w 56"/>
                    <a:gd name="T7" fmla="*/ 2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49">
                      <a:moveTo>
                        <a:pt x="56" y="24"/>
                      </a:moveTo>
                      <a:cubicBezTo>
                        <a:pt x="56" y="24"/>
                        <a:pt x="52" y="43"/>
                        <a:pt x="34" y="46"/>
                      </a:cubicBezTo>
                      <a:cubicBezTo>
                        <a:pt x="16" y="49"/>
                        <a:pt x="0" y="41"/>
                        <a:pt x="0" y="41"/>
                      </a:cubicBezTo>
                      <a:cubicBezTo>
                        <a:pt x="0" y="41"/>
                        <a:pt x="22" y="0"/>
                        <a:pt x="56" y="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: Shape 150"/>
                <p:cNvSpPr>
                  <a:spLocks/>
                </p:cNvSpPr>
                <p:nvPr/>
              </p:nvSpPr>
              <p:spPr bwMode="auto">
                <a:xfrm>
                  <a:off x="7780688" y="2310214"/>
                  <a:ext cx="161184" cy="121618"/>
                </a:xfrm>
                <a:custGeom>
                  <a:avLst/>
                  <a:gdLst>
                    <a:gd name="T0" fmla="*/ 56 w 56"/>
                    <a:gd name="T1" fmla="*/ 38 h 52"/>
                    <a:gd name="T2" fmla="*/ 25 w 56"/>
                    <a:gd name="T3" fmla="*/ 44 h 52"/>
                    <a:gd name="T4" fmla="*/ 0 w 56"/>
                    <a:gd name="T5" fmla="*/ 22 h 52"/>
                    <a:gd name="T6" fmla="*/ 56 w 56"/>
                    <a:gd name="T7" fmla="*/ 3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2">
                      <a:moveTo>
                        <a:pt x="56" y="38"/>
                      </a:moveTo>
                      <a:cubicBezTo>
                        <a:pt x="56" y="38"/>
                        <a:pt x="42" y="52"/>
                        <a:pt x="25" y="44"/>
                      </a:cubicBezTo>
                      <a:cubicBezTo>
                        <a:pt x="9" y="3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: Shape 151"/>
                <p:cNvSpPr>
                  <a:spLocks/>
                </p:cNvSpPr>
                <p:nvPr/>
              </p:nvSpPr>
              <p:spPr bwMode="auto">
                <a:xfrm>
                  <a:off x="7720990" y="2399400"/>
                  <a:ext cx="137305" cy="95673"/>
                </a:xfrm>
                <a:custGeom>
                  <a:avLst/>
                  <a:gdLst>
                    <a:gd name="T0" fmla="*/ 48 w 48"/>
                    <a:gd name="T1" fmla="*/ 26 h 41"/>
                    <a:gd name="T2" fmla="*/ 26 w 48"/>
                    <a:gd name="T3" fmla="*/ 39 h 41"/>
                    <a:gd name="T4" fmla="*/ 0 w 48"/>
                    <a:gd name="T5" fmla="*/ 28 h 41"/>
                    <a:gd name="T6" fmla="*/ 48 w 48"/>
                    <a:gd name="T7" fmla="*/ 2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41">
                      <a:moveTo>
                        <a:pt x="48" y="26"/>
                      </a:moveTo>
                      <a:cubicBezTo>
                        <a:pt x="48" y="26"/>
                        <a:pt x="41" y="41"/>
                        <a:pt x="26" y="39"/>
                      </a:cubicBezTo>
                      <a:cubicBezTo>
                        <a:pt x="11" y="37"/>
                        <a:pt x="0" y="28"/>
                        <a:pt x="0" y="28"/>
                      </a:cubicBezTo>
                      <a:cubicBezTo>
                        <a:pt x="0" y="28"/>
                        <a:pt x="27" y="0"/>
                        <a:pt x="48" y="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: Shape 152"/>
                <p:cNvSpPr>
                  <a:spLocks/>
                </p:cNvSpPr>
                <p:nvPr/>
              </p:nvSpPr>
              <p:spPr bwMode="auto">
                <a:xfrm>
                  <a:off x="7830435" y="2164273"/>
                  <a:ext cx="111436" cy="97294"/>
                </a:xfrm>
                <a:custGeom>
                  <a:avLst/>
                  <a:gdLst>
                    <a:gd name="T0" fmla="*/ 39 w 39"/>
                    <a:gd name="T1" fmla="*/ 34 h 41"/>
                    <a:gd name="T2" fmla="*/ 13 w 39"/>
                    <a:gd name="T3" fmla="*/ 30 h 41"/>
                    <a:gd name="T4" fmla="*/ 0 w 39"/>
                    <a:gd name="T5" fmla="*/ 6 h 41"/>
                    <a:gd name="T6" fmla="*/ 39 w 39"/>
                    <a:gd name="T7" fmla="*/ 3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39" y="34"/>
                      </a:moveTo>
                      <a:cubicBezTo>
                        <a:pt x="39" y="34"/>
                        <a:pt x="24" y="41"/>
                        <a:pt x="13" y="30"/>
                      </a:cubicBezTo>
                      <a:cubicBezTo>
                        <a:pt x="3" y="20"/>
                        <a:pt x="0" y="6"/>
                        <a:pt x="0" y="6"/>
                      </a:cubicBezTo>
                      <a:cubicBezTo>
                        <a:pt x="0" y="6"/>
                        <a:pt x="37" y="0"/>
                        <a:pt x="39" y="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: Shape 153"/>
                <p:cNvSpPr>
                  <a:spLocks/>
                </p:cNvSpPr>
                <p:nvPr/>
              </p:nvSpPr>
              <p:spPr bwMode="auto">
                <a:xfrm>
                  <a:off x="7726959" y="2099410"/>
                  <a:ext cx="87557" cy="74592"/>
                </a:xfrm>
                <a:custGeom>
                  <a:avLst/>
                  <a:gdLst>
                    <a:gd name="T0" fmla="*/ 31 w 31"/>
                    <a:gd name="T1" fmla="*/ 27 h 32"/>
                    <a:gd name="T2" fmla="*/ 11 w 31"/>
                    <a:gd name="T3" fmla="*/ 24 h 32"/>
                    <a:gd name="T4" fmla="*/ 0 w 31"/>
                    <a:gd name="T5" fmla="*/ 4 h 32"/>
                    <a:gd name="T6" fmla="*/ 31 w 31"/>
                    <a:gd name="T7" fmla="*/ 2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2">
                      <a:moveTo>
                        <a:pt x="31" y="27"/>
                      </a:moveTo>
                      <a:cubicBezTo>
                        <a:pt x="31" y="27"/>
                        <a:pt x="19" y="32"/>
                        <a:pt x="11" y="24"/>
                      </a:cubicBezTo>
                      <a:cubicBezTo>
                        <a:pt x="2" y="16"/>
                        <a:pt x="0" y="4"/>
                        <a:pt x="0" y="4"/>
                      </a:cubicBezTo>
                      <a:cubicBezTo>
                        <a:pt x="0" y="4"/>
                        <a:pt x="30" y="0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: Shape 154"/>
                <p:cNvSpPr>
                  <a:spLocks/>
                </p:cNvSpPr>
                <p:nvPr/>
              </p:nvSpPr>
              <p:spPr bwMode="auto">
                <a:xfrm>
                  <a:off x="7884164" y="2068600"/>
                  <a:ext cx="109446" cy="94051"/>
                </a:xfrm>
                <a:custGeom>
                  <a:avLst/>
                  <a:gdLst>
                    <a:gd name="T0" fmla="*/ 32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2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2" y="36"/>
                      </a:moveTo>
                      <a:cubicBezTo>
                        <a:pt x="32" y="36"/>
                        <a:pt x="16" y="40"/>
                        <a:pt x="8" y="27"/>
                      </a:cubicBezTo>
                      <a:cubicBezTo>
                        <a:pt x="0" y="15"/>
                        <a:pt x="0" y="0"/>
                        <a:pt x="0" y="0"/>
                      </a:cubicBezTo>
                      <a:cubicBezTo>
                        <a:pt x="0" y="0"/>
                        <a:pt x="38" y="4"/>
                        <a:pt x="32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: Shape 155"/>
                <p:cNvSpPr>
                  <a:spLocks/>
                </p:cNvSpPr>
                <p:nvPr/>
              </p:nvSpPr>
              <p:spPr bwMode="auto">
                <a:xfrm>
                  <a:off x="7898093" y="1950226"/>
                  <a:ext cx="109446" cy="94051"/>
                </a:xfrm>
                <a:custGeom>
                  <a:avLst/>
                  <a:gdLst>
                    <a:gd name="T0" fmla="*/ 31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1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1" y="36"/>
                      </a:moveTo>
                      <a:cubicBezTo>
                        <a:pt x="31" y="36"/>
                        <a:pt x="15" y="40"/>
                        <a:pt x="8" y="27"/>
                      </a:cubicBezTo>
                      <a:cubicBezTo>
                        <a:pt x="0" y="14"/>
                        <a:pt x="0" y="0"/>
                        <a:pt x="0" y="0"/>
                      </a:cubicBezTo>
                      <a:cubicBezTo>
                        <a:pt x="0" y="0"/>
                        <a:pt x="38" y="3"/>
                        <a:pt x="31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: Shape 156"/>
                <p:cNvSpPr>
                  <a:spLocks/>
                </p:cNvSpPr>
                <p:nvPr/>
              </p:nvSpPr>
              <p:spPr bwMode="auto">
                <a:xfrm>
                  <a:off x="8198572" y="1817257"/>
                  <a:ext cx="123375" cy="105402"/>
                </a:xfrm>
                <a:custGeom>
                  <a:avLst/>
                  <a:gdLst>
                    <a:gd name="T0" fmla="*/ 11 w 43"/>
                    <a:gd name="T1" fmla="*/ 45 h 45"/>
                    <a:gd name="T2" fmla="*/ 7 w 43"/>
                    <a:gd name="T3" fmla="*/ 20 h 45"/>
                    <a:gd name="T4" fmla="*/ 27 w 43"/>
                    <a:gd name="T5" fmla="*/ 0 h 45"/>
                    <a:gd name="T6" fmla="*/ 11 w 43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45">
                      <a:moveTo>
                        <a:pt x="11" y="45"/>
                      </a:moveTo>
                      <a:cubicBezTo>
                        <a:pt x="11" y="45"/>
                        <a:pt x="0" y="33"/>
                        <a:pt x="7" y="20"/>
                      </a:cubicBezTo>
                      <a:cubicBezTo>
                        <a:pt x="14" y="7"/>
                        <a:pt x="27" y="0"/>
                        <a:pt x="27" y="0"/>
                      </a:cubicBezTo>
                      <a:cubicBezTo>
                        <a:pt x="27" y="0"/>
                        <a:pt x="43" y="34"/>
                        <a:pt x="11" y="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: Shape 157"/>
                <p:cNvSpPr>
                  <a:spLocks/>
                </p:cNvSpPr>
                <p:nvPr/>
              </p:nvSpPr>
              <p:spPr bwMode="auto">
                <a:xfrm>
                  <a:off x="8620435" y="2073465"/>
                  <a:ext cx="101487" cy="79457"/>
                </a:xfrm>
                <a:custGeom>
                  <a:avLst/>
                  <a:gdLst>
                    <a:gd name="T0" fmla="*/ 3 w 35"/>
                    <a:gd name="T1" fmla="*/ 29 h 34"/>
                    <a:gd name="T2" fmla="*/ 11 w 35"/>
                    <a:gd name="T3" fmla="*/ 8 h 34"/>
                    <a:gd name="T4" fmla="*/ 35 w 35"/>
                    <a:gd name="T5" fmla="*/ 0 h 34"/>
                    <a:gd name="T6" fmla="*/ 3 w 35"/>
                    <a:gd name="T7" fmla="*/ 2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9"/>
                      </a:moveTo>
                      <a:cubicBezTo>
                        <a:pt x="3" y="29"/>
                        <a:pt x="0" y="15"/>
                        <a:pt x="11" y="8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3" y="34"/>
                        <a:pt x="3" y="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: Shape 158"/>
                <p:cNvSpPr>
                  <a:spLocks/>
                </p:cNvSpPr>
                <p:nvPr/>
              </p:nvSpPr>
              <p:spPr bwMode="auto">
                <a:xfrm>
                  <a:off x="8787589" y="2268053"/>
                  <a:ext cx="99496" cy="79457"/>
                </a:xfrm>
                <a:custGeom>
                  <a:avLst/>
                  <a:gdLst>
                    <a:gd name="T0" fmla="*/ 3 w 35"/>
                    <a:gd name="T1" fmla="*/ 28 h 34"/>
                    <a:gd name="T2" fmla="*/ 11 w 35"/>
                    <a:gd name="T3" fmla="*/ 7 h 34"/>
                    <a:gd name="T4" fmla="*/ 35 w 35"/>
                    <a:gd name="T5" fmla="*/ 0 h 34"/>
                    <a:gd name="T6" fmla="*/ 3 w 35"/>
                    <a:gd name="T7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8"/>
                      </a:moveTo>
                      <a:cubicBezTo>
                        <a:pt x="3" y="28"/>
                        <a:pt x="0" y="14"/>
                        <a:pt x="11" y="7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2" y="34"/>
                        <a:pt x="3" y="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: Shape 159"/>
                <p:cNvSpPr>
                  <a:spLocks/>
                </p:cNvSpPr>
                <p:nvPr/>
              </p:nvSpPr>
              <p:spPr bwMode="auto">
                <a:xfrm>
                  <a:off x="7635423" y="2279404"/>
                  <a:ext cx="123375" cy="85944"/>
                </a:xfrm>
                <a:custGeom>
                  <a:avLst/>
                  <a:gdLst>
                    <a:gd name="T0" fmla="*/ 43 w 43"/>
                    <a:gd name="T1" fmla="*/ 25 h 37"/>
                    <a:gd name="T2" fmla="*/ 22 w 43"/>
                    <a:gd name="T3" fmla="*/ 34 h 37"/>
                    <a:gd name="T4" fmla="*/ 0 w 43"/>
                    <a:gd name="T5" fmla="*/ 21 h 37"/>
                    <a:gd name="T6" fmla="*/ 43 w 43"/>
                    <a:gd name="T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37">
                      <a:moveTo>
                        <a:pt x="43" y="25"/>
                      </a:moveTo>
                      <a:cubicBezTo>
                        <a:pt x="43" y="25"/>
                        <a:pt x="35" y="37"/>
                        <a:pt x="22" y="34"/>
                      </a:cubicBezTo>
                      <a:cubicBezTo>
                        <a:pt x="9" y="31"/>
                        <a:pt x="0" y="21"/>
                        <a:pt x="0" y="21"/>
                      </a:cubicBezTo>
                      <a:cubicBezTo>
                        <a:pt x="0" y="21"/>
                        <a:pt x="27" y="0"/>
                        <a:pt x="43" y="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: Shape 160"/>
                <p:cNvSpPr>
                  <a:spLocks/>
                </p:cNvSpPr>
                <p:nvPr/>
              </p:nvSpPr>
              <p:spPr bwMode="auto">
                <a:xfrm>
                  <a:off x="8204541" y="1964819"/>
                  <a:ext cx="111436" cy="111889"/>
                </a:xfrm>
                <a:custGeom>
                  <a:avLst/>
                  <a:gdLst>
                    <a:gd name="T0" fmla="*/ 15 w 39"/>
                    <a:gd name="T1" fmla="*/ 48 h 48"/>
                    <a:gd name="T2" fmla="*/ 1 w 39"/>
                    <a:gd name="T3" fmla="*/ 26 h 48"/>
                    <a:gd name="T4" fmla="*/ 11 w 39"/>
                    <a:gd name="T5" fmla="*/ 0 h 48"/>
                    <a:gd name="T6" fmla="*/ 15 w 39"/>
                    <a:gd name="T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8">
                      <a:moveTo>
                        <a:pt x="15" y="48"/>
                      </a:moveTo>
                      <a:cubicBezTo>
                        <a:pt x="15" y="48"/>
                        <a:pt x="0" y="41"/>
                        <a:pt x="1" y="26"/>
                      </a:cubicBezTo>
                      <a:cubicBezTo>
                        <a:pt x="2" y="11"/>
                        <a:pt x="11" y="0"/>
                        <a:pt x="11" y="0"/>
                      </a:cubicBezTo>
                      <a:cubicBezTo>
                        <a:pt x="11" y="0"/>
                        <a:pt x="39" y="25"/>
                        <a:pt x="15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: Shape 161"/>
                <p:cNvSpPr>
                  <a:spLocks/>
                </p:cNvSpPr>
                <p:nvPr/>
              </p:nvSpPr>
              <p:spPr bwMode="auto">
                <a:xfrm>
                  <a:off x="7746859" y="2230757"/>
                  <a:ext cx="111436" cy="92430"/>
                </a:xfrm>
                <a:custGeom>
                  <a:avLst/>
                  <a:gdLst>
                    <a:gd name="T0" fmla="*/ 39 w 39"/>
                    <a:gd name="T1" fmla="*/ 33 h 40"/>
                    <a:gd name="T2" fmla="*/ 14 w 39"/>
                    <a:gd name="T3" fmla="*/ 30 h 40"/>
                    <a:gd name="T4" fmla="*/ 0 w 39"/>
                    <a:gd name="T5" fmla="*/ 5 h 40"/>
                    <a:gd name="T6" fmla="*/ 39 w 39"/>
                    <a:gd name="T7" fmla="*/ 3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0">
                      <a:moveTo>
                        <a:pt x="39" y="33"/>
                      </a:moveTo>
                      <a:cubicBezTo>
                        <a:pt x="39" y="33"/>
                        <a:pt x="24" y="40"/>
                        <a:pt x="14" y="30"/>
                      </a:cubicBezTo>
                      <a:cubicBezTo>
                        <a:pt x="3" y="19"/>
                        <a:pt x="0" y="5"/>
                        <a:pt x="0" y="5"/>
                      </a:cubicBezTo>
                      <a:cubicBezTo>
                        <a:pt x="0" y="5"/>
                        <a:pt x="38" y="0"/>
                        <a:pt x="39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: Shape 162"/>
                <p:cNvSpPr>
                  <a:spLocks/>
                </p:cNvSpPr>
                <p:nvPr/>
              </p:nvSpPr>
              <p:spPr bwMode="auto">
                <a:xfrm>
                  <a:off x="8015499" y="2018332"/>
                  <a:ext cx="161184" cy="158914"/>
                </a:xfrm>
                <a:custGeom>
                  <a:avLst/>
                  <a:gdLst>
                    <a:gd name="T0" fmla="*/ 25 w 56"/>
                    <a:gd name="T1" fmla="*/ 68 h 68"/>
                    <a:gd name="T2" fmla="*/ 1 w 56"/>
                    <a:gd name="T3" fmla="*/ 40 h 68"/>
                    <a:gd name="T4" fmla="*/ 11 w 56"/>
                    <a:gd name="T5" fmla="*/ 0 h 68"/>
                    <a:gd name="T6" fmla="*/ 25 w 56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8">
                      <a:moveTo>
                        <a:pt x="25" y="68"/>
                      </a:moveTo>
                      <a:cubicBezTo>
                        <a:pt x="25" y="68"/>
                        <a:pt x="3" y="61"/>
                        <a:pt x="1" y="40"/>
                      </a:cubicBezTo>
                      <a:cubicBezTo>
                        <a:pt x="0" y="19"/>
                        <a:pt x="11" y="0"/>
                        <a:pt x="11" y="0"/>
                      </a:cubicBezTo>
                      <a:cubicBezTo>
                        <a:pt x="11" y="0"/>
                        <a:pt x="56" y="31"/>
                        <a:pt x="25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: Shape 163"/>
                <p:cNvSpPr>
                  <a:spLocks/>
                </p:cNvSpPr>
                <p:nvPr/>
              </p:nvSpPr>
              <p:spPr bwMode="auto">
                <a:xfrm>
                  <a:off x="8276178" y="2183732"/>
                  <a:ext cx="232822" cy="194588"/>
                </a:xfrm>
                <a:custGeom>
                  <a:avLst/>
                  <a:gdLst>
                    <a:gd name="T0" fmla="*/ 21 w 81"/>
                    <a:gd name="T1" fmla="*/ 83 h 83"/>
                    <a:gd name="T2" fmla="*/ 14 w 81"/>
                    <a:gd name="T3" fmla="*/ 36 h 83"/>
                    <a:gd name="T4" fmla="*/ 51 w 81"/>
                    <a:gd name="T5" fmla="*/ 0 h 83"/>
                    <a:gd name="T6" fmla="*/ 21 w 81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3">
                      <a:moveTo>
                        <a:pt x="21" y="83"/>
                      </a:moveTo>
                      <a:cubicBezTo>
                        <a:pt x="21" y="83"/>
                        <a:pt x="0" y="60"/>
                        <a:pt x="14" y="36"/>
                      </a:cubicBezTo>
                      <a:cubicBezTo>
                        <a:pt x="27" y="12"/>
                        <a:pt x="51" y="0"/>
                        <a:pt x="51" y="0"/>
                      </a:cubicBezTo>
                      <a:cubicBezTo>
                        <a:pt x="51" y="0"/>
                        <a:pt x="81" y="65"/>
                        <a:pt x="21" y="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: Shape 164"/>
                <p:cNvSpPr>
                  <a:spLocks/>
                </p:cNvSpPr>
                <p:nvPr/>
              </p:nvSpPr>
              <p:spPr bwMode="auto">
                <a:xfrm>
                  <a:off x="8451291" y="2274539"/>
                  <a:ext cx="149245" cy="119996"/>
                </a:xfrm>
                <a:custGeom>
                  <a:avLst/>
                  <a:gdLst>
                    <a:gd name="T0" fmla="*/ 10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0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: Shape 165"/>
                <p:cNvSpPr>
                  <a:spLocks/>
                </p:cNvSpPr>
                <p:nvPr/>
              </p:nvSpPr>
              <p:spPr bwMode="auto">
                <a:xfrm>
                  <a:off x="8606505" y="2279404"/>
                  <a:ext cx="149245" cy="119996"/>
                </a:xfrm>
                <a:custGeom>
                  <a:avLst/>
                  <a:gdLst>
                    <a:gd name="T0" fmla="*/ 0 w 52"/>
                    <a:gd name="T1" fmla="*/ 33 h 51"/>
                    <a:gd name="T2" fmla="*/ 17 w 52"/>
                    <a:gd name="T3" fmla="*/ 7 h 51"/>
                    <a:gd name="T4" fmla="*/ 52 w 52"/>
                    <a:gd name="T5" fmla="*/ 5 h 51"/>
                    <a:gd name="T6" fmla="*/ 0 w 52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0" y="33"/>
                      </a:moveTo>
                      <a:cubicBezTo>
                        <a:pt x="0" y="33"/>
                        <a:pt x="0" y="13"/>
                        <a:pt x="17" y="7"/>
                      </a:cubicBezTo>
                      <a:cubicBezTo>
                        <a:pt x="35" y="0"/>
                        <a:pt x="52" y="5"/>
                        <a:pt x="52" y="5"/>
                      </a:cubicBezTo>
                      <a:cubicBezTo>
                        <a:pt x="52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: Shape 166"/>
                <p:cNvSpPr>
                  <a:spLocks/>
                </p:cNvSpPr>
                <p:nvPr/>
              </p:nvSpPr>
              <p:spPr bwMode="auto">
                <a:xfrm>
                  <a:off x="8588597" y="2183732"/>
                  <a:ext cx="153225" cy="118375"/>
                </a:xfrm>
                <a:custGeom>
                  <a:avLst/>
                  <a:gdLst>
                    <a:gd name="T0" fmla="*/ 0 w 53"/>
                    <a:gd name="T1" fmla="*/ 33 h 51"/>
                    <a:gd name="T2" fmla="*/ 18 w 53"/>
                    <a:gd name="T3" fmla="*/ 6 h 51"/>
                    <a:gd name="T4" fmla="*/ 53 w 53"/>
                    <a:gd name="T5" fmla="*/ 5 h 51"/>
                    <a:gd name="T6" fmla="*/ 0 w 53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1">
                      <a:moveTo>
                        <a:pt x="0" y="33"/>
                      </a:moveTo>
                      <a:cubicBezTo>
                        <a:pt x="0" y="33"/>
                        <a:pt x="0" y="12"/>
                        <a:pt x="18" y="6"/>
                      </a:cubicBezTo>
                      <a:cubicBezTo>
                        <a:pt x="35" y="0"/>
                        <a:pt x="53" y="5"/>
                        <a:pt x="53" y="5"/>
                      </a:cubicBezTo>
                      <a:cubicBezTo>
                        <a:pt x="53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: Shape 167"/>
                <p:cNvSpPr>
                  <a:spLocks/>
                </p:cNvSpPr>
                <p:nvPr/>
              </p:nvSpPr>
              <p:spPr bwMode="auto">
                <a:xfrm>
                  <a:off x="8465221" y="2109139"/>
                  <a:ext cx="149245" cy="116753"/>
                </a:xfrm>
                <a:custGeom>
                  <a:avLst/>
                  <a:gdLst>
                    <a:gd name="T0" fmla="*/ 11 w 52"/>
                    <a:gd name="T1" fmla="*/ 50 h 50"/>
                    <a:gd name="T2" fmla="*/ 12 w 52"/>
                    <a:gd name="T3" fmla="*/ 19 h 50"/>
                    <a:gd name="T4" fmla="*/ 42 w 52"/>
                    <a:gd name="T5" fmla="*/ 0 h 50"/>
                    <a:gd name="T6" fmla="*/ 11 w 52"/>
                    <a:gd name="T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0">
                      <a:moveTo>
                        <a:pt x="11" y="50"/>
                      </a:moveTo>
                      <a:cubicBezTo>
                        <a:pt x="11" y="50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6"/>
                        <a:pt x="11" y="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Freeform: Shape 168"/>
                <p:cNvSpPr>
                  <a:spLocks/>
                </p:cNvSpPr>
                <p:nvPr/>
              </p:nvSpPr>
              <p:spPr bwMode="auto">
                <a:xfrm>
                  <a:off x="8433383" y="1985900"/>
                  <a:ext cx="149245" cy="118375"/>
                </a:xfrm>
                <a:custGeom>
                  <a:avLst/>
                  <a:gdLst>
                    <a:gd name="T0" fmla="*/ 11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1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1" y="51"/>
                      </a:moveTo>
                      <a:cubicBezTo>
                        <a:pt x="11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1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: Shape 169"/>
                <p:cNvSpPr>
                  <a:spLocks/>
                </p:cNvSpPr>
                <p:nvPr/>
              </p:nvSpPr>
              <p:spPr bwMode="auto">
                <a:xfrm>
                  <a:off x="8294088" y="1885363"/>
                  <a:ext cx="145265" cy="118375"/>
                </a:xfrm>
                <a:custGeom>
                  <a:avLst/>
                  <a:gdLst>
                    <a:gd name="T0" fmla="*/ 10 w 51"/>
                    <a:gd name="T1" fmla="*/ 51 h 51"/>
                    <a:gd name="T2" fmla="*/ 11 w 51"/>
                    <a:gd name="T3" fmla="*/ 19 h 51"/>
                    <a:gd name="T4" fmla="*/ 41 w 51"/>
                    <a:gd name="T5" fmla="*/ 0 h 51"/>
                    <a:gd name="T6" fmla="*/ 10 w 51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1" y="19"/>
                      </a:cubicBezTo>
                      <a:cubicBezTo>
                        <a:pt x="23" y="5"/>
                        <a:pt x="41" y="0"/>
                        <a:pt x="41" y="0"/>
                      </a:cubicBezTo>
                      <a:cubicBezTo>
                        <a:pt x="41" y="0"/>
                        <a:pt x="51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: Shape 170"/>
                <p:cNvSpPr>
                  <a:spLocks/>
                </p:cNvSpPr>
                <p:nvPr/>
              </p:nvSpPr>
              <p:spPr bwMode="auto">
                <a:xfrm>
                  <a:off x="8065246" y="1859418"/>
                  <a:ext cx="143274" cy="134591"/>
                </a:xfrm>
                <a:custGeom>
                  <a:avLst/>
                  <a:gdLst>
                    <a:gd name="T0" fmla="*/ 25 w 50"/>
                    <a:gd name="T1" fmla="*/ 58 h 58"/>
                    <a:gd name="T2" fmla="*/ 3 w 50"/>
                    <a:gd name="T3" fmla="*/ 35 h 58"/>
                    <a:gd name="T4" fmla="*/ 9 w 50"/>
                    <a:gd name="T5" fmla="*/ 0 h 58"/>
                    <a:gd name="T6" fmla="*/ 25 w 50"/>
                    <a:gd name="T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58">
                      <a:moveTo>
                        <a:pt x="25" y="58"/>
                      </a:moveTo>
                      <a:cubicBezTo>
                        <a:pt x="25" y="58"/>
                        <a:pt x="5" y="53"/>
                        <a:pt x="3" y="35"/>
                      </a:cubicBezTo>
                      <a:cubicBezTo>
                        <a:pt x="0" y="17"/>
                        <a:pt x="9" y="0"/>
                        <a:pt x="9" y="0"/>
                      </a:cubicBezTo>
                      <a:cubicBezTo>
                        <a:pt x="9" y="0"/>
                        <a:pt x="50" y="24"/>
                        <a:pt x="25" y="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: Shape 171"/>
                <p:cNvSpPr>
                  <a:spLocks/>
                </p:cNvSpPr>
                <p:nvPr/>
              </p:nvSpPr>
              <p:spPr bwMode="auto">
                <a:xfrm>
                  <a:off x="8489100" y="2490208"/>
                  <a:ext cx="165164" cy="113510"/>
                </a:xfrm>
                <a:custGeom>
                  <a:avLst/>
                  <a:gdLst>
                    <a:gd name="T0" fmla="*/ 0 w 58"/>
                    <a:gd name="T1" fmla="*/ 19 h 49"/>
                    <a:gd name="T2" fmla="*/ 25 w 58"/>
                    <a:gd name="T3" fmla="*/ 0 h 49"/>
                    <a:gd name="T4" fmla="*/ 58 w 58"/>
                    <a:gd name="T5" fmla="*/ 10 h 49"/>
                    <a:gd name="T6" fmla="*/ 0 w 58"/>
                    <a:gd name="T7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49">
                      <a:moveTo>
                        <a:pt x="0" y="19"/>
                      </a:moveTo>
                      <a:cubicBezTo>
                        <a:pt x="0" y="19"/>
                        <a:pt x="7" y="0"/>
                        <a:pt x="25" y="0"/>
                      </a:cubicBezTo>
                      <a:cubicBezTo>
                        <a:pt x="43" y="0"/>
                        <a:pt x="58" y="10"/>
                        <a:pt x="58" y="10"/>
                      </a:cubicBezTo>
                      <a:cubicBezTo>
                        <a:pt x="58" y="10"/>
                        <a:pt x="29" y="49"/>
                        <a:pt x="0" y="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: Shape 172"/>
                <p:cNvSpPr>
                  <a:spLocks/>
                </p:cNvSpPr>
                <p:nvPr/>
              </p:nvSpPr>
              <p:spPr bwMode="auto">
                <a:xfrm>
                  <a:off x="8514969" y="2396157"/>
                  <a:ext cx="151234" cy="115132"/>
                </a:xfrm>
                <a:custGeom>
                  <a:avLst/>
                  <a:gdLst>
                    <a:gd name="T0" fmla="*/ 0 w 53"/>
                    <a:gd name="T1" fmla="*/ 20 h 49"/>
                    <a:gd name="T2" fmla="*/ 23 w 53"/>
                    <a:gd name="T3" fmla="*/ 0 h 49"/>
                    <a:gd name="T4" fmla="*/ 53 w 53"/>
                    <a:gd name="T5" fmla="*/ 11 h 49"/>
                    <a:gd name="T6" fmla="*/ 0 w 53"/>
                    <a:gd name="T7" fmla="*/ 2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49">
                      <a:moveTo>
                        <a:pt x="0" y="20"/>
                      </a:moveTo>
                      <a:cubicBezTo>
                        <a:pt x="0" y="20"/>
                        <a:pt x="7" y="1"/>
                        <a:pt x="23" y="0"/>
                      </a:cubicBezTo>
                      <a:cubicBezTo>
                        <a:pt x="39" y="0"/>
                        <a:pt x="53" y="11"/>
                        <a:pt x="53" y="11"/>
                      </a:cubicBezTo>
                      <a:cubicBezTo>
                        <a:pt x="53" y="11"/>
                        <a:pt x="26" y="49"/>
                        <a:pt x="0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: Shape 173"/>
                <p:cNvSpPr>
                  <a:spLocks/>
                </p:cNvSpPr>
                <p:nvPr/>
              </p:nvSpPr>
              <p:spPr bwMode="auto">
                <a:xfrm>
                  <a:off x="8709981" y="2360482"/>
                  <a:ext cx="129346" cy="103780"/>
                </a:xfrm>
                <a:custGeom>
                  <a:avLst/>
                  <a:gdLst>
                    <a:gd name="T0" fmla="*/ 0 w 45"/>
                    <a:gd name="T1" fmla="*/ 15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5"/>
                      </a:moveTo>
                      <a:cubicBezTo>
                        <a:pt x="0" y="15"/>
                        <a:pt x="10" y="0"/>
                        <a:pt x="23" y="4"/>
                      </a:cubicBezTo>
                      <a:cubicBezTo>
                        <a:pt x="37" y="8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: Shape 174"/>
                <p:cNvSpPr>
                  <a:spLocks/>
                </p:cNvSpPr>
                <p:nvPr/>
              </p:nvSpPr>
              <p:spPr bwMode="auto">
                <a:xfrm>
                  <a:off x="8692073" y="2444804"/>
                  <a:ext cx="129346" cy="103780"/>
                </a:xfrm>
                <a:custGeom>
                  <a:avLst/>
                  <a:gdLst>
                    <a:gd name="T0" fmla="*/ 0 w 45"/>
                    <a:gd name="T1" fmla="*/ 14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4"/>
                      </a:moveTo>
                      <a:cubicBezTo>
                        <a:pt x="0" y="14"/>
                        <a:pt x="10" y="0"/>
                        <a:pt x="23" y="4"/>
                      </a:cubicBezTo>
                      <a:cubicBezTo>
                        <a:pt x="37" y="7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8" name="Rectangle 266"/>
              <p:cNvSpPr/>
              <p:nvPr/>
            </p:nvSpPr>
            <p:spPr>
              <a:xfrm>
                <a:off x="7485859" y="3696404"/>
                <a:ext cx="1559408" cy="242023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Oval 267"/>
              <p:cNvSpPr/>
              <p:nvPr/>
            </p:nvSpPr>
            <p:spPr>
              <a:xfrm>
                <a:off x="7485859" y="2970437"/>
                <a:ext cx="1571404" cy="133213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6" name="Rectangle 268"/>
            <p:cNvSpPr/>
            <p:nvPr/>
          </p:nvSpPr>
          <p:spPr>
            <a:xfrm>
              <a:off x="5620984" y="2713262"/>
              <a:ext cx="343821" cy="569976"/>
            </a:xfrm>
            <a:prstGeom prst="rect">
              <a:avLst/>
            </a:prstGeom>
          </p:spPr>
          <p:txBody>
            <a:bodyPr wrap="none">
              <a:normAutofit fontScale="62500" lnSpcReduction="20000"/>
            </a:bodyPr>
            <a:lstStyle/>
            <a:p>
              <a:pPr algn="ctr"/>
              <a:r>
                <a:rPr lang="en-US" sz="6000" b="1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</a:p>
          </p:txBody>
        </p:sp>
        <p:grpSp>
          <p:nvGrpSpPr>
            <p:cNvPr id="27" name="Group 337"/>
            <p:cNvGrpSpPr/>
            <p:nvPr/>
          </p:nvGrpSpPr>
          <p:grpSpPr>
            <a:xfrm>
              <a:off x="5385533" y="3381272"/>
              <a:ext cx="806241" cy="544068"/>
              <a:chOff x="1310363" y="4431652"/>
              <a:chExt cx="1436673" cy="969496"/>
            </a:xfrm>
          </p:grpSpPr>
          <p:sp>
            <p:nvSpPr>
              <p:cNvPr id="31" name="Rectangle 338"/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70000" lnSpcReduction="20000"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The title text</a:t>
                </a:r>
              </a:p>
            </p:txBody>
          </p:sp>
          <p:sp>
            <p:nvSpPr>
              <p:cNvPr id="32" name="Rectangle 339"/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3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rgbClr val="FFFFFF"/>
                    </a:solidFill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000">
                    <a:solidFill>
                      <a:srgbClr val="FFFFFF"/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rgbClr val="FFFFFF"/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</p:grpSp>
      <p:grpSp>
        <p:nvGrpSpPr>
          <p:cNvPr id="294" name="组合 293"/>
          <p:cNvGrpSpPr/>
          <p:nvPr/>
        </p:nvGrpSpPr>
        <p:grpSpPr>
          <a:xfrm>
            <a:off x="6211466" y="1884626"/>
            <a:ext cx="875119" cy="2600894"/>
            <a:chOff x="6211464" y="1884626"/>
            <a:chExt cx="875119" cy="2600894"/>
          </a:xfrm>
        </p:grpSpPr>
        <p:grpSp>
          <p:nvGrpSpPr>
            <p:cNvPr id="20" name="Group 283"/>
            <p:cNvGrpSpPr/>
            <p:nvPr/>
          </p:nvGrpSpPr>
          <p:grpSpPr>
            <a:xfrm>
              <a:off x="6211464" y="1884626"/>
              <a:ext cx="875119" cy="2600894"/>
              <a:chOff x="9017427" y="1482000"/>
              <a:chExt cx="1559409" cy="4634637"/>
            </a:xfrm>
          </p:grpSpPr>
          <p:grpSp>
            <p:nvGrpSpPr>
              <p:cNvPr id="41" name="Group 1"/>
              <p:cNvGrpSpPr/>
              <p:nvPr/>
            </p:nvGrpSpPr>
            <p:grpSpPr>
              <a:xfrm>
                <a:off x="9269052" y="1482000"/>
                <a:ext cx="1046624" cy="1002037"/>
                <a:chOff x="9269052" y="1482000"/>
                <a:chExt cx="1046624" cy="1002037"/>
              </a:xfrm>
            </p:grpSpPr>
            <p:sp>
              <p:nvSpPr>
                <p:cNvPr id="44" name="Freeform: Shape 176"/>
                <p:cNvSpPr>
                  <a:spLocks/>
                </p:cNvSpPr>
                <p:nvPr/>
              </p:nvSpPr>
              <p:spPr bwMode="auto">
                <a:xfrm>
                  <a:off x="9596850" y="1899628"/>
                  <a:ext cx="392692" cy="584409"/>
                </a:xfrm>
                <a:custGeom>
                  <a:avLst/>
                  <a:gdLst>
                    <a:gd name="T0" fmla="*/ 130 w 164"/>
                    <a:gd name="T1" fmla="*/ 299 h 299"/>
                    <a:gd name="T2" fmla="*/ 123 w 164"/>
                    <a:gd name="T3" fmla="*/ 132 h 299"/>
                    <a:gd name="T4" fmla="*/ 161 w 164"/>
                    <a:gd name="T5" fmla="*/ 47 h 299"/>
                    <a:gd name="T6" fmla="*/ 143 w 164"/>
                    <a:gd name="T7" fmla="*/ 51 h 299"/>
                    <a:gd name="T8" fmla="*/ 108 w 164"/>
                    <a:gd name="T9" fmla="*/ 75 h 299"/>
                    <a:gd name="T10" fmla="*/ 80 w 164"/>
                    <a:gd name="T11" fmla="*/ 6 h 299"/>
                    <a:gd name="T12" fmla="*/ 77 w 164"/>
                    <a:gd name="T13" fmla="*/ 51 h 299"/>
                    <a:gd name="T14" fmla="*/ 48 w 164"/>
                    <a:gd name="T15" fmla="*/ 33 h 299"/>
                    <a:gd name="T16" fmla="*/ 27 w 164"/>
                    <a:gd name="T17" fmla="*/ 16 h 299"/>
                    <a:gd name="T18" fmla="*/ 52 w 164"/>
                    <a:gd name="T19" fmla="*/ 74 h 299"/>
                    <a:gd name="T20" fmla="*/ 10 w 164"/>
                    <a:gd name="T21" fmla="*/ 35 h 299"/>
                    <a:gd name="T22" fmla="*/ 9 w 164"/>
                    <a:gd name="T23" fmla="*/ 53 h 299"/>
                    <a:gd name="T24" fmla="*/ 43 w 164"/>
                    <a:gd name="T25" fmla="*/ 93 h 299"/>
                    <a:gd name="T26" fmla="*/ 10 w 164"/>
                    <a:gd name="T27" fmla="*/ 75 h 299"/>
                    <a:gd name="T28" fmla="*/ 20 w 164"/>
                    <a:gd name="T29" fmla="*/ 97 h 299"/>
                    <a:gd name="T30" fmla="*/ 71 w 164"/>
                    <a:gd name="T31" fmla="*/ 161 h 299"/>
                    <a:gd name="T32" fmla="*/ 62 w 164"/>
                    <a:gd name="T33" fmla="*/ 29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4" h="299">
                      <a:moveTo>
                        <a:pt x="130" y="299"/>
                      </a:moveTo>
                      <a:cubicBezTo>
                        <a:pt x="130" y="299"/>
                        <a:pt x="107" y="195"/>
                        <a:pt x="123" y="132"/>
                      </a:cubicBezTo>
                      <a:cubicBezTo>
                        <a:pt x="139" y="70"/>
                        <a:pt x="164" y="57"/>
                        <a:pt x="161" y="47"/>
                      </a:cubicBezTo>
                      <a:cubicBezTo>
                        <a:pt x="159" y="38"/>
                        <a:pt x="147" y="42"/>
                        <a:pt x="143" y="51"/>
                      </a:cubicBezTo>
                      <a:cubicBezTo>
                        <a:pt x="139" y="60"/>
                        <a:pt x="123" y="78"/>
                        <a:pt x="108" y="75"/>
                      </a:cubicBezTo>
                      <a:cubicBezTo>
                        <a:pt x="94" y="72"/>
                        <a:pt x="91" y="12"/>
                        <a:pt x="80" y="6"/>
                      </a:cubicBezTo>
                      <a:cubicBezTo>
                        <a:pt x="70" y="0"/>
                        <a:pt x="73" y="27"/>
                        <a:pt x="77" y="51"/>
                      </a:cubicBezTo>
                      <a:cubicBezTo>
                        <a:pt x="81" y="75"/>
                        <a:pt x="60" y="62"/>
                        <a:pt x="48" y="33"/>
                      </a:cubicBezTo>
                      <a:cubicBezTo>
                        <a:pt x="36" y="4"/>
                        <a:pt x="28" y="12"/>
                        <a:pt x="27" y="16"/>
                      </a:cubicBezTo>
                      <a:cubicBezTo>
                        <a:pt x="25" y="20"/>
                        <a:pt x="54" y="72"/>
                        <a:pt x="52" y="74"/>
                      </a:cubicBezTo>
                      <a:cubicBezTo>
                        <a:pt x="49" y="77"/>
                        <a:pt x="13" y="34"/>
                        <a:pt x="10" y="35"/>
                      </a:cubicBezTo>
                      <a:cubicBezTo>
                        <a:pt x="6" y="36"/>
                        <a:pt x="0" y="39"/>
                        <a:pt x="9" y="53"/>
                      </a:cubicBezTo>
                      <a:cubicBezTo>
                        <a:pt x="17" y="66"/>
                        <a:pt x="44" y="89"/>
                        <a:pt x="43" y="93"/>
                      </a:cubicBezTo>
                      <a:cubicBezTo>
                        <a:pt x="41" y="97"/>
                        <a:pt x="18" y="76"/>
                        <a:pt x="10" y="75"/>
                      </a:cubicBezTo>
                      <a:cubicBezTo>
                        <a:pt x="2" y="75"/>
                        <a:pt x="5" y="86"/>
                        <a:pt x="20" y="97"/>
                      </a:cubicBezTo>
                      <a:cubicBezTo>
                        <a:pt x="34" y="108"/>
                        <a:pt x="71" y="121"/>
                        <a:pt x="71" y="161"/>
                      </a:cubicBezTo>
                      <a:cubicBezTo>
                        <a:pt x="72" y="201"/>
                        <a:pt x="62" y="299"/>
                        <a:pt x="62" y="299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: Shape 177"/>
                <p:cNvSpPr>
                  <a:spLocks/>
                </p:cNvSpPr>
                <p:nvPr/>
              </p:nvSpPr>
              <p:spPr bwMode="auto">
                <a:xfrm>
                  <a:off x="9695023" y="1717933"/>
                  <a:ext cx="174715" cy="169492"/>
                </a:xfrm>
                <a:custGeom>
                  <a:avLst/>
                  <a:gdLst>
                    <a:gd name="T0" fmla="*/ 32 w 73"/>
                    <a:gd name="T1" fmla="*/ 87 h 87"/>
                    <a:gd name="T2" fmla="*/ 1 w 73"/>
                    <a:gd name="T3" fmla="*/ 50 h 87"/>
                    <a:gd name="T4" fmla="*/ 14 w 73"/>
                    <a:gd name="T5" fmla="*/ 0 h 87"/>
                    <a:gd name="T6" fmla="*/ 32 w 73"/>
                    <a:gd name="T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87">
                      <a:moveTo>
                        <a:pt x="32" y="87"/>
                      </a:moveTo>
                      <a:cubicBezTo>
                        <a:pt x="32" y="87"/>
                        <a:pt x="3" y="78"/>
                        <a:pt x="1" y="50"/>
                      </a:cubicBezTo>
                      <a:cubicBezTo>
                        <a:pt x="0" y="23"/>
                        <a:pt x="14" y="0"/>
                        <a:pt x="14" y="0"/>
                      </a:cubicBezTo>
                      <a:cubicBezTo>
                        <a:pt x="14" y="0"/>
                        <a:pt x="73" y="39"/>
                        <a:pt x="32" y="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: Shape 178"/>
                <p:cNvSpPr>
                  <a:spLocks/>
                </p:cNvSpPr>
                <p:nvPr/>
              </p:nvSpPr>
              <p:spPr bwMode="auto">
                <a:xfrm>
                  <a:off x="9555251" y="1778950"/>
                  <a:ext cx="139772" cy="119322"/>
                </a:xfrm>
                <a:custGeom>
                  <a:avLst/>
                  <a:gdLst>
                    <a:gd name="T0" fmla="*/ 38 w 58"/>
                    <a:gd name="T1" fmla="*/ 61 h 61"/>
                    <a:gd name="T2" fmla="*/ 7 w 58"/>
                    <a:gd name="T3" fmla="*/ 41 h 61"/>
                    <a:gd name="T4" fmla="*/ 5 w 58"/>
                    <a:gd name="T5" fmla="*/ 0 h 61"/>
                    <a:gd name="T6" fmla="*/ 38 w 58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61">
                      <a:moveTo>
                        <a:pt x="38" y="61"/>
                      </a:moveTo>
                      <a:cubicBezTo>
                        <a:pt x="38" y="61"/>
                        <a:pt x="14" y="61"/>
                        <a:pt x="7" y="41"/>
                      </a:cubicBezTo>
                      <a:cubicBezTo>
                        <a:pt x="0" y="20"/>
                        <a:pt x="5" y="0"/>
                        <a:pt x="5" y="0"/>
                      </a:cubicBezTo>
                      <a:cubicBezTo>
                        <a:pt x="5" y="0"/>
                        <a:pt x="58" y="17"/>
                        <a:pt x="38" y="6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: Shape 179"/>
                <p:cNvSpPr>
                  <a:spLocks/>
                </p:cNvSpPr>
                <p:nvPr/>
              </p:nvSpPr>
              <p:spPr bwMode="auto">
                <a:xfrm>
                  <a:off x="9809836" y="1655560"/>
                  <a:ext cx="148092" cy="132882"/>
                </a:xfrm>
                <a:custGeom>
                  <a:avLst/>
                  <a:gdLst>
                    <a:gd name="T0" fmla="*/ 17 w 62"/>
                    <a:gd name="T1" fmla="*/ 68 h 68"/>
                    <a:gd name="T2" fmla="*/ 9 w 62"/>
                    <a:gd name="T3" fmla="*/ 31 h 68"/>
                    <a:gd name="T4" fmla="*/ 36 w 62"/>
                    <a:gd name="T5" fmla="*/ 0 h 68"/>
                    <a:gd name="T6" fmla="*/ 17 w 62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68">
                      <a:moveTo>
                        <a:pt x="17" y="68"/>
                      </a:moveTo>
                      <a:cubicBezTo>
                        <a:pt x="17" y="68"/>
                        <a:pt x="0" y="51"/>
                        <a:pt x="9" y="31"/>
                      </a:cubicBezTo>
                      <a:cubicBezTo>
                        <a:pt x="18" y="11"/>
                        <a:pt x="36" y="0"/>
                        <a:pt x="36" y="0"/>
                      </a:cubicBezTo>
                      <a:cubicBezTo>
                        <a:pt x="36" y="0"/>
                        <a:pt x="62" y="50"/>
                        <a:pt x="17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: Shape 180"/>
                <p:cNvSpPr>
                  <a:spLocks/>
                </p:cNvSpPr>
                <p:nvPr/>
              </p:nvSpPr>
              <p:spPr bwMode="auto">
                <a:xfrm>
                  <a:off x="9498677" y="1880645"/>
                  <a:ext cx="109821" cy="90848"/>
                </a:xfrm>
                <a:custGeom>
                  <a:avLst/>
                  <a:gdLst>
                    <a:gd name="T0" fmla="*/ 42 w 46"/>
                    <a:gd name="T1" fmla="*/ 41 h 47"/>
                    <a:gd name="T2" fmla="*/ 12 w 46"/>
                    <a:gd name="T3" fmla="*/ 32 h 47"/>
                    <a:gd name="T4" fmla="*/ 0 w 46"/>
                    <a:gd name="T5" fmla="*/ 0 h 47"/>
                    <a:gd name="T6" fmla="*/ 42 w 46"/>
                    <a:gd name="T7" fmla="*/ 4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42" y="41"/>
                      </a:moveTo>
                      <a:cubicBezTo>
                        <a:pt x="42" y="41"/>
                        <a:pt x="23" y="47"/>
                        <a:pt x="12" y="32"/>
                      </a:cubicBezTo>
                      <a:cubicBezTo>
                        <a:pt x="1" y="18"/>
                        <a:pt x="0" y="0"/>
                        <a:pt x="0" y="0"/>
                      </a:cubicBezTo>
                      <a:cubicBezTo>
                        <a:pt x="0" y="0"/>
                        <a:pt x="46" y="1"/>
                        <a:pt x="42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: Shape 181"/>
                <p:cNvSpPr>
                  <a:spLocks/>
                </p:cNvSpPr>
                <p:nvPr/>
              </p:nvSpPr>
              <p:spPr bwMode="auto">
                <a:xfrm>
                  <a:off x="9467062" y="1971492"/>
                  <a:ext cx="134780" cy="100339"/>
                </a:xfrm>
                <a:custGeom>
                  <a:avLst/>
                  <a:gdLst>
                    <a:gd name="T0" fmla="*/ 56 w 56"/>
                    <a:gd name="T1" fmla="*/ 38 h 51"/>
                    <a:gd name="T2" fmla="*/ 25 w 56"/>
                    <a:gd name="T3" fmla="*/ 44 h 51"/>
                    <a:gd name="T4" fmla="*/ 0 w 56"/>
                    <a:gd name="T5" fmla="*/ 20 h 51"/>
                    <a:gd name="T6" fmla="*/ 56 w 56"/>
                    <a:gd name="T7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1">
                      <a:moveTo>
                        <a:pt x="56" y="38"/>
                      </a:moveTo>
                      <a:cubicBezTo>
                        <a:pt x="56" y="38"/>
                        <a:pt x="42" y="51"/>
                        <a:pt x="25" y="44"/>
                      </a:cubicBezTo>
                      <a:cubicBezTo>
                        <a:pt x="9" y="36"/>
                        <a:pt x="0" y="20"/>
                        <a:pt x="0" y="20"/>
                      </a:cubicBezTo>
                      <a:cubicBezTo>
                        <a:pt x="0" y="20"/>
                        <a:pt x="42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: Shape 182"/>
                <p:cNvSpPr>
                  <a:spLocks/>
                </p:cNvSpPr>
                <p:nvPr/>
              </p:nvSpPr>
              <p:spPr bwMode="auto">
                <a:xfrm>
                  <a:off x="9495349" y="2063696"/>
                  <a:ext cx="133116" cy="93560"/>
                </a:xfrm>
                <a:custGeom>
                  <a:avLst/>
                  <a:gdLst>
                    <a:gd name="T0" fmla="*/ 55 w 55"/>
                    <a:gd name="T1" fmla="*/ 21 h 48"/>
                    <a:gd name="T2" fmla="*/ 34 w 55"/>
                    <a:gd name="T3" fmla="*/ 44 h 48"/>
                    <a:gd name="T4" fmla="*/ 0 w 55"/>
                    <a:gd name="T5" fmla="*/ 41 h 48"/>
                    <a:gd name="T6" fmla="*/ 55 w 55"/>
                    <a:gd name="T7" fmla="*/ 2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48">
                      <a:moveTo>
                        <a:pt x="55" y="21"/>
                      </a:moveTo>
                      <a:cubicBezTo>
                        <a:pt x="55" y="21"/>
                        <a:pt x="52" y="41"/>
                        <a:pt x="34" y="44"/>
                      </a:cubicBezTo>
                      <a:cubicBezTo>
                        <a:pt x="17" y="48"/>
                        <a:pt x="0" y="41"/>
                        <a:pt x="0" y="41"/>
                      </a:cubicBezTo>
                      <a:cubicBezTo>
                        <a:pt x="0" y="41"/>
                        <a:pt x="20" y="0"/>
                        <a:pt x="55" y="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: Shape 183"/>
                <p:cNvSpPr>
                  <a:spLocks/>
                </p:cNvSpPr>
                <p:nvPr/>
              </p:nvSpPr>
              <p:spPr bwMode="auto">
                <a:xfrm>
                  <a:off x="9378873" y="2031154"/>
                  <a:ext cx="134780" cy="94916"/>
                </a:xfrm>
                <a:custGeom>
                  <a:avLst/>
                  <a:gdLst>
                    <a:gd name="T0" fmla="*/ 56 w 56"/>
                    <a:gd name="T1" fmla="*/ 24 h 49"/>
                    <a:gd name="T2" fmla="*/ 34 w 56"/>
                    <a:gd name="T3" fmla="*/ 46 h 49"/>
                    <a:gd name="T4" fmla="*/ 0 w 56"/>
                    <a:gd name="T5" fmla="*/ 41 h 49"/>
                    <a:gd name="T6" fmla="*/ 56 w 56"/>
                    <a:gd name="T7" fmla="*/ 2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49">
                      <a:moveTo>
                        <a:pt x="56" y="24"/>
                      </a:moveTo>
                      <a:cubicBezTo>
                        <a:pt x="56" y="24"/>
                        <a:pt x="52" y="43"/>
                        <a:pt x="34" y="46"/>
                      </a:cubicBezTo>
                      <a:cubicBezTo>
                        <a:pt x="16" y="49"/>
                        <a:pt x="0" y="41"/>
                        <a:pt x="0" y="41"/>
                      </a:cubicBezTo>
                      <a:cubicBezTo>
                        <a:pt x="0" y="41"/>
                        <a:pt x="22" y="0"/>
                        <a:pt x="56" y="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: Shape 184"/>
                <p:cNvSpPr>
                  <a:spLocks/>
                </p:cNvSpPr>
                <p:nvPr/>
              </p:nvSpPr>
              <p:spPr bwMode="auto">
                <a:xfrm>
                  <a:off x="9390521" y="1894204"/>
                  <a:ext cx="134780" cy="101696"/>
                </a:xfrm>
                <a:custGeom>
                  <a:avLst/>
                  <a:gdLst>
                    <a:gd name="T0" fmla="*/ 56 w 56"/>
                    <a:gd name="T1" fmla="*/ 38 h 52"/>
                    <a:gd name="T2" fmla="*/ 25 w 56"/>
                    <a:gd name="T3" fmla="*/ 44 h 52"/>
                    <a:gd name="T4" fmla="*/ 0 w 56"/>
                    <a:gd name="T5" fmla="*/ 22 h 52"/>
                    <a:gd name="T6" fmla="*/ 56 w 56"/>
                    <a:gd name="T7" fmla="*/ 3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2">
                      <a:moveTo>
                        <a:pt x="56" y="38"/>
                      </a:moveTo>
                      <a:cubicBezTo>
                        <a:pt x="56" y="38"/>
                        <a:pt x="42" y="52"/>
                        <a:pt x="25" y="44"/>
                      </a:cubicBezTo>
                      <a:cubicBezTo>
                        <a:pt x="9" y="3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: Shape 185"/>
                <p:cNvSpPr>
                  <a:spLocks/>
                </p:cNvSpPr>
                <p:nvPr/>
              </p:nvSpPr>
              <p:spPr bwMode="auto">
                <a:xfrm>
                  <a:off x="9340602" y="1968781"/>
                  <a:ext cx="114813" cy="80001"/>
                </a:xfrm>
                <a:custGeom>
                  <a:avLst/>
                  <a:gdLst>
                    <a:gd name="T0" fmla="*/ 48 w 48"/>
                    <a:gd name="T1" fmla="*/ 26 h 41"/>
                    <a:gd name="T2" fmla="*/ 26 w 48"/>
                    <a:gd name="T3" fmla="*/ 39 h 41"/>
                    <a:gd name="T4" fmla="*/ 0 w 48"/>
                    <a:gd name="T5" fmla="*/ 28 h 41"/>
                    <a:gd name="T6" fmla="*/ 48 w 48"/>
                    <a:gd name="T7" fmla="*/ 2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41">
                      <a:moveTo>
                        <a:pt x="48" y="26"/>
                      </a:moveTo>
                      <a:cubicBezTo>
                        <a:pt x="48" y="26"/>
                        <a:pt x="41" y="41"/>
                        <a:pt x="26" y="39"/>
                      </a:cubicBezTo>
                      <a:cubicBezTo>
                        <a:pt x="11" y="37"/>
                        <a:pt x="0" y="28"/>
                        <a:pt x="0" y="28"/>
                      </a:cubicBezTo>
                      <a:cubicBezTo>
                        <a:pt x="0" y="28"/>
                        <a:pt x="27" y="0"/>
                        <a:pt x="48" y="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: Shape 186"/>
                <p:cNvSpPr>
                  <a:spLocks/>
                </p:cNvSpPr>
                <p:nvPr/>
              </p:nvSpPr>
              <p:spPr bwMode="auto">
                <a:xfrm>
                  <a:off x="9432119" y="1772170"/>
                  <a:ext cx="93181" cy="81356"/>
                </a:xfrm>
                <a:custGeom>
                  <a:avLst/>
                  <a:gdLst>
                    <a:gd name="T0" fmla="*/ 39 w 39"/>
                    <a:gd name="T1" fmla="*/ 34 h 41"/>
                    <a:gd name="T2" fmla="*/ 13 w 39"/>
                    <a:gd name="T3" fmla="*/ 30 h 41"/>
                    <a:gd name="T4" fmla="*/ 0 w 39"/>
                    <a:gd name="T5" fmla="*/ 6 h 41"/>
                    <a:gd name="T6" fmla="*/ 39 w 39"/>
                    <a:gd name="T7" fmla="*/ 3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39" y="34"/>
                      </a:moveTo>
                      <a:cubicBezTo>
                        <a:pt x="39" y="34"/>
                        <a:pt x="24" y="41"/>
                        <a:pt x="13" y="30"/>
                      </a:cubicBezTo>
                      <a:cubicBezTo>
                        <a:pt x="3" y="20"/>
                        <a:pt x="0" y="6"/>
                        <a:pt x="0" y="6"/>
                      </a:cubicBezTo>
                      <a:cubicBezTo>
                        <a:pt x="0" y="6"/>
                        <a:pt x="37" y="0"/>
                        <a:pt x="39" y="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: Shape 187"/>
                <p:cNvSpPr>
                  <a:spLocks/>
                </p:cNvSpPr>
                <p:nvPr/>
              </p:nvSpPr>
              <p:spPr bwMode="auto">
                <a:xfrm>
                  <a:off x="9345594" y="1717933"/>
                  <a:ext cx="73214" cy="62373"/>
                </a:xfrm>
                <a:custGeom>
                  <a:avLst/>
                  <a:gdLst>
                    <a:gd name="T0" fmla="*/ 31 w 31"/>
                    <a:gd name="T1" fmla="*/ 27 h 32"/>
                    <a:gd name="T2" fmla="*/ 11 w 31"/>
                    <a:gd name="T3" fmla="*/ 24 h 32"/>
                    <a:gd name="T4" fmla="*/ 0 w 31"/>
                    <a:gd name="T5" fmla="*/ 4 h 32"/>
                    <a:gd name="T6" fmla="*/ 31 w 31"/>
                    <a:gd name="T7" fmla="*/ 2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2">
                      <a:moveTo>
                        <a:pt x="31" y="27"/>
                      </a:moveTo>
                      <a:cubicBezTo>
                        <a:pt x="31" y="27"/>
                        <a:pt x="19" y="32"/>
                        <a:pt x="11" y="24"/>
                      </a:cubicBezTo>
                      <a:cubicBezTo>
                        <a:pt x="2" y="16"/>
                        <a:pt x="0" y="4"/>
                        <a:pt x="0" y="4"/>
                      </a:cubicBezTo>
                      <a:cubicBezTo>
                        <a:pt x="0" y="4"/>
                        <a:pt x="30" y="0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: Shape 188"/>
                <p:cNvSpPr>
                  <a:spLocks/>
                </p:cNvSpPr>
                <p:nvPr/>
              </p:nvSpPr>
              <p:spPr bwMode="auto">
                <a:xfrm>
                  <a:off x="9477046" y="1692170"/>
                  <a:ext cx="91518" cy="78644"/>
                </a:xfrm>
                <a:custGeom>
                  <a:avLst/>
                  <a:gdLst>
                    <a:gd name="T0" fmla="*/ 32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2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2" y="36"/>
                      </a:moveTo>
                      <a:cubicBezTo>
                        <a:pt x="32" y="36"/>
                        <a:pt x="16" y="40"/>
                        <a:pt x="8" y="27"/>
                      </a:cubicBezTo>
                      <a:cubicBezTo>
                        <a:pt x="0" y="15"/>
                        <a:pt x="0" y="0"/>
                        <a:pt x="0" y="0"/>
                      </a:cubicBezTo>
                      <a:cubicBezTo>
                        <a:pt x="0" y="0"/>
                        <a:pt x="38" y="4"/>
                        <a:pt x="32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: Shape 189"/>
                <p:cNvSpPr>
                  <a:spLocks/>
                </p:cNvSpPr>
                <p:nvPr/>
              </p:nvSpPr>
              <p:spPr bwMode="auto">
                <a:xfrm>
                  <a:off x="9488693" y="1593187"/>
                  <a:ext cx="91518" cy="78644"/>
                </a:xfrm>
                <a:custGeom>
                  <a:avLst/>
                  <a:gdLst>
                    <a:gd name="T0" fmla="*/ 31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1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1" y="36"/>
                      </a:moveTo>
                      <a:cubicBezTo>
                        <a:pt x="31" y="36"/>
                        <a:pt x="15" y="40"/>
                        <a:pt x="8" y="27"/>
                      </a:cubicBezTo>
                      <a:cubicBezTo>
                        <a:pt x="0" y="14"/>
                        <a:pt x="0" y="0"/>
                        <a:pt x="0" y="0"/>
                      </a:cubicBezTo>
                      <a:cubicBezTo>
                        <a:pt x="0" y="0"/>
                        <a:pt x="38" y="3"/>
                        <a:pt x="31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: Shape 190"/>
                <p:cNvSpPr>
                  <a:spLocks/>
                </p:cNvSpPr>
                <p:nvPr/>
              </p:nvSpPr>
              <p:spPr bwMode="auto">
                <a:xfrm>
                  <a:off x="9739950" y="1482000"/>
                  <a:ext cx="103165" cy="88136"/>
                </a:xfrm>
                <a:custGeom>
                  <a:avLst/>
                  <a:gdLst>
                    <a:gd name="T0" fmla="*/ 11 w 43"/>
                    <a:gd name="T1" fmla="*/ 45 h 45"/>
                    <a:gd name="T2" fmla="*/ 7 w 43"/>
                    <a:gd name="T3" fmla="*/ 20 h 45"/>
                    <a:gd name="T4" fmla="*/ 27 w 43"/>
                    <a:gd name="T5" fmla="*/ 0 h 45"/>
                    <a:gd name="T6" fmla="*/ 11 w 43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45">
                      <a:moveTo>
                        <a:pt x="11" y="45"/>
                      </a:moveTo>
                      <a:cubicBezTo>
                        <a:pt x="11" y="45"/>
                        <a:pt x="0" y="33"/>
                        <a:pt x="7" y="20"/>
                      </a:cubicBezTo>
                      <a:cubicBezTo>
                        <a:pt x="14" y="7"/>
                        <a:pt x="27" y="0"/>
                        <a:pt x="27" y="0"/>
                      </a:cubicBezTo>
                      <a:cubicBezTo>
                        <a:pt x="27" y="0"/>
                        <a:pt x="43" y="34"/>
                        <a:pt x="11" y="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: Shape 191"/>
                <p:cNvSpPr>
                  <a:spLocks/>
                </p:cNvSpPr>
                <p:nvPr/>
              </p:nvSpPr>
              <p:spPr bwMode="auto">
                <a:xfrm>
                  <a:off x="10092707" y="1696238"/>
                  <a:ext cx="84862" cy="66441"/>
                </a:xfrm>
                <a:custGeom>
                  <a:avLst/>
                  <a:gdLst>
                    <a:gd name="T0" fmla="*/ 3 w 35"/>
                    <a:gd name="T1" fmla="*/ 29 h 34"/>
                    <a:gd name="T2" fmla="*/ 11 w 35"/>
                    <a:gd name="T3" fmla="*/ 8 h 34"/>
                    <a:gd name="T4" fmla="*/ 35 w 35"/>
                    <a:gd name="T5" fmla="*/ 0 h 34"/>
                    <a:gd name="T6" fmla="*/ 3 w 35"/>
                    <a:gd name="T7" fmla="*/ 2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9"/>
                      </a:moveTo>
                      <a:cubicBezTo>
                        <a:pt x="3" y="29"/>
                        <a:pt x="0" y="15"/>
                        <a:pt x="11" y="8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3" y="34"/>
                        <a:pt x="3" y="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: Shape 192"/>
                <p:cNvSpPr>
                  <a:spLocks/>
                </p:cNvSpPr>
                <p:nvPr/>
              </p:nvSpPr>
              <p:spPr bwMode="auto">
                <a:xfrm>
                  <a:off x="10232479" y="1858950"/>
                  <a:ext cx="83197" cy="66441"/>
                </a:xfrm>
                <a:custGeom>
                  <a:avLst/>
                  <a:gdLst>
                    <a:gd name="T0" fmla="*/ 3 w 35"/>
                    <a:gd name="T1" fmla="*/ 28 h 34"/>
                    <a:gd name="T2" fmla="*/ 11 w 35"/>
                    <a:gd name="T3" fmla="*/ 7 h 34"/>
                    <a:gd name="T4" fmla="*/ 35 w 35"/>
                    <a:gd name="T5" fmla="*/ 0 h 34"/>
                    <a:gd name="T6" fmla="*/ 3 w 35"/>
                    <a:gd name="T7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8"/>
                      </a:moveTo>
                      <a:cubicBezTo>
                        <a:pt x="3" y="28"/>
                        <a:pt x="0" y="14"/>
                        <a:pt x="11" y="7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2" y="34"/>
                        <a:pt x="3" y="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: Shape 193"/>
                <p:cNvSpPr>
                  <a:spLocks/>
                </p:cNvSpPr>
                <p:nvPr/>
              </p:nvSpPr>
              <p:spPr bwMode="auto">
                <a:xfrm>
                  <a:off x="9269052" y="1868441"/>
                  <a:ext cx="103165" cy="71865"/>
                </a:xfrm>
                <a:custGeom>
                  <a:avLst/>
                  <a:gdLst>
                    <a:gd name="T0" fmla="*/ 43 w 43"/>
                    <a:gd name="T1" fmla="*/ 25 h 37"/>
                    <a:gd name="T2" fmla="*/ 22 w 43"/>
                    <a:gd name="T3" fmla="*/ 34 h 37"/>
                    <a:gd name="T4" fmla="*/ 0 w 43"/>
                    <a:gd name="T5" fmla="*/ 21 h 37"/>
                    <a:gd name="T6" fmla="*/ 43 w 43"/>
                    <a:gd name="T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37">
                      <a:moveTo>
                        <a:pt x="43" y="25"/>
                      </a:moveTo>
                      <a:cubicBezTo>
                        <a:pt x="43" y="25"/>
                        <a:pt x="35" y="37"/>
                        <a:pt x="22" y="34"/>
                      </a:cubicBezTo>
                      <a:cubicBezTo>
                        <a:pt x="9" y="31"/>
                        <a:pt x="0" y="21"/>
                        <a:pt x="0" y="21"/>
                      </a:cubicBezTo>
                      <a:cubicBezTo>
                        <a:pt x="0" y="21"/>
                        <a:pt x="27" y="0"/>
                        <a:pt x="43" y="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: Shape 194"/>
                <p:cNvSpPr>
                  <a:spLocks/>
                </p:cNvSpPr>
                <p:nvPr/>
              </p:nvSpPr>
              <p:spPr bwMode="auto">
                <a:xfrm>
                  <a:off x="9744941" y="1605390"/>
                  <a:ext cx="93181" cy="93560"/>
                </a:xfrm>
                <a:custGeom>
                  <a:avLst/>
                  <a:gdLst>
                    <a:gd name="T0" fmla="*/ 15 w 39"/>
                    <a:gd name="T1" fmla="*/ 48 h 48"/>
                    <a:gd name="T2" fmla="*/ 1 w 39"/>
                    <a:gd name="T3" fmla="*/ 26 h 48"/>
                    <a:gd name="T4" fmla="*/ 11 w 39"/>
                    <a:gd name="T5" fmla="*/ 0 h 48"/>
                    <a:gd name="T6" fmla="*/ 15 w 39"/>
                    <a:gd name="T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8">
                      <a:moveTo>
                        <a:pt x="15" y="48"/>
                      </a:moveTo>
                      <a:cubicBezTo>
                        <a:pt x="15" y="48"/>
                        <a:pt x="0" y="41"/>
                        <a:pt x="1" y="26"/>
                      </a:cubicBezTo>
                      <a:cubicBezTo>
                        <a:pt x="2" y="11"/>
                        <a:pt x="11" y="0"/>
                        <a:pt x="11" y="0"/>
                      </a:cubicBezTo>
                      <a:cubicBezTo>
                        <a:pt x="11" y="0"/>
                        <a:pt x="39" y="25"/>
                        <a:pt x="15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: Shape 195"/>
                <p:cNvSpPr>
                  <a:spLocks/>
                </p:cNvSpPr>
                <p:nvPr/>
              </p:nvSpPr>
              <p:spPr bwMode="auto">
                <a:xfrm>
                  <a:off x="9362233" y="1827763"/>
                  <a:ext cx="93181" cy="77289"/>
                </a:xfrm>
                <a:custGeom>
                  <a:avLst/>
                  <a:gdLst>
                    <a:gd name="T0" fmla="*/ 39 w 39"/>
                    <a:gd name="T1" fmla="*/ 33 h 40"/>
                    <a:gd name="T2" fmla="*/ 14 w 39"/>
                    <a:gd name="T3" fmla="*/ 30 h 40"/>
                    <a:gd name="T4" fmla="*/ 0 w 39"/>
                    <a:gd name="T5" fmla="*/ 5 h 40"/>
                    <a:gd name="T6" fmla="*/ 39 w 39"/>
                    <a:gd name="T7" fmla="*/ 3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0">
                      <a:moveTo>
                        <a:pt x="39" y="33"/>
                      </a:moveTo>
                      <a:cubicBezTo>
                        <a:pt x="39" y="33"/>
                        <a:pt x="24" y="40"/>
                        <a:pt x="14" y="30"/>
                      </a:cubicBezTo>
                      <a:cubicBezTo>
                        <a:pt x="3" y="19"/>
                        <a:pt x="0" y="5"/>
                        <a:pt x="0" y="5"/>
                      </a:cubicBezTo>
                      <a:cubicBezTo>
                        <a:pt x="0" y="5"/>
                        <a:pt x="38" y="0"/>
                        <a:pt x="39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: Shape 196"/>
                <p:cNvSpPr>
                  <a:spLocks/>
                </p:cNvSpPr>
                <p:nvPr/>
              </p:nvSpPr>
              <p:spPr bwMode="auto">
                <a:xfrm>
                  <a:off x="9586867" y="1650136"/>
                  <a:ext cx="134780" cy="132882"/>
                </a:xfrm>
                <a:custGeom>
                  <a:avLst/>
                  <a:gdLst>
                    <a:gd name="T0" fmla="*/ 25 w 56"/>
                    <a:gd name="T1" fmla="*/ 68 h 68"/>
                    <a:gd name="T2" fmla="*/ 1 w 56"/>
                    <a:gd name="T3" fmla="*/ 40 h 68"/>
                    <a:gd name="T4" fmla="*/ 11 w 56"/>
                    <a:gd name="T5" fmla="*/ 0 h 68"/>
                    <a:gd name="T6" fmla="*/ 25 w 56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8">
                      <a:moveTo>
                        <a:pt x="25" y="68"/>
                      </a:moveTo>
                      <a:cubicBezTo>
                        <a:pt x="25" y="68"/>
                        <a:pt x="3" y="61"/>
                        <a:pt x="1" y="40"/>
                      </a:cubicBezTo>
                      <a:cubicBezTo>
                        <a:pt x="0" y="19"/>
                        <a:pt x="11" y="0"/>
                        <a:pt x="11" y="0"/>
                      </a:cubicBezTo>
                      <a:cubicBezTo>
                        <a:pt x="11" y="0"/>
                        <a:pt x="56" y="31"/>
                        <a:pt x="25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: Shape 197"/>
                <p:cNvSpPr>
                  <a:spLocks/>
                </p:cNvSpPr>
                <p:nvPr/>
              </p:nvSpPr>
              <p:spPr bwMode="auto">
                <a:xfrm>
                  <a:off x="9804843" y="1788441"/>
                  <a:ext cx="194682" cy="162712"/>
                </a:xfrm>
                <a:custGeom>
                  <a:avLst/>
                  <a:gdLst>
                    <a:gd name="T0" fmla="*/ 21 w 81"/>
                    <a:gd name="T1" fmla="*/ 83 h 83"/>
                    <a:gd name="T2" fmla="*/ 14 w 81"/>
                    <a:gd name="T3" fmla="*/ 36 h 83"/>
                    <a:gd name="T4" fmla="*/ 51 w 81"/>
                    <a:gd name="T5" fmla="*/ 0 h 83"/>
                    <a:gd name="T6" fmla="*/ 21 w 81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3">
                      <a:moveTo>
                        <a:pt x="21" y="83"/>
                      </a:moveTo>
                      <a:cubicBezTo>
                        <a:pt x="21" y="83"/>
                        <a:pt x="0" y="60"/>
                        <a:pt x="14" y="36"/>
                      </a:cubicBezTo>
                      <a:cubicBezTo>
                        <a:pt x="27" y="12"/>
                        <a:pt x="51" y="0"/>
                        <a:pt x="51" y="0"/>
                      </a:cubicBezTo>
                      <a:cubicBezTo>
                        <a:pt x="51" y="0"/>
                        <a:pt x="81" y="65"/>
                        <a:pt x="21" y="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: Shape 198"/>
                <p:cNvSpPr>
                  <a:spLocks/>
                </p:cNvSpPr>
                <p:nvPr/>
              </p:nvSpPr>
              <p:spPr bwMode="auto">
                <a:xfrm>
                  <a:off x="9951271" y="1864374"/>
                  <a:ext cx="124797" cy="100339"/>
                </a:xfrm>
                <a:custGeom>
                  <a:avLst/>
                  <a:gdLst>
                    <a:gd name="T0" fmla="*/ 10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0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: Shape 199"/>
                <p:cNvSpPr>
                  <a:spLocks/>
                </p:cNvSpPr>
                <p:nvPr/>
              </p:nvSpPr>
              <p:spPr bwMode="auto">
                <a:xfrm>
                  <a:off x="10081059" y="1868441"/>
                  <a:ext cx="124797" cy="100339"/>
                </a:xfrm>
                <a:custGeom>
                  <a:avLst/>
                  <a:gdLst>
                    <a:gd name="T0" fmla="*/ 0 w 52"/>
                    <a:gd name="T1" fmla="*/ 33 h 51"/>
                    <a:gd name="T2" fmla="*/ 17 w 52"/>
                    <a:gd name="T3" fmla="*/ 7 h 51"/>
                    <a:gd name="T4" fmla="*/ 52 w 52"/>
                    <a:gd name="T5" fmla="*/ 5 h 51"/>
                    <a:gd name="T6" fmla="*/ 0 w 52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0" y="33"/>
                      </a:moveTo>
                      <a:cubicBezTo>
                        <a:pt x="0" y="33"/>
                        <a:pt x="0" y="13"/>
                        <a:pt x="17" y="7"/>
                      </a:cubicBezTo>
                      <a:cubicBezTo>
                        <a:pt x="35" y="0"/>
                        <a:pt x="52" y="5"/>
                        <a:pt x="52" y="5"/>
                      </a:cubicBezTo>
                      <a:cubicBezTo>
                        <a:pt x="52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: Shape 200"/>
                <p:cNvSpPr>
                  <a:spLocks/>
                </p:cNvSpPr>
                <p:nvPr/>
              </p:nvSpPr>
              <p:spPr bwMode="auto">
                <a:xfrm>
                  <a:off x="10066084" y="1788441"/>
                  <a:ext cx="128125" cy="98984"/>
                </a:xfrm>
                <a:custGeom>
                  <a:avLst/>
                  <a:gdLst>
                    <a:gd name="T0" fmla="*/ 0 w 53"/>
                    <a:gd name="T1" fmla="*/ 33 h 51"/>
                    <a:gd name="T2" fmla="*/ 18 w 53"/>
                    <a:gd name="T3" fmla="*/ 6 h 51"/>
                    <a:gd name="T4" fmla="*/ 53 w 53"/>
                    <a:gd name="T5" fmla="*/ 5 h 51"/>
                    <a:gd name="T6" fmla="*/ 0 w 53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1">
                      <a:moveTo>
                        <a:pt x="0" y="33"/>
                      </a:moveTo>
                      <a:cubicBezTo>
                        <a:pt x="0" y="33"/>
                        <a:pt x="0" y="12"/>
                        <a:pt x="18" y="6"/>
                      </a:cubicBezTo>
                      <a:cubicBezTo>
                        <a:pt x="35" y="0"/>
                        <a:pt x="53" y="5"/>
                        <a:pt x="53" y="5"/>
                      </a:cubicBezTo>
                      <a:cubicBezTo>
                        <a:pt x="53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: Shape 201"/>
                <p:cNvSpPr>
                  <a:spLocks/>
                </p:cNvSpPr>
                <p:nvPr/>
              </p:nvSpPr>
              <p:spPr bwMode="auto">
                <a:xfrm>
                  <a:off x="9962919" y="1726068"/>
                  <a:ext cx="124797" cy="97627"/>
                </a:xfrm>
                <a:custGeom>
                  <a:avLst/>
                  <a:gdLst>
                    <a:gd name="T0" fmla="*/ 11 w 52"/>
                    <a:gd name="T1" fmla="*/ 50 h 50"/>
                    <a:gd name="T2" fmla="*/ 12 w 52"/>
                    <a:gd name="T3" fmla="*/ 19 h 50"/>
                    <a:gd name="T4" fmla="*/ 42 w 52"/>
                    <a:gd name="T5" fmla="*/ 0 h 50"/>
                    <a:gd name="T6" fmla="*/ 11 w 52"/>
                    <a:gd name="T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0">
                      <a:moveTo>
                        <a:pt x="11" y="50"/>
                      </a:moveTo>
                      <a:cubicBezTo>
                        <a:pt x="11" y="50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6"/>
                        <a:pt x="11" y="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: Shape 202"/>
                <p:cNvSpPr>
                  <a:spLocks/>
                </p:cNvSpPr>
                <p:nvPr/>
              </p:nvSpPr>
              <p:spPr bwMode="auto">
                <a:xfrm>
                  <a:off x="9936296" y="1623017"/>
                  <a:ext cx="124797" cy="98984"/>
                </a:xfrm>
                <a:custGeom>
                  <a:avLst/>
                  <a:gdLst>
                    <a:gd name="T0" fmla="*/ 11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1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1" y="51"/>
                      </a:moveTo>
                      <a:cubicBezTo>
                        <a:pt x="11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1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: Shape 203"/>
                <p:cNvSpPr>
                  <a:spLocks/>
                </p:cNvSpPr>
                <p:nvPr/>
              </p:nvSpPr>
              <p:spPr bwMode="auto">
                <a:xfrm>
                  <a:off x="9819819" y="1538949"/>
                  <a:ext cx="121469" cy="98984"/>
                </a:xfrm>
                <a:custGeom>
                  <a:avLst/>
                  <a:gdLst>
                    <a:gd name="T0" fmla="*/ 10 w 51"/>
                    <a:gd name="T1" fmla="*/ 51 h 51"/>
                    <a:gd name="T2" fmla="*/ 11 w 51"/>
                    <a:gd name="T3" fmla="*/ 19 h 51"/>
                    <a:gd name="T4" fmla="*/ 41 w 51"/>
                    <a:gd name="T5" fmla="*/ 0 h 51"/>
                    <a:gd name="T6" fmla="*/ 10 w 51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1" y="19"/>
                      </a:cubicBezTo>
                      <a:cubicBezTo>
                        <a:pt x="23" y="5"/>
                        <a:pt x="41" y="0"/>
                        <a:pt x="41" y="0"/>
                      </a:cubicBezTo>
                      <a:cubicBezTo>
                        <a:pt x="41" y="0"/>
                        <a:pt x="51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: Shape 204"/>
                <p:cNvSpPr>
                  <a:spLocks/>
                </p:cNvSpPr>
                <p:nvPr/>
              </p:nvSpPr>
              <p:spPr bwMode="auto">
                <a:xfrm>
                  <a:off x="9628465" y="1517254"/>
                  <a:ext cx="119804" cy="112543"/>
                </a:xfrm>
                <a:custGeom>
                  <a:avLst/>
                  <a:gdLst>
                    <a:gd name="T0" fmla="*/ 25 w 50"/>
                    <a:gd name="T1" fmla="*/ 58 h 58"/>
                    <a:gd name="T2" fmla="*/ 3 w 50"/>
                    <a:gd name="T3" fmla="*/ 35 h 58"/>
                    <a:gd name="T4" fmla="*/ 9 w 50"/>
                    <a:gd name="T5" fmla="*/ 0 h 58"/>
                    <a:gd name="T6" fmla="*/ 25 w 50"/>
                    <a:gd name="T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58">
                      <a:moveTo>
                        <a:pt x="25" y="58"/>
                      </a:moveTo>
                      <a:cubicBezTo>
                        <a:pt x="25" y="58"/>
                        <a:pt x="5" y="53"/>
                        <a:pt x="3" y="35"/>
                      </a:cubicBezTo>
                      <a:cubicBezTo>
                        <a:pt x="0" y="17"/>
                        <a:pt x="9" y="0"/>
                        <a:pt x="9" y="0"/>
                      </a:cubicBezTo>
                      <a:cubicBezTo>
                        <a:pt x="9" y="0"/>
                        <a:pt x="50" y="24"/>
                        <a:pt x="25" y="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: Shape 205"/>
                <p:cNvSpPr>
                  <a:spLocks/>
                </p:cNvSpPr>
                <p:nvPr/>
              </p:nvSpPr>
              <p:spPr bwMode="auto">
                <a:xfrm>
                  <a:off x="9982886" y="2044713"/>
                  <a:ext cx="138108" cy="94916"/>
                </a:xfrm>
                <a:custGeom>
                  <a:avLst/>
                  <a:gdLst>
                    <a:gd name="T0" fmla="*/ 0 w 58"/>
                    <a:gd name="T1" fmla="*/ 19 h 49"/>
                    <a:gd name="T2" fmla="*/ 25 w 58"/>
                    <a:gd name="T3" fmla="*/ 0 h 49"/>
                    <a:gd name="T4" fmla="*/ 58 w 58"/>
                    <a:gd name="T5" fmla="*/ 10 h 49"/>
                    <a:gd name="T6" fmla="*/ 0 w 58"/>
                    <a:gd name="T7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49">
                      <a:moveTo>
                        <a:pt x="0" y="19"/>
                      </a:moveTo>
                      <a:cubicBezTo>
                        <a:pt x="0" y="19"/>
                        <a:pt x="7" y="0"/>
                        <a:pt x="25" y="0"/>
                      </a:cubicBezTo>
                      <a:cubicBezTo>
                        <a:pt x="43" y="0"/>
                        <a:pt x="58" y="10"/>
                        <a:pt x="58" y="10"/>
                      </a:cubicBezTo>
                      <a:cubicBezTo>
                        <a:pt x="58" y="10"/>
                        <a:pt x="29" y="49"/>
                        <a:pt x="0" y="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: Shape 206"/>
                <p:cNvSpPr>
                  <a:spLocks/>
                </p:cNvSpPr>
                <p:nvPr/>
              </p:nvSpPr>
              <p:spPr bwMode="auto">
                <a:xfrm>
                  <a:off x="10004517" y="1966069"/>
                  <a:ext cx="126460" cy="96272"/>
                </a:xfrm>
                <a:custGeom>
                  <a:avLst/>
                  <a:gdLst>
                    <a:gd name="T0" fmla="*/ 0 w 53"/>
                    <a:gd name="T1" fmla="*/ 20 h 49"/>
                    <a:gd name="T2" fmla="*/ 23 w 53"/>
                    <a:gd name="T3" fmla="*/ 0 h 49"/>
                    <a:gd name="T4" fmla="*/ 53 w 53"/>
                    <a:gd name="T5" fmla="*/ 11 h 49"/>
                    <a:gd name="T6" fmla="*/ 0 w 53"/>
                    <a:gd name="T7" fmla="*/ 2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49">
                      <a:moveTo>
                        <a:pt x="0" y="20"/>
                      </a:moveTo>
                      <a:cubicBezTo>
                        <a:pt x="0" y="20"/>
                        <a:pt x="7" y="1"/>
                        <a:pt x="23" y="0"/>
                      </a:cubicBezTo>
                      <a:cubicBezTo>
                        <a:pt x="39" y="0"/>
                        <a:pt x="53" y="11"/>
                        <a:pt x="53" y="11"/>
                      </a:cubicBezTo>
                      <a:cubicBezTo>
                        <a:pt x="53" y="11"/>
                        <a:pt x="26" y="49"/>
                        <a:pt x="0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: Shape 207"/>
                <p:cNvSpPr>
                  <a:spLocks/>
                </p:cNvSpPr>
                <p:nvPr/>
              </p:nvSpPr>
              <p:spPr bwMode="auto">
                <a:xfrm>
                  <a:off x="10167584" y="1936238"/>
                  <a:ext cx="108157" cy="86780"/>
                </a:xfrm>
                <a:custGeom>
                  <a:avLst/>
                  <a:gdLst>
                    <a:gd name="T0" fmla="*/ 0 w 45"/>
                    <a:gd name="T1" fmla="*/ 15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5"/>
                      </a:moveTo>
                      <a:cubicBezTo>
                        <a:pt x="0" y="15"/>
                        <a:pt x="10" y="0"/>
                        <a:pt x="23" y="4"/>
                      </a:cubicBezTo>
                      <a:cubicBezTo>
                        <a:pt x="37" y="8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: Shape 208"/>
                <p:cNvSpPr>
                  <a:spLocks/>
                </p:cNvSpPr>
                <p:nvPr/>
              </p:nvSpPr>
              <p:spPr bwMode="auto">
                <a:xfrm>
                  <a:off x="10152609" y="2006747"/>
                  <a:ext cx="108157" cy="86780"/>
                </a:xfrm>
                <a:custGeom>
                  <a:avLst/>
                  <a:gdLst>
                    <a:gd name="T0" fmla="*/ 0 w 45"/>
                    <a:gd name="T1" fmla="*/ 14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4"/>
                      </a:moveTo>
                      <a:cubicBezTo>
                        <a:pt x="0" y="14"/>
                        <a:pt x="10" y="0"/>
                        <a:pt x="23" y="4"/>
                      </a:cubicBezTo>
                      <a:cubicBezTo>
                        <a:pt x="37" y="7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2" name="Rectangle 274"/>
              <p:cNvSpPr/>
              <p:nvPr/>
            </p:nvSpPr>
            <p:spPr>
              <a:xfrm>
                <a:off x="9017427" y="3154252"/>
                <a:ext cx="1559409" cy="296238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Oval 275"/>
              <p:cNvSpPr/>
              <p:nvPr/>
            </p:nvSpPr>
            <p:spPr>
              <a:xfrm>
                <a:off x="9017427" y="2430642"/>
                <a:ext cx="1555560" cy="132978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1" name="Rectangle 276"/>
            <p:cNvSpPr/>
            <p:nvPr/>
          </p:nvSpPr>
          <p:spPr>
            <a:xfrm>
              <a:off x="6480479" y="2409014"/>
              <a:ext cx="343821" cy="569976"/>
            </a:xfrm>
            <a:prstGeom prst="rect">
              <a:avLst/>
            </a:prstGeom>
          </p:spPr>
          <p:txBody>
            <a:bodyPr wrap="none">
              <a:normAutofit fontScale="62500" lnSpcReduction="20000"/>
            </a:bodyPr>
            <a:lstStyle/>
            <a:p>
              <a:pPr algn="ctr"/>
              <a:r>
                <a:rPr lang="en-US" sz="6000" b="1">
                  <a:solidFill>
                    <a:schemeClr val="bg1"/>
                  </a:solidFill>
                  <a:cs typeface="+mn-ea"/>
                  <a:sym typeface="+mn-lt"/>
                </a:rPr>
                <a:t>6</a:t>
              </a:r>
            </a:p>
          </p:txBody>
        </p:sp>
        <p:grpSp>
          <p:nvGrpSpPr>
            <p:cNvPr id="28" name="Group 340"/>
            <p:cNvGrpSpPr/>
            <p:nvPr/>
          </p:nvGrpSpPr>
          <p:grpSpPr>
            <a:xfrm>
              <a:off x="6250349" y="3219715"/>
              <a:ext cx="806241" cy="544068"/>
              <a:chOff x="1310363" y="4431652"/>
              <a:chExt cx="1436673" cy="969496"/>
            </a:xfrm>
          </p:grpSpPr>
          <p:sp>
            <p:nvSpPr>
              <p:cNvPr id="29" name="Rectangle 341"/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70000" lnSpcReduction="20000"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The title text</a:t>
                </a:r>
              </a:p>
            </p:txBody>
          </p:sp>
          <p:sp>
            <p:nvSpPr>
              <p:cNvPr id="30" name="Rectangle 342"/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3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rgbClr val="FFFFFF"/>
                    </a:solidFill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000">
                    <a:solidFill>
                      <a:srgbClr val="FFFFFF"/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rgbClr val="FFFFFF"/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121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grpSp>
        <p:nvGrpSpPr>
          <p:cNvPr id="37" name="4b4c2808-0d1f-4e56-b42d-ea05f3860765"/>
          <p:cNvGrpSpPr>
            <a:grpSpLocks noChangeAspect="1"/>
          </p:cNvGrpSpPr>
          <p:nvPr/>
        </p:nvGrpSpPr>
        <p:grpSpPr>
          <a:xfrm>
            <a:off x="804766" y="1708448"/>
            <a:ext cx="7534471" cy="2548454"/>
            <a:chOff x="437903" y="1216025"/>
            <a:chExt cx="8274300" cy="2798693"/>
          </a:xfrm>
        </p:grpSpPr>
        <p:grpSp>
          <p:nvGrpSpPr>
            <p:cNvPr id="38" name="组合 37"/>
            <p:cNvGrpSpPr/>
            <p:nvPr/>
          </p:nvGrpSpPr>
          <p:grpSpPr>
            <a:xfrm>
              <a:off x="2906955" y="1216025"/>
              <a:ext cx="3330090" cy="1855463"/>
              <a:chOff x="2906955" y="1127125"/>
              <a:chExt cx="3330090" cy="1855463"/>
            </a:xfrm>
          </p:grpSpPr>
          <p:sp>
            <p:nvSpPr>
              <p:cNvPr id="80" name="矩形 79"/>
              <p:cNvSpPr>
                <a:spLocks/>
              </p:cNvSpPr>
              <p:nvPr/>
            </p:nvSpPr>
            <p:spPr bwMode="auto">
              <a:xfrm>
                <a:off x="5008189" y="1313114"/>
                <a:ext cx="365336" cy="60446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81" name="组合 80"/>
              <p:cNvGrpSpPr/>
              <p:nvPr/>
            </p:nvGrpSpPr>
            <p:grpSpPr>
              <a:xfrm>
                <a:off x="2906955" y="1127125"/>
                <a:ext cx="3330090" cy="1855463"/>
                <a:chOff x="2906955" y="1624214"/>
                <a:chExt cx="3330090" cy="1855463"/>
              </a:xfrm>
            </p:grpSpPr>
            <p:sp>
              <p:nvSpPr>
                <p:cNvPr id="82" name="任意多边形: 形状 81"/>
                <p:cNvSpPr>
                  <a:spLocks/>
                </p:cNvSpPr>
                <p:nvPr/>
              </p:nvSpPr>
              <p:spPr bwMode="auto">
                <a:xfrm>
                  <a:off x="2906955" y="3138697"/>
                  <a:ext cx="701888" cy="34098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317" y="154"/>
                    </a:cxn>
                    <a:cxn ang="0">
                      <a:pos x="317" y="117"/>
                    </a:cxn>
                    <a:cxn ang="0">
                      <a:pos x="126" y="0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17" h="154">
                      <a:moveTo>
                        <a:pt x="0" y="17"/>
                      </a:moveTo>
                      <a:lnTo>
                        <a:pt x="317" y="154"/>
                      </a:lnTo>
                      <a:lnTo>
                        <a:pt x="317" y="117"/>
                      </a:lnTo>
                      <a:lnTo>
                        <a:pt x="12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任意多边形: 形状 82"/>
                <p:cNvSpPr>
                  <a:spLocks/>
                </p:cNvSpPr>
                <p:nvPr/>
              </p:nvSpPr>
              <p:spPr bwMode="auto">
                <a:xfrm>
                  <a:off x="5546228" y="3182980"/>
                  <a:ext cx="690817" cy="247985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312" y="0"/>
                    </a:cxn>
                    <a:cxn ang="0">
                      <a:pos x="0" y="112"/>
                    </a:cxn>
                    <a:cxn ang="0">
                      <a:pos x="2" y="79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312" h="112">
                      <a:moveTo>
                        <a:pt x="199" y="0"/>
                      </a:moveTo>
                      <a:lnTo>
                        <a:pt x="312" y="0"/>
                      </a:lnTo>
                      <a:lnTo>
                        <a:pt x="0" y="112"/>
                      </a:lnTo>
                      <a:lnTo>
                        <a:pt x="2" y="79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任意多边形: 形状 83"/>
                <p:cNvSpPr>
                  <a:spLocks/>
                </p:cNvSpPr>
                <p:nvPr/>
              </p:nvSpPr>
              <p:spPr bwMode="auto">
                <a:xfrm>
                  <a:off x="2906955" y="1624214"/>
                  <a:ext cx="3330090" cy="1558766"/>
                </a:xfrm>
                <a:custGeom>
                  <a:avLst/>
                  <a:gdLst/>
                  <a:ahLst/>
                  <a:cxnLst>
                    <a:cxn ang="0">
                      <a:pos x="1391" y="704"/>
                    </a:cxn>
                    <a:cxn ang="0">
                      <a:pos x="1504" y="704"/>
                    </a:cxn>
                    <a:cxn ang="0">
                      <a:pos x="746" y="0"/>
                    </a:cxn>
                    <a:cxn ang="0">
                      <a:pos x="0" y="701"/>
                    </a:cxn>
                    <a:cxn ang="0">
                      <a:pos x="118" y="701"/>
                    </a:cxn>
                    <a:cxn ang="0">
                      <a:pos x="753" y="106"/>
                    </a:cxn>
                    <a:cxn ang="0">
                      <a:pos x="1391" y="704"/>
                    </a:cxn>
                  </a:cxnLst>
                  <a:rect l="0" t="0" r="r" b="b"/>
                  <a:pathLst>
                    <a:path w="1504" h="704">
                      <a:moveTo>
                        <a:pt x="1391" y="704"/>
                      </a:moveTo>
                      <a:lnTo>
                        <a:pt x="1504" y="704"/>
                      </a:lnTo>
                      <a:lnTo>
                        <a:pt x="746" y="0"/>
                      </a:lnTo>
                      <a:lnTo>
                        <a:pt x="0" y="701"/>
                      </a:lnTo>
                      <a:lnTo>
                        <a:pt x="118" y="701"/>
                      </a:lnTo>
                      <a:lnTo>
                        <a:pt x="753" y="106"/>
                      </a:lnTo>
                      <a:lnTo>
                        <a:pt x="1391" y="704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任意多边形: 形状 84"/>
                <p:cNvSpPr>
                  <a:spLocks/>
                </p:cNvSpPr>
                <p:nvPr/>
              </p:nvSpPr>
              <p:spPr bwMode="auto">
                <a:xfrm>
                  <a:off x="3168225" y="1836773"/>
                  <a:ext cx="2838547" cy="1594192"/>
                </a:xfrm>
                <a:custGeom>
                  <a:avLst/>
                  <a:gdLst/>
                  <a:ahLst/>
                  <a:cxnLst>
                    <a:cxn ang="0">
                      <a:pos x="184" y="720"/>
                    </a:cxn>
                    <a:cxn ang="0">
                      <a:pos x="0" y="607"/>
                    </a:cxn>
                    <a:cxn ang="0">
                      <a:pos x="635" y="0"/>
                    </a:cxn>
                    <a:cxn ang="0">
                      <a:pos x="1282" y="608"/>
                    </a:cxn>
                    <a:cxn ang="0">
                      <a:pos x="1067" y="711"/>
                    </a:cxn>
                    <a:cxn ang="0">
                      <a:pos x="1074" y="607"/>
                    </a:cxn>
                    <a:cxn ang="0">
                      <a:pos x="1179" y="608"/>
                    </a:cxn>
                    <a:cxn ang="0">
                      <a:pos x="632" y="82"/>
                    </a:cxn>
                    <a:cxn ang="0">
                      <a:pos x="85" y="607"/>
                    </a:cxn>
                    <a:cxn ang="0">
                      <a:pos x="189" y="608"/>
                    </a:cxn>
                    <a:cxn ang="0">
                      <a:pos x="184" y="720"/>
                    </a:cxn>
                  </a:cxnLst>
                  <a:rect l="0" t="0" r="r" b="b"/>
                  <a:pathLst>
                    <a:path w="1282" h="720">
                      <a:moveTo>
                        <a:pt x="184" y="720"/>
                      </a:moveTo>
                      <a:lnTo>
                        <a:pt x="0" y="607"/>
                      </a:lnTo>
                      <a:lnTo>
                        <a:pt x="635" y="0"/>
                      </a:lnTo>
                      <a:lnTo>
                        <a:pt x="1282" y="608"/>
                      </a:lnTo>
                      <a:lnTo>
                        <a:pt x="1067" y="711"/>
                      </a:lnTo>
                      <a:lnTo>
                        <a:pt x="1074" y="607"/>
                      </a:lnTo>
                      <a:lnTo>
                        <a:pt x="1179" y="608"/>
                      </a:lnTo>
                      <a:lnTo>
                        <a:pt x="632" y="82"/>
                      </a:lnTo>
                      <a:lnTo>
                        <a:pt x="85" y="607"/>
                      </a:lnTo>
                      <a:lnTo>
                        <a:pt x="189" y="608"/>
                      </a:lnTo>
                      <a:lnTo>
                        <a:pt x="184" y="7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9" name="任意多边形: 形状 38"/>
            <p:cNvSpPr>
              <a:spLocks/>
            </p:cNvSpPr>
            <p:nvPr/>
          </p:nvSpPr>
          <p:spPr bwMode="auto">
            <a:xfrm>
              <a:off x="3168225" y="1428584"/>
              <a:ext cx="2838547" cy="1594192"/>
            </a:xfrm>
            <a:custGeom>
              <a:avLst/>
              <a:gdLst/>
              <a:ahLst/>
              <a:cxnLst>
                <a:cxn ang="0">
                  <a:pos x="184" y="720"/>
                </a:cxn>
                <a:cxn ang="0">
                  <a:pos x="0" y="607"/>
                </a:cxn>
                <a:cxn ang="0">
                  <a:pos x="635" y="0"/>
                </a:cxn>
                <a:cxn ang="0">
                  <a:pos x="1282" y="608"/>
                </a:cxn>
                <a:cxn ang="0">
                  <a:pos x="1067" y="711"/>
                </a:cxn>
                <a:cxn ang="0">
                  <a:pos x="1074" y="607"/>
                </a:cxn>
                <a:cxn ang="0">
                  <a:pos x="1179" y="608"/>
                </a:cxn>
                <a:cxn ang="0">
                  <a:pos x="632" y="82"/>
                </a:cxn>
                <a:cxn ang="0">
                  <a:pos x="85" y="607"/>
                </a:cxn>
                <a:cxn ang="0">
                  <a:pos x="189" y="608"/>
                </a:cxn>
                <a:cxn ang="0">
                  <a:pos x="184" y="720"/>
                </a:cxn>
              </a:cxnLst>
              <a:rect l="0" t="0" r="r" b="b"/>
              <a:pathLst>
                <a:path w="1282" h="720">
                  <a:moveTo>
                    <a:pt x="184" y="720"/>
                  </a:moveTo>
                  <a:lnTo>
                    <a:pt x="0" y="607"/>
                  </a:lnTo>
                  <a:lnTo>
                    <a:pt x="635" y="0"/>
                  </a:lnTo>
                  <a:lnTo>
                    <a:pt x="1282" y="608"/>
                  </a:lnTo>
                  <a:lnTo>
                    <a:pt x="1067" y="711"/>
                  </a:lnTo>
                  <a:lnTo>
                    <a:pt x="1074" y="607"/>
                  </a:lnTo>
                  <a:lnTo>
                    <a:pt x="1179" y="608"/>
                  </a:lnTo>
                  <a:lnTo>
                    <a:pt x="632" y="82"/>
                  </a:lnTo>
                  <a:lnTo>
                    <a:pt x="85" y="607"/>
                  </a:lnTo>
                  <a:lnTo>
                    <a:pt x="189" y="608"/>
                  </a:lnTo>
                  <a:lnTo>
                    <a:pt x="184" y="72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任意多边形: 形状 39"/>
            <p:cNvSpPr>
              <a:spLocks/>
            </p:cNvSpPr>
            <p:nvPr/>
          </p:nvSpPr>
          <p:spPr bwMode="auto">
            <a:xfrm>
              <a:off x="4051674" y="1605716"/>
              <a:ext cx="1018512" cy="673103"/>
            </a:xfrm>
            <a:custGeom>
              <a:avLst/>
              <a:gdLst/>
              <a:ahLst/>
              <a:cxnLst>
                <a:cxn ang="0">
                  <a:pos x="310" y="142"/>
                </a:cxn>
                <a:cxn ang="0">
                  <a:pos x="158" y="0"/>
                </a:cxn>
                <a:cxn ang="0">
                  <a:pos x="0" y="142"/>
                </a:cxn>
                <a:cxn ang="0">
                  <a:pos x="112" y="142"/>
                </a:cxn>
                <a:cxn ang="0">
                  <a:pos x="110" y="164"/>
                </a:cxn>
                <a:cxn ang="0">
                  <a:pos x="155" y="205"/>
                </a:cxn>
                <a:cxn ang="0">
                  <a:pos x="200" y="164"/>
                </a:cxn>
                <a:cxn ang="0">
                  <a:pos x="197" y="142"/>
                </a:cxn>
                <a:cxn ang="0">
                  <a:pos x="310" y="142"/>
                </a:cxn>
              </a:cxnLst>
              <a:rect l="0" t="0" r="r" b="b"/>
              <a:pathLst>
                <a:path w="310" h="205">
                  <a:moveTo>
                    <a:pt x="310" y="142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08" y="149"/>
                    <a:pt x="110" y="155"/>
                    <a:pt x="110" y="164"/>
                  </a:cubicBezTo>
                  <a:cubicBezTo>
                    <a:pt x="110" y="188"/>
                    <a:pt x="131" y="205"/>
                    <a:pt x="155" y="205"/>
                  </a:cubicBezTo>
                  <a:cubicBezTo>
                    <a:pt x="179" y="205"/>
                    <a:pt x="200" y="188"/>
                    <a:pt x="200" y="164"/>
                  </a:cubicBezTo>
                  <a:cubicBezTo>
                    <a:pt x="200" y="156"/>
                    <a:pt x="201" y="149"/>
                    <a:pt x="197" y="142"/>
                  </a:cubicBezTo>
                  <a:cubicBezTo>
                    <a:pt x="310" y="142"/>
                    <a:pt x="310" y="142"/>
                    <a:pt x="310" y="14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任意多边形: 形状 40"/>
            <p:cNvSpPr>
              <a:spLocks/>
            </p:cNvSpPr>
            <p:nvPr/>
          </p:nvSpPr>
          <p:spPr bwMode="auto">
            <a:xfrm>
              <a:off x="5118897" y="3033848"/>
              <a:ext cx="6643" cy="442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19131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任意多边形: 形状 41"/>
            <p:cNvSpPr>
              <a:spLocks/>
            </p:cNvSpPr>
            <p:nvPr/>
          </p:nvSpPr>
          <p:spPr bwMode="auto">
            <a:xfrm>
              <a:off x="4859840" y="2088402"/>
              <a:ext cx="918875" cy="94544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4" y="108"/>
                </a:cxn>
                <a:cxn ang="0">
                  <a:pos x="65" y="100"/>
                </a:cxn>
                <a:cxn ang="0">
                  <a:pos x="42" y="93"/>
                </a:cxn>
                <a:cxn ang="0">
                  <a:pos x="0" y="134"/>
                </a:cxn>
                <a:cxn ang="0">
                  <a:pos x="41" y="175"/>
                </a:cxn>
                <a:cxn ang="0">
                  <a:pos x="67" y="167"/>
                </a:cxn>
                <a:cxn ang="0">
                  <a:pos x="76" y="158"/>
                </a:cxn>
                <a:cxn ang="0">
                  <a:pos x="81" y="288"/>
                </a:cxn>
                <a:cxn ang="0">
                  <a:pos x="109" y="288"/>
                </a:cxn>
                <a:cxn ang="0">
                  <a:pos x="95" y="256"/>
                </a:cxn>
                <a:cxn ang="0">
                  <a:pos x="140" y="212"/>
                </a:cxn>
                <a:cxn ang="0">
                  <a:pos x="185" y="256"/>
                </a:cxn>
                <a:cxn ang="0">
                  <a:pos x="173" y="288"/>
                </a:cxn>
                <a:cxn ang="0">
                  <a:pos x="210" y="287"/>
                </a:cxn>
                <a:cxn ang="0">
                  <a:pos x="209" y="207"/>
                </a:cxn>
                <a:cxn ang="0">
                  <a:pos x="280" y="210"/>
                </a:cxn>
                <a:cxn ang="0">
                  <a:pos x="70" y="0"/>
                </a:cxn>
              </a:cxnLst>
              <a:rect l="0" t="0" r="r" b="b"/>
              <a:pathLst>
                <a:path w="280" h="288">
                  <a:moveTo>
                    <a:pt x="70" y="0"/>
                  </a:moveTo>
                  <a:cubicBezTo>
                    <a:pt x="74" y="108"/>
                    <a:pt x="74" y="108"/>
                    <a:pt x="74" y="108"/>
                  </a:cubicBezTo>
                  <a:cubicBezTo>
                    <a:pt x="71" y="105"/>
                    <a:pt x="68" y="102"/>
                    <a:pt x="65" y="100"/>
                  </a:cubicBezTo>
                  <a:cubicBezTo>
                    <a:pt x="58" y="96"/>
                    <a:pt x="50" y="93"/>
                    <a:pt x="42" y="93"/>
                  </a:cubicBezTo>
                  <a:cubicBezTo>
                    <a:pt x="19" y="93"/>
                    <a:pt x="0" y="111"/>
                    <a:pt x="0" y="134"/>
                  </a:cubicBezTo>
                  <a:cubicBezTo>
                    <a:pt x="0" y="156"/>
                    <a:pt x="18" y="175"/>
                    <a:pt x="41" y="175"/>
                  </a:cubicBezTo>
                  <a:cubicBezTo>
                    <a:pt x="51" y="175"/>
                    <a:pt x="60" y="172"/>
                    <a:pt x="67" y="167"/>
                  </a:cubicBezTo>
                  <a:cubicBezTo>
                    <a:pt x="70" y="164"/>
                    <a:pt x="73" y="161"/>
                    <a:pt x="76" y="15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109" y="288"/>
                    <a:pt x="109" y="288"/>
                    <a:pt x="109" y="288"/>
                  </a:cubicBezTo>
                  <a:cubicBezTo>
                    <a:pt x="103" y="279"/>
                    <a:pt x="95" y="267"/>
                    <a:pt x="95" y="256"/>
                  </a:cubicBezTo>
                  <a:cubicBezTo>
                    <a:pt x="95" y="229"/>
                    <a:pt x="114" y="212"/>
                    <a:pt x="140" y="212"/>
                  </a:cubicBezTo>
                  <a:cubicBezTo>
                    <a:pt x="166" y="212"/>
                    <a:pt x="185" y="230"/>
                    <a:pt x="185" y="256"/>
                  </a:cubicBezTo>
                  <a:cubicBezTo>
                    <a:pt x="185" y="266"/>
                    <a:pt x="178" y="280"/>
                    <a:pt x="173" y="288"/>
                  </a:cubicBezTo>
                  <a:cubicBezTo>
                    <a:pt x="210" y="287"/>
                    <a:pt x="210" y="287"/>
                    <a:pt x="210" y="287"/>
                  </a:cubicBezTo>
                  <a:cubicBezTo>
                    <a:pt x="209" y="207"/>
                    <a:pt x="209" y="207"/>
                    <a:pt x="209" y="207"/>
                  </a:cubicBezTo>
                  <a:cubicBezTo>
                    <a:pt x="280" y="210"/>
                    <a:pt x="280" y="210"/>
                    <a:pt x="280" y="210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任意多边形: 形状 42"/>
            <p:cNvSpPr>
              <a:spLocks/>
            </p:cNvSpPr>
            <p:nvPr/>
          </p:nvSpPr>
          <p:spPr bwMode="auto">
            <a:xfrm>
              <a:off x="4000748" y="3044918"/>
              <a:ext cx="6643" cy="22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40B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任意多边形: 形状 43"/>
            <p:cNvSpPr>
              <a:spLocks/>
            </p:cNvSpPr>
            <p:nvPr/>
          </p:nvSpPr>
          <p:spPr bwMode="auto">
            <a:xfrm>
              <a:off x="3343144" y="2088402"/>
              <a:ext cx="925517" cy="949874"/>
            </a:xfrm>
            <a:custGeom>
              <a:avLst/>
              <a:gdLst/>
              <a:ahLst/>
              <a:cxnLst>
                <a:cxn ang="0">
                  <a:pos x="240" y="95"/>
                </a:cxn>
                <a:cxn ang="0">
                  <a:pos x="217" y="101"/>
                </a:cxn>
                <a:cxn ang="0">
                  <a:pos x="208" y="110"/>
                </a:cxn>
                <a:cxn ang="0">
                  <a:pos x="212" y="0"/>
                </a:cxn>
                <a:cxn ang="0">
                  <a:pos x="0" y="212"/>
                </a:cxn>
                <a:cxn ang="0">
                  <a:pos x="71" y="209"/>
                </a:cxn>
                <a:cxn ang="0">
                  <a:pos x="71" y="286"/>
                </a:cxn>
                <a:cxn ang="0">
                  <a:pos x="110" y="287"/>
                </a:cxn>
                <a:cxn ang="0">
                  <a:pos x="97" y="262"/>
                </a:cxn>
                <a:cxn ang="0">
                  <a:pos x="145" y="212"/>
                </a:cxn>
                <a:cxn ang="0">
                  <a:pos x="188" y="257"/>
                </a:cxn>
                <a:cxn ang="0">
                  <a:pos x="171" y="286"/>
                </a:cxn>
                <a:cxn ang="0">
                  <a:pos x="201" y="289"/>
                </a:cxn>
                <a:cxn ang="0">
                  <a:pos x="206" y="160"/>
                </a:cxn>
                <a:cxn ang="0">
                  <a:pos x="215" y="169"/>
                </a:cxn>
                <a:cxn ang="0">
                  <a:pos x="240" y="177"/>
                </a:cxn>
                <a:cxn ang="0">
                  <a:pos x="282" y="136"/>
                </a:cxn>
                <a:cxn ang="0">
                  <a:pos x="240" y="95"/>
                </a:cxn>
              </a:cxnLst>
              <a:rect l="0" t="0" r="r" b="b"/>
              <a:pathLst>
                <a:path w="282" h="289">
                  <a:moveTo>
                    <a:pt x="240" y="95"/>
                  </a:moveTo>
                  <a:cubicBezTo>
                    <a:pt x="231" y="95"/>
                    <a:pt x="223" y="97"/>
                    <a:pt x="217" y="101"/>
                  </a:cubicBezTo>
                  <a:cubicBezTo>
                    <a:pt x="213" y="104"/>
                    <a:pt x="210" y="106"/>
                    <a:pt x="208" y="11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71" y="209"/>
                    <a:pt x="71" y="209"/>
                    <a:pt x="71" y="209"/>
                  </a:cubicBezTo>
                  <a:cubicBezTo>
                    <a:pt x="71" y="286"/>
                    <a:pt x="71" y="286"/>
                    <a:pt x="71" y="286"/>
                  </a:cubicBezTo>
                  <a:cubicBezTo>
                    <a:pt x="110" y="287"/>
                    <a:pt x="110" y="287"/>
                    <a:pt x="110" y="287"/>
                  </a:cubicBezTo>
                  <a:cubicBezTo>
                    <a:pt x="103" y="281"/>
                    <a:pt x="97" y="271"/>
                    <a:pt x="97" y="262"/>
                  </a:cubicBezTo>
                  <a:cubicBezTo>
                    <a:pt x="97" y="230"/>
                    <a:pt x="118" y="212"/>
                    <a:pt x="145" y="212"/>
                  </a:cubicBezTo>
                  <a:cubicBezTo>
                    <a:pt x="171" y="212"/>
                    <a:pt x="188" y="230"/>
                    <a:pt x="188" y="257"/>
                  </a:cubicBezTo>
                  <a:cubicBezTo>
                    <a:pt x="188" y="267"/>
                    <a:pt x="181" y="280"/>
                    <a:pt x="171" y="286"/>
                  </a:cubicBezTo>
                  <a:cubicBezTo>
                    <a:pt x="201" y="289"/>
                    <a:pt x="201" y="289"/>
                    <a:pt x="201" y="289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8" y="163"/>
                    <a:pt x="211" y="166"/>
                    <a:pt x="215" y="169"/>
                  </a:cubicBezTo>
                  <a:cubicBezTo>
                    <a:pt x="222" y="174"/>
                    <a:pt x="231" y="177"/>
                    <a:pt x="240" y="177"/>
                  </a:cubicBezTo>
                  <a:cubicBezTo>
                    <a:pt x="263" y="177"/>
                    <a:pt x="282" y="159"/>
                    <a:pt x="282" y="136"/>
                  </a:cubicBezTo>
                  <a:cubicBezTo>
                    <a:pt x="282" y="113"/>
                    <a:pt x="263" y="95"/>
                    <a:pt x="240" y="95"/>
                  </a:cubicBezTo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任意多边形: 形状 44"/>
            <p:cNvSpPr>
              <a:spLocks/>
            </p:cNvSpPr>
            <p:nvPr/>
          </p:nvSpPr>
          <p:spPr bwMode="auto">
            <a:xfrm>
              <a:off x="4022889" y="2093659"/>
              <a:ext cx="1080508" cy="96094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8" y="9"/>
                </a:cxn>
                <a:cxn ang="0">
                  <a:pos x="5" y="103"/>
                </a:cxn>
                <a:cxn ang="0">
                  <a:pos x="34" y="93"/>
                </a:cxn>
                <a:cxn ang="0">
                  <a:pos x="83" y="140"/>
                </a:cxn>
                <a:cxn ang="0">
                  <a:pos x="34" y="188"/>
                </a:cxn>
                <a:cxn ang="0">
                  <a:pos x="3" y="177"/>
                </a:cxn>
                <a:cxn ang="0">
                  <a:pos x="0" y="289"/>
                </a:cxn>
                <a:cxn ang="0">
                  <a:pos x="122" y="290"/>
                </a:cxn>
                <a:cxn ang="0">
                  <a:pos x="115" y="266"/>
                </a:cxn>
                <a:cxn ang="0">
                  <a:pos x="164" y="219"/>
                </a:cxn>
                <a:cxn ang="0">
                  <a:pos x="213" y="266"/>
                </a:cxn>
                <a:cxn ang="0">
                  <a:pos x="205" y="291"/>
                </a:cxn>
                <a:cxn ang="0">
                  <a:pos x="329" y="293"/>
                </a:cxn>
                <a:cxn ang="0">
                  <a:pos x="326" y="175"/>
                </a:cxn>
                <a:cxn ang="0">
                  <a:pos x="297" y="185"/>
                </a:cxn>
                <a:cxn ang="0">
                  <a:pos x="248" y="138"/>
                </a:cxn>
                <a:cxn ang="0">
                  <a:pos x="297" y="90"/>
                </a:cxn>
                <a:cxn ang="0">
                  <a:pos x="323" y="98"/>
                </a:cxn>
                <a:cxn ang="0">
                  <a:pos x="320" y="5"/>
                </a:cxn>
                <a:cxn ang="0">
                  <a:pos x="316" y="1"/>
                </a:cxn>
                <a:cxn ang="0">
                  <a:pos x="210" y="1"/>
                </a:cxn>
                <a:cxn ang="0">
                  <a:pos x="213" y="17"/>
                </a:cxn>
                <a:cxn ang="0">
                  <a:pos x="164" y="64"/>
                </a:cxn>
                <a:cxn ang="0">
                  <a:pos x="115" y="17"/>
                </a:cxn>
                <a:cxn ang="0">
                  <a:pos x="119" y="0"/>
                </a:cxn>
                <a:cxn ang="0">
                  <a:pos x="17" y="0"/>
                </a:cxn>
              </a:cxnLst>
              <a:rect l="0" t="0" r="r" b="b"/>
              <a:pathLst>
                <a:path w="329" h="293">
                  <a:moveTo>
                    <a:pt x="17" y="0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13" y="97"/>
                    <a:pt x="23" y="93"/>
                    <a:pt x="34" y="93"/>
                  </a:cubicBezTo>
                  <a:cubicBezTo>
                    <a:pt x="61" y="93"/>
                    <a:pt x="83" y="114"/>
                    <a:pt x="83" y="140"/>
                  </a:cubicBezTo>
                  <a:cubicBezTo>
                    <a:pt x="83" y="166"/>
                    <a:pt x="61" y="188"/>
                    <a:pt x="34" y="188"/>
                  </a:cubicBezTo>
                  <a:cubicBezTo>
                    <a:pt x="22" y="188"/>
                    <a:pt x="11" y="183"/>
                    <a:pt x="3" y="177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18" y="283"/>
                    <a:pt x="115" y="275"/>
                    <a:pt x="115" y="266"/>
                  </a:cubicBezTo>
                  <a:cubicBezTo>
                    <a:pt x="115" y="240"/>
                    <a:pt x="137" y="219"/>
                    <a:pt x="164" y="219"/>
                  </a:cubicBezTo>
                  <a:cubicBezTo>
                    <a:pt x="191" y="219"/>
                    <a:pt x="213" y="240"/>
                    <a:pt x="213" y="266"/>
                  </a:cubicBezTo>
                  <a:cubicBezTo>
                    <a:pt x="213" y="275"/>
                    <a:pt x="210" y="284"/>
                    <a:pt x="205" y="291"/>
                  </a:cubicBezTo>
                  <a:cubicBezTo>
                    <a:pt x="329" y="293"/>
                    <a:pt x="329" y="293"/>
                    <a:pt x="329" y="293"/>
                  </a:cubicBezTo>
                  <a:cubicBezTo>
                    <a:pt x="326" y="175"/>
                    <a:pt x="326" y="175"/>
                    <a:pt x="326" y="175"/>
                  </a:cubicBezTo>
                  <a:cubicBezTo>
                    <a:pt x="318" y="181"/>
                    <a:pt x="307" y="185"/>
                    <a:pt x="297" y="185"/>
                  </a:cubicBezTo>
                  <a:cubicBezTo>
                    <a:pt x="270" y="185"/>
                    <a:pt x="248" y="164"/>
                    <a:pt x="248" y="138"/>
                  </a:cubicBezTo>
                  <a:cubicBezTo>
                    <a:pt x="248" y="112"/>
                    <a:pt x="270" y="90"/>
                    <a:pt x="297" y="90"/>
                  </a:cubicBezTo>
                  <a:cubicBezTo>
                    <a:pt x="306" y="90"/>
                    <a:pt x="316" y="93"/>
                    <a:pt x="323" y="98"/>
                  </a:cubicBezTo>
                  <a:cubicBezTo>
                    <a:pt x="320" y="5"/>
                    <a:pt x="320" y="5"/>
                    <a:pt x="320" y="5"/>
                  </a:cubicBezTo>
                  <a:cubicBezTo>
                    <a:pt x="316" y="1"/>
                    <a:pt x="316" y="1"/>
                    <a:pt x="316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6"/>
                    <a:pt x="213" y="11"/>
                    <a:pt x="213" y="17"/>
                  </a:cubicBezTo>
                  <a:cubicBezTo>
                    <a:pt x="213" y="43"/>
                    <a:pt x="191" y="64"/>
                    <a:pt x="164" y="64"/>
                  </a:cubicBezTo>
                  <a:cubicBezTo>
                    <a:pt x="137" y="64"/>
                    <a:pt x="115" y="43"/>
                    <a:pt x="115" y="17"/>
                  </a:cubicBezTo>
                  <a:cubicBezTo>
                    <a:pt x="115" y="11"/>
                    <a:pt x="117" y="6"/>
                    <a:pt x="119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任意多边形: 形状 45"/>
            <p:cNvSpPr>
              <a:spLocks/>
            </p:cNvSpPr>
            <p:nvPr/>
          </p:nvSpPr>
          <p:spPr bwMode="auto">
            <a:xfrm>
              <a:off x="4049459" y="2079546"/>
              <a:ext cx="1025155" cy="28785"/>
            </a:xfrm>
            <a:custGeom>
              <a:avLst/>
              <a:gdLst/>
              <a:ahLst/>
              <a:cxnLst>
                <a:cxn ang="0">
                  <a:pos x="457" y="1"/>
                </a:cxn>
                <a:cxn ang="0">
                  <a:pos x="463" y="7"/>
                </a:cxn>
                <a:cxn ang="0">
                  <a:pos x="463" y="1"/>
                </a:cxn>
                <a:cxn ang="0">
                  <a:pos x="457" y="1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463" h="13">
                  <a:moveTo>
                    <a:pt x="457" y="1"/>
                  </a:moveTo>
                  <a:lnTo>
                    <a:pt x="463" y="7"/>
                  </a:lnTo>
                  <a:lnTo>
                    <a:pt x="463" y="1"/>
                  </a:lnTo>
                  <a:lnTo>
                    <a:pt x="457" y="1"/>
                  </a:lnTo>
                  <a:close/>
                  <a:moveTo>
                    <a:pt x="0" y="0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857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任意多边形: 形状 46"/>
            <p:cNvSpPr>
              <a:spLocks/>
            </p:cNvSpPr>
            <p:nvPr/>
          </p:nvSpPr>
          <p:spPr bwMode="auto">
            <a:xfrm>
              <a:off x="4049459" y="2079546"/>
              <a:ext cx="1025155" cy="28785"/>
            </a:xfrm>
            <a:custGeom>
              <a:avLst/>
              <a:gdLst/>
              <a:ahLst/>
              <a:cxnLst>
                <a:cxn ang="0">
                  <a:pos x="457" y="1"/>
                </a:cxn>
                <a:cxn ang="0">
                  <a:pos x="463" y="7"/>
                </a:cxn>
                <a:cxn ang="0">
                  <a:pos x="463" y="1"/>
                </a:cxn>
                <a:cxn ang="0">
                  <a:pos x="457" y="1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463" h="13">
                  <a:moveTo>
                    <a:pt x="457" y="1"/>
                  </a:moveTo>
                  <a:lnTo>
                    <a:pt x="463" y="7"/>
                  </a:lnTo>
                  <a:lnTo>
                    <a:pt x="463" y="1"/>
                  </a:lnTo>
                  <a:lnTo>
                    <a:pt x="457" y="1"/>
                  </a:lnTo>
                  <a:moveTo>
                    <a:pt x="0" y="0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3766047" y="2814646"/>
              <a:ext cx="1607477" cy="1200072"/>
              <a:chOff x="3766047" y="2725746"/>
              <a:chExt cx="1607477" cy="1200072"/>
            </a:xfrm>
          </p:grpSpPr>
          <p:sp>
            <p:nvSpPr>
              <p:cNvPr id="76" name="任意多边形: 形状 75"/>
              <p:cNvSpPr>
                <a:spLocks/>
              </p:cNvSpPr>
              <p:nvPr/>
            </p:nvSpPr>
            <p:spPr bwMode="auto">
              <a:xfrm>
                <a:off x="4729206" y="3257143"/>
                <a:ext cx="77496" cy="668675"/>
              </a:xfrm>
              <a:custGeom>
                <a:avLst/>
                <a:gdLst/>
                <a:ahLst/>
                <a:cxnLst>
                  <a:cxn ang="0">
                    <a:pos x="3" y="247"/>
                  </a:cxn>
                  <a:cxn ang="0">
                    <a:pos x="35" y="302"/>
                  </a:cxn>
                  <a:cxn ang="0">
                    <a:pos x="34" y="0"/>
                  </a:cxn>
                  <a:cxn ang="0">
                    <a:pos x="0" y="6"/>
                  </a:cxn>
                  <a:cxn ang="0">
                    <a:pos x="3" y="247"/>
                  </a:cxn>
                </a:cxnLst>
                <a:rect l="0" t="0" r="r" b="b"/>
                <a:pathLst>
                  <a:path w="35" h="302">
                    <a:moveTo>
                      <a:pt x="3" y="247"/>
                    </a:moveTo>
                    <a:lnTo>
                      <a:pt x="35" y="302"/>
                    </a:lnTo>
                    <a:lnTo>
                      <a:pt x="34" y="0"/>
                    </a:lnTo>
                    <a:lnTo>
                      <a:pt x="0" y="6"/>
                    </a:lnTo>
                    <a:lnTo>
                      <a:pt x="3" y="2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任意多边形: 形状 76"/>
              <p:cNvSpPr>
                <a:spLocks/>
              </p:cNvSpPr>
              <p:nvPr/>
            </p:nvSpPr>
            <p:spPr bwMode="auto">
              <a:xfrm>
                <a:off x="4315158" y="3270428"/>
                <a:ext cx="75281" cy="650962"/>
              </a:xfrm>
              <a:custGeom>
                <a:avLst/>
                <a:gdLst/>
                <a:ahLst/>
                <a:cxnLst>
                  <a:cxn ang="0">
                    <a:pos x="0" y="294"/>
                  </a:cxn>
                  <a:cxn ang="0">
                    <a:pos x="34" y="244"/>
                  </a:cxn>
                  <a:cxn ang="0">
                    <a:pos x="34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294">
                    <a:moveTo>
                      <a:pt x="0" y="294"/>
                    </a:moveTo>
                    <a:lnTo>
                      <a:pt x="34" y="244"/>
                    </a:lnTo>
                    <a:lnTo>
                      <a:pt x="34" y="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矩形 77"/>
              <p:cNvSpPr>
                <a:spLocks/>
              </p:cNvSpPr>
              <p:nvPr/>
            </p:nvSpPr>
            <p:spPr bwMode="auto">
              <a:xfrm>
                <a:off x="4330658" y="3283713"/>
                <a:ext cx="480472" cy="7528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任意多边形: 形状 78"/>
              <p:cNvSpPr>
                <a:spLocks/>
              </p:cNvSpPr>
              <p:nvPr/>
            </p:nvSpPr>
            <p:spPr bwMode="auto">
              <a:xfrm>
                <a:off x="3766047" y="2725746"/>
                <a:ext cx="1607477" cy="1200072"/>
              </a:xfrm>
              <a:custGeom>
                <a:avLst/>
                <a:gdLst/>
                <a:ahLst/>
                <a:cxnLst>
                  <a:cxn ang="0">
                    <a:pos x="470" y="181"/>
                  </a:cxn>
                  <a:cxn ang="0">
                    <a:pos x="447" y="174"/>
                  </a:cxn>
                  <a:cxn ang="0">
                    <a:pos x="411" y="194"/>
                  </a:cxn>
                  <a:cxn ang="0">
                    <a:pos x="410" y="71"/>
                  </a:cxn>
                  <a:cxn ang="0">
                    <a:pos x="273" y="69"/>
                  </a:cxn>
                  <a:cxn ang="0">
                    <a:pos x="285" y="40"/>
                  </a:cxn>
                  <a:cxn ang="0">
                    <a:pos x="266" y="6"/>
                  </a:cxn>
                  <a:cxn ang="0">
                    <a:pos x="243" y="0"/>
                  </a:cxn>
                  <a:cxn ang="0">
                    <a:pos x="201" y="40"/>
                  </a:cxn>
                  <a:cxn ang="0">
                    <a:pos x="212" y="69"/>
                  </a:cxn>
                  <a:cxn ang="0">
                    <a:pos x="76" y="67"/>
                  </a:cxn>
                  <a:cxn ang="0">
                    <a:pos x="75" y="188"/>
                  </a:cxn>
                  <a:cxn ang="0">
                    <a:pos x="65" y="180"/>
                  </a:cxn>
                  <a:cxn ang="0">
                    <a:pos x="42" y="173"/>
                  </a:cxn>
                  <a:cxn ang="0">
                    <a:pos x="0" y="214"/>
                  </a:cxn>
                  <a:cxn ang="0">
                    <a:pos x="42" y="255"/>
                  </a:cxn>
                  <a:cxn ang="0">
                    <a:pos x="67" y="246"/>
                  </a:cxn>
                  <a:cxn ang="0">
                    <a:pos x="73" y="241"/>
                  </a:cxn>
                  <a:cxn ang="0">
                    <a:pos x="68" y="364"/>
                  </a:cxn>
                  <a:cxn ang="0">
                    <a:pos x="167" y="364"/>
                  </a:cxn>
                  <a:cxn ang="0">
                    <a:pos x="174" y="175"/>
                  </a:cxn>
                  <a:cxn ang="0">
                    <a:pos x="314" y="175"/>
                  </a:cxn>
                  <a:cxn ang="0">
                    <a:pos x="317" y="365"/>
                  </a:cxn>
                  <a:cxn ang="0">
                    <a:pos x="416" y="365"/>
                  </a:cxn>
                  <a:cxn ang="0">
                    <a:pos x="412" y="237"/>
                  </a:cxn>
                  <a:cxn ang="0">
                    <a:pos x="447" y="256"/>
                  </a:cxn>
                  <a:cxn ang="0">
                    <a:pos x="473" y="247"/>
                  </a:cxn>
                  <a:cxn ang="0">
                    <a:pos x="489" y="215"/>
                  </a:cxn>
                  <a:cxn ang="0">
                    <a:pos x="470" y="181"/>
                  </a:cxn>
                </a:cxnLst>
                <a:rect l="0" t="0" r="r" b="b"/>
                <a:pathLst>
                  <a:path w="489" h="365">
                    <a:moveTo>
                      <a:pt x="470" y="181"/>
                    </a:moveTo>
                    <a:cubicBezTo>
                      <a:pt x="464" y="176"/>
                      <a:pt x="456" y="174"/>
                      <a:pt x="447" y="174"/>
                    </a:cubicBezTo>
                    <a:cubicBezTo>
                      <a:pt x="432" y="174"/>
                      <a:pt x="418" y="182"/>
                      <a:pt x="411" y="194"/>
                    </a:cubicBezTo>
                    <a:cubicBezTo>
                      <a:pt x="410" y="71"/>
                      <a:pt x="410" y="71"/>
                      <a:pt x="410" y="71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80" y="61"/>
                      <a:pt x="285" y="51"/>
                      <a:pt x="285" y="40"/>
                    </a:cubicBezTo>
                    <a:cubicBezTo>
                      <a:pt x="285" y="26"/>
                      <a:pt x="277" y="14"/>
                      <a:pt x="266" y="6"/>
                    </a:cubicBezTo>
                    <a:cubicBezTo>
                      <a:pt x="259" y="2"/>
                      <a:pt x="251" y="0"/>
                      <a:pt x="243" y="0"/>
                    </a:cubicBezTo>
                    <a:cubicBezTo>
                      <a:pt x="220" y="0"/>
                      <a:pt x="201" y="18"/>
                      <a:pt x="201" y="40"/>
                    </a:cubicBezTo>
                    <a:cubicBezTo>
                      <a:pt x="201" y="51"/>
                      <a:pt x="205" y="61"/>
                      <a:pt x="212" y="69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5" y="188"/>
                      <a:pt x="75" y="188"/>
                      <a:pt x="75" y="188"/>
                    </a:cubicBezTo>
                    <a:cubicBezTo>
                      <a:pt x="72" y="185"/>
                      <a:pt x="69" y="182"/>
                      <a:pt x="65" y="180"/>
                    </a:cubicBezTo>
                    <a:cubicBezTo>
                      <a:pt x="58" y="175"/>
                      <a:pt x="50" y="173"/>
                      <a:pt x="42" y="173"/>
                    </a:cubicBezTo>
                    <a:cubicBezTo>
                      <a:pt x="19" y="173"/>
                      <a:pt x="0" y="191"/>
                      <a:pt x="0" y="214"/>
                    </a:cubicBezTo>
                    <a:cubicBezTo>
                      <a:pt x="0" y="236"/>
                      <a:pt x="19" y="255"/>
                      <a:pt x="42" y="255"/>
                    </a:cubicBezTo>
                    <a:cubicBezTo>
                      <a:pt x="51" y="255"/>
                      <a:pt x="60" y="251"/>
                      <a:pt x="67" y="246"/>
                    </a:cubicBezTo>
                    <a:cubicBezTo>
                      <a:pt x="69" y="245"/>
                      <a:pt x="71" y="243"/>
                      <a:pt x="73" y="241"/>
                    </a:cubicBezTo>
                    <a:cubicBezTo>
                      <a:pt x="68" y="364"/>
                      <a:pt x="68" y="364"/>
                      <a:pt x="68" y="364"/>
                    </a:cubicBezTo>
                    <a:cubicBezTo>
                      <a:pt x="167" y="364"/>
                      <a:pt x="167" y="364"/>
                      <a:pt x="167" y="364"/>
                    </a:cubicBezTo>
                    <a:cubicBezTo>
                      <a:pt x="174" y="175"/>
                      <a:pt x="174" y="175"/>
                      <a:pt x="174" y="175"/>
                    </a:cubicBezTo>
                    <a:cubicBezTo>
                      <a:pt x="314" y="175"/>
                      <a:pt x="314" y="175"/>
                      <a:pt x="314" y="175"/>
                    </a:cubicBezTo>
                    <a:cubicBezTo>
                      <a:pt x="317" y="365"/>
                      <a:pt x="317" y="365"/>
                      <a:pt x="317" y="365"/>
                    </a:cubicBezTo>
                    <a:cubicBezTo>
                      <a:pt x="416" y="365"/>
                      <a:pt x="416" y="365"/>
                      <a:pt x="416" y="365"/>
                    </a:cubicBezTo>
                    <a:cubicBezTo>
                      <a:pt x="412" y="237"/>
                      <a:pt x="412" y="237"/>
                      <a:pt x="412" y="237"/>
                    </a:cubicBezTo>
                    <a:cubicBezTo>
                      <a:pt x="420" y="248"/>
                      <a:pt x="433" y="256"/>
                      <a:pt x="447" y="256"/>
                    </a:cubicBezTo>
                    <a:cubicBezTo>
                      <a:pt x="457" y="256"/>
                      <a:pt x="466" y="252"/>
                      <a:pt x="473" y="247"/>
                    </a:cubicBezTo>
                    <a:cubicBezTo>
                      <a:pt x="483" y="240"/>
                      <a:pt x="489" y="228"/>
                      <a:pt x="489" y="215"/>
                    </a:cubicBezTo>
                    <a:cubicBezTo>
                      <a:pt x="489" y="200"/>
                      <a:pt x="482" y="188"/>
                      <a:pt x="470" y="18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9" name="任意多边形: 形状 48"/>
            <p:cNvSpPr>
              <a:spLocks/>
            </p:cNvSpPr>
            <p:nvPr/>
          </p:nvSpPr>
          <p:spPr bwMode="auto">
            <a:xfrm>
              <a:off x="5123325" y="2799147"/>
              <a:ext cx="504827" cy="1211144"/>
            </a:xfrm>
            <a:custGeom>
              <a:avLst/>
              <a:gdLst/>
              <a:ahLst/>
              <a:cxnLst>
                <a:cxn ang="0">
                  <a:pos x="154" y="365"/>
                </a:cxn>
                <a:cxn ang="0">
                  <a:pos x="131" y="74"/>
                </a:cxn>
                <a:cxn ang="0">
                  <a:pos x="86" y="73"/>
                </a:cxn>
                <a:cxn ang="0">
                  <a:pos x="103" y="41"/>
                </a:cxn>
                <a:cxn ang="0">
                  <a:pos x="84" y="6"/>
                </a:cxn>
                <a:cxn ang="0">
                  <a:pos x="61" y="0"/>
                </a:cxn>
                <a:cxn ang="0">
                  <a:pos x="19" y="41"/>
                </a:cxn>
                <a:cxn ang="0">
                  <a:pos x="35" y="73"/>
                </a:cxn>
                <a:cxn ang="0">
                  <a:pos x="1" y="72"/>
                </a:cxn>
                <a:cxn ang="0">
                  <a:pos x="0" y="191"/>
                </a:cxn>
                <a:cxn ang="0">
                  <a:pos x="1" y="194"/>
                </a:cxn>
                <a:cxn ang="0">
                  <a:pos x="34" y="178"/>
                </a:cxn>
                <a:cxn ang="0">
                  <a:pos x="76" y="220"/>
                </a:cxn>
                <a:cxn ang="0">
                  <a:pos x="34" y="263"/>
                </a:cxn>
                <a:cxn ang="0">
                  <a:pos x="3" y="248"/>
                </a:cxn>
                <a:cxn ang="0">
                  <a:pos x="7" y="369"/>
                </a:cxn>
                <a:cxn ang="0">
                  <a:pos x="154" y="365"/>
                </a:cxn>
              </a:cxnLst>
              <a:rect l="0" t="0" r="r" b="b"/>
              <a:pathLst>
                <a:path w="154" h="369">
                  <a:moveTo>
                    <a:pt x="154" y="365"/>
                  </a:moveTo>
                  <a:cubicBezTo>
                    <a:pt x="131" y="74"/>
                    <a:pt x="131" y="74"/>
                    <a:pt x="131" y="74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96" y="66"/>
                    <a:pt x="103" y="54"/>
                    <a:pt x="103" y="41"/>
                  </a:cubicBezTo>
                  <a:cubicBezTo>
                    <a:pt x="103" y="26"/>
                    <a:pt x="95" y="14"/>
                    <a:pt x="84" y="6"/>
                  </a:cubicBezTo>
                  <a:cubicBezTo>
                    <a:pt x="77" y="2"/>
                    <a:pt x="70" y="0"/>
                    <a:pt x="61" y="0"/>
                  </a:cubicBezTo>
                  <a:cubicBezTo>
                    <a:pt x="38" y="0"/>
                    <a:pt x="19" y="18"/>
                    <a:pt x="19" y="41"/>
                  </a:cubicBezTo>
                  <a:cubicBezTo>
                    <a:pt x="19" y="54"/>
                    <a:pt x="25" y="65"/>
                    <a:pt x="35" y="73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8" y="184"/>
                    <a:pt x="20" y="178"/>
                    <a:pt x="34" y="178"/>
                  </a:cubicBezTo>
                  <a:cubicBezTo>
                    <a:pt x="57" y="178"/>
                    <a:pt x="76" y="197"/>
                    <a:pt x="76" y="220"/>
                  </a:cubicBezTo>
                  <a:cubicBezTo>
                    <a:pt x="76" y="243"/>
                    <a:pt x="57" y="263"/>
                    <a:pt x="34" y="263"/>
                  </a:cubicBezTo>
                  <a:cubicBezTo>
                    <a:pt x="21" y="263"/>
                    <a:pt x="10" y="257"/>
                    <a:pt x="3" y="248"/>
                  </a:cubicBezTo>
                  <a:cubicBezTo>
                    <a:pt x="7" y="369"/>
                    <a:pt x="7" y="369"/>
                    <a:pt x="7" y="369"/>
                  </a:cubicBezTo>
                  <a:lnTo>
                    <a:pt x="154" y="365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任意多边形: 形状 49"/>
            <p:cNvSpPr>
              <a:spLocks/>
            </p:cNvSpPr>
            <p:nvPr/>
          </p:nvSpPr>
          <p:spPr bwMode="auto">
            <a:xfrm>
              <a:off x="3511420" y="2794719"/>
              <a:ext cx="495971" cy="1213357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22" y="73"/>
                </a:cxn>
                <a:cxn ang="0">
                  <a:pos x="66" y="73"/>
                </a:cxn>
                <a:cxn ang="0">
                  <a:pos x="50" y="40"/>
                </a:cxn>
                <a:cxn ang="0">
                  <a:pos x="69" y="6"/>
                </a:cxn>
                <a:cxn ang="0">
                  <a:pos x="91" y="0"/>
                </a:cxn>
                <a:cxn ang="0">
                  <a:pos x="133" y="40"/>
                </a:cxn>
                <a:cxn ang="0">
                  <a:pos x="117" y="73"/>
                </a:cxn>
                <a:cxn ang="0">
                  <a:pos x="150" y="72"/>
                </a:cxn>
                <a:cxn ang="0">
                  <a:pos x="151" y="191"/>
                </a:cxn>
                <a:cxn ang="0">
                  <a:pos x="151" y="194"/>
                </a:cxn>
                <a:cxn ang="0">
                  <a:pos x="118" y="177"/>
                </a:cxn>
                <a:cxn ang="0">
                  <a:pos x="76" y="220"/>
                </a:cxn>
                <a:cxn ang="0">
                  <a:pos x="118" y="262"/>
                </a:cxn>
                <a:cxn ang="0">
                  <a:pos x="149" y="248"/>
                </a:cxn>
                <a:cxn ang="0">
                  <a:pos x="145" y="369"/>
                </a:cxn>
                <a:cxn ang="0">
                  <a:pos x="0" y="365"/>
                </a:cxn>
              </a:cxnLst>
              <a:rect l="0" t="0" r="r" b="b"/>
              <a:pathLst>
                <a:path w="151" h="369">
                  <a:moveTo>
                    <a:pt x="0" y="365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6" y="66"/>
                    <a:pt x="50" y="54"/>
                    <a:pt x="50" y="40"/>
                  </a:cubicBezTo>
                  <a:cubicBezTo>
                    <a:pt x="50" y="26"/>
                    <a:pt x="57" y="14"/>
                    <a:pt x="69" y="6"/>
                  </a:cubicBezTo>
                  <a:cubicBezTo>
                    <a:pt x="75" y="2"/>
                    <a:pt x="83" y="0"/>
                    <a:pt x="91" y="0"/>
                  </a:cubicBezTo>
                  <a:cubicBezTo>
                    <a:pt x="114" y="0"/>
                    <a:pt x="133" y="18"/>
                    <a:pt x="133" y="40"/>
                  </a:cubicBezTo>
                  <a:cubicBezTo>
                    <a:pt x="133" y="54"/>
                    <a:pt x="126" y="65"/>
                    <a:pt x="117" y="73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1" y="194"/>
                    <a:pt x="151" y="194"/>
                    <a:pt x="151" y="194"/>
                  </a:cubicBezTo>
                  <a:cubicBezTo>
                    <a:pt x="143" y="184"/>
                    <a:pt x="132" y="177"/>
                    <a:pt x="118" y="177"/>
                  </a:cubicBezTo>
                  <a:cubicBezTo>
                    <a:pt x="95" y="177"/>
                    <a:pt x="76" y="196"/>
                    <a:pt x="76" y="220"/>
                  </a:cubicBezTo>
                  <a:cubicBezTo>
                    <a:pt x="76" y="243"/>
                    <a:pt x="95" y="262"/>
                    <a:pt x="118" y="262"/>
                  </a:cubicBezTo>
                  <a:cubicBezTo>
                    <a:pt x="130" y="262"/>
                    <a:pt x="141" y="257"/>
                    <a:pt x="149" y="248"/>
                  </a:cubicBezTo>
                  <a:cubicBezTo>
                    <a:pt x="145" y="369"/>
                    <a:pt x="145" y="369"/>
                    <a:pt x="145" y="369"/>
                  </a:cubicBezTo>
                  <a:lnTo>
                    <a:pt x="0" y="365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 flipH="1">
              <a:off x="5381621" y="2232025"/>
              <a:ext cx="1010981" cy="217757"/>
              <a:chOff x="2546345" y="1459073"/>
              <a:chExt cx="1285390" cy="221445"/>
            </a:xfrm>
          </p:grpSpPr>
          <p:cxnSp>
            <p:nvCxnSpPr>
              <p:cNvPr id="74" name="直接连接符 73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3">
                    <a:lumMod val="75000"/>
                  </a:schemeClr>
                </a:solidFill>
                <a:prstDash val="solid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flipH="1" flipV="1">
                <a:off x="2546345" y="1459073"/>
                <a:ext cx="1046336" cy="0"/>
              </a:xfrm>
              <a:prstGeom prst="line">
                <a:avLst/>
              </a:prstGeom>
              <a:ln w="19050" cap="rnd">
                <a:solidFill>
                  <a:schemeClr val="accent3">
                    <a:lumMod val="75000"/>
                  </a:schemeClr>
                </a:solidFill>
                <a:prstDash val="solid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组合 51"/>
            <p:cNvGrpSpPr/>
            <p:nvPr/>
          </p:nvGrpSpPr>
          <p:grpSpPr>
            <a:xfrm>
              <a:off x="2743202" y="2232025"/>
              <a:ext cx="1010981" cy="217757"/>
              <a:chOff x="2546345" y="1459073"/>
              <a:chExt cx="1285390" cy="221445"/>
            </a:xfrm>
          </p:grpSpPr>
          <p:cxnSp>
            <p:nvCxnSpPr>
              <p:cNvPr id="72" name="直接连接符 71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5">
                    <a:lumMod val="75000"/>
                  </a:schemeClr>
                </a:solidFill>
                <a:prstDash val="solid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 flipV="1">
                <a:off x="2546345" y="1459073"/>
                <a:ext cx="1046336" cy="0"/>
              </a:xfrm>
              <a:prstGeom prst="line">
                <a:avLst/>
              </a:prstGeom>
              <a:ln w="19050" cap="rnd">
                <a:solidFill>
                  <a:schemeClr val="accent5">
                    <a:lumMod val="75000"/>
                  </a:schemeClr>
                </a:solidFill>
                <a:prstDash val="solid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组合 52"/>
            <p:cNvGrpSpPr/>
            <p:nvPr/>
          </p:nvGrpSpPr>
          <p:grpSpPr>
            <a:xfrm flipH="1">
              <a:off x="5381621" y="3479800"/>
              <a:ext cx="1010981" cy="217757"/>
              <a:chOff x="2546345" y="1459073"/>
              <a:chExt cx="1285390" cy="221445"/>
            </a:xfrm>
          </p:grpSpPr>
          <p:cxnSp>
            <p:nvCxnSpPr>
              <p:cNvPr id="70" name="直接连接符 69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2">
                    <a:lumMod val="75000"/>
                  </a:schemeClr>
                </a:solidFill>
                <a:prstDash val="solid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flipH="1" flipV="1">
                <a:off x="2546345" y="1459073"/>
                <a:ext cx="1046336" cy="0"/>
              </a:xfrm>
              <a:prstGeom prst="line">
                <a:avLst/>
              </a:prstGeom>
              <a:ln w="19050" cap="rnd">
                <a:solidFill>
                  <a:schemeClr val="accent2">
                    <a:lumMod val="75000"/>
                  </a:schemeClr>
                </a:solidFill>
                <a:prstDash val="solid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53"/>
            <p:cNvGrpSpPr/>
            <p:nvPr/>
          </p:nvGrpSpPr>
          <p:grpSpPr>
            <a:xfrm>
              <a:off x="2743202" y="3479798"/>
              <a:ext cx="1010982" cy="217759"/>
              <a:chOff x="2546344" y="1459071"/>
              <a:chExt cx="1285391" cy="221447"/>
            </a:xfrm>
          </p:grpSpPr>
          <p:cxnSp>
            <p:nvCxnSpPr>
              <p:cNvPr id="68" name="直接连接符 67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6">
                    <a:lumMod val="75000"/>
                  </a:schemeClr>
                </a:solidFill>
                <a:prstDash val="solid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flipH="1" flipV="1">
                <a:off x="2546344" y="1459071"/>
                <a:ext cx="1046335" cy="0"/>
              </a:xfrm>
              <a:prstGeom prst="line">
                <a:avLst/>
              </a:prstGeom>
              <a:ln w="19050" cap="rnd">
                <a:solidFill>
                  <a:schemeClr val="accent6">
                    <a:lumMod val="75000"/>
                  </a:schemeClr>
                </a:solidFill>
                <a:prstDash val="solid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>
              <a:off x="437903" y="1651958"/>
              <a:ext cx="2114800" cy="839394"/>
              <a:chOff x="5638262" y="1267102"/>
              <a:chExt cx="2649923" cy="839394"/>
            </a:xfrm>
          </p:grpSpPr>
          <p:sp>
            <p:nvSpPr>
              <p:cNvPr id="66" name="文本框 38"/>
              <p:cNvSpPr txBox="1"/>
              <p:nvPr/>
            </p:nvSpPr>
            <p:spPr>
              <a:xfrm>
                <a:off x="6876439" y="1267102"/>
                <a:ext cx="1411746" cy="337999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spAutoFit/>
              </a:bodyPr>
              <a:lstStyle/>
              <a:p>
                <a:pPr algn="r"/>
                <a:r>
                  <a:rPr lang="zh-CN" altLang="en-US" sz="2000" b="1" dirty="0">
                    <a:cs typeface="+mn-ea"/>
                    <a:sym typeface="+mn-lt"/>
                  </a:rPr>
                  <a:t>The title text</a:t>
                </a:r>
              </a:p>
            </p:txBody>
          </p:sp>
          <p:sp>
            <p:nvSpPr>
              <p:cNvPr id="67" name="文本框 39"/>
              <p:cNvSpPr txBox="1"/>
              <p:nvPr/>
            </p:nvSpPr>
            <p:spPr>
              <a:xfrm>
                <a:off x="5638262" y="1698645"/>
                <a:ext cx="2649923" cy="407851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spAutoFit/>
              </a:bodyPr>
              <a:lstStyle/>
              <a:p>
                <a:pPr lvl="0"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cs typeface="+mn-ea"/>
                    <a:sym typeface="+mn-lt"/>
                  </a:rPr>
                  <a:t>This section is displayed as a text layout placeholder</a:t>
                </a: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6597403" y="1651959"/>
              <a:ext cx="2114800" cy="839393"/>
              <a:chOff x="5638262" y="1267103"/>
              <a:chExt cx="2649923" cy="839393"/>
            </a:xfrm>
          </p:grpSpPr>
          <p:sp>
            <p:nvSpPr>
              <p:cNvPr id="64" name="文本框 41"/>
              <p:cNvSpPr txBox="1"/>
              <p:nvPr/>
            </p:nvSpPr>
            <p:spPr>
              <a:xfrm>
                <a:off x="5638263" y="1267103"/>
                <a:ext cx="1411746" cy="337998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zh-CN" altLang="en-US" sz="2000" b="1" dirty="0">
                    <a:cs typeface="+mn-ea"/>
                    <a:sym typeface="+mn-lt"/>
                  </a:rPr>
                  <a:t>The title text</a:t>
                </a:r>
              </a:p>
            </p:txBody>
          </p:sp>
          <p:sp>
            <p:nvSpPr>
              <p:cNvPr id="65" name="文本框 42"/>
              <p:cNvSpPr txBox="1"/>
              <p:nvPr/>
            </p:nvSpPr>
            <p:spPr>
              <a:xfrm>
                <a:off x="5638262" y="1698645"/>
                <a:ext cx="2649923" cy="407851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spAutoFit/>
              </a:bodyPr>
              <a:lstStyle/>
              <a:p>
                <a:pPr lvl="0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cs typeface="+mn-ea"/>
                    <a:sym typeface="+mn-lt"/>
                  </a:rPr>
                  <a:t>This section is displayed as a text layout placeholder</a:t>
                </a: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437903" y="2885446"/>
              <a:ext cx="2114800" cy="1034868"/>
              <a:chOff x="5638262" y="1267103"/>
              <a:chExt cx="2649923" cy="1034868"/>
            </a:xfrm>
          </p:grpSpPr>
          <p:sp>
            <p:nvSpPr>
              <p:cNvPr id="62" name="文本框 44"/>
              <p:cNvSpPr txBox="1"/>
              <p:nvPr/>
            </p:nvSpPr>
            <p:spPr>
              <a:xfrm>
                <a:off x="6876439" y="1267103"/>
                <a:ext cx="1411746" cy="337998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spAutoFit/>
              </a:bodyPr>
              <a:lstStyle/>
              <a:p>
                <a:pPr algn="r"/>
                <a:r>
                  <a:rPr lang="zh-CN" altLang="en-US" sz="2000" b="1" dirty="0">
                    <a:cs typeface="+mn-ea"/>
                    <a:sym typeface="+mn-lt"/>
                  </a:rPr>
                  <a:t>The title text</a:t>
                </a:r>
              </a:p>
            </p:txBody>
          </p:sp>
          <p:sp>
            <p:nvSpPr>
              <p:cNvPr id="63" name="文本框 45"/>
              <p:cNvSpPr txBox="1"/>
              <p:nvPr/>
            </p:nvSpPr>
            <p:spPr>
              <a:xfrm>
                <a:off x="5638262" y="1698645"/>
                <a:ext cx="2649923" cy="603326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spAutoFit/>
              </a:bodyPr>
              <a:lstStyle/>
              <a:p>
                <a:pPr lvl="0"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cs typeface="+mn-ea"/>
                    <a:sym typeface="+mn-lt"/>
                  </a:rPr>
                  <a:t>This section is displayed as a text layout placeholder</a:t>
                </a:r>
              </a:p>
              <a:p>
                <a:pPr lvl="0" algn="r" defTabSz="914400">
                  <a:spcBef>
                    <a:spcPct val="0"/>
                  </a:spcBef>
                  <a:defRPr/>
                </a:pPr>
                <a:endParaRPr lang="zh-CN" altLang="en-US" sz="105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6597403" y="2885446"/>
              <a:ext cx="2114800" cy="839393"/>
              <a:chOff x="5638262" y="1267103"/>
              <a:chExt cx="2649923" cy="839393"/>
            </a:xfrm>
          </p:grpSpPr>
          <p:sp>
            <p:nvSpPr>
              <p:cNvPr id="60" name="文本框 47"/>
              <p:cNvSpPr txBox="1"/>
              <p:nvPr/>
            </p:nvSpPr>
            <p:spPr>
              <a:xfrm>
                <a:off x="5638263" y="1267103"/>
                <a:ext cx="1411746" cy="337998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zh-CN" altLang="en-US" sz="2000" b="1" dirty="0">
                    <a:cs typeface="+mn-ea"/>
                    <a:sym typeface="+mn-lt"/>
                  </a:rPr>
                  <a:t>The title text</a:t>
                </a:r>
              </a:p>
            </p:txBody>
          </p:sp>
          <p:sp>
            <p:nvSpPr>
              <p:cNvPr id="61" name="文本框 48"/>
              <p:cNvSpPr txBox="1"/>
              <p:nvPr/>
            </p:nvSpPr>
            <p:spPr>
              <a:xfrm>
                <a:off x="5638262" y="1698645"/>
                <a:ext cx="2649923" cy="407851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spAutoFit/>
              </a:bodyPr>
              <a:lstStyle/>
              <a:p>
                <a:pPr lvl="0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cs typeface="+mn-ea"/>
                    <a:sym typeface="+mn-lt"/>
                  </a:rPr>
                  <a:t>This section is displayed as a text layout placeholder</a:t>
                </a:r>
              </a:p>
            </p:txBody>
          </p:sp>
        </p:grpSp>
        <p:sp>
          <p:nvSpPr>
            <p:cNvPr id="59" name="任意多边形: 形状 58"/>
            <p:cNvSpPr>
              <a:spLocks/>
            </p:cNvSpPr>
            <p:nvPr/>
          </p:nvSpPr>
          <p:spPr bwMode="auto">
            <a:xfrm>
              <a:off x="4051650" y="1606068"/>
              <a:ext cx="1018512" cy="673103"/>
            </a:xfrm>
            <a:custGeom>
              <a:avLst/>
              <a:gdLst/>
              <a:ahLst/>
              <a:cxnLst>
                <a:cxn ang="0">
                  <a:pos x="310" y="142"/>
                </a:cxn>
                <a:cxn ang="0">
                  <a:pos x="158" y="0"/>
                </a:cxn>
                <a:cxn ang="0">
                  <a:pos x="0" y="142"/>
                </a:cxn>
                <a:cxn ang="0">
                  <a:pos x="112" y="142"/>
                </a:cxn>
                <a:cxn ang="0">
                  <a:pos x="110" y="164"/>
                </a:cxn>
                <a:cxn ang="0">
                  <a:pos x="155" y="205"/>
                </a:cxn>
                <a:cxn ang="0">
                  <a:pos x="200" y="164"/>
                </a:cxn>
                <a:cxn ang="0">
                  <a:pos x="197" y="142"/>
                </a:cxn>
                <a:cxn ang="0">
                  <a:pos x="310" y="142"/>
                </a:cxn>
              </a:cxnLst>
              <a:rect l="0" t="0" r="r" b="b"/>
              <a:pathLst>
                <a:path w="310" h="205">
                  <a:moveTo>
                    <a:pt x="310" y="142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08" y="149"/>
                    <a:pt x="110" y="155"/>
                    <a:pt x="110" y="164"/>
                  </a:cubicBezTo>
                  <a:cubicBezTo>
                    <a:pt x="110" y="188"/>
                    <a:pt x="131" y="205"/>
                    <a:pt x="155" y="205"/>
                  </a:cubicBezTo>
                  <a:cubicBezTo>
                    <a:pt x="179" y="205"/>
                    <a:pt x="200" y="188"/>
                    <a:pt x="200" y="164"/>
                  </a:cubicBezTo>
                  <a:cubicBezTo>
                    <a:pt x="200" y="156"/>
                    <a:pt x="201" y="149"/>
                    <a:pt x="197" y="142"/>
                  </a:cubicBezTo>
                  <a:cubicBezTo>
                    <a:pt x="310" y="142"/>
                    <a:pt x="310" y="142"/>
                    <a:pt x="310" y="14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grpSp>
        <p:nvGrpSpPr>
          <p:cNvPr id="4" name="Group 2"/>
          <p:cNvGrpSpPr/>
          <p:nvPr/>
        </p:nvGrpSpPr>
        <p:grpSpPr>
          <a:xfrm>
            <a:off x="3476009" y="2352689"/>
            <a:ext cx="2125816" cy="2151922"/>
            <a:chOff x="4084147" y="2092187"/>
            <a:chExt cx="4023707" cy="4073117"/>
          </a:xfrm>
        </p:grpSpPr>
        <p:sp>
          <p:nvSpPr>
            <p:cNvPr id="20" name="Freeform: Shape 65"/>
            <p:cNvSpPr>
              <a:spLocks/>
            </p:cNvSpPr>
            <p:nvPr/>
          </p:nvSpPr>
          <p:spPr bwMode="auto">
            <a:xfrm>
              <a:off x="4084147" y="2668249"/>
              <a:ext cx="2195147" cy="1828562"/>
            </a:xfrm>
            <a:custGeom>
              <a:avLst/>
              <a:gdLst/>
              <a:ahLst/>
              <a:cxnLst>
                <a:cxn ang="0">
                  <a:pos x="126" y="396"/>
                </a:cxn>
                <a:cxn ang="0">
                  <a:pos x="76" y="153"/>
                </a:cxn>
                <a:cxn ang="0">
                  <a:pos x="475" y="73"/>
                </a:cxn>
                <a:cxn ang="0">
                  <a:pos x="225" y="182"/>
                </a:cxn>
                <a:cxn ang="0">
                  <a:pos x="126" y="396"/>
                </a:cxn>
              </a:cxnLst>
              <a:rect l="0" t="0" r="r" b="b"/>
              <a:pathLst>
                <a:path w="475" h="396">
                  <a:moveTo>
                    <a:pt x="126" y="396"/>
                  </a:moveTo>
                  <a:cubicBezTo>
                    <a:pt x="126" y="396"/>
                    <a:pt x="0" y="278"/>
                    <a:pt x="76" y="153"/>
                  </a:cubicBezTo>
                  <a:cubicBezTo>
                    <a:pt x="168" y="0"/>
                    <a:pt x="475" y="73"/>
                    <a:pt x="475" y="73"/>
                  </a:cubicBezTo>
                  <a:cubicBezTo>
                    <a:pt x="475" y="73"/>
                    <a:pt x="318" y="70"/>
                    <a:pt x="225" y="182"/>
                  </a:cubicBezTo>
                  <a:cubicBezTo>
                    <a:pt x="160" y="261"/>
                    <a:pt x="126" y="396"/>
                    <a:pt x="126" y="39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66"/>
            <p:cNvSpPr>
              <a:spLocks/>
            </p:cNvSpPr>
            <p:nvPr/>
          </p:nvSpPr>
          <p:spPr bwMode="auto">
            <a:xfrm>
              <a:off x="5371557" y="2092187"/>
              <a:ext cx="1911479" cy="1793649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215" y="33"/>
                </a:cxn>
                <a:cxn ang="0">
                  <a:pos x="414" y="388"/>
                </a:cxn>
                <a:cxn ang="0">
                  <a:pos x="234" y="184"/>
                </a:cxn>
                <a:cxn ang="0">
                  <a:pos x="0" y="157"/>
                </a:cxn>
              </a:cxnLst>
              <a:rect l="0" t="0" r="r" b="b"/>
              <a:pathLst>
                <a:path w="414" h="388">
                  <a:moveTo>
                    <a:pt x="0" y="157"/>
                  </a:moveTo>
                  <a:cubicBezTo>
                    <a:pt x="0" y="157"/>
                    <a:pt x="73" y="0"/>
                    <a:pt x="215" y="33"/>
                  </a:cubicBezTo>
                  <a:cubicBezTo>
                    <a:pt x="389" y="74"/>
                    <a:pt x="414" y="388"/>
                    <a:pt x="414" y="388"/>
                  </a:cubicBezTo>
                  <a:cubicBezTo>
                    <a:pt x="414" y="388"/>
                    <a:pt x="370" y="238"/>
                    <a:pt x="234" y="184"/>
                  </a:cubicBezTo>
                  <a:cubicBezTo>
                    <a:pt x="139" y="146"/>
                    <a:pt x="0" y="157"/>
                    <a:pt x="0" y="15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67"/>
            <p:cNvSpPr>
              <a:spLocks/>
            </p:cNvSpPr>
            <p:nvPr/>
          </p:nvSpPr>
          <p:spPr bwMode="auto">
            <a:xfrm>
              <a:off x="6763709" y="2969371"/>
              <a:ext cx="1344145" cy="2151506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276" y="167"/>
                </a:cxn>
                <a:cxn ang="0">
                  <a:pos x="0" y="466"/>
                </a:cxn>
                <a:cxn ang="0">
                  <a:pos x="138" y="231"/>
                </a:cxn>
                <a:cxn ang="0">
                  <a:pos x="92" y="0"/>
                </a:cxn>
              </a:cxnLst>
              <a:rect l="0" t="0" r="r" b="b"/>
              <a:pathLst>
                <a:path w="291" h="466">
                  <a:moveTo>
                    <a:pt x="92" y="0"/>
                  </a:moveTo>
                  <a:cubicBezTo>
                    <a:pt x="92" y="0"/>
                    <a:pt x="264" y="21"/>
                    <a:pt x="276" y="167"/>
                  </a:cubicBezTo>
                  <a:cubicBezTo>
                    <a:pt x="291" y="345"/>
                    <a:pt x="0" y="466"/>
                    <a:pt x="0" y="466"/>
                  </a:cubicBezTo>
                  <a:cubicBezTo>
                    <a:pt x="0" y="466"/>
                    <a:pt x="129" y="377"/>
                    <a:pt x="138" y="231"/>
                  </a:cubicBezTo>
                  <a:cubicBezTo>
                    <a:pt x="144" y="129"/>
                    <a:pt x="92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68"/>
            <p:cNvSpPr>
              <a:spLocks/>
            </p:cNvSpPr>
            <p:nvPr/>
          </p:nvSpPr>
          <p:spPr bwMode="auto">
            <a:xfrm>
              <a:off x="5428291" y="4794975"/>
              <a:ext cx="2326070" cy="1370329"/>
            </a:xfrm>
            <a:custGeom>
              <a:avLst/>
              <a:gdLst/>
              <a:ahLst/>
              <a:cxnLst>
                <a:cxn ang="0">
                  <a:pos x="471" y="0"/>
                </a:cxn>
                <a:cxn ang="0">
                  <a:pos x="370" y="226"/>
                </a:cxn>
                <a:cxn ang="0">
                  <a:pos x="0" y="56"/>
                </a:cxn>
                <a:cxn ang="0">
                  <a:pos x="266" y="115"/>
                </a:cxn>
                <a:cxn ang="0">
                  <a:pos x="471" y="0"/>
                </a:cxn>
              </a:cxnLst>
              <a:rect l="0" t="0" r="r" b="b"/>
              <a:pathLst>
                <a:path w="504" h="296">
                  <a:moveTo>
                    <a:pt x="471" y="0"/>
                  </a:moveTo>
                  <a:cubicBezTo>
                    <a:pt x="471" y="0"/>
                    <a:pt x="504" y="170"/>
                    <a:pt x="370" y="226"/>
                  </a:cubicBezTo>
                  <a:cubicBezTo>
                    <a:pt x="205" y="296"/>
                    <a:pt x="0" y="56"/>
                    <a:pt x="0" y="56"/>
                  </a:cubicBezTo>
                  <a:cubicBezTo>
                    <a:pt x="0" y="56"/>
                    <a:pt x="124" y="151"/>
                    <a:pt x="266" y="115"/>
                  </a:cubicBezTo>
                  <a:cubicBezTo>
                    <a:pt x="365" y="89"/>
                    <a:pt x="471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69"/>
            <p:cNvSpPr>
              <a:spLocks/>
            </p:cNvSpPr>
            <p:nvPr/>
          </p:nvSpPr>
          <p:spPr bwMode="auto">
            <a:xfrm>
              <a:off x="4367813" y="3751954"/>
              <a:ext cx="1680182" cy="2374074"/>
            </a:xfrm>
            <a:custGeom>
              <a:avLst/>
              <a:gdLst/>
              <a:ahLst/>
              <a:cxnLst>
                <a:cxn ang="0">
                  <a:pos x="363" y="431"/>
                </a:cxn>
                <a:cxn ang="0">
                  <a:pos x="116" y="404"/>
                </a:cxn>
                <a:cxn ang="0">
                  <a:pos x="164" y="0"/>
                </a:cxn>
                <a:cxn ang="0">
                  <a:pos x="190" y="271"/>
                </a:cxn>
                <a:cxn ang="0">
                  <a:pos x="363" y="431"/>
                </a:cxn>
              </a:cxnLst>
              <a:rect l="0" t="0" r="r" b="b"/>
              <a:pathLst>
                <a:path w="363" h="514">
                  <a:moveTo>
                    <a:pt x="363" y="431"/>
                  </a:moveTo>
                  <a:cubicBezTo>
                    <a:pt x="363" y="431"/>
                    <a:pt x="212" y="514"/>
                    <a:pt x="116" y="404"/>
                  </a:cubicBezTo>
                  <a:cubicBezTo>
                    <a:pt x="0" y="269"/>
                    <a:pt x="164" y="0"/>
                    <a:pt x="164" y="0"/>
                  </a:cubicBezTo>
                  <a:cubicBezTo>
                    <a:pt x="164" y="0"/>
                    <a:pt x="112" y="147"/>
                    <a:pt x="190" y="271"/>
                  </a:cubicBezTo>
                  <a:cubicBezTo>
                    <a:pt x="245" y="357"/>
                    <a:pt x="363" y="431"/>
                    <a:pt x="363" y="431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5" name="Group 70"/>
            <p:cNvGrpSpPr/>
            <p:nvPr/>
          </p:nvGrpSpPr>
          <p:grpSpPr>
            <a:xfrm>
              <a:off x="4560017" y="3277267"/>
              <a:ext cx="298494" cy="459220"/>
              <a:chOff x="4235451" y="4579938"/>
              <a:chExt cx="123825" cy="190499"/>
            </a:xfrm>
            <a:solidFill>
              <a:schemeClr val="bg1"/>
            </a:solidFill>
          </p:grpSpPr>
          <p:sp>
            <p:nvSpPr>
              <p:cNvPr id="56" name="Freeform: Shape 71"/>
              <p:cNvSpPr>
                <a:spLocks/>
              </p:cNvSpPr>
              <p:nvPr/>
            </p:nvSpPr>
            <p:spPr bwMode="auto">
              <a:xfrm>
                <a:off x="4235451" y="4721225"/>
                <a:ext cx="123825" cy="492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17"/>
                  </a:cxn>
                  <a:cxn ang="0">
                    <a:pos x="12" y="16"/>
                  </a:cxn>
                  <a:cxn ang="0">
                    <a:pos x="30" y="15"/>
                  </a:cxn>
                  <a:cxn ang="0">
                    <a:pos x="43" y="3"/>
                  </a:cxn>
                  <a:cxn ang="0">
                    <a:pos x="40" y="2"/>
                  </a:cxn>
                  <a:cxn ang="0">
                    <a:pos x="33" y="8"/>
                  </a:cxn>
                  <a:cxn ang="0">
                    <a:pos x="17" y="7"/>
                  </a:cxn>
                  <a:cxn ang="0">
                    <a:pos x="30" y="5"/>
                  </a:cxn>
                  <a:cxn ang="0">
                    <a:pos x="28" y="2"/>
                  </a:cxn>
                  <a:cxn ang="0">
                    <a:pos x="15" y="2"/>
                  </a:cxn>
                  <a:cxn ang="0">
                    <a:pos x="7" y="1"/>
                  </a:cxn>
                  <a:cxn ang="0">
                    <a:pos x="0" y="8"/>
                  </a:cxn>
                </a:cxnLst>
                <a:rect l="0" t="0" r="r" b="b"/>
                <a:pathLst>
                  <a:path w="43" h="17">
                    <a:moveTo>
                      <a:pt x="0" y="8"/>
                    </a:moveTo>
                    <a:cubicBezTo>
                      <a:pt x="0" y="11"/>
                      <a:pt x="5" y="16"/>
                      <a:pt x="8" y="17"/>
                    </a:cubicBezTo>
                    <a:cubicBezTo>
                      <a:pt x="9" y="17"/>
                      <a:pt x="10" y="16"/>
                      <a:pt x="12" y="16"/>
                    </a:cubicBezTo>
                    <a:cubicBezTo>
                      <a:pt x="12" y="16"/>
                      <a:pt x="26" y="17"/>
                      <a:pt x="30" y="15"/>
                    </a:cubicBezTo>
                    <a:cubicBezTo>
                      <a:pt x="33" y="14"/>
                      <a:pt x="43" y="5"/>
                      <a:pt x="43" y="3"/>
                    </a:cubicBezTo>
                    <a:cubicBezTo>
                      <a:pt x="43" y="1"/>
                      <a:pt x="42" y="0"/>
                      <a:pt x="40" y="2"/>
                    </a:cubicBezTo>
                    <a:cubicBezTo>
                      <a:pt x="37" y="3"/>
                      <a:pt x="35" y="6"/>
                      <a:pt x="33" y="8"/>
                    </a:cubicBezTo>
                    <a:cubicBezTo>
                      <a:pt x="29" y="11"/>
                      <a:pt x="21" y="12"/>
                      <a:pt x="17" y="7"/>
                    </a:cubicBezTo>
                    <a:cubicBezTo>
                      <a:pt x="17" y="7"/>
                      <a:pt x="28" y="8"/>
                      <a:pt x="30" y="5"/>
                    </a:cubicBezTo>
                    <a:cubicBezTo>
                      <a:pt x="31" y="3"/>
                      <a:pt x="30" y="1"/>
                      <a:pt x="28" y="2"/>
                    </a:cubicBezTo>
                    <a:cubicBezTo>
                      <a:pt x="26" y="2"/>
                      <a:pt x="17" y="2"/>
                      <a:pt x="15" y="2"/>
                    </a:cubicBezTo>
                    <a:cubicBezTo>
                      <a:pt x="12" y="1"/>
                      <a:pt x="8" y="0"/>
                      <a:pt x="7" y="1"/>
                    </a:cubicBezTo>
                    <a:cubicBezTo>
                      <a:pt x="5" y="2"/>
                      <a:pt x="1" y="5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Freeform: Shape 72"/>
              <p:cNvSpPr>
                <a:spLocks/>
              </p:cNvSpPr>
              <p:nvPr/>
            </p:nvSpPr>
            <p:spPr bwMode="auto">
              <a:xfrm>
                <a:off x="4281488" y="4695825"/>
                <a:ext cx="49213" cy="1905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9" y="7"/>
                  </a:cxn>
                  <a:cxn ang="0">
                    <a:pos x="13" y="4"/>
                  </a:cxn>
                  <a:cxn ang="0">
                    <a:pos x="12" y="4"/>
                  </a:cxn>
                  <a:cxn ang="0">
                    <a:pos x="15" y="4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7" h="7">
                    <a:moveTo>
                      <a:pt x="1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7"/>
                      <a:pt x="9" y="7"/>
                    </a:cubicBezTo>
                    <a:cubicBezTo>
                      <a:pt x="11" y="7"/>
                      <a:pt x="13" y="6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7" y="3"/>
                      <a:pt x="17" y="2"/>
                    </a:cubicBezTo>
                    <a:cubicBezTo>
                      <a:pt x="17" y="1"/>
                      <a:pt x="16" y="0"/>
                      <a:pt x="1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Freeform: Shape 73"/>
              <p:cNvSpPr>
                <a:spLocks/>
              </p:cNvSpPr>
              <p:nvPr/>
            </p:nvSpPr>
            <p:spPr bwMode="auto">
              <a:xfrm>
                <a:off x="4260851" y="4579938"/>
                <a:ext cx="88900" cy="10001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6"/>
                  </a:cxn>
                  <a:cxn ang="0">
                    <a:pos x="7" y="35"/>
                  </a:cxn>
                  <a:cxn ang="0">
                    <a:pos x="25" y="35"/>
                  </a:cxn>
                  <a:cxn ang="0">
                    <a:pos x="31" y="16"/>
                  </a:cxn>
                  <a:cxn ang="0">
                    <a:pos x="16" y="0"/>
                  </a:cxn>
                  <a:cxn ang="0">
                    <a:pos x="19" y="21"/>
                  </a:cxn>
                  <a:cxn ang="0">
                    <a:pos x="16" y="19"/>
                  </a:cxn>
                  <a:cxn ang="0">
                    <a:pos x="12" y="21"/>
                  </a:cxn>
                  <a:cxn ang="0">
                    <a:pos x="12" y="17"/>
                  </a:cxn>
                  <a:cxn ang="0">
                    <a:pos x="9" y="14"/>
                  </a:cxn>
                  <a:cxn ang="0">
                    <a:pos x="14" y="13"/>
                  </a:cxn>
                  <a:cxn ang="0">
                    <a:pos x="16" y="9"/>
                  </a:cxn>
                  <a:cxn ang="0">
                    <a:pos x="17" y="13"/>
                  </a:cxn>
                  <a:cxn ang="0">
                    <a:pos x="22" y="14"/>
                  </a:cxn>
                  <a:cxn ang="0">
                    <a:pos x="19" y="17"/>
                  </a:cxn>
                  <a:cxn ang="0">
                    <a:pos x="19" y="21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3"/>
                      <a:pt x="7" y="27"/>
                      <a:pt x="7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27"/>
                      <a:pt x="31" y="23"/>
                      <a:pt x="31" y="16"/>
                    </a:cubicBezTo>
                    <a:cubicBezTo>
                      <a:pt x="31" y="7"/>
                      <a:pt x="24" y="0"/>
                      <a:pt x="16" y="0"/>
                    </a:cubicBezTo>
                    <a:close/>
                    <a:moveTo>
                      <a:pt x="19" y="21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9" y="17"/>
                      <a:pt x="19" y="17"/>
                      <a:pt x="19" y="17"/>
                    </a:cubicBezTo>
                    <a:lnTo>
                      <a:pt x="19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Freeform: Shape 74"/>
              <p:cNvSpPr>
                <a:spLocks/>
              </p:cNvSpPr>
              <p:nvPr/>
            </p:nvSpPr>
            <p:spPr bwMode="auto">
              <a:xfrm>
                <a:off x="4281488" y="4683125"/>
                <a:ext cx="49213" cy="952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6" y="3"/>
                  </a:cxn>
                  <a:cxn ang="0">
                    <a:pos x="17" y="2"/>
                  </a:cxn>
                  <a:cxn ang="0">
                    <a:pos x="16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r" b="b"/>
                <a:pathLst>
                  <a:path w="17" h="3">
                    <a:moveTo>
                      <a:pt x="1" y="3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2"/>
                      <a:pt x="17" y="2"/>
                    </a:cubicBezTo>
                    <a:cubicBezTo>
                      <a:pt x="17" y="1"/>
                      <a:pt x="17" y="0"/>
                      <a:pt x="1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75"/>
            <p:cNvGrpSpPr/>
            <p:nvPr/>
          </p:nvGrpSpPr>
          <p:grpSpPr>
            <a:xfrm>
              <a:off x="5893527" y="2352964"/>
              <a:ext cx="478369" cy="392590"/>
              <a:chOff x="2551113" y="4586288"/>
              <a:chExt cx="230188" cy="188912"/>
            </a:xfrm>
            <a:solidFill>
              <a:schemeClr val="bg1"/>
            </a:solidFill>
          </p:grpSpPr>
          <p:sp>
            <p:nvSpPr>
              <p:cNvPr id="48" name="Oval 76"/>
              <p:cNvSpPr>
                <a:spLocks/>
              </p:cNvSpPr>
              <p:nvPr/>
            </p:nvSpPr>
            <p:spPr bwMode="auto">
              <a:xfrm>
                <a:off x="2732088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Freeform: Shape 85"/>
              <p:cNvSpPr>
                <a:spLocks/>
              </p:cNvSpPr>
              <p:nvPr/>
            </p:nvSpPr>
            <p:spPr bwMode="auto">
              <a:xfrm>
                <a:off x="2697163" y="4679950"/>
                <a:ext cx="49213" cy="95250"/>
              </a:xfrm>
              <a:custGeom>
                <a:avLst/>
                <a:gdLst/>
                <a:ahLst/>
                <a:cxnLst>
                  <a:cxn ang="0">
                    <a:pos x="17" y="29"/>
                  </a:cxn>
                  <a:cxn ang="0">
                    <a:pos x="12" y="20"/>
                  </a:cxn>
                  <a:cxn ang="0">
                    <a:pos x="13" y="18"/>
                  </a:cxn>
                  <a:cxn ang="0">
                    <a:pos x="15" y="11"/>
                  </a:cxn>
                  <a:cxn ang="0">
                    <a:pos x="14" y="8"/>
                  </a:cxn>
                  <a:cxn ang="0">
                    <a:pos x="7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8" y="9"/>
                  </a:cxn>
                  <a:cxn ang="0">
                    <a:pos x="4" y="6"/>
                  </a:cxn>
                  <a:cxn ang="0">
                    <a:pos x="1" y="7"/>
                  </a:cxn>
                  <a:cxn ang="0">
                    <a:pos x="2" y="10"/>
                  </a:cxn>
                  <a:cxn ang="0">
                    <a:pos x="6" y="13"/>
                  </a:cxn>
                  <a:cxn ang="0">
                    <a:pos x="7" y="13"/>
                  </a:cxn>
                  <a:cxn ang="0">
                    <a:pos x="5" y="22"/>
                  </a:cxn>
                  <a:cxn ang="0">
                    <a:pos x="4" y="29"/>
                  </a:cxn>
                  <a:cxn ang="0">
                    <a:pos x="3" y="30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8" y="31"/>
                  </a:cxn>
                  <a:cxn ang="0">
                    <a:pos x="9" y="25"/>
                  </a:cxn>
                  <a:cxn ang="0">
                    <a:pos x="13" y="31"/>
                  </a:cxn>
                  <a:cxn ang="0">
                    <a:pos x="16" y="32"/>
                  </a:cxn>
                  <a:cxn ang="0">
                    <a:pos x="17" y="29"/>
                  </a:cxn>
                </a:cxnLst>
                <a:rect l="0" t="0" r="r" b="b"/>
                <a:pathLst>
                  <a:path w="17" h="33">
                    <a:moveTo>
                      <a:pt x="17" y="29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19"/>
                      <a:pt x="13" y="18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0"/>
                      <a:pt x="15" y="9"/>
                      <a:pt x="14" y="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1" y="6"/>
                      <a:pt x="1" y="7"/>
                    </a:cubicBezTo>
                    <a:cubicBezTo>
                      <a:pt x="0" y="9"/>
                      <a:pt x="1" y="10"/>
                      <a:pt x="2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6"/>
                      <a:pt x="6" y="19"/>
                      <a:pt x="5" y="22"/>
                    </a:cubicBezTo>
                    <a:cubicBezTo>
                      <a:pt x="5" y="24"/>
                      <a:pt x="4" y="26"/>
                      <a:pt x="4" y="29"/>
                    </a:cubicBezTo>
                    <a:cubicBezTo>
                      <a:pt x="4" y="29"/>
                      <a:pt x="3" y="30"/>
                      <a:pt x="3" y="30"/>
                    </a:cubicBezTo>
                    <a:cubicBezTo>
                      <a:pt x="3" y="31"/>
                      <a:pt x="4" y="33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3"/>
                      <a:pt x="7" y="32"/>
                      <a:pt x="8" y="31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2"/>
                      <a:pt x="14" y="33"/>
                      <a:pt x="16" y="32"/>
                    </a:cubicBezTo>
                    <a:cubicBezTo>
                      <a:pt x="17" y="32"/>
                      <a:pt x="17" y="31"/>
                      <a:pt x="17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Oval 86"/>
              <p:cNvSpPr>
                <a:spLocks/>
              </p:cNvSpPr>
              <p:nvPr/>
            </p:nvSpPr>
            <p:spPr bwMode="auto">
              <a:xfrm>
                <a:off x="2565401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Freeform: Shape 87"/>
              <p:cNvSpPr>
                <a:spLocks/>
              </p:cNvSpPr>
              <p:nvPr/>
            </p:nvSpPr>
            <p:spPr bwMode="auto">
              <a:xfrm>
                <a:off x="2571751" y="4679950"/>
                <a:ext cx="49213" cy="95250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5" y="20"/>
                  </a:cxn>
                  <a:cxn ang="0">
                    <a:pos x="3" y="18"/>
                  </a:cxn>
                  <a:cxn ang="0">
                    <a:pos x="2" y="11"/>
                  </a:cxn>
                  <a:cxn ang="0">
                    <a:pos x="3" y="8"/>
                  </a:cxn>
                  <a:cxn ang="0">
                    <a:pos x="10" y="1"/>
                  </a:cxn>
                  <a:cxn ang="0">
                    <a:pos x="13" y="1"/>
                  </a:cxn>
                  <a:cxn ang="0">
                    <a:pos x="13" y="4"/>
                  </a:cxn>
                  <a:cxn ang="0">
                    <a:pos x="9" y="9"/>
                  </a:cxn>
                  <a:cxn ang="0">
                    <a:pos x="13" y="6"/>
                  </a:cxn>
                  <a:cxn ang="0">
                    <a:pos x="16" y="7"/>
                  </a:cxn>
                  <a:cxn ang="0">
                    <a:pos x="15" y="10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1" y="22"/>
                  </a:cxn>
                  <a:cxn ang="0">
                    <a:pos x="13" y="29"/>
                  </a:cxn>
                  <a:cxn ang="0">
                    <a:pos x="14" y="30"/>
                  </a:cxn>
                  <a:cxn ang="0">
                    <a:pos x="12" y="33"/>
                  </a:cxn>
                  <a:cxn ang="0">
                    <a:pos x="11" y="33"/>
                  </a:cxn>
                  <a:cxn ang="0">
                    <a:pos x="9" y="31"/>
                  </a:cxn>
                  <a:cxn ang="0">
                    <a:pos x="8" y="25"/>
                  </a:cxn>
                  <a:cxn ang="0">
                    <a:pos x="4" y="31"/>
                  </a:cxn>
                  <a:cxn ang="0">
                    <a:pos x="1" y="32"/>
                  </a:cxn>
                  <a:cxn ang="0">
                    <a:pos x="0" y="29"/>
                  </a:cxn>
                </a:cxnLst>
                <a:rect l="0" t="0" r="r" b="b"/>
                <a:pathLst>
                  <a:path w="17" h="33">
                    <a:moveTo>
                      <a:pt x="0" y="29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4" y="20"/>
                      <a:pt x="4" y="19"/>
                      <a:pt x="3" y="1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9"/>
                      <a:pt x="3" y="8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2"/>
                      <a:pt x="14" y="3"/>
                      <a:pt x="13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6"/>
                      <a:pt x="16" y="6"/>
                      <a:pt x="16" y="7"/>
                    </a:cubicBezTo>
                    <a:cubicBezTo>
                      <a:pt x="17" y="9"/>
                      <a:pt x="16" y="10"/>
                      <a:pt x="15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6"/>
                      <a:pt x="11" y="19"/>
                      <a:pt x="11" y="22"/>
                    </a:cubicBezTo>
                    <a:cubicBezTo>
                      <a:pt x="12" y="24"/>
                      <a:pt x="13" y="26"/>
                      <a:pt x="13" y="29"/>
                    </a:cubicBezTo>
                    <a:cubicBezTo>
                      <a:pt x="13" y="29"/>
                      <a:pt x="13" y="30"/>
                      <a:pt x="14" y="30"/>
                    </a:cubicBezTo>
                    <a:cubicBezTo>
                      <a:pt x="14" y="31"/>
                      <a:pt x="13" y="33"/>
                      <a:pt x="12" y="33"/>
                    </a:cubicBezTo>
                    <a:cubicBezTo>
                      <a:pt x="12" y="33"/>
                      <a:pt x="12" y="33"/>
                      <a:pt x="11" y="33"/>
                    </a:cubicBezTo>
                    <a:cubicBezTo>
                      <a:pt x="10" y="33"/>
                      <a:pt x="10" y="32"/>
                      <a:pt x="9" y="31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2"/>
                      <a:pt x="2" y="33"/>
                      <a:pt x="1" y="32"/>
                    </a:cubicBezTo>
                    <a:cubicBezTo>
                      <a:pt x="0" y="32"/>
                      <a:pt x="0" y="31"/>
                      <a:pt x="0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Oval 88"/>
              <p:cNvSpPr>
                <a:spLocks/>
              </p:cNvSpPr>
              <p:nvPr/>
            </p:nvSpPr>
            <p:spPr bwMode="auto">
              <a:xfrm>
                <a:off x="2649538" y="4692650"/>
                <a:ext cx="19050" cy="222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Freeform: Shape 89"/>
              <p:cNvSpPr>
                <a:spLocks/>
              </p:cNvSpPr>
              <p:nvPr/>
            </p:nvSpPr>
            <p:spPr bwMode="auto">
              <a:xfrm>
                <a:off x="2625726" y="4689475"/>
                <a:ext cx="63500" cy="85725"/>
              </a:xfrm>
              <a:custGeom>
                <a:avLst/>
                <a:gdLst/>
                <a:ahLst/>
                <a:cxnLst>
                  <a:cxn ang="0">
                    <a:pos x="19" y="18"/>
                  </a:cxn>
                  <a:cxn ang="0">
                    <a:pos x="17" y="18"/>
                  </a:cxn>
                  <a:cxn ang="0">
                    <a:pos x="17" y="14"/>
                  </a:cxn>
                  <a:cxn ang="0">
                    <a:pos x="21" y="11"/>
                  </a:cxn>
                  <a:cxn ang="0">
                    <a:pos x="22" y="9"/>
                  </a:cxn>
                  <a:cxn ang="0">
                    <a:pos x="22" y="3"/>
                  </a:cxn>
                  <a:cxn ang="0">
                    <a:pos x="20" y="0"/>
                  </a:cxn>
                  <a:cxn ang="0">
                    <a:pos x="17" y="3"/>
                  </a:cxn>
                  <a:cxn ang="0">
                    <a:pos x="17" y="8"/>
                  </a:cxn>
                  <a:cxn ang="0">
                    <a:pos x="12" y="12"/>
                  </a:cxn>
                  <a:cxn ang="0">
                    <a:pos x="7" y="9"/>
                  </a:cxn>
                  <a:cxn ang="0">
                    <a:pos x="5" y="5"/>
                  </a:cxn>
                  <a:cxn ang="0">
                    <a:pos x="2" y="4"/>
                  </a:cxn>
                  <a:cxn ang="0">
                    <a:pos x="1" y="7"/>
                  </a:cxn>
                  <a:cxn ang="0">
                    <a:pos x="3" y="12"/>
                  </a:cxn>
                  <a:cxn ang="0">
                    <a:pos x="4" y="13"/>
                  </a:cxn>
                  <a:cxn ang="0">
                    <a:pos x="8" y="15"/>
                  </a:cxn>
                  <a:cxn ang="0">
                    <a:pos x="8" y="23"/>
                  </a:cxn>
                  <a:cxn ang="0">
                    <a:pos x="8" y="23"/>
                  </a:cxn>
                  <a:cxn ang="0">
                    <a:pos x="8" y="26"/>
                  </a:cxn>
                  <a:cxn ang="0">
                    <a:pos x="2" y="26"/>
                  </a:cxn>
                  <a:cxn ang="0">
                    <a:pos x="0" y="28"/>
                  </a:cxn>
                  <a:cxn ang="0">
                    <a:pos x="2" y="30"/>
                  </a:cxn>
                  <a:cxn ang="0">
                    <a:pos x="11" y="30"/>
                  </a:cxn>
                  <a:cxn ang="0">
                    <a:pos x="13" y="28"/>
                  </a:cxn>
                  <a:cxn ang="0">
                    <a:pos x="13" y="23"/>
                  </a:cxn>
                  <a:cxn ang="0">
                    <a:pos x="17" y="23"/>
                  </a:cxn>
                  <a:cxn ang="0">
                    <a:pos x="17" y="28"/>
                  </a:cxn>
                  <a:cxn ang="0">
                    <a:pos x="19" y="30"/>
                  </a:cxn>
                  <a:cxn ang="0">
                    <a:pos x="22" y="28"/>
                  </a:cxn>
                  <a:cxn ang="0">
                    <a:pos x="22" y="20"/>
                  </a:cxn>
                  <a:cxn ang="0">
                    <a:pos x="19" y="18"/>
                  </a:cxn>
                </a:cxnLst>
                <a:rect l="0" t="0" r="r" b="b"/>
                <a:pathLst>
                  <a:path w="22" h="30">
                    <a:moveTo>
                      <a:pt x="19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18" y="0"/>
                      <a:pt x="17" y="1"/>
                      <a:pt x="17" y="3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3" y="3"/>
                      <a:pt x="2" y="4"/>
                    </a:cubicBezTo>
                    <a:cubicBezTo>
                      <a:pt x="1" y="4"/>
                      <a:pt x="1" y="5"/>
                      <a:pt x="1" y="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3" y="29"/>
                      <a:pt x="13" y="28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9"/>
                      <a:pt x="18" y="30"/>
                      <a:pt x="19" y="30"/>
                    </a:cubicBezTo>
                    <a:cubicBezTo>
                      <a:pt x="21" y="30"/>
                      <a:pt x="22" y="29"/>
                      <a:pt x="22" y="2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1" y="18"/>
                      <a:pt x="19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Freeform: Shape 90"/>
              <p:cNvSpPr>
                <a:spLocks/>
              </p:cNvSpPr>
              <p:nvPr/>
            </p:nvSpPr>
            <p:spPr bwMode="auto">
              <a:xfrm>
                <a:off x="2660651" y="4586288"/>
                <a:ext cx="120650" cy="77787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1" y="49"/>
                  </a:cxn>
                  <a:cxn ang="0">
                    <a:pos x="62" y="25"/>
                  </a:cxn>
                  <a:cxn ang="0">
                    <a:pos x="60" y="39"/>
                  </a:cxn>
                  <a:cxn ang="0">
                    <a:pos x="72" y="29"/>
                  </a:cxn>
                  <a:cxn ang="0">
                    <a:pos x="76" y="3"/>
                  </a:cxn>
                  <a:cxn ang="0">
                    <a:pos x="49" y="0"/>
                  </a:cxn>
                  <a:cxn ang="0">
                    <a:pos x="36" y="9"/>
                  </a:cxn>
                  <a:cxn ang="0">
                    <a:pos x="51" y="10"/>
                  </a:cxn>
                  <a:cxn ang="0">
                    <a:pos x="0" y="49"/>
                  </a:cxn>
                </a:cxnLst>
                <a:rect l="0" t="0" r="r" b="b"/>
                <a:pathLst>
                  <a:path w="76" h="49">
                    <a:moveTo>
                      <a:pt x="0" y="49"/>
                    </a:moveTo>
                    <a:lnTo>
                      <a:pt x="31" y="49"/>
                    </a:lnTo>
                    <a:lnTo>
                      <a:pt x="62" y="25"/>
                    </a:lnTo>
                    <a:lnTo>
                      <a:pt x="60" y="39"/>
                    </a:lnTo>
                    <a:lnTo>
                      <a:pt x="72" y="29"/>
                    </a:lnTo>
                    <a:lnTo>
                      <a:pt x="76" y="3"/>
                    </a:lnTo>
                    <a:lnTo>
                      <a:pt x="49" y="0"/>
                    </a:lnTo>
                    <a:lnTo>
                      <a:pt x="36" y="9"/>
                    </a:lnTo>
                    <a:lnTo>
                      <a:pt x="51" y="10"/>
                    </a:lnTo>
                    <a:lnTo>
                      <a:pt x="0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Freeform: Shape 91"/>
              <p:cNvSpPr>
                <a:spLocks/>
              </p:cNvSpPr>
              <p:nvPr/>
            </p:nvSpPr>
            <p:spPr bwMode="auto">
              <a:xfrm>
                <a:off x="2551113" y="4625975"/>
                <a:ext cx="130175" cy="42862"/>
              </a:xfrm>
              <a:custGeom>
                <a:avLst/>
                <a:gdLst/>
                <a:ahLst/>
                <a:cxnLst>
                  <a:cxn ang="0">
                    <a:pos x="58" y="20"/>
                  </a:cxn>
                  <a:cxn ang="0">
                    <a:pos x="63" y="22"/>
                  </a:cxn>
                  <a:cxn ang="0">
                    <a:pos x="82" y="7"/>
                  </a:cxn>
                  <a:cxn ang="0">
                    <a:pos x="56" y="0"/>
                  </a:cxn>
                  <a:cxn ang="0">
                    <a:pos x="0" y="27"/>
                  </a:cxn>
                  <a:cxn ang="0">
                    <a:pos x="42" y="27"/>
                  </a:cxn>
                  <a:cxn ang="0">
                    <a:pos x="58" y="20"/>
                  </a:cxn>
                </a:cxnLst>
                <a:rect l="0" t="0" r="r" b="b"/>
                <a:pathLst>
                  <a:path w="82" h="27">
                    <a:moveTo>
                      <a:pt x="58" y="20"/>
                    </a:moveTo>
                    <a:lnTo>
                      <a:pt x="63" y="22"/>
                    </a:lnTo>
                    <a:lnTo>
                      <a:pt x="82" y="7"/>
                    </a:lnTo>
                    <a:lnTo>
                      <a:pt x="56" y="0"/>
                    </a:lnTo>
                    <a:lnTo>
                      <a:pt x="0" y="27"/>
                    </a:lnTo>
                    <a:lnTo>
                      <a:pt x="42" y="27"/>
                    </a:lnTo>
                    <a:lnTo>
                      <a:pt x="58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92"/>
            <p:cNvGrpSpPr/>
            <p:nvPr/>
          </p:nvGrpSpPr>
          <p:grpSpPr>
            <a:xfrm>
              <a:off x="7486694" y="3532461"/>
              <a:ext cx="447738" cy="505132"/>
              <a:chOff x="5010151" y="4568825"/>
              <a:chExt cx="185737" cy="209550"/>
            </a:xfrm>
            <a:solidFill>
              <a:schemeClr val="bg1"/>
            </a:solidFill>
          </p:grpSpPr>
          <p:sp>
            <p:nvSpPr>
              <p:cNvPr id="39" name="Oval 93"/>
              <p:cNvSpPr>
                <a:spLocks/>
              </p:cNvSpPr>
              <p:nvPr/>
            </p:nvSpPr>
            <p:spPr bwMode="auto">
              <a:xfrm>
                <a:off x="5073651" y="4654550"/>
                <a:ext cx="28575" cy="254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Freeform: Shape 94"/>
              <p:cNvSpPr>
                <a:spLocks/>
              </p:cNvSpPr>
              <p:nvPr/>
            </p:nvSpPr>
            <p:spPr bwMode="auto">
              <a:xfrm>
                <a:off x="5010151" y="4679950"/>
                <a:ext cx="114300" cy="98425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29" y="9"/>
                  </a:cxn>
                  <a:cxn ang="0">
                    <a:pos x="29" y="8"/>
                  </a:cxn>
                  <a:cxn ang="0">
                    <a:pos x="32" y="8"/>
                  </a:cxn>
                  <a:cxn ang="0">
                    <a:pos x="34" y="3"/>
                  </a:cxn>
                  <a:cxn ang="0">
                    <a:pos x="27" y="4"/>
                  </a:cxn>
                  <a:cxn ang="0">
                    <a:pos x="25" y="2"/>
                  </a:cxn>
                  <a:cxn ang="0">
                    <a:pos x="22" y="1"/>
                  </a:cxn>
                  <a:cxn ang="0">
                    <a:pos x="17" y="3"/>
                  </a:cxn>
                  <a:cxn ang="0">
                    <a:pos x="13" y="15"/>
                  </a:cxn>
                  <a:cxn ang="0">
                    <a:pos x="13" y="15"/>
                  </a:cxn>
                  <a:cxn ang="0">
                    <a:pos x="11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3" y="28"/>
                  </a:cxn>
                  <a:cxn ang="0">
                    <a:pos x="13" y="28"/>
                  </a:cxn>
                  <a:cxn ang="0">
                    <a:pos x="15" y="26"/>
                  </a:cxn>
                  <a:cxn ang="0">
                    <a:pos x="18" y="20"/>
                  </a:cxn>
                  <a:cxn ang="0">
                    <a:pos x="19" y="21"/>
                  </a:cxn>
                  <a:cxn ang="0">
                    <a:pos x="20" y="21"/>
                  </a:cxn>
                  <a:cxn ang="0">
                    <a:pos x="24" y="33"/>
                  </a:cxn>
                  <a:cxn ang="0">
                    <a:pos x="27" y="34"/>
                  </a:cxn>
                  <a:cxn ang="0">
                    <a:pos x="28" y="34"/>
                  </a:cxn>
                  <a:cxn ang="0">
                    <a:pos x="30" y="31"/>
                  </a:cxn>
                  <a:cxn ang="0">
                    <a:pos x="24" y="17"/>
                  </a:cxn>
                  <a:cxn ang="0">
                    <a:pos x="26" y="12"/>
                  </a:cxn>
                  <a:cxn ang="0">
                    <a:pos x="27" y="13"/>
                  </a:cxn>
                  <a:cxn ang="0">
                    <a:pos x="38" y="15"/>
                  </a:cxn>
                  <a:cxn ang="0">
                    <a:pos x="38" y="15"/>
                  </a:cxn>
                  <a:cxn ang="0">
                    <a:pos x="40" y="13"/>
                  </a:cxn>
                  <a:cxn ang="0">
                    <a:pos x="38" y="10"/>
                  </a:cxn>
                </a:cxnLst>
                <a:rect l="0" t="0" r="r" b="b"/>
                <a:pathLst>
                  <a:path w="40" h="34">
                    <a:moveTo>
                      <a:pt x="38" y="10"/>
                    </a:moveTo>
                    <a:cubicBezTo>
                      <a:pt x="29" y="9"/>
                      <a:pt x="29" y="9"/>
                      <a:pt x="29" y="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3"/>
                      <a:pt x="26" y="2"/>
                      <a:pt x="25" y="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0" y="0"/>
                      <a:pt x="18" y="1"/>
                      <a:pt x="17" y="3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3"/>
                      <a:pt x="0" y="25"/>
                    </a:cubicBezTo>
                    <a:cubicBezTo>
                      <a:pt x="0" y="27"/>
                      <a:pt x="1" y="28"/>
                      <a:pt x="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8"/>
                      <a:pt x="15" y="27"/>
                      <a:pt x="15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20" y="21"/>
                      <a:pt x="20" y="21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5" y="34"/>
                      <a:pt x="26" y="34"/>
                      <a:pt x="27" y="34"/>
                    </a:cubicBezTo>
                    <a:cubicBezTo>
                      <a:pt x="27" y="34"/>
                      <a:pt x="28" y="34"/>
                      <a:pt x="28" y="34"/>
                    </a:cubicBezTo>
                    <a:cubicBezTo>
                      <a:pt x="29" y="34"/>
                      <a:pt x="30" y="32"/>
                      <a:pt x="30" y="31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3"/>
                      <a:pt x="27" y="13"/>
                      <a:pt x="27" y="13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9" y="15"/>
                      <a:pt x="40" y="14"/>
                      <a:pt x="40" y="13"/>
                    </a:cubicBezTo>
                    <a:cubicBezTo>
                      <a:pt x="40" y="11"/>
                      <a:pt x="39" y="10"/>
                      <a:pt x="3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: Shape 95"/>
              <p:cNvSpPr>
                <a:spLocks/>
              </p:cNvSpPr>
              <p:nvPr/>
            </p:nvSpPr>
            <p:spPr bwMode="auto">
              <a:xfrm>
                <a:off x="5119688" y="4689475"/>
                <a:ext cx="11113" cy="142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96"/>
              <p:cNvSpPr>
                <a:spLocks/>
              </p:cNvSpPr>
              <p:nvPr/>
            </p:nvSpPr>
            <p:spPr bwMode="auto">
              <a:xfrm>
                <a:off x="5089526" y="4724400"/>
                <a:ext cx="17463" cy="174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2" y="5"/>
                  </a:cxn>
                  <a:cxn ang="0">
                    <a:pos x="5" y="4"/>
                  </a:cxn>
                  <a:cxn ang="0">
                    <a:pos x="6" y="1"/>
                  </a:cxn>
                  <a:cxn ang="0">
                    <a:pos x="2" y="0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1" y="5"/>
                      <a:pt x="2" y="5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Freeform: Shape 97"/>
              <p:cNvSpPr>
                <a:spLocks/>
              </p:cNvSpPr>
              <p:nvPr/>
            </p:nvSpPr>
            <p:spPr bwMode="auto">
              <a:xfrm>
                <a:off x="5110163" y="4678363"/>
                <a:ext cx="17463" cy="7937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4" y="3"/>
                  </a:cxn>
                  <a:cxn ang="0">
                    <a:pos x="5" y="3"/>
                  </a:cxn>
                </a:cxnLst>
                <a:rect l="0" t="0" r="r" b="b"/>
                <a:pathLst>
                  <a:path w="6" h="3">
                    <a:moveTo>
                      <a:pt x="5" y="3"/>
                    </a:moveTo>
                    <a:cubicBezTo>
                      <a:pt x="6" y="2"/>
                      <a:pt x="5" y="2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: Shape 98"/>
              <p:cNvSpPr>
                <a:spLocks/>
              </p:cNvSpPr>
              <p:nvPr/>
            </p:nvSpPr>
            <p:spPr bwMode="auto">
              <a:xfrm>
                <a:off x="5116513" y="4672013"/>
                <a:ext cx="11113" cy="7937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7" y="4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7" y="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Freeform: Shape 99"/>
              <p:cNvSpPr>
                <a:spLocks/>
              </p:cNvSpPr>
              <p:nvPr/>
            </p:nvSpPr>
            <p:spPr bwMode="auto">
              <a:xfrm>
                <a:off x="5084763" y="4568825"/>
                <a:ext cx="111125" cy="109537"/>
              </a:xfrm>
              <a:custGeom>
                <a:avLst/>
                <a:gdLst/>
                <a:ahLst/>
                <a:cxnLst>
                  <a:cxn ang="0">
                    <a:pos x="20" y="38"/>
                  </a:cxn>
                  <a:cxn ang="0">
                    <a:pos x="13" y="37"/>
                  </a:cxn>
                  <a:cxn ang="0">
                    <a:pos x="4" y="12"/>
                  </a:cxn>
                  <a:cxn ang="0">
                    <a:pos x="21" y="0"/>
                  </a:cxn>
                  <a:cxn ang="0">
                    <a:pos x="28" y="2"/>
                  </a:cxn>
                  <a:cxn ang="0">
                    <a:pos x="37" y="12"/>
                  </a:cxn>
                  <a:cxn ang="0">
                    <a:pos x="37" y="26"/>
                  </a:cxn>
                  <a:cxn ang="0">
                    <a:pos x="20" y="38"/>
                  </a:cxn>
                  <a:cxn ang="0">
                    <a:pos x="21" y="4"/>
                  </a:cxn>
                  <a:cxn ang="0">
                    <a:pos x="8" y="14"/>
                  </a:cxn>
                  <a:cxn ang="0">
                    <a:pos x="15" y="33"/>
                  </a:cxn>
                  <a:cxn ang="0">
                    <a:pos x="20" y="34"/>
                  </a:cxn>
                  <a:cxn ang="0">
                    <a:pos x="33" y="24"/>
                  </a:cxn>
                  <a:cxn ang="0">
                    <a:pos x="34" y="13"/>
                  </a:cxn>
                  <a:cxn ang="0">
                    <a:pos x="26" y="5"/>
                  </a:cxn>
                  <a:cxn ang="0">
                    <a:pos x="21" y="4"/>
                  </a:cxn>
                </a:cxnLst>
                <a:rect l="0" t="0" r="r" b="b"/>
                <a:pathLst>
                  <a:path w="39" h="38">
                    <a:moveTo>
                      <a:pt x="20" y="38"/>
                    </a:moveTo>
                    <a:cubicBezTo>
                      <a:pt x="18" y="38"/>
                      <a:pt x="15" y="37"/>
                      <a:pt x="13" y="37"/>
                    </a:cubicBezTo>
                    <a:cubicBezTo>
                      <a:pt x="4" y="33"/>
                      <a:pt x="0" y="22"/>
                      <a:pt x="4" y="12"/>
                    </a:cubicBezTo>
                    <a:cubicBezTo>
                      <a:pt x="7" y="5"/>
                      <a:pt x="14" y="0"/>
                      <a:pt x="21" y="0"/>
                    </a:cubicBezTo>
                    <a:cubicBezTo>
                      <a:pt x="24" y="0"/>
                      <a:pt x="26" y="1"/>
                      <a:pt x="28" y="2"/>
                    </a:cubicBezTo>
                    <a:cubicBezTo>
                      <a:pt x="32" y="3"/>
                      <a:pt x="36" y="7"/>
                      <a:pt x="37" y="12"/>
                    </a:cubicBezTo>
                    <a:cubicBezTo>
                      <a:pt x="39" y="16"/>
                      <a:pt x="39" y="21"/>
                      <a:pt x="37" y="26"/>
                    </a:cubicBezTo>
                    <a:cubicBezTo>
                      <a:pt x="34" y="33"/>
                      <a:pt x="27" y="38"/>
                      <a:pt x="20" y="38"/>
                    </a:cubicBezTo>
                    <a:close/>
                    <a:moveTo>
                      <a:pt x="21" y="4"/>
                    </a:moveTo>
                    <a:cubicBezTo>
                      <a:pt x="16" y="4"/>
                      <a:pt x="10" y="8"/>
                      <a:pt x="8" y="14"/>
                    </a:cubicBezTo>
                    <a:cubicBezTo>
                      <a:pt x="4" y="21"/>
                      <a:pt x="8" y="30"/>
                      <a:pt x="15" y="33"/>
                    </a:cubicBezTo>
                    <a:cubicBezTo>
                      <a:pt x="16" y="34"/>
                      <a:pt x="18" y="34"/>
                      <a:pt x="20" y="34"/>
                    </a:cubicBezTo>
                    <a:cubicBezTo>
                      <a:pt x="26" y="34"/>
                      <a:pt x="31" y="30"/>
                      <a:pt x="33" y="24"/>
                    </a:cubicBezTo>
                    <a:cubicBezTo>
                      <a:pt x="35" y="21"/>
                      <a:pt x="35" y="17"/>
                      <a:pt x="34" y="13"/>
                    </a:cubicBezTo>
                    <a:cubicBezTo>
                      <a:pt x="32" y="9"/>
                      <a:pt x="30" y="7"/>
                      <a:pt x="26" y="5"/>
                    </a:cubicBezTo>
                    <a:cubicBezTo>
                      <a:pt x="25" y="4"/>
                      <a:pt x="23" y="4"/>
                      <a:pt x="2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Freeform: Shape 100"/>
              <p:cNvSpPr>
                <a:spLocks/>
              </p:cNvSpPr>
              <p:nvPr/>
            </p:nvSpPr>
            <p:spPr bwMode="auto">
              <a:xfrm>
                <a:off x="5103813" y="4605338"/>
                <a:ext cx="52388" cy="58737"/>
              </a:xfrm>
              <a:custGeom>
                <a:avLst/>
                <a:gdLst/>
                <a:ahLst/>
                <a:cxnLst>
                  <a:cxn ang="0">
                    <a:pos x="13" y="20"/>
                  </a:cxn>
                  <a:cxn ang="0">
                    <a:pos x="8" y="19"/>
                  </a:cxn>
                  <a:cxn ang="0">
                    <a:pos x="2" y="1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4" y="11"/>
                  </a:cxn>
                  <a:cxn ang="0">
                    <a:pos x="9" y="16"/>
                  </a:cxn>
                  <a:cxn ang="0">
                    <a:pos x="16" y="16"/>
                  </a:cxn>
                  <a:cxn ang="0">
                    <a:pos x="17" y="17"/>
                  </a:cxn>
                  <a:cxn ang="0">
                    <a:pos x="16" y="19"/>
                  </a:cxn>
                  <a:cxn ang="0">
                    <a:pos x="13" y="20"/>
                  </a:cxn>
                </a:cxnLst>
                <a:rect l="0" t="0" r="r" b="b"/>
                <a:pathLst>
                  <a:path w="18" h="20">
                    <a:moveTo>
                      <a:pt x="13" y="20"/>
                    </a:moveTo>
                    <a:cubicBezTo>
                      <a:pt x="11" y="20"/>
                      <a:pt x="10" y="19"/>
                      <a:pt x="8" y="19"/>
                    </a:cubicBezTo>
                    <a:cubicBezTo>
                      <a:pt x="5" y="17"/>
                      <a:pt x="3" y="15"/>
                      <a:pt x="2" y="11"/>
                    </a:cubicBezTo>
                    <a:cubicBezTo>
                      <a:pt x="0" y="8"/>
                      <a:pt x="0" y="5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3" y="5"/>
                      <a:pt x="3" y="8"/>
                      <a:pt x="4" y="11"/>
                    </a:cubicBezTo>
                    <a:cubicBezTo>
                      <a:pt x="5" y="13"/>
                      <a:pt x="7" y="15"/>
                      <a:pt x="9" y="16"/>
                    </a:cubicBezTo>
                    <a:cubicBezTo>
                      <a:pt x="11" y="17"/>
                      <a:pt x="14" y="17"/>
                      <a:pt x="16" y="16"/>
                    </a:cubicBezTo>
                    <a:cubicBezTo>
                      <a:pt x="16" y="16"/>
                      <a:pt x="17" y="17"/>
                      <a:pt x="17" y="17"/>
                    </a:cubicBezTo>
                    <a:cubicBezTo>
                      <a:pt x="18" y="18"/>
                      <a:pt x="17" y="19"/>
                      <a:pt x="16" y="19"/>
                    </a:cubicBezTo>
                    <a:cubicBezTo>
                      <a:pt x="15" y="19"/>
                      <a:pt x="14" y="20"/>
                      <a:pt x="1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Freeform: Shape 101"/>
              <p:cNvSpPr>
                <a:spLocks/>
              </p:cNvSpPr>
              <p:nvPr/>
            </p:nvSpPr>
            <p:spPr bwMode="auto">
              <a:xfrm>
                <a:off x="5102226" y="4683125"/>
                <a:ext cx="19050" cy="238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8"/>
                  </a:cxn>
                  <a:cxn ang="0">
                    <a:pos x="5" y="8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cubicBezTo>
                      <a:pt x="2" y="8"/>
                      <a:pt x="3" y="8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102"/>
            <p:cNvGrpSpPr/>
            <p:nvPr/>
          </p:nvGrpSpPr>
          <p:grpSpPr>
            <a:xfrm>
              <a:off x="6817729" y="5266374"/>
              <a:ext cx="367372" cy="466866"/>
              <a:chOff x="3949701" y="4570413"/>
              <a:chExt cx="152400" cy="193675"/>
            </a:xfrm>
            <a:solidFill>
              <a:schemeClr val="bg1"/>
            </a:solidFill>
          </p:grpSpPr>
          <p:sp>
            <p:nvSpPr>
              <p:cNvPr id="33" name="Oval 103"/>
              <p:cNvSpPr>
                <a:spLocks/>
              </p:cNvSpPr>
              <p:nvPr/>
            </p:nvSpPr>
            <p:spPr bwMode="auto">
              <a:xfrm>
                <a:off x="4079876" y="4657725"/>
                <a:ext cx="22225" cy="222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Freeform: Shape 104"/>
              <p:cNvSpPr>
                <a:spLocks/>
              </p:cNvSpPr>
              <p:nvPr/>
            </p:nvSpPr>
            <p:spPr bwMode="auto">
              <a:xfrm>
                <a:off x="4041776" y="4660900"/>
                <a:ext cx="55563" cy="103187"/>
              </a:xfrm>
              <a:custGeom>
                <a:avLst/>
                <a:gdLst/>
                <a:ahLst/>
                <a:cxnLst>
                  <a:cxn ang="0">
                    <a:pos x="18" y="32"/>
                  </a:cxn>
                  <a:cxn ang="0">
                    <a:pos x="13" y="22"/>
                  </a:cxn>
                  <a:cxn ang="0">
                    <a:pos x="15" y="20"/>
                  </a:cxn>
                  <a:cxn ang="0">
                    <a:pos x="16" y="12"/>
                  </a:cxn>
                  <a:cxn ang="0">
                    <a:pos x="15" y="9"/>
                  </a:cxn>
                  <a:cxn ang="0">
                    <a:pos x="8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9" y="9"/>
                  </a:cxn>
                  <a:cxn ang="0">
                    <a:pos x="4" y="7"/>
                  </a:cxn>
                  <a:cxn ang="0">
                    <a:pos x="1" y="8"/>
                  </a:cxn>
                  <a:cxn ang="0">
                    <a:pos x="2" y="11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6" y="23"/>
                  </a:cxn>
                  <a:cxn ang="0">
                    <a:pos x="4" y="31"/>
                  </a:cxn>
                  <a:cxn ang="0">
                    <a:pos x="4" y="33"/>
                  </a:cxn>
                  <a:cxn ang="0">
                    <a:pos x="5" y="36"/>
                  </a:cxn>
                  <a:cxn ang="0">
                    <a:pos x="6" y="36"/>
                  </a:cxn>
                  <a:cxn ang="0">
                    <a:pos x="8" y="34"/>
                  </a:cxn>
                  <a:cxn ang="0">
                    <a:pos x="10" y="27"/>
                  </a:cxn>
                  <a:cxn ang="0">
                    <a:pos x="14" y="34"/>
                  </a:cxn>
                  <a:cxn ang="0">
                    <a:pos x="17" y="35"/>
                  </a:cxn>
                  <a:cxn ang="0">
                    <a:pos x="18" y="32"/>
                  </a:cxn>
                </a:cxnLst>
                <a:rect l="0" t="0" r="r" b="b"/>
                <a:pathLst>
                  <a:path w="19" h="36">
                    <a:moveTo>
                      <a:pt x="18" y="3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1"/>
                      <a:pt x="14" y="21"/>
                      <a:pt x="15" y="20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0"/>
                      <a:pt x="15" y="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1" y="7"/>
                      <a:pt x="1" y="8"/>
                    </a:cubicBezTo>
                    <a:cubicBezTo>
                      <a:pt x="0" y="9"/>
                      <a:pt x="1" y="11"/>
                      <a:pt x="2" y="1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7" y="17"/>
                      <a:pt x="7" y="21"/>
                      <a:pt x="6" y="23"/>
                    </a:cubicBezTo>
                    <a:cubicBezTo>
                      <a:pt x="5" y="26"/>
                      <a:pt x="5" y="28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3" y="34"/>
                      <a:pt x="4" y="35"/>
                      <a:pt x="5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7" y="36"/>
                      <a:pt x="8" y="35"/>
                      <a:pt x="8" y="3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5"/>
                      <a:pt x="16" y="36"/>
                      <a:pt x="17" y="35"/>
                    </a:cubicBezTo>
                    <a:cubicBezTo>
                      <a:pt x="18" y="34"/>
                      <a:pt x="19" y="33"/>
                      <a:pt x="18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Oval 105"/>
              <p:cNvSpPr>
                <a:spLocks/>
              </p:cNvSpPr>
              <p:nvPr/>
            </p:nvSpPr>
            <p:spPr bwMode="auto">
              <a:xfrm>
                <a:off x="3987801" y="4675188"/>
                <a:ext cx="25400" cy="222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: Shape 106"/>
              <p:cNvSpPr>
                <a:spLocks/>
              </p:cNvSpPr>
              <p:nvPr/>
            </p:nvSpPr>
            <p:spPr bwMode="auto">
              <a:xfrm>
                <a:off x="3963988" y="4672013"/>
                <a:ext cx="69850" cy="92075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18" y="19"/>
                  </a:cxn>
                  <a:cxn ang="0">
                    <a:pos x="18" y="15"/>
                  </a:cxn>
                  <a:cxn ang="0">
                    <a:pos x="23" y="11"/>
                  </a:cxn>
                  <a:cxn ang="0">
                    <a:pos x="24" y="9"/>
                  </a:cxn>
                  <a:cxn ang="0">
                    <a:pos x="24" y="2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9" y="8"/>
                  </a:cxn>
                  <a:cxn ang="0">
                    <a:pos x="14" y="12"/>
                  </a:cxn>
                  <a:cxn ang="0">
                    <a:pos x="7" y="10"/>
                  </a:cxn>
                  <a:cxn ang="0">
                    <a:pos x="6" y="5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3" y="12"/>
                  </a:cxn>
                  <a:cxn ang="0">
                    <a:pos x="5" y="14"/>
                  </a:cxn>
                  <a:cxn ang="0">
                    <a:pos x="9" y="16"/>
                  </a:cxn>
                  <a:cxn ang="0">
                    <a:pos x="9" y="24"/>
                  </a:cxn>
                  <a:cxn ang="0">
                    <a:pos x="9" y="24"/>
                  </a:cxn>
                  <a:cxn ang="0">
                    <a:pos x="9" y="27"/>
                  </a:cxn>
                  <a:cxn ang="0">
                    <a:pos x="2" y="27"/>
                  </a:cxn>
                  <a:cxn ang="0">
                    <a:pos x="0" y="29"/>
                  </a:cxn>
                  <a:cxn ang="0">
                    <a:pos x="2" y="32"/>
                  </a:cxn>
                  <a:cxn ang="0">
                    <a:pos x="12" y="32"/>
                  </a:cxn>
                  <a:cxn ang="0">
                    <a:pos x="14" y="29"/>
                  </a:cxn>
                  <a:cxn ang="0">
                    <a:pos x="14" y="24"/>
                  </a:cxn>
                  <a:cxn ang="0">
                    <a:pos x="19" y="24"/>
                  </a:cxn>
                  <a:cxn ang="0">
                    <a:pos x="19" y="29"/>
                  </a:cxn>
                  <a:cxn ang="0">
                    <a:pos x="21" y="32"/>
                  </a:cxn>
                  <a:cxn ang="0">
                    <a:pos x="23" y="29"/>
                  </a:cxn>
                  <a:cxn ang="0">
                    <a:pos x="23" y="21"/>
                  </a:cxn>
                  <a:cxn ang="0">
                    <a:pos x="21" y="19"/>
                  </a:cxn>
                </a:cxnLst>
                <a:rect l="0" t="0" r="r" b="b"/>
                <a:pathLst>
                  <a:path w="24" h="32">
                    <a:moveTo>
                      <a:pt x="21" y="19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4" y="10"/>
                      <a:pt x="24" y="9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20" y="0"/>
                      <a:pt x="19" y="1"/>
                      <a:pt x="19" y="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4" y="3"/>
                      <a:pt x="3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7"/>
                      <a:pt x="0" y="28"/>
                      <a:pt x="0" y="29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4" y="31"/>
                      <a:pt x="14" y="29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1"/>
                      <a:pt x="20" y="32"/>
                      <a:pt x="21" y="32"/>
                    </a:cubicBezTo>
                    <a:cubicBezTo>
                      <a:pt x="22" y="32"/>
                      <a:pt x="23" y="31"/>
                      <a:pt x="23" y="29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0"/>
                      <a:pt x="22" y="19"/>
                      <a:pt x="21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Freeform: Shape 107"/>
              <p:cNvSpPr>
                <a:spLocks/>
              </p:cNvSpPr>
              <p:nvPr/>
            </p:nvSpPr>
            <p:spPr bwMode="auto">
              <a:xfrm>
                <a:off x="3949701" y="4570413"/>
                <a:ext cx="87313" cy="95250"/>
              </a:xfrm>
              <a:custGeom>
                <a:avLst/>
                <a:gdLst/>
                <a:ahLst/>
                <a:cxnLst>
                  <a:cxn ang="0">
                    <a:pos x="29" y="25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8" y="24"/>
                  </a:cxn>
                  <a:cxn ang="0">
                    <a:pos x="27" y="19"/>
                  </a:cxn>
                  <a:cxn ang="0">
                    <a:pos x="28" y="18"/>
                  </a:cxn>
                  <a:cxn ang="0">
                    <a:pos x="27" y="18"/>
                  </a:cxn>
                  <a:cxn ang="0">
                    <a:pos x="28" y="13"/>
                  </a:cxn>
                  <a:cxn ang="0">
                    <a:pos x="29" y="13"/>
                  </a:cxn>
                  <a:cxn ang="0">
                    <a:pos x="29" y="12"/>
                  </a:cxn>
                  <a:cxn ang="0">
                    <a:pos x="30" y="11"/>
                  </a:cxn>
                  <a:cxn ang="0">
                    <a:pos x="29" y="9"/>
                  </a:cxn>
                  <a:cxn ang="0">
                    <a:pos x="30" y="6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5" y="5"/>
                  </a:cxn>
                  <a:cxn ang="0">
                    <a:pos x="24" y="4"/>
                  </a:cxn>
                  <a:cxn ang="0">
                    <a:pos x="23" y="1"/>
                  </a:cxn>
                  <a:cxn ang="0">
                    <a:pos x="19" y="0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5" y="0"/>
                  </a:cxn>
                  <a:cxn ang="0">
                    <a:pos x="11" y="1"/>
                  </a:cxn>
                  <a:cxn ang="0">
                    <a:pos x="11" y="4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5" y="5"/>
                  </a:cxn>
                  <a:cxn ang="0">
                    <a:pos x="4" y="6"/>
                  </a:cxn>
                  <a:cxn ang="0">
                    <a:pos x="5" y="9"/>
                  </a:cxn>
                  <a:cxn ang="0">
                    <a:pos x="4" y="10"/>
                  </a:cxn>
                  <a:cxn ang="0">
                    <a:pos x="1" y="10"/>
                  </a:cxn>
                  <a:cxn ang="0">
                    <a:pos x="0" y="14"/>
                  </a:cxn>
                  <a:cxn ang="0">
                    <a:pos x="3" y="16"/>
                  </a:cxn>
                  <a:cxn ang="0">
                    <a:pos x="3" y="17"/>
                  </a:cxn>
                  <a:cxn ang="0">
                    <a:pos x="0" y="19"/>
                  </a:cxn>
                  <a:cxn ang="0">
                    <a:pos x="1" y="23"/>
                  </a:cxn>
                  <a:cxn ang="0">
                    <a:pos x="4" y="23"/>
                  </a:cxn>
                  <a:cxn ang="0">
                    <a:pos x="5" y="24"/>
                  </a:cxn>
                  <a:cxn ang="0">
                    <a:pos x="4" y="27"/>
                  </a:cxn>
                  <a:cxn ang="0">
                    <a:pos x="5" y="28"/>
                  </a:cxn>
                  <a:cxn ang="0">
                    <a:pos x="7" y="30"/>
                  </a:cxn>
                  <a:cxn ang="0">
                    <a:pos x="9" y="29"/>
                  </a:cxn>
                  <a:cxn ang="0">
                    <a:pos x="11" y="29"/>
                  </a:cxn>
                  <a:cxn ang="0">
                    <a:pos x="11" y="32"/>
                  </a:cxn>
                  <a:cxn ang="0">
                    <a:pos x="15" y="33"/>
                  </a:cxn>
                  <a:cxn ang="0">
                    <a:pos x="16" y="31"/>
                  </a:cxn>
                  <a:cxn ang="0">
                    <a:pos x="18" y="31"/>
                  </a:cxn>
                  <a:cxn ang="0">
                    <a:pos x="19" y="33"/>
                  </a:cxn>
                  <a:cxn ang="0">
                    <a:pos x="23" y="32"/>
                  </a:cxn>
                  <a:cxn ang="0">
                    <a:pos x="23" y="29"/>
                  </a:cxn>
                  <a:cxn ang="0">
                    <a:pos x="25" y="29"/>
                  </a:cxn>
                  <a:cxn ang="0">
                    <a:pos x="27" y="30"/>
                  </a:cxn>
                  <a:cxn ang="0">
                    <a:pos x="29" y="29"/>
                  </a:cxn>
                  <a:cxn ang="0">
                    <a:pos x="30" y="27"/>
                  </a:cxn>
                  <a:cxn ang="0">
                    <a:pos x="30" y="26"/>
                  </a:cxn>
                  <a:cxn ang="0">
                    <a:pos x="29" y="25"/>
                  </a:cxn>
                  <a:cxn ang="0">
                    <a:pos x="14" y="19"/>
                  </a:cxn>
                  <a:cxn ang="0">
                    <a:pos x="14" y="14"/>
                  </a:cxn>
                  <a:cxn ang="0">
                    <a:pos x="20" y="14"/>
                  </a:cxn>
                  <a:cxn ang="0">
                    <a:pos x="20" y="19"/>
                  </a:cxn>
                  <a:cxn ang="0">
                    <a:pos x="14" y="19"/>
                  </a:cxn>
                </a:cxnLst>
                <a:rect l="0" t="0" r="r" b="b"/>
                <a:pathLst>
                  <a:path w="30" h="33">
                    <a:moveTo>
                      <a:pt x="29" y="25"/>
                    </a:move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29" y="9"/>
                      <a:pt x="29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9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7"/>
                      <a:pt x="3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29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7" y="31"/>
                      <a:pt x="17" y="31"/>
                      <a:pt x="18" y="31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9"/>
                      <a:pt x="24" y="29"/>
                      <a:pt x="25" y="29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9" y="25"/>
                      <a:pt x="29" y="25"/>
                      <a:pt x="29" y="25"/>
                    </a:cubicBezTo>
                    <a:close/>
                    <a:moveTo>
                      <a:pt x="14" y="19"/>
                    </a:moveTo>
                    <a:cubicBezTo>
                      <a:pt x="13" y="18"/>
                      <a:pt x="13" y="15"/>
                      <a:pt x="14" y="14"/>
                    </a:cubicBezTo>
                    <a:cubicBezTo>
                      <a:pt x="16" y="13"/>
                      <a:pt x="18" y="13"/>
                      <a:pt x="20" y="14"/>
                    </a:cubicBezTo>
                    <a:cubicBezTo>
                      <a:pt x="21" y="15"/>
                      <a:pt x="21" y="18"/>
                      <a:pt x="20" y="19"/>
                    </a:cubicBezTo>
                    <a:cubicBezTo>
                      <a:pt x="18" y="21"/>
                      <a:pt x="16" y="21"/>
                      <a:pt x="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Freeform: Shape 108"/>
              <p:cNvSpPr>
                <a:spLocks/>
              </p:cNvSpPr>
              <p:nvPr/>
            </p:nvSpPr>
            <p:spPr bwMode="auto">
              <a:xfrm>
                <a:off x="4033838" y="4594225"/>
                <a:ext cx="57150" cy="60325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17" y="14"/>
                  </a:cxn>
                  <a:cxn ang="0">
                    <a:pos x="19" y="14"/>
                  </a:cxn>
                  <a:cxn ang="0">
                    <a:pos x="20" y="12"/>
                  </a:cxn>
                  <a:cxn ang="0">
                    <a:pos x="18" y="11"/>
                  </a:cxn>
                  <a:cxn ang="0">
                    <a:pos x="18" y="10"/>
                  </a:cxn>
                  <a:cxn ang="0">
                    <a:pos x="20" y="9"/>
                  </a:cxn>
                  <a:cxn ang="0">
                    <a:pos x="19" y="7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8" y="4"/>
                  </a:cxn>
                  <a:cxn ang="0">
                    <a:pos x="17" y="3"/>
                  </a:cxn>
                  <a:cxn ang="0">
                    <a:pos x="16" y="2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2" y="15"/>
                  </a:cxn>
                  <a:cxn ang="0">
                    <a:pos x="2" y="17"/>
                  </a:cxn>
                  <a:cxn ang="0">
                    <a:pos x="3" y="18"/>
                  </a:cxn>
                  <a:cxn ang="0">
                    <a:pos x="5" y="18"/>
                  </a:cxn>
                  <a:cxn ang="0">
                    <a:pos x="6" y="18"/>
                  </a:cxn>
                  <a:cxn ang="0">
                    <a:pos x="6" y="20"/>
                  </a:cxn>
                  <a:cxn ang="0">
                    <a:pos x="8" y="21"/>
                  </a:cxn>
                  <a:cxn ang="0">
                    <a:pos x="9" y="19"/>
                  </a:cxn>
                  <a:cxn ang="0">
                    <a:pos x="10" y="19"/>
                  </a:cxn>
                  <a:cxn ang="0">
                    <a:pos x="11" y="21"/>
                  </a:cxn>
                  <a:cxn ang="0">
                    <a:pos x="14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6" y="18"/>
                  </a:cxn>
                  <a:cxn ang="0">
                    <a:pos x="17" y="18"/>
                  </a:cxn>
                  <a:cxn ang="0">
                    <a:pos x="18" y="17"/>
                  </a:cxn>
                  <a:cxn ang="0">
                    <a:pos x="17" y="15"/>
                  </a:cxn>
                  <a:cxn ang="0">
                    <a:pos x="8" y="12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11" y="12"/>
                  </a:cxn>
                  <a:cxn ang="0">
                    <a:pos x="8" y="12"/>
                  </a:cxn>
                </a:cxnLst>
                <a:rect l="0" t="0" r="r" b="b"/>
                <a:pathLst>
                  <a:path w="20" h="21">
                    <a:moveTo>
                      <a:pt x="17" y="15"/>
                    </a:moveTo>
                    <a:cubicBezTo>
                      <a:pt x="17" y="15"/>
                      <a:pt x="17" y="15"/>
                      <a:pt x="17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0"/>
                      <a:pt x="18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6" y="1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7"/>
                      <a:pt x="18" y="17"/>
                      <a:pt x="18" y="17"/>
                    </a:cubicBezTo>
                    <a:lnTo>
                      <a:pt x="17" y="15"/>
                    </a:lnTo>
                    <a:close/>
                    <a:moveTo>
                      <a:pt x="8" y="12"/>
                    </a:moveTo>
                    <a:cubicBezTo>
                      <a:pt x="7" y="11"/>
                      <a:pt x="7" y="10"/>
                      <a:pt x="8" y="9"/>
                    </a:cubicBezTo>
                    <a:cubicBezTo>
                      <a:pt x="9" y="8"/>
                      <a:pt x="10" y="8"/>
                      <a:pt x="11" y="9"/>
                    </a:cubicBezTo>
                    <a:cubicBezTo>
                      <a:pt x="12" y="10"/>
                      <a:pt x="12" y="11"/>
                      <a:pt x="11" y="12"/>
                    </a:cubicBezTo>
                    <a:cubicBezTo>
                      <a:pt x="10" y="13"/>
                      <a:pt x="9" y="13"/>
                      <a:pt x="8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109"/>
            <p:cNvGrpSpPr/>
            <p:nvPr/>
          </p:nvGrpSpPr>
          <p:grpSpPr>
            <a:xfrm>
              <a:off x="4982521" y="5099251"/>
              <a:ext cx="285861" cy="549036"/>
              <a:chOff x="4486276" y="4586288"/>
              <a:chExt cx="100012" cy="192087"/>
            </a:xfrm>
            <a:solidFill>
              <a:schemeClr val="bg1"/>
            </a:solidFill>
          </p:grpSpPr>
          <p:sp>
            <p:nvSpPr>
              <p:cNvPr id="30" name="Freeform: Shape 110"/>
              <p:cNvSpPr>
                <a:spLocks/>
              </p:cNvSpPr>
              <p:nvPr/>
            </p:nvSpPr>
            <p:spPr bwMode="auto">
              <a:xfrm>
                <a:off x="4494213" y="4586288"/>
                <a:ext cx="92075" cy="77787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11" y="3"/>
                  </a:cxn>
                  <a:cxn ang="0">
                    <a:pos x="1" y="12"/>
                  </a:cxn>
                  <a:cxn ang="0">
                    <a:pos x="0" y="14"/>
                  </a:cxn>
                  <a:cxn ang="0">
                    <a:pos x="1" y="24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4" y="27"/>
                  </a:cxn>
                  <a:cxn ang="0">
                    <a:pos x="5" y="26"/>
                  </a:cxn>
                  <a:cxn ang="0">
                    <a:pos x="6" y="24"/>
                  </a:cxn>
                  <a:cxn ang="0">
                    <a:pos x="7" y="16"/>
                  </a:cxn>
                  <a:cxn ang="0">
                    <a:pos x="13" y="11"/>
                  </a:cxn>
                  <a:cxn ang="0">
                    <a:pos x="14" y="11"/>
                  </a:cxn>
                  <a:cxn ang="0">
                    <a:pos x="16" y="14"/>
                  </a:cxn>
                  <a:cxn ang="0">
                    <a:pos x="16" y="17"/>
                  </a:cxn>
                  <a:cxn ang="0">
                    <a:pos x="12" y="22"/>
                  </a:cxn>
                  <a:cxn ang="0">
                    <a:pos x="13" y="25"/>
                  </a:cxn>
                  <a:cxn ang="0">
                    <a:pos x="14" y="25"/>
                  </a:cxn>
                  <a:cxn ang="0">
                    <a:pos x="16" y="25"/>
                  </a:cxn>
                  <a:cxn ang="0">
                    <a:pos x="22" y="17"/>
                  </a:cxn>
                  <a:cxn ang="0">
                    <a:pos x="29" y="11"/>
                  </a:cxn>
                  <a:cxn ang="0">
                    <a:pos x="30" y="11"/>
                  </a:cxn>
                  <a:cxn ang="0">
                    <a:pos x="32" y="9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4" y="2"/>
                  </a:cxn>
                </a:cxnLst>
                <a:rect l="0" t="0" r="r" b="b"/>
                <a:pathLst>
                  <a:path w="32" h="27">
                    <a:moveTo>
                      <a:pt x="24" y="2"/>
                    </a:moveTo>
                    <a:cubicBezTo>
                      <a:pt x="24" y="2"/>
                      <a:pt x="13" y="2"/>
                      <a:pt x="11" y="3"/>
                    </a:cubicBezTo>
                    <a:cubicBezTo>
                      <a:pt x="9" y="3"/>
                      <a:pt x="1" y="12"/>
                      <a:pt x="1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3" y="27"/>
                      <a:pt x="4" y="27"/>
                    </a:cubicBezTo>
                    <a:cubicBezTo>
                      <a:pt x="4" y="27"/>
                      <a:pt x="5" y="26"/>
                      <a:pt x="5" y="26"/>
                    </a:cubicBezTo>
                    <a:cubicBezTo>
                      <a:pt x="6" y="25"/>
                      <a:pt x="6" y="25"/>
                      <a:pt x="6" y="24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4" y="10"/>
                      <a:pt x="14" y="11"/>
                    </a:cubicBezTo>
                    <a:cubicBezTo>
                      <a:pt x="15" y="12"/>
                      <a:pt x="16" y="13"/>
                      <a:pt x="16" y="14"/>
                    </a:cubicBezTo>
                    <a:cubicBezTo>
                      <a:pt x="17" y="16"/>
                      <a:pt x="16" y="17"/>
                      <a:pt x="16" y="17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2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6" y="25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2" y="11"/>
                      <a:pt x="32" y="9"/>
                    </a:cubicBezTo>
                    <a:cubicBezTo>
                      <a:pt x="32" y="6"/>
                      <a:pt x="32" y="3"/>
                      <a:pt x="32" y="2"/>
                    </a:cubicBezTo>
                    <a:cubicBezTo>
                      <a:pt x="32" y="0"/>
                      <a:pt x="30" y="0"/>
                      <a:pt x="30" y="0"/>
                    </a:cubicBez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111"/>
              <p:cNvSpPr>
                <a:spLocks/>
              </p:cNvSpPr>
              <p:nvPr/>
            </p:nvSpPr>
            <p:spPr bwMode="auto">
              <a:xfrm>
                <a:off x="4486276" y="4689475"/>
                <a:ext cx="88900" cy="8890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8" y="29"/>
                  </a:cxn>
                  <a:cxn ang="0">
                    <a:pos x="16" y="0"/>
                  </a:cxn>
                  <a:cxn ang="0">
                    <a:pos x="22" y="22"/>
                  </a:cxn>
                  <a:cxn ang="0">
                    <a:pos x="18" y="24"/>
                  </a:cxn>
                  <a:cxn ang="0">
                    <a:pos x="17" y="26"/>
                  </a:cxn>
                  <a:cxn ang="0">
                    <a:pos x="16" y="24"/>
                  </a:cxn>
                  <a:cxn ang="0">
                    <a:pos x="12" y="25"/>
                  </a:cxn>
                  <a:cxn ang="0">
                    <a:pos x="10" y="23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7" y="22"/>
                  </a:cxn>
                  <a:cxn ang="0">
                    <a:pos x="19" y="21"/>
                  </a:cxn>
                  <a:cxn ang="0">
                    <a:pos x="19" y="18"/>
                  </a:cxn>
                  <a:cxn ang="0">
                    <a:pos x="17" y="17"/>
                  </a:cxn>
                  <a:cxn ang="0">
                    <a:pos x="13" y="17"/>
                  </a:cxn>
                  <a:cxn ang="0">
                    <a:pos x="9" y="17"/>
                  </a:cxn>
                  <a:cxn ang="0">
                    <a:pos x="7" y="14"/>
                  </a:cxn>
                  <a:cxn ang="0">
                    <a:pos x="8" y="10"/>
                  </a:cxn>
                  <a:cxn ang="0">
                    <a:pos x="12" y="8"/>
                  </a:cxn>
                  <a:cxn ang="0">
                    <a:pos x="12" y="6"/>
                  </a:cxn>
                  <a:cxn ang="0">
                    <a:pos x="14" y="8"/>
                  </a:cxn>
                  <a:cxn ang="0">
                    <a:pos x="17" y="8"/>
                  </a:cxn>
                  <a:cxn ang="0">
                    <a:pos x="19" y="9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4" y="10"/>
                  </a:cxn>
                  <a:cxn ang="0">
                    <a:pos x="11" y="11"/>
                  </a:cxn>
                  <a:cxn ang="0">
                    <a:pos x="11" y="13"/>
                  </a:cxn>
                  <a:cxn ang="0">
                    <a:pos x="12" y="14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23" y="17"/>
                  </a:cxn>
                </a:cxnLst>
                <a:rect l="0" t="0" r="r" b="b"/>
                <a:pathLst>
                  <a:path w="31" h="31">
                    <a:moveTo>
                      <a:pt x="16" y="0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3" y="7"/>
                      <a:pt x="0" y="14"/>
                      <a:pt x="2" y="20"/>
                    </a:cubicBezTo>
                    <a:cubicBezTo>
                      <a:pt x="4" y="28"/>
                      <a:pt x="11" y="31"/>
                      <a:pt x="18" y="29"/>
                    </a:cubicBezTo>
                    <a:cubicBezTo>
                      <a:pt x="26" y="27"/>
                      <a:pt x="31" y="21"/>
                      <a:pt x="29" y="13"/>
                    </a:cubicBezTo>
                    <a:cubicBezTo>
                      <a:pt x="27" y="8"/>
                      <a:pt x="21" y="2"/>
                      <a:pt x="16" y="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2" y="21"/>
                      <a:pt x="22" y="22"/>
                    </a:cubicBezTo>
                    <a:cubicBezTo>
                      <a:pt x="21" y="22"/>
                      <a:pt x="20" y="23"/>
                      <a:pt x="20" y="23"/>
                    </a:cubicBezTo>
                    <a:cubicBezTo>
                      <a:pt x="19" y="23"/>
                      <a:pt x="18" y="24"/>
                      <a:pt x="18" y="24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6"/>
                      <a:pt x="18" y="26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5"/>
                      <a:pt x="15" y="25"/>
                      <a:pt x="14" y="25"/>
                    </a:cubicBezTo>
                    <a:cubicBezTo>
                      <a:pt x="14" y="25"/>
                      <a:pt x="13" y="25"/>
                      <a:pt x="12" y="25"/>
                    </a:cubicBezTo>
                    <a:cubicBezTo>
                      <a:pt x="11" y="25"/>
                      <a:pt x="11" y="24"/>
                      <a:pt x="10" y="24"/>
                    </a:cubicBezTo>
                    <a:cubicBezTo>
                      <a:pt x="10" y="24"/>
                      <a:pt x="10" y="24"/>
                      <a:pt x="10" y="23"/>
                    </a:cubicBezTo>
                    <a:cubicBezTo>
                      <a:pt x="10" y="23"/>
                      <a:pt x="10" y="23"/>
                      <a:pt x="10" y="22"/>
                    </a:cubicBezTo>
                    <a:cubicBezTo>
                      <a:pt x="10" y="22"/>
                      <a:pt x="10" y="22"/>
                      <a:pt x="11" y="22"/>
                    </a:cubicBezTo>
                    <a:cubicBezTo>
                      <a:pt x="11" y="22"/>
                      <a:pt x="11" y="22"/>
                      <a:pt x="12" y="22"/>
                    </a:cubicBezTo>
                    <a:cubicBezTo>
                      <a:pt x="12" y="22"/>
                      <a:pt x="12" y="22"/>
                      <a:pt x="13" y="22"/>
                    </a:cubicBezTo>
                    <a:cubicBezTo>
                      <a:pt x="13" y="22"/>
                      <a:pt x="14" y="22"/>
                      <a:pt x="15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7" y="22"/>
                      <a:pt x="17" y="21"/>
                      <a:pt x="18" y="21"/>
                    </a:cubicBezTo>
                    <a:cubicBezTo>
                      <a:pt x="18" y="21"/>
                      <a:pt x="18" y="21"/>
                      <a:pt x="19" y="21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7"/>
                      <a:pt x="18" y="17"/>
                      <a:pt x="17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2" y="17"/>
                      <a:pt x="11" y="17"/>
                      <a:pt x="11" y="17"/>
                    </a:cubicBezTo>
                    <a:cubicBezTo>
                      <a:pt x="10" y="17"/>
                      <a:pt x="10" y="17"/>
                      <a:pt x="9" y="17"/>
                    </a:cubicBezTo>
                    <a:cubicBezTo>
                      <a:pt x="9" y="16"/>
                      <a:pt x="8" y="16"/>
                      <a:pt x="8" y="16"/>
                    </a:cubicBezTo>
                    <a:cubicBezTo>
                      <a:pt x="8" y="15"/>
                      <a:pt x="7" y="15"/>
                      <a:pt x="7" y="14"/>
                    </a:cubicBezTo>
                    <a:cubicBezTo>
                      <a:pt x="7" y="13"/>
                      <a:pt x="7" y="13"/>
                      <a:pt x="7" y="12"/>
                    </a:cubicBezTo>
                    <a:cubicBezTo>
                      <a:pt x="8" y="11"/>
                      <a:pt x="8" y="11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1" y="9"/>
                      <a:pt x="12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3" y="5"/>
                      <a:pt x="13" y="6"/>
                      <a:pt x="13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16" y="7"/>
                      <a:pt x="17" y="8"/>
                      <a:pt x="17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8"/>
                      <a:pt x="19" y="9"/>
                      <a:pt x="19" y="9"/>
                    </a:cubicBezTo>
                    <a:cubicBezTo>
                      <a:pt x="19" y="9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10"/>
                      <a:pt x="17" y="10"/>
                      <a:pt x="16" y="10"/>
                    </a:cubicBezTo>
                    <a:cubicBezTo>
                      <a:pt x="15" y="10"/>
                      <a:pt x="15" y="10"/>
                      <a:pt x="14" y="10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2" y="11"/>
                      <a:pt x="12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4"/>
                      <a:pt x="11" y="14"/>
                    </a:cubicBezTo>
                    <a:cubicBezTo>
                      <a:pt x="11" y="14"/>
                      <a:pt x="12" y="14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6" y="14"/>
                      <a:pt x="17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20" y="14"/>
                      <a:pt x="20" y="15"/>
                      <a:pt x="21" y="15"/>
                    </a:cubicBezTo>
                    <a:cubicBezTo>
                      <a:pt x="22" y="16"/>
                      <a:pt x="22" y="16"/>
                      <a:pt x="23" y="17"/>
                    </a:cubicBezTo>
                    <a:cubicBezTo>
                      <a:pt x="23" y="18"/>
                      <a:pt x="23" y="19"/>
                      <a:pt x="2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Freeform: Shape 112"/>
              <p:cNvSpPr>
                <a:spLocks/>
              </p:cNvSpPr>
              <p:nvPr/>
            </p:nvSpPr>
            <p:spPr bwMode="auto">
              <a:xfrm>
                <a:off x="4491038" y="4660900"/>
                <a:ext cx="38100" cy="31750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9" y="10"/>
                  </a:cxn>
                  <a:cxn ang="0">
                    <a:pos x="13" y="9"/>
                  </a:cxn>
                  <a:cxn ang="0">
                    <a:pos x="13" y="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3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1" y="5"/>
                  </a:cxn>
                  <a:cxn ang="0">
                    <a:pos x="5" y="11"/>
                  </a:cxn>
                </a:cxnLst>
                <a:rect l="0" t="0" r="r" b="b"/>
                <a:pathLst>
                  <a:path w="13" h="11">
                    <a:moveTo>
                      <a:pt x="5" y="11"/>
                    </a:moveTo>
                    <a:cubicBezTo>
                      <a:pt x="5" y="11"/>
                      <a:pt x="9" y="10"/>
                      <a:pt x="9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4"/>
                      <a:pt x="13" y="2"/>
                    </a:cubicBezTo>
                    <a:cubicBezTo>
                      <a:pt x="13" y="0"/>
                      <a:pt x="11" y="1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3" y="3"/>
                      <a:pt x="0" y="3"/>
                      <a:pt x="1" y="5"/>
                    </a:cubicBezTo>
                    <a:cubicBezTo>
                      <a:pt x="3" y="7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Group 59"/>
          <p:cNvGrpSpPr/>
          <p:nvPr/>
        </p:nvGrpSpPr>
        <p:grpSpPr>
          <a:xfrm>
            <a:off x="3649877" y="1672030"/>
            <a:ext cx="1976723" cy="684491"/>
            <a:chOff x="4802244" y="1417980"/>
            <a:chExt cx="2635631" cy="912654"/>
          </a:xfrm>
        </p:grpSpPr>
        <p:sp>
          <p:nvSpPr>
            <p:cNvPr id="18" name="TextBox 60"/>
            <p:cNvSpPr txBox="1">
              <a:spLocks/>
            </p:cNvSpPr>
            <p:nvPr/>
          </p:nvSpPr>
          <p:spPr bwMode="auto">
            <a:xfrm>
              <a:off x="4802244" y="1417980"/>
              <a:ext cx="2619115" cy="309959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9" name="TextBox 61"/>
            <p:cNvSpPr txBox="1">
              <a:spLocks/>
            </p:cNvSpPr>
            <p:nvPr/>
          </p:nvSpPr>
          <p:spPr bwMode="auto">
            <a:xfrm>
              <a:off x="4818760" y="1676976"/>
              <a:ext cx="2619115" cy="653658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 fontScale="92500"/>
            </a:bodyPr>
            <a:lstStyle/>
            <a:p>
              <a:pPr algn="ct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6" name="Group 62"/>
          <p:cNvGrpSpPr/>
          <p:nvPr/>
        </p:nvGrpSpPr>
        <p:grpSpPr>
          <a:xfrm>
            <a:off x="6060196" y="1734570"/>
            <a:ext cx="2264657" cy="642478"/>
            <a:chOff x="1415480" y="1651350"/>
            <a:chExt cx="3219490" cy="856637"/>
          </a:xfrm>
        </p:grpSpPr>
        <p:sp>
          <p:nvSpPr>
            <p:cNvPr id="16" name="TextBox 63"/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7" name="TextBox 64"/>
            <p:cNvSpPr txBox="1">
              <a:spLocks/>
            </p:cNvSpPr>
            <p:nvPr/>
          </p:nvSpPr>
          <p:spPr bwMode="auto">
            <a:xfrm>
              <a:off x="1415480" y="1951808"/>
              <a:ext cx="3219490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7" name="Group 77"/>
          <p:cNvGrpSpPr/>
          <p:nvPr/>
        </p:nvGrpSpPr>
        <p:grpSpPr>
          <a:xfrm>
            <a:off x="571502" y="3771205"/>
            <a:ext cx="2470913" cy="649603"/>
            <a:chOff x="-201321" y="1227225"/>
            <a:chExt cx="3294551" cy="866137"/>
          </a:xfrm>
        </p:grpSpPr>
        <p:sp>
          <p:nvSpPr>
            <p:cNvPr id="14" name="TextBox 78"/>
            <p:cNvSpPr txBox="1">
              <a:spLocks/>
            </p:cNvSpPr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5" name="TextBox 79"/>
            <p:cNvSpPr txBox="1">
              <a:spLocks/>
            </p:cNvSpPr>
            <p:nvPr/>
          </p:nvSpPr>
          <p:spPr bwMode="auto">
            <a:xfrm>
              <a:off x="-201321" y="1537183"/>
              <a:ext cx="3294551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8" name="Group 80"/>
          <p:cNvGrpSpPr/>
          <p:nvPr/>
        </p:nvGrpSpPr>
        <p:grpSpPr>
          <a:xfrm>
            <a:off x="571502" y="1734570"/>
            <a:ext cx="2470913" cy="649603"/>
            <a:chOff x="-201321" y="1227225"/>
            <a:chExt cx="3294551" cy="866137"/>
          </a:xfrm>
        </p:grpSpPr>
        <p:sp>
          <p:nvSpPr>
            <p:cNvPr id="12" name="TextBox 81"/>
            <p:cNvSpPr txBox="1">
              <a:spLocks/>
            </p:cNvSpPr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32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3" name="TextBox 82"/>
            <p:cNvSpPr txBox="1">
              <a:spLocks/>
            </p:cNvSpPr>
            <p:nvPr/>
          </p:nvSpPr>
          <p:spPr bwMode="auto">
            <a:xfrm>
              <a:off x="-201321" y="1537183"/>
              <a:ext cx="3294551" cy="556179"/>
            </a:xfrm>
            <a:prstGeom prst="rect">
              <a:avLst/>
            </a:prstGeom>
            <a:noFill/>
          </p:spPr>
          <p:txBody>
            <a:bodyPr wrap="square" lIns="0" tIns="0" rIns="432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9" name="Group 83"/>
          <p:cNvGrpSpPr/>
          <p:nvPr/>
        </p:nvGrpSpPr>
        <p:grpSpPr>
          <a:xfrm>
            <a:off x="5171455" y="3733439"/>
            <a:ext cx="2264657" cy="642478"/>
            <a:chOff x="1415480" y="1651350"/>
            <a:chExt cx="3219490" cy="856637"/>
          </a:xfrm>
        </p:grpSpPr>
        <p:sp>
          <p:nvSpPr>
            <p:cNvPr id="10" name="TextBox 84"/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1" name="TextBox 128"/>
            <p:cNvSpPr txBox="1">
              <a:spLocks/>
            </p:cNvSpPr>
            <p:nvPr/>
          </p:nvSpPr>
          <p:spPr bwMode="auto">
            <a:xfrm>
              <a:off x="1415480" y="1951808"/>
              <a:ext cx="3219490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(Theme fonts are recommended)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534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图片 1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147" name="图片 1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grpSp>
        <p:nvGrpSpPr>
          <p:cNvPr id="3" name="16271988-4c25-4cd7-9b92-d2b1dd5a9aca"/>
          <p:cNvGrpSpPr>
            <a:grpSpLocks noChangeAspect="1"/>
          </p:cNvGrpSpPr>
          <p:nvPr/>
        </p:nvGrpSpPr>
        <p:grpSpPr>
          <a:xfrm>
            <a:off x="1473101" y="1881647"/>
            <a:ext cx="6197798" cy="2329724"/>
            <a:chOff x="719320" y="1569749"/>
            <a:chExt cx="10596391" cy="3983135"/>
          </a:xfrm>
        </p:grpSpPr>
        <p:grpSp>
          <p:nvGrpSpPr>
            <p:cNvPr id="4" name="Group 85"/>
            <p:cNvGrpSpPr/>
            <p:nvPr/>
          </p:nvGrpSpPr>
          <p:grpSpPr>
            <a:xfrm>
              <a:off x="6896096" y="2780928"/>
              <a:ext cx="4419615" cy="2771956"/>
              <a:chOff x="5870825" y="2615179"/>
              <a:chExt cx="5481759" cy="3421323"/>
            </a:xfrm>
          </p:grpSpPr>
          <p:grpSp>
            <p:nvGrpSpPr>
              <p:cNvPr id="135" name="Group 3"/>
              <p:cNvGrpSpPr/>
              <p:nvPr/>
            </p:nvGrpSpPr>
            <p:grpSpPr>
              <a:xfrm>
                <a:off x="5870825" y="2615179"/>
                <a:ext cx="5481759" cy="3421323"/>
                <a:chOff x="2814974" y="2799077"/>
                <a:chExt cx="5481759" cy="3421323"/>
              </a:xfrm>
            </p:grpSpPr>
            <p:sp>
              <p:nvSpPr>
                <p:cNvPr id="143" name="Freeform: Shape 4"/>
                <p:cNvSpPr>
                  <a:spLocks/>
                </p:cNvSpPr>
                <p:nvPr/>
              </p:nvSpPr>
              <p:spPr bwMode="auto">
                <a:xfrm>
                  <a:off x="2814974" y="2799077"/>
                  <a:ext cx="5481759" cy="3332403"/>
                </a:xfrm>
                <a:custGeom>
                  <a:avLst/>
                  <a:gdLst>
                    <a:gd name="T0" fmla="*/ 0 w 7891"/>
                    <a:gd name="T1" fmla="*/ 3956 h 4797"/>
                    <a:gd name="T2" fmla="*/ 2655 w 7891"/>
                    <a:gd name="T3" fmla="*/ 2237 h 4797"/>
                    <a:gd name="T4" fmla="*/ 3513 w 7891"/>
                    <a:gd name="T5" fmla="*/ 2965 h 4797"/>
                    <a:gd name="T6" fmla="*/ 5274 w 7891"/>
                    <a:gd name="T7" fmla="*/ 1265 h 4797"/>
                    <a:gd name="T8" fmla="*/ 5728 w 7891"/>
                    <a:gd name="T9" fmla="*/ 1639 h 4797"/>
                    <a:gd name="T10" fmla="*/ 6751 w 7891"/>
                    <a:gd name="T11" fmla="*/ 759 h 4797"/>
                    <a:gd name="T12" fmla="*/ 6560 w 7891"/>
                    <a:gd name="T13" fmla="*/ 807 h 4797"/>
                    <a:gd name="T14" fmla="*/ 6560 w 7891"/>
                    <a:gd name="T15" fmla="*/ 480 h 4797"/>
                    <a:gd name="T16" fmla="*/ 7891 w 7891"/>
                    <a:gd name="T17" fmla="*/ 0 h 4797"/>
                    <a:gd name="T18" fmla="*/ 7891 w 7891"/>
                    <a:gd name="T19" fmla="*/ 327 h 4797"/>
                    <a:gd name="T20" fmla="*/ 7621 w 7891"/>
                    <a:gd name="T21" fmla="*/ 1497 h 4797"/>
                    <a:gd name="T22" fmla="*/ 7163 w 7891"/>
                    <a:gd name="T23" fmla="*/ 1062 h 4797"/>
                    <a:gd name="T24" fmla="*/ 5728 w 7891"/>
                    <a:gd name="T25" fmla="*/ 2480 h 4797"/>
                    <a:gd name="T26" fmla="*/ 5279 w 7891"/>
                    <a:gd name="T27" fmla="*/ 2045 h 4797"/>
                    <a:gd name="T28" fmla="*/ 3626 w 7891"/>
                    <a:gd name="T29" fmla="*/ 3731 h 4797"/>
                    <a:gd name="T30" fmla="*/ 2692 w 7891"/>
                    <a:gd name="T31" fmla="*/ 3067 h 4797"/>
                    <a:gd name="T32" fmla="*/ 515 w 7891"/>
                    <a:gd name="T33" fmla="*/ 4797 h 4797"/>
                    <a:gd name="T34" fmla="*/ 0 w 7891"/>
                    <a:gd name="T35" fmla="*/ 4282 h 4797"/>
                    <a:gd name="T36" fmla="*/ 0 w 7891"/>
                    <a:gd name="T37" fmla="*/ 3956 h 4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891" h="4797">
                      <a:moveTo>
                        <a:pt x="0" y="3956"/>
                      </a:moveTo>
                      <a:lnTo>
                        <a:pt x="2655" y="2237"/>
                      </a:lnTo>
                      <a:lnTo>
                        <a:pt x="3513" y="2965"/>
                      </a:lnTo>
                      <a:lnTo>
                        <a:pt x="5274" y="1265"/>
                      </a:lnTo>
                      <a:lnTo>
                        <a:pt x="5728" y="1639"/>
                      </a:lnTo>
                      <a:lnTo>
                        <a:pt x="6751" y="759"/>
                      </a:lnTo>
                      <a:lnTo>
                        <a:pt x="6560" y="807"/>
                      </a:lnTo>
                      <a:lnTo>
                        <a:pt x="6560" y="480"/>
                      </a:lnTo>
                      <a:lnTo>
                        <a:pt x="7891" y="0"/>
                      </a:lnTo>
                      <a:lnTo>
                        <a:pt x="7891" y="327"/>
                      </a:lnTo>
                      <a:lnTo>
                        <a:pt x="7621" y="1497"/>
                      </a:lnTo>
                      <a:lnTo>
                        <a:pt x="7163" y="1062"/>
                      </a:lnTo>
                      <a:lnTo>
                        <a:pt x="5728" y="2480"/>
                      </a:lnTo>
                      <a:lnTo>
                        <a:pt x="5279" y="2045"/>
                      </a:lnTo>
                      <a:lnTo>
                        <a:pt x="3626" y="3731"/>
                      </a:lnTo>
                      <a:lnTo>
                        <a:pt x="2692" y="3067"/>
                      </a:lnTo>
                      <a:lnTo>
                        <a:pt x="515" y="4797"/>
                      </a:lnTo>
                      <a:lnTo>
                        <a:pt x="0" y="4282"/>
                      </a:lnTo>
                      <a:lnTo>
                        <a:pt x="0" y="3956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Freeform: Shape 5"/>
                <p:cNvSpPr>
                  <a:spLocks/>
                </p:cNvSpPr>
                <p:nvPr/>
              </p:nvSpPr>
              <p:spPr bwMode="auto">
                <a:xfrm>
                  <a:off x="2814974" y="3026239"/>
                  <a:ext cx="5481759" cy="3194161"/>
                </a:xfrm>
                <a:custGeom>
                  <a:avLst/>
                  <a:gdLst>
                    <a:gd name="T0" fmla="*/ 0 w 7891"/>
                    <a:gd name="T1" fmla="*/ 3955 h 4598"/>
                    <a:gd name="T2" fmla="*/ 2655 w 7891"/>
                    <a:gd name="T3" fmla="*/ 2236 h 4598"/>
                    <a:gd name="T4" fmla="*/ 3513 w 7891"/>
                    <a:gd name="T5" fmla="*/ 2964 h 4598"/>
                    <a:gd name="T6" fmla="*/ 5274 w 7891"/>
                    <a:gd name="T7" fmla="*/ 1264 h 4598"/>
                    <a:gd name="T8" fmla="*/ 5728 w 7891"/>
                    <a:gd name="T9" fmla="*/ 1638 h 4598"/>
                    <a:gd name="T10" fmla="*/ 6829 w 7891"/>
                    <a:gd name="T11" fmla="*/ 692 h 4598"/>
                    <a:gd name="T12" fmla="*/ 6560 w 7891"/>
                    <a:gd name="T13" fmla="*/ 480 h 4598"/>
                    <a:gd name="T14" fmla="*/ 7891 w 7891"/>
                    <a:gd name="T15" fmla="*/ 0 h 4598"/>
                    <a:gd name="T16" fmla="*/ 7621 w 7891"/>
                    <a:gd name="T17" fmla="*/ 1496 h 4598"/>
                    <a:gd name="T18" fmla="*/ 7163 w 7891"/>
                    <a:gd name="T19" fmla="*/ 1061 h 4598"/>
                    <a:gd name="T20" fmla="*/ 5728 w 7891"/>
                    <a:gd name="T21" fmla="*/ 2480 h 4598"/>
                    <a:gd name="T22" fmla="*/ 5279 w 7891"/>
                    <a:gd name="T23" fmla="*/ 2045 h 4598"/>
                    <a:gd name="T24" fmla="*/ 3626 w 7891"/>
                    <a:gd name="T25" fmla="*/ 3730 h 4598"/>
                    <a:gd name="T26" fmla="*/ 2621 w 7891"/>
                    <a:gd name="T27" fmla="*/ 2950 h 4598"/>
                    <a:gd name="T28" fmla="*/ 392 w 7891"/>
                    <a:gd name="T29" fmla="*/ 4598 h 4598"/>
                    <a:gd name="T30" fmla="*/ 0 w 7891"/>
                    <a:gd name="T31" fmla="*/ 3955 h 4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891" h="4598">
                      <a:moveTo>
                        <a:pt x="0" y="3955"/>
                      </a:moveTo>
                      <a:lnTo>
                        <a:pt x="2655" y="2236"/>
                      </a:lnTo>
                      <a:lnTo>
                        <a:pt x="3513" y="2964"/>
                      </a:lnTo>
                      <a:lnTo>
                        <a:pt x="5274" y="1264"/>
                      </a:lnTo>
                      <a:lnTo>
                        <a:pt x="5728" y="1638"/>
                      </a:lnTo>
                      <a:lnTo>
                        <a:pt x="6829" y="692"/>
                      </a:lnTo>
                      <a:lnTo>
                        <a:pt x="6560" y="480"/>
                      </a:lnTo>
                      <a:lnTo>
                        <a:pt x="7891" y="0"/>
                      </a:lnTo>
                      <a:lnTo>
                        <a:pt x="7621" y="1496"/>
                      </a:lnTo>
                      <a:lnTo>
                        <a:pt x="7163" y="1061"/>
                      </a:lnTo>
                      <a:lnTo>
                        <a:pt x="5728" y="2480"/>
                      </a:lnTo>
                      <a:lnTo>
                        <a:pt x="5279" y="2045"/>
                      </a:lnTo>
                      <a:lnTo>
                        <a:pt x="3626" y="3730"/>
                      </a:lnTo>
                      <a:lnTo>
                        <a:pt x="2621" y="2950"/>
                      </a:lnTo>
                      <a:lnTo>
                        <a:pt x="392" y="4598"/>
                      </a:lnTo>
                      <a:lnTo>
                        <a:pt x="0" y="3955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6" name="Group 6"/>
              <p:cNvGrpSpPr/>
              <p:nvPr/>
            </p:nvGrpSpPr>
            <p:grpSpPr>
              <a:xfrm>
                <a:off x="9227543" y="2881243"/>
                <a:ext cx="1506076" cy="1025356"/>
                <a:chOff x="6171692" y="3065141"/>
                <a:chExt cx="1506076" cy="1025356"/>
              </a:xfrm>
            </p:grpSpPr>
            <p:sp>
              <p:nvSpPr>
                <p:cNvPr id="141" name="Freeform: Shape 7"/>
                <p:cNvSpPr>
                  <a:spLocks/>
                </p:cNvSpPr>
                <p:nvPr/>
              </p:nvSpPr>
              <p:spPr bwMode="auto">
                <a:xfrm>
                  <a:off x="6171692" y="3408316"/>
                  <a:ext cx="1377560" cy="682181"/>
                </a:xfrm>
                <a:custGeom>
                  <a:avLst/>
                  <a:gdLst>
                    <a:gd name="T0" fmla="*/ 0 w 839"/>
                    <a:gd name="T1" fmla="*/ 394 h 415"/>
                    <a:gd name="T2" fmla="*/ 205 w 839"/>
                    <a:gd name="T3" fmla="*/ 190 h 415"/>
                    <a:gd name="T4" fmla="*/ 379 w 839"/>
                    <a:gd name="T5" fmla="*/ 343 h 415"/>
                    <a:gd name="T6" fmla="*/ 770 w 839"/>
                    <a:gd name="T7" fmla="*/ 0 h 415"/>
                    <a:gd name="T8" fmla="*/ 839 w 839"/>
                    <a:gd name="T9" fmla="*/ 54 h 415"/>
                    <a:gd name="T10" fmla="*/ 379 w 839"/>
                    <a:gd name="T11" fmla="*/ 415 h 415"/>
                    <a:gd name="T12" fmla="*/ 187 w 839"/>
                    <a:gd name="T13" fmla="*/ 275 h 415"/>
                    <a:gd name="T14" fmla="*/ 0 w 839"/>
                    <a:gd name="T15" fmla="*/ 394 h 4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39" h="415">
                      <a:moveTo>
                        <a:pt x="0" y="394"/>
                      </a:moveTo>
                      <a:cubicBezTo>
                        <a:pt x="0" y="394"/>
                        <a:pt x="184" y="184"/>
                        <a:pt x="205" y="190"/>
                      </a:cubicBezTo>
                      <a:cubicBezTo>
                        <a:pt x="225" y="195"/>
                        <a:pt x="353" y="366"/>
                        <a:pt x="379" y="343"/>
                      </a:cubicBezTo>
                      <a:cubicBezTo>
                        <a:pt x="406" y="320"/>
                        <a:pt x="770" y="0"/>
                        <a:pt x="770" y="0"/>
                      </a:cubicBezTo>
                      <a:cubicBezTo>
                        <a:pt x="839" y="54"/>
                        <a:pt x="839" y="54"/>
                        <a:pt x="839" y="54"/>
                      </a:cubicBezTo>
                      <a:cubicBezTo>
                        <a:pt x="839" y="54"/>
                        <a:pt x="429" y="390"/>
                        <a:pt x="379" y="415"/>
                      </a:cubicBezTo>
                      <a:cubicBezTo>
                        <a:pt x="379" y="415"/>
                        <a:pt x="217" y="271"/>
                        <a:pt x="187" y="275"/>
                      </a:cubicBezTo>
                      <a:cubicBezTo>
                        <a:pt x="157" y="279"/>
                        <a:pt x="38" y="407"/>
                        <a:pt x="0" y="394"/>
                      </a:cubicBezTo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Freeform: Shape 8"/>
                <p:cNvSpPr>
                  <a:spLocks/>
                </p:cNvSpPr>
                <p:nvPr/>
              </p:nvSpPr>
              <p:spPr bwMode="auto">
                <a:xfrm>
                  <a:off x="7372107" y="3065141"/>
                  <a:ext cx="305661" cy="223689"/>
                </a:xfrm>
                <a:custGeom>
                  <a:avLst/>
                  <a:gdLst>
                    <a:gd name="T0" fmla="*/ 0 w 186"/>
                    <a:gd name="T1" fmla="*/ 136 h 136"/>
                    <a:gd name="T2" fmla="*/ 182 w 186"/>
                    <a:gd name="T3" fmla="*/ 43 h 136"/>
                    <a:gd name="T4" fmla="*/ 0 w 186"/>
                    <a:gd name="T5" fmla="*/ 41 h 136"/>
                    <a:gd name="T6" fmla="*/ 0 w 186"/>
                    <a:gd name="T7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6" h="136">
                      <a:moveTo>
                        <a:pt x="0" y="136"/>
                      </a:moveTo>
                      <a:cubicBezTo>
                        <a:pt x="0" y="136"/>
                        <a:pt x="186" y="87"/>
                        <a:pt x="182" y="43"/>
                      </a:cubicBezTo>
                      <a:cubicBezTo>
                        <a:pt x="178" y="0"/>
                        <a:pt x="0" y="41"/>
                        <a:pt x="0" y="41"/>
                      </a:cubicBez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7" name="Group 78"/>
              <p:cNvGrpSpPr/>
              <p:nvPr/>
            </p:nvGrpSpPr>
            <p:grpSpPr>
              <a:xfrm>
                <a:off x="6754464" y="3303612"/>
                <a:ext cx="2168806" cy="1235149"/>
                <a:chOff x="6667100" y="3917001"/>
                <a:chExt cx="2168806" cy="1235149"/>
              </a:xfrm>
            </p:grpSpPr>
            <p:sp>
              <p:nvSpPr>
                <p:cNvPr id="138" name="Freeform: Shape 79"/>
                <p:cNvSpPr>
                  <a:spLocks/>
                </p:cNvSpPr>
                <p:nvPr/>
              </p:nvSpPr>
              <p:spPr bwMode="auto">
                <a:xfrm>
                  <a:off x="8184292" y="4565836"/>
                  <a:ext cx="651614" cy="586314"/>
                </a:xfrm>
                <a:custGeom>
                  <a:avLst/>
                  <a:gdLst>
                    <a:gd name="T0" fmla="*/ 428 w 938"/>
                    <a:gd name="T1" fmla="*/ 844 h 844"/>
                    <a:gd name="T2" fmla="*/ 0 w 938"/>
                    <a:gd name="T3" fmla="*/ 782 h 844"/>
                    <a:gd name="T4" fmla="*/ 324 w 938"/>
                    <a:gd name="T5" fmla="*/ 648 h 844"/>
                    <a:gd name="T6" fmla="*/ 194 w 938"/>
                    <a:gd name="T7" fmla="*/ 203 h 844"/>
                    <a:gd name="T8" fmla="*/ 508 w 938"/>
                    <a:gd name="T9" fmla="*/ 451 h 844"/>
                    <a:gd name="T10" fmla="*/ 551 w 938"/>
                    <a:gd name="T11" fmla="*/ 0 h 844"/>
                    <a:gd name="T12" fmla="*/ 655 w 938"/>
                    <a:gd name="T13" fmla="*/ 340 h 844"/>
                    <a:gd name="T14" fmla="*/ 938 w 938"/>
                    <a:gd name="T15" fmla="*/ 0 h 844"/>
                    <a:gd name="T16" fmla="*/ 794 w 938"/>
                    <a:gd name="T17" fmla="*/ 527 h 844"/>
                    <a:gd name="T18" fmla="*/ 428 w 938"/>
                    <a:gd name="T19" fmla="*/ 844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38" h="844">
                      <a:moveTo>
                        <a:pt x="428" y="844"/>
                      </a:moveTo>
                      <a:lnTo>
                        <a:pt x="0" y="782"/>
                      </a:lnTo>
                      <a:lnTo>
                        <a:pt x="324" y="648"/>
                      </a:lnTo>
                      <a:lnTo>
                        <a:pt x="194" y="203"/>
                      </a:lnTo>
                      <a:lnTo>
                        <a:pt x="508" y="451"/>
                      </a:lnTo>
                      <a:lnTo>
                        <a:pt x="551" y="0"/>
                      </a:lnTo>
                      <a:lnTo>
                        <a:pt x="655" y="340"/>
                      </a:lnTo>
                      <a:lnTo>
                        <a:pt x="938" y="0"/>
                      </a:lnTo>
                      <a:lnTo>
                        <a:pt x="794" y="527"/>
                      </a:lnTo>
                      <a:lnTo>
                        <a:pt x="428" y="844"/>
                      </a:ln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Freeform: Shape 80"/>
                <p:cNvSpPr>
                  <a:spLocks/>
                </p:cNvSpPr>
                <p:nvPr/>
              </p:nvSpPr>
              <p:spPr bwMode="auto">
                <a:xfrm>
                  <a:off x="6667100" y="4201127"/>
                  <a:ext cx="1585966" cy="577978"/>
                </a:xfrm>
                <a:custGeom>
                  <a:avLst/>
                  <a:gdLst>
                    <a:gd name="T0" fmla="*/ 0 w 966"/>
                    <a:gd name="T1" fmla="*/ 352 h 352"/>
                    <a:gd name="T2" fmla="*/ 966 w 966"/>
                    <a:gd name="T3" fmla="*/ 276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66" h="352">
                      <a:moveTo>
                        <a:pt x="0" y="352"/>
                      </a:moveTo>
                      <a:cubicBezTo>
                        <a:pt x="539" y="0"/>
                        <a:pt x="805" y="152"/>
                        <a:pt x="966" y="276"/>
                      </a:cubicBezTo>
                    </a:path>
                  </a:pathLst>
                </a:custGeom>
                <a:noFill/>
                <a:ln w="44450" cap="flat">
                  <a:solidFill>
                    <a:schemeClr val="tx2">
                      <a:lumMod val="40000"/>
                      <a:lumOff val="60000"/>
                    </a:schemeClr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Freeform: Shape 81"/>
                <p:cNvSpPr>
                  <a:spLocks/>
                </p:cNvSpPr>
                <p:nvPr/>
              </p:nvSpPr>
              <p:spPr bwMode="auto">
                <a:xfrm>
                  <a:off x="8253066" y="3917001"/>
                  <a:ext cx="322334" cy="671760"/>
                </a:xfrm>
                <a:custGeom>
                  <a:avLst/>
                  <a:gdLst>
                    <a:gd name="T0" fmla="*/ 56 w 196"/>
                    <a:gd name="T1" fmla="*/ 409 h 409"/>
                    <a:gd name="T2" fmla="*/ 196 w 196"/>
                    <a:gd name="T3" fmla="*/ 0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96" h="409">
                      <a:moveTo>
                        <a:pt x="56" y="409"/>
                      </a:moveTo>
                      <a:cubicBezTo>
                        <a:pt x="0" y="227"/>
                        <a:pt x="131" y="62"/>
                        <a:pt x="196" y="0"/>
                      </a:cubicBezTo>
                    </a:path>
                  </a:pathLst>
                </a:custGeom>
                <a:noFill/>
                <a:ln w="44450" cap="flat">
                  <a:solidFill>
                    <a:schemeClr val="tx2">
                      <a:lumMod val="40000"/>
                      <a:lumOff val="60000"/>
                    </a:schemeClr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Group 9"/>
            <p:cNvGrpSpPr/>
            <p:nvPr/>
          </p:nvGrpSpPr>
          <p:grpSpPr>
            <a:xfrm>
              <a:off x="7508129" y="1569749"/>
              <a:ext cx="3231674" cy="2313995"/>
              <a:chOff x="7358312" y="1846145"/>
              <a:chExt cx="3231674" cy="2313995"/>
            </a:xfrm>
          </p:grpSpPr>
          <p:grpSp>
            <p:nvGrpSpPr>
              <p:cNvPr id="67" name="Group 10"/>
              <p:cNvGrpSpPr/>
              <p:nvPr/>
            </p:nvGrpSpPr>
            <p:grpSpPr>
              <a:xfrm>
                <a:off x="8409370" y="1846145"/>
                <a:ext cx="2180616" cy="2313995"/>
                <a:chOff x="5440883" y="1416654"/>
                <a:chExt cx="2180616" cy="2313995"/>
              </a:xfrm>
            </p:grpSpPr>
            <p:sp>
              <p:nvSpPr>
                <p:cNvPr id="80" name="Freeform: Shape 23"/>
                <p:cNvSpPr>
                  <a:spLocks/>
                </p:cNvSpPr>
                <p:nvPr/>
              </p:nvSpPr>
              <p:spPr bwMode="auto">
                <a:xfrm>
                  <a:off x="6590587" y="2225962"/>
                  <a:ext cx="408475" cy="274401"/>
                </a:xfrm>
                <a:custGeom>
                  <a:avLst/>
                  <a:gdLst>
                    <a:gd name="T0" fmla="*/ 0 w 249"/>
                    <a:gd name="T1" fmla="*/ 0 h 167"/>
                    <a:gd name="T2" fmla="*/ 249 w 249"/>
                    <a:gd name="T3" fmla="*/ 109 h 167"/>
                    <a:gd name="T4" fmla="*/ 171 w 249"/>
                    <a:gd name="T5" fmla="*/ 142 h 167"/>
                    <a:gd name="T6" fmla="*/ 0 w 249"/>
                    <a:gd name="T7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9" h="167">
                      <a:moveTo>
                        <a:pt x="0" y="0"/>
                      </a:moveTo>
                      <a:cubicBezTo>
                        <a:pt x="0" y="0"/>
                        <a:pt x="187" y="44"/>
                        <a:pt x="249" y="109"/>
                      </a:cubicBezTo>
                      <a:cubicBezTo>
                        <a:pt x="249" y="109"/>
                        <a:pt x="210" y="167"/>
                        <a:pt x="171" y="142"/>
                      </a:cubicBezTo>
                      <a:cubicBezTo>
                        <a:pt x="132" y="117"/>
                        <a:pt x="0" y="28"/>
                        <a:pt x="0" y="0"/>
                      </a:cubicBezTo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: Shape 24"/>
                <p:cNvSpPr>
                  <a:spLocks/>
                </p:cNvSpPr>
                <p:nvPr/>
              </p:nvSpPr>
              <p:spPr bwMode="auto">
                <a:xfrm>
                  <a:off x="6444008" y="2007831"/>
                  <a:ext cx="297325" cy="272316"/>
                </a:xfrm>
                <a:custGeom>
                  <a:avLst/>
                  <a:gdLst>
                    <a:gd name="T0" fmla="*/ 0 w 181"/>
                    <a:gd name="T1" fmla="*/ 136 h 166"/>
                    <a:gd name="T2" fmla="*/ 27 w 181"/>
                    <a:gd name="T3" fmla="*/ 53 h 166"/>
                    <a:gd name="T4" fmla="*/ 114 w 181"/>
                    <a:gd name="T5" fmla="*/ 0 h 166"/>
                    <a:gd name="T6" fmla="*/ 181 w 181"/>
                    <a:gd name="T7" fmla="*/ 103 h 166"/>
                    <a:gd name="T8" fmla="*/ 69 w 181"/>
                    <a:gd name="T9" fmla="*/ 162 h 166"/>
                    <a:gd name="T10" fmla="*/ 0 w 181"/>
                    <a:gd name="T11" fmla="*/ 13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1" h="166">
                      <a:moveTo>
                        <a:pt x="0" y="136"/>
                      </a:moveTo>
                      <a:cubicBezTo>
                        <a:pt x="0" y="136"/>
                        <a:pt x="7" y="76"/>
                        <a:pt x="27" y="53"/>
                      </a:cubicBezTo>
                      <a:cubicBezTo>
                        <a:pt x="47" y="30"/>
                        <a:pt x="114" y="0"/>
                        <a:pt x="114" y="0"/>
                      </a:cubicBezTo>
                      <a:cubicBezTo>
                        <a:pt x="114" y="0"/>
                        <a:pt x="167" y="75"/>
                        <a:pt x="181" y="103"/>
                      </a:cubicBezTo>
                      <a:cubicBezTo>
                        <a:pt x="181" y="103"/>
                        <a:pt x="106" y="157"/>
                        <a:pt x="69" y="162"/>
                      </a:cubicBezTo>
                      <a:cubicBezTo>
                        <a:pt x="32" y="166"/>
                        <a:pt x="0" y="136"/>
                        <a:pt x="0" y="136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: Shape 25"/>
                <p:cNvSpPr>
                  <a:spLocks/>
                </p:cNvSpPr>
                <p:nvPr/>
              </p:nvSpPr>
              <p:spPr bwMode="auto">
                <a:xfrm>
                  <a:off x="6482216" y="2025893"/>
                  <a:ext cx="218131" cy="200069"/>
                </a:xfrm>
                <a:custGeom>
                  <a:avLst/>
                  <a:gdLst>
                    <a:gd name="T0" fmla="*/ 0 w 133"/>
                    <a:gd name="T1" fmla="*/ 100 h 122"/>
                    <a:gd name="T2" fmla="*/ 20 w 133"/>
                    <a:gd name="T3" fmla="*/ 39 h 122"/>
                    <a:gd name="T4" fmla="*/ 83 w 133"/>
                    <a:gd name="T5" fmla="*/ 0 h 122"/>
                    <a:gd name="T6" fmla="*/ 133 w 133"/>
                    <a:gd name="T7" fmla="*/ 75 h 122"/>
                    <a:gd name="T8" fmla="*/ 51 w 133"/>
                    <a:gd name="T9" fmla="*/ 119 h 122"/>
                    <a:gd name="T10" fmla="*/ 0 w 133"/>
                    <a:gd name="T11" fmla="*/ 10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3" h="122">
                      <a:moveTo>
                        <a:pt x="0" y="100"/>
                      </a:moveTo>
                      <a:cubicBezTo>
                        <a:pt x="0" y="100"/>
                        <a:pt x="5" y="56"/>
                        <a:pt x="20" y="39"/>
                      </a:cubicBezTo>
                      <a:cubicBezTo>
                        <a:pt x="35" y="22"/>
                        <a:pt x="83" y="0"/>
                        <a:pt x="83" y="0"/>
                      </a:cubicBezTo>
                      <a:cubicBezTo>
                        <a:pt x="83" y="0"/>
                        <a:pt x="122" y="55"/>
                        <a:pt x="133" y="75"/>
                      </a:cubicBezTo>
                      <a:cubicBezTo>
                        <a:pt x="133" y="75"/>
                        <a:pt x="77" y="115"/>
                        <a:pt x="51" y="119"/>
                      </a:cubicBezTo>
                      <a:cubicBezTo>
                        <a:pt x="24" y="122"/>
                        <a:pt x="0" y="100"/>
                        <a:pt x="0" y="100"/>
                      </a:cubicBezTo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: Shape 26"/>
                <p:cNvSpPr>
                  <a:spLocks/>
                </p:cNvSpPr>
                <p:nvPr/>
              </p:nvSpPr>
              <p:spPr bwMode="auto">
                <a:xfrm>
                  <a:off x="6569052" y="2039092"/>
                  <a:ext cx="125043" cy="168808"/>
                </a:xfrm>
                <a:custGeom>
                  <a:avLst/>
                  <a:gdLst>
                    <a:gd name="T0" fmla="*/ 0 w 76"/>
                    <a:gd name="T1" fmla="*/ 0 h 103"/>
                    <a:gd name="T2" fmla="*/ 76 w 76"/>
                    <a:gd name="T3" fmla="*/ 103 h 103"/>
                    <a:gd name="T4" fmla="*/ 0 w 76"/>
                    <a:gd name="T5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03">
                      <a:moveTo>
                        <a:pt x="0" y="0"/>
                      </a:moveTo>
                      <a:cubicBezTo>
                        <a:pt x="0" y="0"/>
                        <a:pt x="53" y="82"/>
                        <a:pt x="76" y="103"/>
                      </a:cubicBezTo>
                      <a:cubicBezTo>
                        <a:pt x="76" y="103"/>
                        <a:pt x="12" y="50"/>
                        <a:pt x="0" y="0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: Shape 27"/>
                <p:cNvSpPr>
                  <a:spLocks/>
                </p:cNvSpPr>
                <p:nvPr/>
              </p:nvSpPr>
              <p:spPr bwMode="auto">
                <a:xfrm>
                  <a:off x="5800730" y="3124189"/>
                  <a:ext cx="605765" cy="606460"/>
                </a:xfrm>
                <a:custGeom>
                  <a:avLst/>
                  <a:gdLst>
                    <a:gd name="T0" fmla="*/ 362 w 369"/>
                    <a:gd name="T1" fmla="*/ 198 h 369"/>
                    <a:gd name="T2" fmla="*/ 172 w 369"/>
                    <a:gd name="T3" fmla="*/ 362 h 369"/>
                    <a:gd name="T4" fmla="*/ 8 w 369"/>
                    <a:gd name="T5" fmla="*/ 172 h 369"/>
                    <a:gd name="T6" fmla="*/ 198 w 369"/>
                    <a:gd name="T7" fmla="*/ 8 h 369"/>
                    <a:gd name="T8" fmla="*/ 362 w 369"/>
                    <a:gd name="T9" fmla="*/ 198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9" h="369">
                      <a:moveTo>
                        <a:pt x="362" y="198"/>
                      </a:moveTo>
                      <a:cubicBezTo>
                        <a:pt x="355" y="296"/>
                        <a:pt x="269" y="369"/>
                        <a:pt x="172" y="362"/>
                      </a:cubicBezTo>
                      <a:cubicBezTo>
                        <a:pt x="74" y="355"/>
                        <a:pt x="0" y="270"/>
                        <a:pt x="8" y="172"/>
                      </a:cubicBezTo>
                      <a:cubicBezTo>
                        <a:pt x="15" y="74"/>
                        <a:pt x="100" y="0"/>
                        <a:pt x="198" y="8"/>
                      </a:cubicBezTo>
                      <a:cubicBezTo>
                        <a:pt x="296" y="15"/>
                        <a:pt x="369" y="100"/>
                        <a:pt x="362" y="198"/>
                      </a:cubicBez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: Shape 28"/>
                <p:cNvSpPr>
                  <a:spLocks/>
                </p:cNvSpPr>
                <p:nvPr/>
              </p:nvSpPr>
              <p:spPr bwMode="auto">
                <a:xfrm>
                  <a:off x="5879229" y="3203384"/>
                  <a:ext cx="450156" cy="450156"/>
                </a:xfrm>
                <a:custGeom>
                  <a:avLst/>
                  <a:gdLst>
                    <a:gd name="T0" fmla="*/ 268 w 274"/>
                    <a:gd name="T1" fmla="*/ 147 h 274"/>
                    <a:gd name="T2" fmla="*/ 127 w 274"/>
                    <a:gd name="T3" fmla="*/ 268 h 274"/>
                    <a:gd name="T4" fmla="*/ 5 w 274"/>
                    <a:gd name="T5" fmla="*/ 127 h 274"/>
                    <a:gd name="T6" fmla="*/ 147 w 274"/>
                    <a:gd name="T7" fmla="*/ 5 h 274"/>
                    <a:gd name="T8" fmla="*/ 268 w 274"/>
                    <a:gd name="T9" fmla="*/ 147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4" h="274">
                      <a:moveTo>
                        <a:pt x="268" y="147"/>
                      </a:moveTo>
                      <a:cubicBezTo>
                        <a:pt x="263" y="219"/>
                        <a:pt x="200" y="274"/>
                        <a:pt x="127" y="268"/>
                      </a:cubicBezTo>
                      <a:cubicBezTo>
                        <a:pt x="54" y="263"/>
                        <a:pt x="0" y="200"/>
                        <a:pt x="5" y="127"/>
                      </a:cubicBezTo>
                      <a:cubicBezTo>
                        <a:pt x="11" y="54"/>
                        <a:pt x="74" y="0"/>
                        <a:pt x="147" y="5"/>
                      </a:cubicBezTo>
                      <a:cubicBezTo>
                        <a:pt x="219" y="11"/>
                        <a:pt x="274" y="74"/>
                        <a:pt x="268" y="147"/>
                      </a:cubicBezTo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: Shape 29"/>
                <p:cNvSpPr>
                  <a:spLocks/>
                </p:cNvSpPr>
                <p:nvPr/>
              </p:nvSpPr>
              <p:spPr bwMode="auto">
                <a:xfrm>
                  <a:off x="5910490" y="3236034"/>
                  <a:ext cx="385550" cy="384161"/>
                </a:xfrm>
                <a:custGeom>
                  <a:avLst/>
                  <a:gdLst>
                    <a:gd name="T0" fmla="*/ 231 w 235"/>
                    <a:gd name="T1" fmla="*/ 125 h 234"/>
                    <a:gd name="T2" fmla="*/ 109 w 235"/>
                    <a:gd name="T3" fmla="*/ 230 h 234"/>
                    <a:gd name="T4" fmla="*/ 5 w 235"/>
                    <a:gd name="T5" fmla="*/ 108 h 234"/>
                    <a:gd name="T6" fmla="*/ 126 w 235"/>
                    <a:gd name="T7" fmla="*/ 4 h 234"/>
                    <a:gd name="T8" fmla="*/ 231 w 235"/>
                    <a:gd name="T9" fmla="*/ 125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5" h="234">
                      <a:moveTo>
                        <a:pt x="231" y="125"/>
                      </a:moveTo>
                      <a:cubicBezTo>
                        <a:pt x="226" y="188"/>
                        <a:pt x="172" y="234"/>
                        <a:pt x="109" y="230"/>
                      </a:cubicBezTo>
                      <a:cubicBezTo>
                        <a:pt x="47" y="225"/>
                        <a:pt x="0" y="171"/>
                        <a:pt x="5" y="108"/>
                      </a:cubicBezTo>
                      <a:cubicBezTo>
                        <a:pt x="10" y="46"/>
                        <a:pt x="64" y="0"/>
                        <a:pt x="126" y="4"/>
                      </a:cubicBezTo>
                      <a:cubicBezTo>
                        <a:pt x="189" y="9"/>
                        <a:pt x="235" y="63"/>
                        <a:pt x="231" y="125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: Shape 30"/>
                <p:cNvSpPr>
                  <a:spLocks/>
                </p:cNvSpPr>
                <p:nvPr/>
              </p:nvSpPr>
              <p:spPr bwMode="auto">
                <a:xfrm>
                  <a:off x="6032060" y="3356214"/>
                  <a:ext cx="144494" cy="144494"/>
                </a:xfrm>
                <a:custGeom>
                  <a:avLst/>
                  <a:gdLst>
                    <a:gd name="T0" fmla="*/ 86 w 88"/>
                    <a:gd name="T1" fmla="*/ 47 h 88"/>
                    <a:gd name="T2" fmla="*/ 41 w 88"/>
                    <a:gd name="T3" fmla="*/ 86 h 88"/>
                    <a:gd name="T4" fmla="*/ 2 w 88"/>
                    <a:gd name="T5" fmla="*/ 41 h 88"/>
                    <a:gd name="T6" fmla="*/ 47 w 88"/>
                    <a:gd name="T7" fmla="*/ 2 h 88"/>
                    <a:gd name="T8" fmla="*/ 86 w 88"/>
                    <a:gd name="T9" fmla="*/ 47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86" y="47"/>
                      </a:moveTo>
                      <a:cubicBezTo>
                        <a:pt x="84" y="70"/>
                        <a:pt x="64" y="88"/>
                        <a:pt x="41" y="86"/>
                      </a:cubicBezTo>
                      <a:cubicBezTo>
                        <a:pt x="17" y="84"/>
                        <a:pt x="0" y="64"/>
                        <a:pt x="2" y="41"/>
                      </a:cubicBezTo>
                      <a:cubicBezTo>
                        <a:pt x="3" y="17"/>
                        <a:pt x="24" y="0"/>
                        <a:pt x="47" y="2"/>
                      </a:cubicBezTo>
                      <a:cubicBezTo>
                        <a:pt x="70" y="3"/>
                        <a:pt x="88" y="24"/>
                        <a:pt x="86" y="47"/>
                      </a:cubicBezTo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: Shape 31"/>
                <p:cNvSpPr>
                  <a:spLocks/>
                </p:cNvSpPr>
                <p:nvPr/>
              </p:nvSpPr>
              <p:spPr bwMode="auto">
                <a:xfrm>
                  <a:off x="5932025" y="3242981"/>
                  <a:ext cx="204932" cy="209795"/>
                </a:xfrm>
                <a:custGeom>
                  <a:avLst/>
                  <a:gdLst>
                    <a:gd name="T0" fmla="*/ 0 w 295"/>
                    <a:gd name="T1" fmla="*/ 59 h 302"/>
                    <a:gd name="T2" fmla="*/ 231 w 295"/>
                    <a:gd name="T3" fmla="*/ 302 h 302"/>
                    <a:gd name="T4" fmla="*/ 295 w 295"/>
                    <a:gd name="T5" fmla="*/ 248 h 302"/>
                    <a:gd name="T6" fmla="*/ 71 w 295"/>
                    <a:gd name="T7" fmla="*/ 0 h 302"/>
                    <a:gd name="T8" fmla="*/ 0 w 295"/>
                    <a:gd name="T9" fmla="*/ 59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5" h="302">
                      <a:moveTo>
                        <a:pt x="0" y="59"/>
                      </a:moveTo>
                      <a:lnTo>
                        <a:pt x="231" y="302"/>
                      </a:lnTo>
                      <a:lnTo>
                        <a:pt x="295" y="248"/>
                      </a:lnTo>
                      <a:lnTo>
                        <a:pt x="71" y="0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: Shape 32"/>
                <p:cNvSpPr>
                  <a:spLocks/>
                </p:cNvSpPr>
                <p:nvPr/>
              </p:nvSpPr>
              <p:spPr bwMode="auto">
                <a:xfrm>
                  <a:off x="6063321" y="3387475"/>
                  <a:ext cx="81973" cy="81973"/>
                </a:xfrm>
                <a:custGeom>
                  <a:avLst/>
                  <a:gdLst>
                    <a:gd name="T0" fmla="*/ 49 w 50"/>
                    <a:gd name="T1" fmla="*/ 27 h 50"/>
                    <a:gd name="T2" fmla="*/ 23 w 50"/>
                    <a:gd name="T3" fmla="*/ 49 h 50"/>
                    <a:gd name="T4" fmla="*/ 1 w 50"/>
                    <a:gd name="T5" fmla="*/ 23 h 50"/>
                    <a:gd name="T6" fmla="*/ 27 w 50"/>
                    <a:gd name="T7" fmla="*/ 1 h 50"/>
                    <a:gd name="T8" fmla="*/ 49 w 50"/>
                    <a:gd name="T9" fmla="*/ 2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50">
                      <a:moveTo>
                        <a:pt x="49" y="27"/>
                      </a:moveTo>
                      <a:cubicBezTo>
                        <a:pt x="48" y="40"/>
                        <a:pt x="36" y="50"/>
                        <a:pt x="23" y="49"/>
                      </a:cubicBezTo>
                      <a:cubicBezTo>
                        <a:pt x="10" y="48"/>
                        <a:pt x="0" y="36"/>
                        <a:pt x="1" y="23"/>
                      </a:cubicBezTo>
                      <a:cubicBezTo>
                        <a:pt x="2" y="10"/>
                        <a:pt x="13" y="0"/>
                        <a:pt x="27" y="1"/>
                      </a:cubicBezTo>
                      <a:cubicBezTo>
                        <a:pt x="40" y="2"/>
                        <a:pt x="50" y="13"/>
                        <a:pt x="49" y="27"/>
                      </a:cubicBezTo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: Shape 33"/>
                <p:cNvSpPr>
                  <a:spLocks/>
                </p:cNvSpPr>
                <p:nvPr/>
              </p:nvSpPr>
              <p:spPr bwMode="auto">
                <a:xfrm>
                  <a:off x="6917089" y="2318355"/>
                  <a:ext cx="604376" cy="605765"/>
                </a:xfrm>
                <a:custGeom>
                  <a:avLst/>
                  <a:gdLst>
                    <a:gd name="T0" fmla="*/ 361 w 368"/>
                    <a:gd name="T1" fmla="*/ 198 h 369"/>
                    <a:gd name="T2" fmla="*/ 171 w 368"/>
                    <a:gd name="T3" fmla="*/ 362 h 369"/>
                    <a:gd name="T4" fmla="*/ 7 w 368"/>
                    <a:gd name="T5" fmla="*/ 171 h 369"/>
                    <a:gd name="T6" fmla="*/ 197 w 368"/>
                    <a:gd name="T7" fmla="*/ 7 h 369"/>
                    <a:gd name="T8" fmla="*/ 361 w 368"/>
                    <a:gd name="T9" fmla="*/ 198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8" h="369">
                      <a:moveTo>
                        <a:pt x="361" y="198"/>
                      </a:moveTo>
                      <a:cubicBezTo>
                        <a:pt x="354" y="295"/>
                        <a:pt x="269" y="369"/>
                        <a:pt x="171" y="362"/>
                      </a:cubicBezTo>
                      <a:cubicBezTo>
                        <a:pt x="73" y="354"/>
                        <a:pt x="0" y="269"/>
                        <a:pt x="7" y="171"/>
                      </a:cubicBezTo>
                      <a:cubicBezTo>
                        <a:pt x="14" y="73"/>
                        <a:pt x="99" y="0"/>
                        <a:pt x="197" y="7"/>
                      </a:cubicBezTo>
                      <a:cubicBezTo>
                        <a:pt x="295" y="15"/>
                        <a:pt x="368" y="100"/>
                        <a:pt x="361" y="198"/>
                      </a:cubicBez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: Shape 34"/>
                <p:cNvSpPr>
                  <a:spLocks/>
                </p:cNvSpPr>
                <p:nvPr/>
              </p:nvSpPr>
              <p:spPr bwMode="auto">
                <a:xfrm>
                  <a:off x="6994199" y="2395465"/>
                  <a:ext cx="450156" cy="450156"/>
                </a:xfrm>
                <a:custGeom>
                  <a:avLst/>
                  <a:gdLst>
                    <a:gd name="T0" fmla="*/ 269 w 274"/>
                    <a:gd name="T1" fmla="*/ 147 h 274"/>
                    <a:gd name="T2" fmla="*/ 127 w 274"/>
                    <a:gd name="T3" fmla="*/ 269 h 274"/>
                    <a:gd name="T4" fmla="*/ 6 w 274"/>
                    <a:gd name="T5" fmla="*/ 128 h 274"/>
                    <a:gd name="T6" fmla="*/ 147 w 274"/>
                    <a:gd name="T7" fmla="*/ 6 h 274"/>
                    <a:gd name="T8" fmla="*/ 269 w 274"/>
                    <a:gd name="T9" fmla="*/ 147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4" h="274">
                      <a:moveTo>
                        <a:pt x="269" y="147"/>
                      </a:moveTo>
                      <a:cubicBezTo>
                        <a:pt x="263" y="220"/>
                        <a:pt x="200" y="274"/>
                        <a:pt x="127" y="269"/>
                      </a:cubicBezTo>
                      <a:cubicBezTo>
                        <a:pt x="55" y="263"/>
                        <a:pt x="0" y="200"/>
                        <a:pt x="6" y="128"/>
                      </a:cubicBezTo>
                      <a:cubicBezTo>
                        <a:pt x="11" y="55"/>
                        <a:pt x="74" y="0"/>
                        <a:pt x="147" y="6"/>
                      </a:cubicBezTo>
                      <a:cubicBezTo>
                        <a:pt x="219" y="11"/>
                        <a:pt x="274" y="75"/>
                        <a:pt x="269" y="147"/>
                      </a:cubicBezTo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: Shape 35"/>
                <p:cNvSpPr>
                  <a:spLocks/>
                </p:cNvSpPr>
                <p:nvPr/>
              </p:nvSpPr>
              <p:spPr bwMode="auto">
                <a:xfrm>
                  <a:off x="7027544" y="2428115"/>
                  <a:ext cx="384161" cy="386245"/>
                </a:xfrm>
                <a:custGeom>
                  <a:avLst/>
                  <a:gdLst>
                    <a:gd name="T0" fmla="*/ 230 w 234"/>
                    <a:gd name="T1" fmla="*/ 126 h 235"/>
                    <a:gd name="T2" fmla="*/ 109 w 234"/>
                    <a:gd name="T3" fmla="*/ 230 h 235"/>
                    <a:gd name="T4" fmla="*/ 4 w 234"/>
                    <a:gd name="T5" fmla="*/ 109 h 235"/>
                    <a:gd name="T6" fmla="*/ 125 w 234"/>
                    <a:gd name="T7" fmla="*/ 5 h 235"/>
                    <a:gd name="T8" fmla="*/ 230 w 234"/>
                    <a:gd name="T9" fmla="*/ 126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4" h="235">
                      <a:moveTo>
                        <a:pt x="230" y="126"/>
                      </a:moveTo>
                      <a:cubicBezTo>
                        <a:pt x="225" y="188"/>
                        <a:pt x="171" y="235"/>
                        <a:pt x="109" y="230"/>
                      </a:cubicBezTo>
                      <a:cubicBezTo>
                        <a:pt x="46" y="225"/>
                        <a:pt x="0" y="171"/>
                        <a:pt x="4" y="109"/>
                      </a:cubicBezTo>
                      <a:cubicBezTo>
                        <a:pt x="9" y="47"/>
                        <a:pt x="63" y="0"/>
                        <a:pt x="125" y="5"/>
                      </a:cubicBezTo>
                      <a:cubicBezTo>
                        <a:pt x="188" y="9"/>
                        <a:pt x="234" y="64"/>
                        <a:pt x="230" y="126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: Shape 36"/>
                <p:cNvSpPr>
                  <a:spLocks/>
                </p:cNvSpPr>
                <p:nvPr/>
              </p:nvSpPr>
              <p:spPr bwMode="auto">
                <a:xfrm>
                  <a:off x="7147029" y="2548296"/>
                  <a:ext cx="144494" cy="144494"/>
                </a:xfrm>
                <a:custGeom>
                  <a:avLst/>
                  <a:gdLst>
                    <a:gd name="T0" fmla="*/ 86 w 88"/>
                    <a:gd name="T1" fmla="*/ 48 h 88"/>
                    <a:gd name="T2" fmla="*/ 41 w 88"/>
                    <a:gd name="T3" fmla="*/ 87 h 88"/>
                    <a:gd name="T4" fmla="*/ 2 w 88"/>
                    <a:gd name="T5" fmla="*/ 41 h 88"/>
                    <a:gd name="T6" fmla="*/ 47 w 88"/>
                    <a:gd name="T7" fmla="*/ 2 h 88"/>
                    <a:gd name="T8" fmla="*/ 86 w 88"/>
                    <a:gd name="T9" fmla="*/ 4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86" y="48"/>
                      </a:moveTo>
                      <a:cubicBezTo>
                        <a:pt x="85" y="71"/>
                        <a:pt x="64" y="88"/>
                        <a:pt x="41" y="87"/>
                      </a:cubicBezTo>
                      <a:cubicBezTo>
                        <a:pt x="18" y="85"/>
                        <a:pt x="0" y="65"/>
                        <a:pt x="2" y="41"/>
                      </a:cubicBezTo>
                      <a:cubicBezTo>
                        <a:pt x="3" y="18"/>
                        <a:pt x="24" y="0"/>
                        <a:pt x="47" y="2"/>
                      </a:cubicBezTo>
                      <a:cubicBezTo>
                        <a:pt x="71" y="4"/>
                        <a:pt x="88" y="24"/>
                        <a:pt x="86" y="48"/>
                      </a:cubicBezTo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: Shape 37"/>
                <p:cNvSpPr>
                  <a:spLocks/>
                </p:cNvSpPr>
                <p:nvPr/>
              </p:nvSpPr>
              <p:spPr bwMode="auto">
                <a:xfrm>
                  <a:off x="7048384" y="2436451"/>
                  <a:ext cx="203543" cy="209795"/>
                </a:xfrm>
                <a:custGeom>
                  <a:avLst/>
                  <a:gdLst>
                    <a:gd name="T0" fmla="*/ 0 w 293"/>
                    <a:gd name="T1" fmla="*/ 59 h 302"/>
                    <a:gd name="T2" fmla="*/ 230 w 293"/>
                    <a:gd name="T3" fmla="*/ 302 h 302"/>
                    <a:gd name="T4" fmla="*/ 293 w 293"/>
                    <a:gd name="T5" fmla="*/ 248 h 302"/>
                    <a:gd name="T6" fmla="*/ 71 w 293"/>
                    <a:gd name="T7" fmla="*/ 0 h 302"/>
                    <a:gd name="T8" fmla="*/ 0 w 293"/>
                    <a:gd name="T9" fmla="*/ 59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3" h="302">
                      <a:moveTo>
                        <a:pt x="0" y="59"/>
                      </a:moveTo>
                      <a:lnTo>
                        <a:pt x="230" y="302"/>
                      </a:lnTo>
                      <a:lnTo>
                        <a:pt x="293" y="248"/>
                      </a:lnTo>
                      <a:lnTo>
                        <a:pt x="71" y="0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: Shape 38"/>
                <p:cNvSpPr>
                  <a:spLocks/>
                </p:cNvSpPr>
                <p:nvPr/>
              </p:nvSpPr>
              <p:spPr bwMode="auto">
                <a:xfrm>
                  <a:off x="7178290" y="2579556"/>
                  <a:ext cx="81973" cy="81973"/>
                </a:xfrm>
                <a:custGeom>
                  <a:avLst/>
                  <a:gdLst>
                    <a:gd name="T0" fmla="*/ 49 w 50"/>
                    <a:gd name="T1" fmla="*/ 27 h 50"/>
                    <a:gd name="T2" fmla="*/ 23 w 50"/>
                    <a:gd name="T3" fmla="*/ 49 h 50"/>
                    <a:gd name="T4" fmla="*/ 1 w 50"/>
                    <a:gd name="T5" fmla="*/ 24 h 50"/>
                    <a:gd name="T6" fmla="*/ 27 w 50"/>
                    <a:gd name="T7" fmla="*/ 1 h 50"/>
                    <a:gd name="T8" fmla="*/ 49 w 50"/>
                    <a:gd name="T9" fmla="*/ 2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50">
                      <a:moveTo>
                        <a:pt x="49" y="27"/>
                      </a:moveTo>
                      <a:cubicBezTo>
                        <a:pt x="48" y="40"/>
                        <a:pt x="37" y="50"/>
                        <a:pt x="23" y="49"/>
                      </a:cubicBezTo>
                      <a:cubicBezTo>
                        <a:pt x="10" y="48"/>
                        <a:pt x="0" y="37"/>
                        <a:pt x="1" y="24"/>
                      </a:cubicBezTo>
                      <a:cubicBezTo>
                        <a:pt x="2" y="10"/>
                        <a:pt x="13" y="0"/>
                        <a:pt x="27" y="1"/>
                      </a:cubicBezTo>
                      <a:cubicBezTo>
                        <a:pt x="40" y="2"/>
                        <a:pt x="50" y="14"/>
                        <a:pt x="49" y="27"/>
                      </a:cubicBezTo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: Shape 39"/>
                <p:cNvSpPr>
                  <a:spLocks/>
                </p:cNvSpPr>
                <p:nvPr/>
              </p:nvSpPr>
              <p:spPr bwMode="auto">
                <a:xfrm>
                  <a:off x="5631227" y="2155799"/>
                  <a:ext cx="1344910" cy="1139283"/>
                </a:xfrm>
                <a:custGeom>
                  <a:avLst/>
                  <a:gdLst>
                    <a:gd name="T0" fmla="*/ 255 w 819"/>
                    <a:gd name="T1" fmla="*/ 419 h 694"/>
                    <a:gd name="T2" fmla="*/ 329 w 819"/>
                    <a:gd name="T3" fmla="*/ 449 h 694"/>
                    <a:gd name="T4" fmla="*/ 473 w 819"/>
                    <a:gd name="T5" fmla="*/ 612 h 694"/>
                    <a:gd name="T6" fmla="*/ 713 w 819"/>
                    <a:gd name="T7" fmla="*/ 428 h 694"/>
                    <a:gd name="T8" fmla="*/ 459 w 819"/>
                    <a:gd name="T9" fmla="*/ 62 h 694"/>
                    <a:gd name="T10" fmla="*/ 434 w 819"/>
                    <a:gd name="T11" fmla="*/ 30 h 694"/>
                    <a:gd name="T12" fmla="*/ 479 w 819"/>
                    <a:gd name="T13" fmla="*/ 33 h 694"/>
                    <a:gd name="T14" fmla="*/ 805 w 819"/>
                    <a:gd name="T15" fmla="*/ 197 h 694"/>
                    <a:gd name="T16" fmla="*/ 813 w 819"/>
                    <a:gd name="T17" fmla="*/ 406 h 694"/>
                    <a:gd name="T18" fmla="*/ 446 w 819"/>
                    <a:gd name="T19" fmla="*/ 694 h 694"/>
                    <a:gd name="T20" fmla="*/ 323 w 819"/>
                    <a:gd name="T21" fmla="*/ 651 h 694"/>
                    <a:gd name="T22" fmla="*/ 86 w 819"/>
                    <a:gd name="T23" fmla="*/ 636 h 694"/>
                    <a:gd name="T24" fmla="*/ 32 w 819"/>
                    <a:gd name="T25" fmla="*/ 457 h 694"/>
                    <a:gd name="T26" fmla="*/ 255 w 819"/>
                    <a:gd name="T27" fmla="*/ 419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19" h="694">
                      <a:moveTo>
                        <a:pt x="255" y="419"/>
                      </a:moveTo>
                      <a:cubicBezTo>
                        <a:pt x="255" y="419"/>
                        <a:pt x="305" y="428"/>
                        <a:pt x="329" y="449"/>
                      </a:cubicBezTo>
                      <a:cubicBezTo>
                        <a:pt x="353" y="470"/>
                        <a:pt x="463" y="606"/>
                        <a:pt x="473" y="612"/>
                      </a:cubicBezTo>
                      <a:cubicBezTo>
                        <a:pt x="484" y="617"/>
                        <a:pt x="691" y="463"/>
                        <a:pt x="713" y="428"/>
                      </a:cubicBezTo>
                      <a:cubicBezTo>
                        <a:pt x="735" y="393"/>
                        <a:pt x="724" y="117"/>
                        <a:pt x="459" y="62"/>
                      </a:cubicBezTo>
                      <a:cubicBezTo>
                        <a:pt x="459" y="62"/>
                        <a:pt x="427" y="59"/>
                        <a:pt x="434" y="30"/>
                      </a:cubicBezTo>
                      <a:cubicBezTo>
                        <a:pt x="442" y="0"/>
                        <a:pt x="479" y="33"/>
                        <a:pt x="479" y="33"/>
                      </a:cubicBezTo>
                      <a:cubicBezTo>
                        <a:pt x="479" y="33"/>
                        <a:pt x="676" y="54"/>
                        <a:pt x="805" y="197"/>
                      </a:cubicBezTo>
                      <a:cubicBezTo>
                        <a:pt x="805" y="197"/>
                        <a:pt x="819" y="389"/>
                        <a:pt x="813" y="406"/>
                      </a:cubicBezTo>
                      <a:cubicBezTo>
                        <a:pt x="807" y="422"/>
                        <a:pt x="516" y="648"/>
                        <a:pt x="446" y="694"/>
                      </a:cubicBezTo>
                      <a:cubicBezTo>
                        <a:pt x="446" y="694"/>
                        <a:pt x="387" y="644"/>
                        <a:pt x="323" y="651"/>
                      </a:cubicBezTo>
                      <a:cubicBezTo>
                        <a:pt x="260" y="658"/>
                        <a:pt x="106" y="654"/>
                        <a:pt x="86" y="636"/>
                      </a:cubicBezTo>
                      <a:cubicBezTo>
                        <a:pt x="65" y="617"/>
                        <a:pt x="0" y="513"/>
                        <a:pt x="32" y="457"/>
                      </a:cubicBezTo>
                      <a:cubicBezTo>
                        <a:pt x="64" y="401"/>
                        <a:pt x="255" y="419"/>
                        <a:pt x="255" y="419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: Shape 40"/>
                <p:cNvSpPr>
                  <a:spLocks/>
                </p:cNvSpPr>
                <p:nvPr/>
              </p:nvSpPr>
              <p:spPr bwMode="auto">
                <a:xfrm>
                  <a:off x="5596493" y="2863683"/>
                  <a:ext cx="681486" cy="656477"/>
                </a:xfrm>
                <a:custGeom>
                  <a:avLst/>
                  <a:gdLst>
                    <a:gd name="T0" fmla="*/ 138 w 415"/>
                    <a:gd name="T1" fmla="*/ 76 h 400"/>
                    <a:gd name="T2" fmla="*/ 47 w 415"/>
                    <a:gd name="T3" fmla="*/ 364 h 400"/>
                    <a:gd name="T4" fmla="*/ 106 w 415"/>
                    <a:gd name="T5" fmla="*/ 390 h 400"/>
                    <a:gd name="T6" fmla="*/ 396 w 415"/>
                    <a:gd name="T7" fmla="*/ 192 h 400"/>
                    <a:gd name="T8" fmla="*/ 138 w 415"/>
                    <a:gd name="T9" fmla="*/ 7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5" h="400">
                      <a:moveTo>
                        <a:pt x="138" y="76"/>
                      </a:moveTo>
                      <a:cubicBezTo>
                        <a:pt x="90" y="93"/>
                        <a:pt x="0" y="252"/>
                        <a:pt x="47" y="364"/>
                      </a:cubicBezTo>
                      <a:cubicBezTo>
                        <a:pt x="47" y="364"/>
                        <a:pt x="77" y="400"/>
                        <a:pt x="106" y="390"/>
                      </a:cubicBezTo>
                      <a:cubicBezTo>
                        <a:pt x="134" y="380"/>
                        <a:pt x="377" y="218"/>
                        <a:pt x="396" y="192"/>
                      </a:cubicBezTo>
                      <a:cubicBezTo>
                        <a:pt x="415" y="167"/>
                        <a:pt x="355" y="0"/>
                        <a:pt x="138" y="76"/>
                      </a:cubicBezTo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: Shape 41"/>
                <p:cNvSpPr>
                  <a:spLocks/>
                </p:cNvSpPr>
                <p:nvPr/>
              </p:nvSpPr>
              <p:spPr bwMode="auto">
                <a:xfrm>
                  <a:off x="5496458" y="2789351"/>
                  <a:ext cx="658561" cy="200764"/>
                </a:xfrm>
                <a:custGeom>
                  <a:avLst/>
                  <a:gdLst>
                    <a:gd name="T0" fmla="*/ 384 w 401"/>
                    <a:gd name="T1" fmla="*/ 15 h 122"/>
                    <a:gd name="T2" fmla="*/ 119 w 401"/>
                    <a:gd name="T3" fmla="*/ 17 h 122"/>
                    <a:gd name="T4" fmla="*/ 15 w 401"/>
                    <a:gd name="T5" fmla="*/ 29 h 122"/>
                    <a:gd name="T6" fmla="*/ 111 w 401"/>
                    <a:gd name="T7" fmla="*/ 114 h 122"/>
                    <a:gd name="T8" fmla="*/ 380 w 401"/>
                    <a:gd name="T9" fmla="*/ 72 h 122"/>
                    <a:gd name="T10" fmla="*/ 384 w 401"/>
                    <a:gd name="T11" fmla="*/ 15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1" h="122">
                      <a:moveTo>
                        <a:pt x="384" y="15"/>
                      </a:moveTo>
                      <a:cubicBezTo>
                        <a:pt x="371" y="0"/>
                        <a:pt x="185" y="12"/>
                        <a:pt x="119" y="17"/>
                      </a:cubicBezTo>
                      <a:cubicBezTo>
                        <a:pt x="52" y="22"/>
                        <a:pt x="26" y="5"/>
                        <a:pt x="15" y="29"/>
                      </a:cubicBezTo>
                      <a:cubicBezTo>
                        <a:pt x="0" y="58"/>
                        <a:pt x="55" y="106"/>
                        <a:pt x="111" y="114"/>
                      </a:cubicBezTo>
                      <a:cubicBezTo>
                        <a:pt x="168" y="122"/>
                        <a:pt x="361" y="84"/>
                        <a:pt x="380" y="72"/>
                      </a:cubicBezTo>
                      <a:cubicBezTo>
                        <a:pt x="399" y="60"/>
                        <a:pt x="401" y="35"/>
                        <a:pt x="384" y="15"/>
                      </a:cubicBez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: Shape 42"/>
                <p:cNvSpPr>
                  <a:spLocks/>
                </p:cNvSpPr>
                <p:nvPr/>
              </p:nvSpPr>
              <p:spPr bwMode="auto">
                <a:xfrm>
                  <a:off x="6879576" y="2259307"/>
                  <a:ext cx="540465" cy="556443"/>
                </a:xfrm>
                <a:custGeom>
                  <a:avLst/>
                  <a:gdLst>
                    <a:gd name="T0" fmla="*/ 41 w 329"/>
                    <a:gd name="T1" fmla="*/ 339 h 339"/>
                    <a:gd name="T2" fmla="*/ 25 w 329"/>
                    <a:gd name="T3" fmla="*/ 133 h 339"/>
                    <a:gd name="T4" fmla="*/ 187 w 329"/>
                    <a:gd name="T5" fmla="*/ 5 h 339"/>
                    <a:gd name="T6" fmla="*/ 329 w 329"/>
                    <a:gd name="T7" fmla="*/ 63 h 339"/>
                    <a:gd name="T8" fmla="*/ 191 w 329"/>
                    <a:gd name="T9" fmla="*/ 167 h 339"/>
                    <a:gd name="T10" fmla="*/ 94 w 329"/>
                    <a:gd name="T11" fmla="*/ 305 h 339"/>
                    <a:gd name="T12" fmla="*/ 41 w 329"/>
                    <a:gd name="T13" fmla="*/ 339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9" h="339">
                      <a:moveTo>
                        <a:pt x="41" y="339"/>
                      </a:moveTo>
                      <a:cubicBezTo>
                        <a:pt x="41" y="339"/>
                        <a:pt x="0" y="178"/>
                        <a:pt x="25" y="133"/>
                      </a:cubicBezTo>
                      <a:cubicBezTo>
                        <a:pt x="50" y="87"/>
                        <a:pt x="94" y="12"/>
                        <a:pt x="187" y="5"/>
                      </a:cubicBezTo>
                      <a:cubicBezTo>
                        <a:pt x="249" y="0"/>
                        <a:pt x="305" y="29"/>
                        <a:pt x="329" y="63"/>
                      </a:cubicBezTo>
                      <a:cubicBezTo>
                        <a:pt x="329" y="63"/>
                        <a:pt x="239" y="136"/>
                        <a:pt x="191" y="167"/>
                      </a:cubicBezTo>
                      <a:cubicBezTo>
                        <a:pt x="143" y="198"/>
                        <a:pt x="74" y="244"/>
                        <a:pt x="94" y="305"/>
                      </a:cubicBezTo>
                      <a:cubicBezTo>
                        <a:pt x="94" y="305"/>
                        <a:pt x="82" y="325"/>
                        <a:pt x="41" y="339"/>
                      </a:cubicBezTo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: Shape 43"/>
                <p:cNvSpPr>
                  <a:spLocks/>
                </p:cNvSpPr>
                <p:nvPr/>
              </p:nvSpPr>
              <p:spPr bwMode="auto">
                <a:xfrm>
                  <a:off x="6406495" y="3305502"/>
                  <a:ext cx="59048" cy="163946"/>
                </a:xfrm>
                <a:custGeom>
                  <a:avLst/>
                  <a:gdLst>
                    <a:gd name="T0" fmla="*/ 6 w 36"/>
                    <a:gd name="T1" fmla="*/ 16 h 100"/>
                    <a:gd name="T2" fmla="*/ 21 w 36"/>
                    <a:gd name="T3" fmla="*/ 90 h 100"/>
                    <a:gd name="T4" fmla="*/ 36 w 36"/>
                    <a:gd name="T5" fmla="*/ 90 h 100"/>
                    <a:gd name="T6" fmla="*/ 18 w 36"/>
                    <a:gd name="T7" fmla="*/ 8 h 100"/>
                    <a:gd name="T8" fmla="*/ 6 w 36"/>
                    <a:gd name="T9" fmla="*/ 16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00">
                      <a:moveTo>
                        <a:pt x="6" y="16"/>
                      </a:moveTo>
                      <a:cubicBezTo>
                        <a:pt x="20" y="38"/>
                        <a:pt x="20" y="64"/>
                        <a:pt x="21" y="90"/>
                      </a:cubicBezTo>
                      <a:cubicBezTo>
                        <a:pt x="21" y="100"/>
                        <a:pt x="36" y="100"/>
                        <a:pt x="36" y="90"/>
                      </a:cubicBezTo>
                      <a:cubicBezTo>
                        <a:pt x="35" y="61"/>
                        <a:pt x="35" y="33"/>
                        <a:pt x="18" y="8"/>
                      </a:cubicBezTo>
                      <a:cubicBezTo>
                        <a:pt x="13" y="0"/>
                        <a:pt x="0" y="8"/>
                        <a:pt x="6" y="16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: Shape 44"/>
                <p:cNvSpPr>
                  <a:spLocks/>
                </p:cNvSpPr>
                <p:nvPr/>
              </p:nvSpPr>
              <p:spPr bwMode="auto">
                <a:xfrm>
                  <a:off x="6464154" y="3305502"/>
                  <a:ext cx="47239" cy="124349"/>
                </a:xfrm>
                <a:custGeom>
                  <a:avLst/>
                  <a:gdLst>
                    <a:gd name="T0" fmla="*/ 5 w 29"/>
                    <a:gd name="T1" fmla="*/ 16 h 76"/>
                    <a:gd name="T2" fmla="*/ 14 w 29"/>
                    <a:gd name="T3" fmla="*/ 66 h 76"/>
                    <a:gd name="T4" fmla="*/ 29 w 29"/>
                    <a:gd name="T5" fmla="*/ 66 h 76"/>
                    <a:gd name="T6" fmla="*/ 17 w 29"/>
                    <a:gd name="T7" fmla="*/ 8 h 76"/>
                    <a:gd name="T8" fmla="*/ 5 w 29"/>
                    <a:gd name="T9" fmla="*/ 1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76">
                      <a:moveTo>
                        <a:pt x="5" y="16"/>
                      </a:moveTo>
                      <a:cubicBezTo>
                        <a:pt x="13" y="31"/>
                        <a:pt x="13" y="49"/>
                        <a:pt x="14" y="66"/>
                      </a:cubicBezTo>
                      <a:cubicBezTo>
                        <a:pt x="14" y="76"/>
                        <a:pt x="29" y="76"/>
                        <a:pt x="29" y="66"/>
                      </a:cubicBezTo>
                      <a:cubicBezTo>
                        <a:pt x="28" y="46"/>
                        <a:pt x="28" y="26"/>
                        <a:pt x="17" y="8"/>
                      </a:cubicBezTo>
                      <a:cubicBezTo>
                        <a:pt x="13" y="0"/>
                        <a:pt x="0" y="7"/>
                        <a:pt x="5" y="16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: Shape 45"/>
                <p:cNvSpPr>
                  <a:spLocks/>
                </p:cNvSpPr>
                <p:nvPr/>
              </p:nvSpPr>
              <p:spPr bwMode="auto">
                <a:xfrm>
                  <a:off x="5754186" y="3556283"/>
                  <a:ext cx="125043" cy="136853"/>
                </a:xfrm>
                <a:custGeom>
                  <a:avLst/>
                  <a:gdLst>
                    <a:gd name="T0" fmla="*/ 5 w 76"/>
                    <a:gd name="T1" fmla="*/ 17 h 83"/>
                    <a:gd name="T2" fmla="*/ 58 w 76"/>
                    <a:gd name="T3" fmla="*/ 76 h 83"/>
                    <a:gd name="T4" fmla="*/ 68 w 76"/>
                    <a:gd name="T5" fmla="*/ 66 h 83"/>
                    <a:gd name="T6" fmla="*/ 17 w 76"/>
                    <a:gd name="T7" fmla="*/ 9 h 83"/>
                    <a:gd name="T8" fmla="*/ 5 w 76"/>
                    <a:gd name="T9" fmla="*/ 17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83">
                      <a:moveTo>
                        <a:pt x="5" y="17"/>
                      </a:moveTo>
                      <a:cubicBezTo>
                        <a:pt x="17" y="41"/>
                        <a:pt x="38" y="58"/>
                        <a:pt x="58" y="76"/>
                      </a:cubicBezTo>
                      <a:cubicBezTo>
                        <a:pt x="65" y="83"/>
                        <a:pt x="76" y="72"/>
                        <a:pt x="68" y="66"/>
                      </a:cubicBezTo>
                      <a:cubicBezTo>
                        <a:pt x="49" y="49"/>
                        <a:pt x="30" y="32"/>
                        <a:pt x="17" y="9"/>
                      </a:cubicBezTo>
                      <a:cubicBezTo>
                        <a:pt x="13" y="0"/>
                        <a:pt x="0" y="8"/>
                        <a:pt x="5" y="17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: Shape 46"/>
                <p:cNvSpPr>
                  <a:spLocks/>
                </p:cNvSpPr>
                <p:nvPr/>
              </p:nvSpPr>
              <p:spPr bwMode="auto">
                <a:xfrm>
                  <a:off x="5720146" y="3604217"/>
                  <a:ext cx="85446" cy="95172"/>
                </a:xfrm>
                <a:custGeom>
                  <a:avLst/>
                  <a:gdLst>
                    <a:gd name="T0" fmla="*/ 6 w 52"/>
                    <a:gd name="T1" fmla="*/ 16 h 58"/>
                    <a:gd name="T2" fmla="*/ 36 w 52"/>
                    <a:gd name="T3" fmla="*/ 52 h 58"/>
                    <a:gd name="T4" fmla="*/ 44 w 52"/>
                    <a:gd name="T5" fmla="*/ 39 h 58"/>
                    <a:gd name="T6" fmla="*/ 18 w 52"/>
                    <a:gd name="T7" fmla="*/ 8 h 58"/>
                    <a:gd name="T8" fmla="*/ 6 w 52"/>
                    <a:gd name="T9" fmla="*/ 1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58">
                      <a:moveTo>
                        <a:pt x="6" y="16"/>
                      </a:moveTo>
                      <a:cubicBezTo>
                        <a:pt x="14" y="29"/>
                        <a:pt x="23" y="43"/>
                        <a:pt x="36" y="52"/>
                      </a:cubicBezTo>
                      <a:cubicBezTo>
                        <a:pt x="44" y="58"/>
                        <a:pt x="52" y="45"/>
                        <a:pt x="44" y="39"/>
                      </a:cubicBezTo>
                      <a:cubicBezTo>
                        <a:pt x="33" y="32"/>
                        <a:pt x="26" y="19"/>
                        <a:pt x="18" y="8"/>
                      </a:cubicBezTo>
                      <a:cubicBezTo>
                        <a:pt x="13" y="0"/>
                        <a:pt x="0" y="8"/>
                        <a:pt x="6" y="16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: Shape 47"/>
                <p:cNvSpPr>
                  <a:spLocks/>
                </p:cNvSpPr>
                <p:nvPr/>
              </p:nvSpPr>
              <p:spPr bwMode="auto">
                <a:xfrm>
                  <a:off x="7001146" y="2876187"/>
                  <a:ext cx="109760" cy="67384"/>
                </a:xfrm>
                <a:custGeom>
                  <a:avLst/>
                  <a:gdLst>
                    <a:gd name="T0" fmla="*/ 8 w 67"/>
                    <a:gd name="T1" fmla="*/ 17 h 41"/>
                    <a:gd name="T2" fmla="*/ 54 w 67"/>
                    <a:gd name="T3" fmla="*/ 38 h 41"/>
                    <a:gd name="T4" fmla="*/ 58 w 67"/>
                    <a:gd name="T5" fmla="*/ 24 h 41"/>
                    <a:gd name="T6" fmla="*/ 16 w 67"/>
                    <a:gd name="T7" fmla="*/ 4 h 41"/>
                    <a:gd name="T8" fmla="*/ 8 w 67"/>
                    <a:gd name="T9" fmla="*/ 1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41">
                      <a:moveTo>
                        <a:pt x="8" y="17"/>
                      </a:moveTo>
                      <a:cubicBezTo>
                        <a:pt x="23" y="26"/>
                        <a:pt x="38" y="34"/>
                        <a:pt x="54" y="38"/>
                      </a:cubicBezTo>
                      <a:cubicBezTo>
                        <a:pt x="63" y="41"/>
                        <a:pt x="67" y="26"/>
                        <a:pt x="58" y="24"/>
                      </a:cubicBezTo>
                      <a:cubicBezTo>
                        <a:pt x="43" y="20"/>
                        <a:pt x="29" y="12"/>
                        <a:pt x="16" y="4"/>
                      </a:cubicBezTo>
                      <a:cubicBezTo>
                        <a:pt x="7" y="0"/>
                        <a:pt x="0" y="13"/>
                        <a:pt x="8" y="17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: Shape 48"/>
                <p:cNvSpPr>
                  <a:spLocks/>
                </p:cNvSpPr>
                <p:nvPr/>
              </p:nvSpPr>
              <p:spPr bwMode="auto">
                <a:xfrm>
                  <a:off x="6987947" y="2932456"/>
                  <a:ext cx="90309" cy="49323"/>
                </a:xfrm>
                <a:custGeom>
                  <a:avLst/>
                  <a:gdLst>
                    <a:gd name="T0" fmla="*/ 8 w 55"/>
                    <a:gd name="T1" fmla="*/ 17 h 30"/>
                    <a:gd name="T2" fmla="*/ 42 w 55"/>
                    <a:gd name="T3" fmla="*/ 28 h 30"/>
                    <a:gd name="T4" fmla="*/ 46 w 55"/>
                    <a:gd name="T5" fmla="*/ 14 h 30"/>
                    <a:gd name="T6" fmla="*/ 16 w 55"/>
                    <a:gd name="T7" fmla="*/ 4 h 30"/>
                    <a:gd name="T8" fmla="*/ 8 w 55"/>
                    <a:gd name="T9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30">
                      <a:moveTo>
                        <a:pt x="8" y="17"/>
                      </a:moveTo>
                      <a:cubicBezTo>
                        <a:pt x="19" y="23"/>
                        <a:pt x="30" y="26"/>
                        <a:pt x="42" y="28"/>
                      </a:cubicBezTo>
                      <a:cubicBezTo>
                        <a:pt x="51" y="30"/>
                        <a:pt x="55" y="15"/>
                        <a:pt x="46" y="14"/>
                      </a:cubicBezTo>
                      <a:cubicBezTo>
                        <a:pt x="36" y="12"/>
                        <a:pt x="25" y="10"/>
                        <a:pt x="16" y="4"/>
                      </a:cubicBezTo>
                      <a:cubicBezTo>
                        <a:pt x="7" y="0"/>
                        <a:pt x="0" y="13"/>
                        <a:pt x="8" y="17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Freeform: Shape 49"/>
                <p:cNvSpPr>
                  <a:spLocks/>
                </p:cNvSpPr>
                <p:nvPr/>
              </p:nvSpPr>
              <p:spPr bwMode="auto">
                <a:xfrm>
                  <a:off x="7521465" y="2471186"/>
                  <a:ext cx="47933" cy="118096"/>
                </a:xfrm>
                <a:custGeom>
                  <a:avLst/>
                  <a:gdLst>
                    <a:gd name="T0" fmla="*/ 5 w 29"/>
                    <a:gd name="T1" fmla="*/ 16 h 72"/>
                    <a:gd name="T2" fmla="*/ 14 w 29"/>
                    <a:gd name="T3" fmla="*/ 62 h 72"/>
                    <a:gd name="T4" fmla="*/ 29 w 29"/>
                    <a:gd name="T5" fmla="*/ 62 h 72"/>
                    <a:gd name="T6" fmla="*/ 17 w 29"/>
                    <a:gd name="T7" fmla="*/ 8 h 72"/>
                    <a:gd name="T8" fmla="*/ 5 w 29"/>
                    <a:gd name="T9" fmla="*/ 1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72">
                      <a:moveTo>
                        <a:pt x="5" y="16"/>
                      </a:moveTo>
                      <a:cubicBezTo>
                        <a:pt x="12" y="30"/>
                        <a:pt x="13" y="46"/>
                        <a:pt x="14" y="62"/>
                      </a:cubicBezTo>
                      <a:cubicBezTo>
                        <a:pt x="14" y="72"/>
                        <a:pt x="29" y="72"/>
                        <a:pt x="29" y="62"/>
                      </a:cubicBezTo>
                      <a:cubicBezTo>
                        <a:pt x="28" y="43"/>
                        <a:pt x="26" y="25"/>
                        <a:pt x="17" y="8"/>
                      </a:cubicBezTo>
                      <a:cubicBezTo>
                        <a:pt x="13" y="0"/>
                        <a:pt x="0" y="7"/>
                        <a:pt x="5" y="16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: Shape 50"/>
                <p:cNvSpPr>
                  <a:spLocks/>
                </p:cNvSpPr>
                <p:nvPr/>
              </p:nvSpPr>
              <p:spPr bwMode="auto">
                <a:xfrm>
                  <a:off x="7577039" y="2455903"/>
                  <a:ext cx="44460" cy="110455"/>
                </a:xfrm>
                <a:custGeom>
                  <a:avLst/>
                  <a:gdLst>
                    <a:gd name="T0" fmla="*/ 4 w 27"/>
                    <a:gd name="T1" fmla="*/ 13 h 67"/>
                    <a:gd name="T2" fmla="*/ 12 w 27"/>
                    <a:gd name="T3" fmla="*/ 57 h 67"/>
                    <a:gd name="T4" fmla="*/ 27 w 27"/>
                    <a:gd name="T5" fmla="*/ 57 h 67"/>
                    <a:gd name="T6" fmla="*/ 18 w 27"/>
                    <a:gd name="T7" fmla="*/ 9 h 67"/>
                    <a:gd name="T8" fmla="*/ 4 w 27"/>
                    <a:gd name="T9" fmla="*/ 13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67">
                      <a:moveTo>
                        <a:pt x="4" y="13"/>
                      </a:moveTo>
                      <a:cubicBezTo>
                        <a:pt x="9" y="27"/>
                        <a:pt x="11" y="42"/>
                        <a:pt x="12" y="57"/>
                      </a:cubicBezTo>
                      <a:cubicBezTo>
                        <a:pt x="12" y="67"/>
                        <a:pt x="27" y="67"/>
                        <a:pt x="27" y="57"/>
                      </a:cubicBezTo>
                      <a:cubicBezTo>
                        <a:pt x="26" y="40"/>
                        <a:pt x="24" y="24"/>
                        <a:pt x="18" y="9"/>
                      </a:cubicBezTo>
                      <a:cubicBezTo>
                        <a:pt x="15" y="0"/>
                        <a:pt x="0" y="4"/>
                        <a:pt x="4" y="13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: Shape 51"/>
                <p:cNvSpPr>
                  <a:spLocks/>
                </p:cNvSpPr>
                <p:nvPr/>
              </p:nvSpPr>
              <p:spPr bwMode="auto">
                <a:xfrm>
                  <a:off x="6335637" y="2555937"/>
                  <a:ext cx="277874" cy="187565"/>
                </a:xfrm>
                <a:custGeom>
                  <a:avLst/>
                  <a:gdLst>
                    <a:gd name="T0" fmla="*/ 39 w 169"/>
                    <a:gd name="T1" fmla="*/ 48 h 114"/>
                    <a:gd name="T2" fmla="*/ 85 w 169"/>
                    <a:gd name="T3" fmla="*/ 51 h 114"/>
                    <a:gd name="T4" fmla="*/ 135 w 169"/>
                    <a:gd name="T5" fmla="*/ 5 h 114"/>
                    <a:gd name="T6" fmla="*/ 169 w 169"/>
                    <a:gd name="T7" fmla="*/ 32 h 114"/>
                    <a:gd name="T8" fmla="*/ 75 w 169"/>
                    <a:gd name="T9" fmla="*/ 103 h 114"/>
                    <a:gd name="T10" fmla="*/ 57 w 169"/>
                    <a:gd name="T11" fmla="*/ 101 h 114"/>
                    <a:gd name="T12" fmla="*/ 46 w 169"/>
                    <a:gd name="T13" fmla="*/ 108 h 114"/>
                    <a:gd name="T14" fmla="*/ 6 w 169"/>
                    <a:gd name="T15" fmla="*/ 106 h 114"/>
                    <a:gd name="T16" fmla="*/ 9 w 169"/>
                    <a:gd name="T17" fmla="*/ 53 h 114"/>
                    <a:gd name="T18" fmla="*/ 39 w 169"/>
                    <a:gd name="T19" fmla="*/ 48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9" h="114">
                      <a:moveTo>
                        <a:pt x="39" y="48"/>
                      </a:moveTo>
                      <a:cubicBezTo>
                        <a:pt x="39" y="48"/>
                        <a:pt x="73" y="53"/>
                        <a:pt x="85" y="51"/>
                      </a:cubicBezTo>
                      <a:cubicBezTo>
                        <a:pt x="98" y="48"/>
                        <a:pt x="128" y="10"/>
                        <a:pt x="135" y="5"/>
                      </a:cubicBezTo>
                      <a:cubicBezTo>
                        <a:pt x="143" y="0"/>
                        <a:pt x="169" y="32"/>
                        <a:pt x="169" y="32"/>
                      </a:cubicBezTo>
                      <a:cubicBezTo>
                        <a:pt x="169" y="32"/>
                        <a:pt x="91" y="96"/>
                        <a:pt x="75" y="103"/>
                      </a:cubicBezTo>
                      <a:cubicBezTo>
                        <a:pt x="57" y="101"/>
                        <a:pt x="57" y="101"/>
                        <a:pt x="57" y="101"/>
                      </a:cubicBezTo>
                      <a:cubicBezTo>
                        <a:pt x="46" y="108"/>
                        <a:pt x="46" y="108"/>
                        <a:pt x="46" y="108"/>
                      </a:cubicBezTo>
                      <a:cubicBezTo>
                        <a:pt x="46" y="108"/>
                        <a:pt x="12" y="114"/>
                        <a:pt x="6" y="106"/>
                      </a:cubicBezTo>
                      <a:cubicBezTo>
                        <a:pt x="0" y="97"/>
                        <a:pt x="9" y="53"/>
                        <a:pt x="9" y="53"/>
                      </a:cubicBezTo>
                      <a:cubicBezTo>
                        <a:pt x="9" y="53"/>
                        <a:pt x="28" y="47"/>
                        <a:pt x="39" y="48"/>
                      </a:cubicBez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: Shape 52"/>
                <p:cNvSpPr>
                  <a:spLocks/>
                </p:cNvSpPr>
                <p:nvPr/>
              </p:nvSpPr>
              <p:spPr bwMode="auto">
                <a:xfrm>
                  <a:off x="5644426" y="2377403"/>
                  <a:ext cx="771795" cy="288989"/>
                </a:xfrm>
                <a:custGeom>
                  <a:avLst/>
                  <a:gdLst>
                    <a:gd name="T0" fmla="*/ 161 w 470"/>
                    <a:gd name="T1" fmla="*/ 119 h 176"/>
                    <a:gd name="T2" fmla="*/ 362 w 470"/>
                    <a:gd name="T3" fmla="*/ 14 h 176"/>
                    <a:gd name="T4" fmla="*/ 470 w 470"/>
                    <a:gd name="T5" fmla="*/ 157 h 176"/>
                    <a:gd name="T6" fmla="*/ 428 w 470"/>
                    <a:gd name="T7" fmla="*/ 173 h 176"/>
                    <a:gd name="T8" fmla="*/ 360 w 470"/>
                    <a:gd name="T9" fmla="*/ 52 h 176"/>
                    <a:gd name="T10" fmla="*/ 169 w 470"/>
                    <a:gd name="T11" fmla="*/ 157 h 176"/>
                    <a:gd name="T12" fmla="*/ 161 w 470"/>
                    <a:gd name="T13" fmla="*/ 119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0" h="176">
                      <a:moveTo>
                        <a:pt x="161" y="119"/>
                      </a:moveTo>
                      <a:cubicBezTo>
                        <a:pt x="161" y="119"/>
                        <a:pt x="287" y="0"/>
                        <a:pt x="362" y="14"/>
                      </a:cubicBezTo>
                      <a:cubicBezTo>
                        <a:pt x="437" y="27"/>
                        <a:pt x="461" y="111"/>
                        <a:pt x="470" y="157"/>
                      </a:cubicBezTo>
                      <a:cubicBezTo>
                        <a:pt x="470" y="157"/>
                        <a:pt x="442" y="176"/>
                        <a:pt x="428" y="173"/>
                      </a:cubicBezTo>
                      <a:cubicBezTo>
                        <a:pt x="428" y="173"/>
                        <a:pt x="414" y="48"/>
                        <a:pt x="360" y="52"/>
                      </a:cubicBezTo>
                      <a:cubicBezTo>
                        <a:pt x="305" y="57"/>
                        <a:pt x="180" y="151"/>
                        <a:pt x="169" y="157"/>
                      </a:cubicBezTo>
                      <a:cubicBezTo>
                        <a:pt x="158" y="164"/>
                        <a:pt x="0" y="139"/>
                        <a:pt x="161" y="119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: Shape 53"/>
                <p:cNvSpPr>
                  <a:spLocks/>
                </p:cNvSpPr>
                <p:nvPr/>
              </p:nvSpPr>
              <p:spPr bwMode="auto">
                <a:xfrm>
                  <a:off x="6437756" y="2689317"/>
                  <a:ext cx="248003" cy="336922"/>
                </a:xfrm>
                <a:custGeom>
                  <a:avLst/>
                  <a:gdLst>
                    <a:gd name="T0" fmla="*/ 43 w 151"/>
                    <a:gd name="T1" fmla="*/ 126 h 205"/>
                    <a:gd name="T2" fmla="*/ 82 w 151"/>
                    <a:gd name="T3" fmla="*/ 103 h 205"/>
                    <a:gd name="T4" fmla="*/ 87 w 151"/>
                    <a:gd name="T5" fmla="*/ 24 h 205"/>
                    <a:gd name="T6" fmla="*/ 143 w 151"/>
                    <a:gd name="T7" fmla="*/ 15 h 205"/>
                    <a:gd name="T8" fmla="*/ 113 w 151"/>
                    <a:gd name="T9" fmla="*/ 156 h 205"/>
                    <a:gd name="T10" fmla="*/ 97 w 151"/>
                    <a:gd name="T11" fmla="*/ 155 h 205"/>
                    <a:gd name="T12" fmla="*/ 95 w 151"/>
                    <a:gd name="T13" fmla="*/ 183 h 205"/>
                    <a:gd name="T14" fmla="*/ 38 w 151"/>
                    <a:gd name="T15" fmla="*/ 205 h 205"/>
                    <a:gd name="T16" fmla="*/ 6 w 151"/>
                    <a:gd name="T17" fmla="*/ 153 h 205"/>
                    <a:gd name="T18" fmla="*/ 43 w 151"/>
                    <a:gd name="T19" fmla="*/ 126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" h="205">
                      <a:moveTo>
                        <a:pt x="43" y="126"/>
                      </a:moveTo>
                      <a:cubicBezTo>
                        <a:pt x="43" y="126"/>
                        <a:pt x="74" y="117"/>
                        <a:pt x="82" y="103"/>
                      </a:cubicBezTo>
                      <a:cubicBezTo>
                        <a:pt x="90" y="89"/>
                        <a:pt x="97" y="41"/>
                        <a:pt x="87" y="24"/>
                      </a:cubicBezTo>
                      <a:cubicBezTo>
                        <a:pt x="87" y="24"/>
                        <a:pt x="130" y="0"/>
                        <a:pt x="143" y="15"/>
                      </a:cubicBezTo>
                      <a:cubicBezTo>
                        <a:pt x="143" y="15"/>
                        <a:pt x="151" y="126"/>
                        <a:pt x="113" y="156"/>
                      </a:cubicBezTo>
                      <a:cubicBezTo>
                        <a:pt x="97" y="155"/>
                        <a:pt x="97" y="155"/>
                        <a:pt x="97" y="155"/>
                      </a:cubicBezTo>
                      <a:cubicBezTo>
                        <a:pt x="97" y="155"/>
                        <a:pt x="106" y="177"/>
                        <a:pt x="95" y="183"/>
                      </a:cubicBezTo>
                      <a:cubicBezTo>
                        <a:pt x="84" y="190"/>
                        <a:pt x="41" y="205"/>
                        <a:pt x="38" y="205"/>
                      </a:cubicBezTo>
                      <a:cubicBezTo>
                        <a:pt x="38" y="205"/>
                        <a:pt x="13" y="166"/>
                        <a:pt x="6" y="153"/>
                      </a:cubicBezTo>
                      <a:cubicBezTo>
                        <a:pt x="0" y="141"/>
                        <a:pt x="43" y="126"/>
                        <a:pt x="43" y="126"/>
                      </a:cubicBez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: Shape 54"/>
                <p:cNvSpPr>
                  <a:spLocks/>
                </p:cNvSpPr>
                <p:nvPr/>
              </p:nvSpPr>
              <p:spPr bwMode="auto">
                <a:xfrm>
                  <a:off x="5558980" y="2546212"/>
                  <a:ext cx="948940" cy="409169"/>
                </a:xfrm>
                <a:custGeom>
                  <a:avLst/>
                  <a:gdLst>
                    <a:gd name="T0" fmla="*/ 176 w 578"/>
                    <a:gd name="T1" fmla="*/ 40 h 249"/>
                    <a:gd name="T2" fmla="*/ 578 w 578"/>
                    <a:gd name="T3" fmla="*/ 213 h 249"/>
                    <a:gd name="T4" fmla="*/ 545 w 578"/>
                    <a:gd name="T5" fmla="*/ 249 h 249"/>
                    <a:gd name="T6" fmla="*/ 161 w 578"/>
                    <a:gd name="T7" fmla="*/ 88 h 249"/>
                    <a:gd name="T8" fmla="*/ 34 w 578"/>
                    <a:gd name="T9" fmla="*/ 82 h 249"/>
                    <a:gd name="T10" fmla="*/ 176 w 578"/>
                    <a:gd name="T11" fmla="*/ 4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8" h="249">
                      <a:moveTo>
                        <a:pt x="176" y="40"/>
                      </a:moveTo>
                      <a:cubicBezTo>
                        <a:pt x="176" y="40"/>
                        <a:pt x="473" y="12"/>
                        <a:pt x="578" y="213"/>
                      </a:cubicBezTo>
                      <a:cubicBezTo>
                        <a:pt x="578" y="213"/>
                        <a:pt x="551" y="239"/>
                        <a:pt x="545" y="249"/>
                      </a:cubicBezTo>
                      <a:cubicBezTo>
                        <a:pt x="545" y="249"/>
                        <a:pt x="478" y="50"/>
                        <a:pt x="161" y="88"/>
                      </a:cubicBezTo>
                      <a:cubicBezTo>
                        <a:pt x="153" y="86"/>
                        <a:pt x="57" y="139"/>
                        <a:pt x="34" y="82"/>
                      </a:cubicBezTo>
                      <a:cubicBezTo>
                        <a:pt x="0" y="0"/>
                        <a:pt x="176" y="40"/>
                        <a:pt x="176" y="40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: Shape 55"/>
                <p:cNvSpPr>
                  <a:spLocks/>
                </p:cNvSpPr>
                <p:nvPr/>
              </p:nvSpPr>
              <p:spPr bwMode="auto">
                <a:xfrm>
                  <a:off x="5991074" y="1477092"/>
                  <a:ext cx="390413" cy="607849"/>
                </a:xfrm>
                <a:custGeom>
                  <a:avLst/>
                  <a:gdLst>
                    <a:gd name="T0" fmla="*/ 231 w 238"/>
                    <a:gd name="T1" fmla="*/ 325 h 370"/>
                    <a:gd name="T2" fmla="*/ 222 w 238"/>
                    <a:gd name="T3" fmla="*/ 281 h 370"/>
                    <a:gd name="T4" fmla="*/ 96 w 238"/>
                    <a:gd name="T5" fmla="*/ 258 h 370"/>
                    <a:gd name="T6" fmla="*/ 207 w 238"/>
                    <a:gd name="T7" fmla="*/ 227 h 370"/>
                    <a:gd name="T8" fmla="*/ 203 w 238"/>
                    <a:gd name="T9" fmla="*/ 211 h 370"/>
                    <a:gd name="T10" fmla="*/ 216 w 238"/>
                    <a:gd name="T11" fmla="*/ 184 h 370"/>
                    <a:gd name="T12" fmla="*/ 190 w 238"/>
                    <a:gd name="T13" fmla="*/ 170 h 370"/>
                    <a:gd name="T14" fmla="*/ 189 w 238"/>
                    <a:gd name="T15" fmla="*/ 166 h 370"/>
                    <a:gd name="T16" fmla="*/ 189 w 238"/>
                    <a:gd name="T17" fmla="*/ 166 h 370"/>
                    <a:gd name="T18" fmla="*/ 168 w 238"/>
                    <a:gd name="T19" fmla="*/ 98 h 370"/>
                    <a:gd name="T20" fmla="*/ 7 w 238"/>
                    <a:gd name="T21" fmla="*/ 181 h 370"/>
                    <a:gd name="T22" fmla="*/ 73 w 238"/>
                    <a:gd name="T23" fmla="*/ 339 h 370"/>
                    <a:gd name="T24" fmla="*/ 231 w 238"/>
                    <a:gd name="T25" fmla="*/ 325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38" h="370">
                      <a:moveTo>
                        <a:pt x="231" y="325"/>
                      </a:moveTo>
                      <a:cubicBezTo>
                        <a:pt x="231" y="316"/>
                        <a:pt x="227" y="300"/>
                        <a:pt x="222" y="281"/>
                      </a:cubicBezTo>
                      <a:cubicBezTo>
                        <a:pt x="140" y="369"/>
                        <a:pt x="96" y="258"/>
                        <a:pt x="96" y="258"/>
                      </a:cubicBezTo>
                      <a:cubicBezTo>
                        <a:pt x="106" y="257"/>
                        <a:pt x="177" y="236"/>
                        <a:pt x="207" y="227"/>
                      </a:cubicBezTo>
                      <a:cubicBezTo>
                        <a:pt x="206" y="221"/>
                        <a:pt x="204" y="216"/>
                        <a:pt x="203" y="211"/>
                      </a:cubicBezTo>
                      <a:cubicBezTo>
                        <a:pt x="231" y="212"/>
                        <a:pt x="238" y="174"/>
                        <a:pt x="216" y="184"/>
                      </a:cubicBezTo>
                      <a:cubicBezTo>
                        <a:pt x="201" y="191"/>
                        <a:pt x="193" y="178"/>
                        <a:pt x="190" y="170"/>
                      </a:cubicBezTo>
                      <a:cubicBezTo>
                        <a:pt x="190" y="169"/>
                        <a:pt x="189" y="167"/>
                        <a:pt x="189" y="166"/>
                      </a:cubicBezTo>
                      <a:cubicBezTo>
                        <a:pt x="189" y="166"/>
                        <a:pt x="189" y="166"/>
                        <a:pt x="189" y="166"/>
                      </a:cubicBezTo>
                      <a:cubicBezTo>
                        <a:pt x="177" y="127"/>
                        <a:pt x="168" y="98"/>
                        <a:pt x="168" y="98"/>
                      </a:cubicBezTo>
                      <a:cubicBezTo>
                        <a:pt x="53" y="0"/>
                        <a:pt x="0" y="162"/>
                        <a:pt x="7" y="181"/>
                      </a:cubicBezTo>
                      <a:cubicBezTo>
                        <a:pt x="13" y="201"/>
                        <a:pt x="43" y="309"/>
                        <a:pt x="73" y="339"/>
                      </a:cubicBezTo>
                      <a:cubicBezTo>
                        <a:pt x="103" y="370"/>
                        <a:pt x="235" y="366"/>
                        <a:pt x="231" y="325"/>
                      </a:cubicBezTo>
                    </a:path>
                  </a:pathLst>
                </a:custGeom>
                <a:solidFill>
                  <a:srgbClr val="FFD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: Shape 56"/>
                <p:cNvSpPr>
                  <a:spLocks/>
                </p:cNvSpPr>
                <p:nvPr/>
              </p:nvSpPr>
              <p:spPr bwMode="auto">
                <a:xfrm>
                  <a:off x="5808371" y="1416654"/>
                  <a:ext cx="522403" cy="536991"/>
                </a:xfrm>
                <a:custGeom>
                  <a:avLst/>
                  <a:gdLst>
                    <a:gd name="T0" fmla="*/ 155 w 318"/>
                    <a:gd name="T1" fmla="*/ 293 h 327"/>
                    <a:gd name="T2" fmla="*/ 127 w 318"/>
                    <a:gd name="T3" fmla="*/ 175 h 327"/>
                    <a:gd name="T4" fmla="*/ 231 w 318"/>
                    <a:gd name="T5" fmla="*/ 154 h 327"/>
                    <a:gd name="T6" fmla="*/ 201 w 318"/>
                    <a:gd name="T7" fmla="*/ 142 h 327"/>
                    <a:gd name="T8" fmla="*/ 309 w 318"/>
                    <a:gd name="T9" fmla="*/ 124 h 327"/>
                    <a:gd name="T10" fmla="*/ 290 w 318"/>
                    <a:gd name="T11" fmla="*/ 129 h 327"/>
                    <a:gd name="T12" fmla="*/ 262 w 318"/>
                    <a:gd name="T13" fmla="*/ 11 h 327"/>
                    <a:gd name="T14" fmla="*/ 245 w 318"/>
                    <a:gd name="T15" fmla="*/ 58 h 327"/>
                    <a:gd name="T16" fmla="*/ 168 w 318"/>
                    <a:gd name="T17" fmla="*/ 8 h 327"/>
                    <a:gd name="T18" fmla="*/ 162 w 318"/>
                    <a:gd name="T19" fmla="*/ 56 h 327"/>
                    <a:gd name="T20" fmla="*/ 50 w 318"/>
                    <a:gd name="T21" fmla="*/ 118 h 327"/>
                    <a:gd name="T22" fmla="*/ 3 w 318"/>
                    <a:gd name="T23" fmla="*/ 134 h 327"/>
                    <a:gd name="T24" fmla="*/ 31 w 318"/>
                    <a:gd name="T25" fmla="*/ 140 h 327"/>
                    <a:gd name="T26" fmla="*/ 15 w 318"/>
                    <a:gd name="T27" fmla="*/ 168 h 327"/>
                    <a:gd name="T28" fmla="*/ 32 w 318"/>
                    <a:gd name="T29" fmla="*/ 158 h 327"/>
                    <a:gd name="T30" fmla="*/ 93 w 318"/>
                    <a:gd name="T31" fmla="*/ 266 h 327"/>
                    <a:gd name="T32" fmla="*/ 85 w 318"/>
                    <a:gd name="T33" fmla="*/ 300 h 327"/>
                    <a:gd name="T34" fmla="*/ 102 w 318"/>
                    <a:gd name="T35" fmla="*/ 291 h 327"/>
                    <a:gd name="T36" fmla="*/ 111 w 318"/>
                    <a:gd name="T37" fmla="*/ 317 h 327"/>
                    <a:gd name="T38" fmla="*/ 155 w 318"/>
                    <a:gd name="T39" fmla="*/ 293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18" h="327">
                      <a:moveTo>
                        <a:pt x="155" y="293"/>
                      </a:moveTo>
                      <a:cubicBezTo>
                        <a:pt x="155" y="293"/>
                        <a:pt x="196" y="217"/>
                        <a:pt x="127" y="175"/>
                      </a:cubicBezTo>
                      <a:cubicBezTo>
                        <a:pt x="127" y="175"/>
                        <a:pt x="249" y="167"/>
                        <a:pt x="231" y="154"/>
                      </a:cubicBezTo>
                      <a:cubicBezTo>
                        <a:pt x="215" y="142"/>
                        <a:pt x="201" y="142"/>
                        <a:pt x="201" y="142"/>
                      </a:cubicBezTo>
                      <a:cubicBezTo>
                        <a:pt x="201" y="142"/>
                        <a:pt x="301" y="156"/>
                        <a:pt x="309" y="124"/>
                      </a:cubicBezTo>
                      <a:cubicBezTo>
                        <a:pt x="318" y="90"/>
                        <a:pt x="290" y="129"/>
                        <a:pt x="290" y="129"/>
                      </a:cubicBezTo>
                      <a:cubicBezTo>
                        <a:pt x="290" y="129"/>
                        <a:pt x="309" y="19"/>
                        <a:pt x="262" y="11"/>
                      </a:cubicBezTo>
                      <a:cubicBezTo>
                        <a:pt x="215" y="4"/>
                        <a:pt x="245" y="58"/>
                        <a:pt x="245" y="58"/>
                      </a:cubicBezTo>
                      <a:cubicBezTo>
                        <a:pt x="245" y="58"/>
                        <a:pt x="223" y="16"/>
                        <a:pt x="168" y="8"/>
                      </a:cubicBezTo>
                      <a:cubicBezTo>
                        <a:pt x="113" y="0"/>
                        <a:pt x="130" y="46"/>
                        <a:pt x="162" y="56"/>
                      </a:cubicBezTo>
                      <a:cubicBezTo>
                        <a:pt x="162" y="56"/>
                        <a:pt x="77" y="67"/>
                        <a:pt x="50" y="118"/>
                      </a:cubicBezTo>
                      <a:cubicBezTo>
                        <a:pt x="50" y="118"/>
                        <a:pt x="6" y="110"/>
                        <a:pt x="3" y="134"/>
                      </a:cubicBezTo>
                      <a:cubicBezTo>
                        <a:pt x="0" y="158"/>
                        <a:pt x="31" y="140"/>
                        <a:pt x="31" y="140"/>
                      </a:cubicBezTo>
                      <a:cubicBezTo>
                        <a:pt x="31" y="140"/>
                        <a:pt x="2" y="161"/>
                        <a:pt x="15" y="168"/>
                      </a:cubicBezTo>
                      <a:cubicBezTo>
                        <a:pt x="27" y="176"/>
                        <a:pt x="32" y="158"/>
                        <a:pt x="32" y="158"/>
                      </a:cubicBezTo>
                      <a:cubicBezTo>
                        <a:pt x="32" y="158"/>
                        <a:pt x="26" y="249"/>
                        <a:pt x="93" y="266"/>
                      </a:cubicBezTo>
                      <a:cubicBezTo>
                        <a:pt x="93" y="266"/>
                        <a:pt x="76" y="295"/>
                        <a:pt x="85" y="300"/>
                      </a:cubicBezTo>
                      <a:cubicBezTo>
                        <a:pt x="94" y="306"/>
                        <a:pt x="102" y="291"/>
                        <a:pt x="102" y="291"/>
                      </a:cubicBezTo>
                      <a:cubicBezTo>
                        <a:pt x="102" y="291"/>
                        <a:pt x="92" y="327"/>
                        <a:pt x="111" y="317"/>
                      </a:cubicBezTo>
                      <a:cubicBezTo>
                        <a:pt x="129" y="308"/>
                        <a:pt x="149" y="308"/>
                        <a:pt x="155" y="293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: Shape 57"/>
                <p:cNvSpPr>
                  <a:spLocks/>
                </p:cNvSpPr>
                <p:nvPr/>
              </p:nvSpPr>
              <p:spPr bwMode="auto">
                <a:xfrm>
                  <a:off x="6171692" y="1915438"/>
                  <a:ext cx="141021" cy="103508"/>
                </a:xfrm>
                <a:custGeom>
                  <a:avLst/>
                  <a:gdLst>
                    <a:gd name="T0" fmla="*/ 0 w 86"/>
                    <a:gd name="T1" fmla="*/ 16 h 63"/>
                    <a:gd name="T2" fmla="*/ 86 w 86"/>
                    <a:gd name="T3" fmla="*/ 36 h 63"/>
                    <a:gd name="T4" fmla="*/ 0 w 86"/>
                    <a:gd name="T5" fmla="*/ 16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6" h="63">
                      <a:moveTo>
                        <a:pt x="0" y="16"/>
                      </a:moveTo>
                      <a:cubicBezTo>
                        <a:pt x="16" y="38"/>
                        <a:pt x="45" y="63"/>
                        <a:pt x="86" y="36"/>
                      </a:cubicBezTo>
                      <a:cubicBezTo>
                        <a:pt x="66" y="0"/>
                        <a:pt x="23" y="8"/>
                        <a:pt x="0" y="16"/>
                      </a:cubicBezTo>
                    </a:path>
                  </a:pathLst>
                </a:custGeom>
                <a:solidFill>
                  <a:srgbClr val="DA90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Freeform: Shape 58"/>
                <p:cNvSpPr>
                  <a:spLocks/>
                </p:cNvSpPr>
                <p:nvPr/>
              </p:nvSpPr>
              <p:spPr bwMode="auto">
                <a:xfrm>
                  <a:off x="6148767" y="1850137"/>
                  <a:ext cx="207016" cy="125043"/>
                </a:xfrm>
                <a:custGeom>
                  <a:avLst/>
                  <a:gdLst>
                    <a:gd name="T0" fmla="*/ 111 w 126"/>
                    <a:gd name="T1" fmla="*/ 0 h 76"/>
                    <a:gd name="T2" fmla="*/ 0 w 126"/>
                    <a:gd name="T3" fmla="*/ 31 h 76"/>
                    <a:gd name="T4" fmla="*/ 14 w 126"/>
                    <a:gd name="T5" fmla="*/ 56 h 76"/>
                    <a:gd name="T6" fmla="*/ 100 w 126"/>
                    <a:gd name="T7" fmla="*/ 76 h 76"/>
                    <a:gd name="T8" fmla="*/ 126 w 126"/>
                    <a:gd name="T9" fmla="*/ 54 h 76"/>
                    <a:gd name="T10" fmla="*/ 111 w 126"/>
                    <a:gd name="T11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6" h="76">
                      <a:moveTo>
                        <a:pt x="111" y="0"/>
                      </a:moveTo>
                      <a:cubicBezTo>
                        <a:pt x="81" y="9"/>
                        <a:pt x="10" y="30"/>
                        <a:pt x="0" y="31"/>
                      </a:cubicBezTo>
                      <a:cubicBezTo>
                        <a:pt x="0" y="31"/>
                        <a:pt x="5" y="43"/>
                        <a:pt x="14" y="56"/>
                      </a:cubicBezTo>
                      <a:cubicBezTo>
                        <a:pt x="37" y="48"/>
                        <a:pt x="80" y="40"/>
                        <a:pt x="100" y="76"/>
                      </a:cubicBezTo>
                      <a:cubicBezTo>
                        <a:pt x="108" y="71"/>
                        <a:pt x="117" y="64"/>
                        <a:pt x="126" y="54"/>
                      </a:cubicBezTo>
                      <a:cubicBezTo>
                        <a:pt x="122" y="38"/>
                        <a:pt x="117" y="19"/>
                        <a:pt x="111" y="0"/>
                      </a:cubicBezTo>
                    </a:path>
                  </a:pathLst>
                </a:custGeom>
                <a:solidFill>
                  <a:srgbClr val="75342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: Shape 59"/>
                <p:cNvSpPr>
                  <a:spLocks/>
                </p:cNvSpPr>
                <p:nvPr/>
              </p:nvSpPr>
              <p:spPr bwMode="auto">
                <a:xfrm>
                  <a:off x="6218930" y="1736904"/>
                  <a:ext cx="39597" cy="63911"/>
                </a:xfrm>
                <a:custGeom>
                  <a:avLst/>
                  <a:gdLst>
                    <a:gd name="T0" fmla="*/ 21 w 24"/>
                    <a:gd name="T1" fmla="*/ 17 h 39"/>
                    <a:gd name="T2" fmla="*/ 17 w 24"/>
                    <a:gd name="T3" fmla="*/ 37 h 39"/>
                    <a:gd name="T4" fmla="*/ 3 w 24"/>
                    <a:gd name="T5" fmla="*/ 22 h 39"/>
                    <a:gd name="T6" fmla="*/ 7 w 24"/>
                    <a:gd name="T7" fmla="*/ 1 h 39"/>
                    <a:gd name="T8" fmla="*/ 21 w 24"/>
                    <a:gd name="T9" fmla="*/ 1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39">
                      <a:moveTo>
                        <a:pt x="21" y="17"/>
                      </a:moveTo>
                      <a:cubicBezTo>
                        <a:pt x="24" y="27"/>
                        <a:pt x="22" y="36"/>
                        <a:pt x="17" y="37"/>
                      </a:cubicBezTo>
                      <a:cubicBezTo>
                        <a:pt x="12" y="39"/>
                        <a:pt x="6" y="32"/>
                        <a:pt x="3" y="22"/>
                      </a:cubicBezTo>
                      <a:cubicBezTo>
                        <a:pt x="0" y="11"/>
                        <a:pt x="2" y="2"/>
                        <a:pt x="7" y="1"/>
                      </a:cubicBezTo>
                      <a:cubicBezTo>
                        <a:pt x="12" y="0"/>
                        <a:pt x="18" y="7"/>
                        <a:pt x="21" y="17"/>
                      </a:cubicBezTo>
                    </a:path>
                  </a:pathLst>
                </a:custGeom>
                <a:solidFill>
                  <a:srgbClr val="190F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: Shape 60"/>
                <p:cNvSpPr>
                  <a:spLocks/>
                </p:cNvSpPr>
                <p:nvPr/>
              </p:nvSpPr>
              <p:spPr bwMode="auto">
                <a:xfrm>
                  <a:off x="5974401" y="1825129"/>
                  <a:ext cx="128517" cy="129906"/>
                </a:xfrm>
                <a:custGeom>
                  <a:avLst/>
                  <a:gdLst>
                    <a:gd name="T0" fmla="*/ 75 w 78"/>
                    <a:gd name="T1" fmla="*/ 35 h 79"/>
                    <a:gd name="T2" fmla="*/ 30 w 78"/>
                    <a:gd name="T3" fmla="*/ 10 h 79"/>
                    <a:gd name="T4" fmla="*/ 28 w 78"/>
                    <a:gd name="T5" fmla="*/ 59 h 79"/>
                    <a:gd name="T6" fmla="*/ 75 w 78"/>
                    <a:gd name="T7" fmla="*/ 35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79">
                      <a:moveTo>
                        <a:pt x="75" y="35"/>
                      </a:moveTo>
                      <a:cubicBezTo>
                        <a:pt x="75" y="35"/>
                        <a:pt x="59" y="0"/>
                        <a:pt x="30" y="10"/>
                      </a:cubicBezTo>
                      <a:cubicBezTo>
                        <a:pt x="0" y="21"/>
                        <a:pt x="16" y="47"/>
                        <a:pt x="28" y="59"/>
                      </a:cubicBezTo>
                      <a:cubicBezTo>
                        <a:pt x="40" y="71"/>
                        <a:pt x="78" y="79"/>
                        <a:pt x="75" y="35"/>
                      </a:cubicBezTo>
                    </a:path>
                  </a:pathLst>
                </a:custGeom>
                <a:solidFill>
                  <a:srgbClr val="FFD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Freeform: Shape 61"/>
                <p:cNvSpPr>
                  <a:spLocks/>
                </p:cNvSpPr>
                <p:nvPr/>
              </p:nvSpPr>
              <p:spPr bwMode="auto">
                <a:xfrm>
                  <a:off x="6171692" y="1625059"/>
                  <a:ext cx="65300" cy="78499"/>
                </a:xfrm>
                <a:custGeom>
                  <a:avLst/>
                  <a:gdLst>
                    <a:gd name="T0" fmla="*/ 40 w 40"/>
                    <a:gd name="T1" fmla="*/ 38 h 48"/>
                    <a:gd name="T2" fmla="*/ 0 w 40"/>
                    <a:gd name="T3" fmla="*/ 48 h 48"/>
                    <a:gd name="T4" fmla="*/ 40 w 40"/>
                    <a:gd name="T5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" h="48">
                      <a:moveTo>
                        <a:pt x="40" y="38"/>
                      </a:moveTo>
                      <a:cubicBezTo>
                        <a:pt x="40" y="38"/>
                        <a:pt x="12" y="16"/>
                        <a:pt x="0" y="48"/>
                      </a:cubicBezTo>
                      <a:cubicBezTo>
                        <a:pt x="0" y="48"/>
                        <a:pt x="6" y="0"/>
                        <a:pt x="40" y="38"/>
                      </a:cubicBezTo>
                    </a:path>
                  </a:pathLst>
                </a:custGeom>
                <a:solidFill>
                  <a:srgbClr val="3A2B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Freeform: Shape 62"/>
                <p:cNvSpPr>
                  <a:spLocks/>
                </p:cNvSpPr>
                <p:nvPr/>
              </p:nvSpPr>
              <p:spPr bwMode="auto">
                <a:xfrm>
                  <a:off x="6000799" y="1943920"/>
                  <a:ext cx="180618" cy="96561"/>
                </a:xfrm>
                <a:custGeom>
                  <a:avLst/>
                  <a:gdLst>
                    <a:gd name="T0" fmla="*/ 110 w 110"/>
                    <a:gd name="T1" fmla="*/ 55 h 59"/>
                    <a:gd name="T2" fmla="*/ 30 w 110"/>
                    <a:gd name="T3" fmla="*/ 54 h 59"/>
                    <a:gd name="T4" fmla="*/ 1 w 110"/>
                    <a:gd name="T5" fmla="*/ 36 h 59"/>
                    <a:gd name="T6" fmla="*/ 71 w 110"/>
                    <a:gd name="T7" fmla="*/ 0 h 59"/>
                    <a:gd name="T8" fmla="*/ 110 w 110"/>
                    <a:gd name="T9" fmla="*/ 55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9">
                      <a:moveTo>
                        <a:pt x="110" y="55"/>
                      </a:moveTo>
                      <a:cubicBezTo>
                        <a:pt x="110" y="55"/>
                        <a:pt x="52" y="48"/>
                        <a:pt x="30" y="54"/>
                      </a:cubicBezTo>
                      <a:cubicBezTo>
                        <a:pt x="30" y="54"/>
                        <a:pt x="1" y="59"/>
                        <a:pt x="1" y="36"/>
                      </a:cubicBezTo>
                      <a:cubicBezTo>
                        <a:pt x="0" y="12"/>
                        <a:pt x="40" y="14"/>
                        <a:pt x="71" y="0"/>
                      </a:cubicBezTo>
                      <a:lnTo>
                        <a:pt x="110" y="55"/>
                      </a:lnTo>
                      <a:close/>
                    </a:path>
                  </a:pathLst>
                </a:custGeom>
                <a:solidFill>
                  <a:srgbClr val="FFD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: Shape 63"/>
                <p:cNvSpPr>
                  <a:spLocks/>
                </p:cNvSpPr>
                <p:nvPr/>
              </p:nvSpPr>
              <p:spPr bwMode="auto">
                <a:xfrm>
                  <a:off x="5529108" y="1940446"/>
                  <a:ext cx="522403" cy="700937"/>
                </a:xfrm>
                <a:custGeom>
                  <a:avLst/>
                  <a:gdLst>
                    <a:gd name="T0" fmla="*/ 273 w 318"/>
                    <a:gd name="T1" fmla="*/ 18 h 427"/>
                    <a:gd name="T2" fmla="*/ 118 w 318"/>
                    <a:gd name="T3" fmla="*/ 83 h 427"/>
                    <a:gd name="T4" fmla="*/ 41 w 318"/>
                    <a:gd name="T5" fmla="*/ 427 h 427"/>
                    <a:gd name="T6" fmla="*/ 259 w 318"/>
                    <a:gd name="T7" fmla="*/ 361 h 427"/>
                    <a:gd name="T8" fmla="*/ 256 w 318"/>
                    <a:gd name="T9" fmla="*/ 184 h 427"/>
                    <a:gd name="T10" fmla="*/ 305 w 318"/>
                    <a:gd name="T11" fmla="*/ 56 h 427"/>
                    <a:gd name="T12" fmla="*/ 273 w 318"/>
                    <a:gd name="T13" fmla="*/ 18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8" h="427">
                      <a:moveTo>
                        <a:pt x="273" y="18"/>
                      </a:moveTo>
                      <a:cubicBezTo>
                        <a:pt x="273" y="18"/>
                        <a:pt x="198" y="0"/>
                        <a:pt x="118" y="83"/>
                      </a:cubicBezTo>
                      <a:cubicBezTo>
                        <a:pt x="37" y="166"/>
                        <a:pt x="0" y="359"/>
                        <a:pt x="41" y="427"/>
                      </a:cubicBezTo>
                      <a:cubicBezTo>
                        <a:pt x="41" y="427"/>
                        <a:pt x="240" y="407"/>
                        <a:pt x="259" y="361"/>
                      </a:cubicBezTo>
                      <a:cubicBezTo>
                        <a:pt x="259" y="361"/>
                        <a:pt x="203" y="254"/>
                        <a:pt x="256" y="184"/>
                      </a:cubicBezTo>
                      <a:cubicBezTo>
                        <a:pt x="318" y="101"/>
                        <a:pt x="298" y="78"/>
                        <a:pt x="305" y="56"/>
                      </a:cubicBezTo>
                      <a:cubicBezTo>
                        <a:pt x="298" y="30"/>
                        <a:pt x="310" y="30"/>
                        <a:pt x="273" y="18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Freeform: Shape 64"/>
                <p:cNvSpPr>
                  <a:spLocks/>
                </p:cNvSpPr>
                <p:nvPr/>
              </p:nvSpPr>
              <p:spPr bwMode="auto">
                <a:xfrm>
                  <a:off x="5921605" y="1956424"/>
                  <a:ext cx="131990" cy="368183"/>
                </a:xfrm>
                <a:custGeom>
                  <a:avLst/>
                  <a:gdLst>
                    <a:gd name="T0" fmla="*/ 43 w 80"/>
                    <a:gd name="T1" fmla="*/ 0 h 224"/>
                    <a:gd name="T2" fmla="*/ 33 w 80"/>
                    <a:gd name="T3" fmla="*/ 122 h 224"/>
                    <a:gd name="T4" fmla="*/ 22 w 80"/>
                    <a:gd name="T5" fmla="*/ 141 h 224"/>
                    <a:gd name="T6" fmla="*/ 9 w 80"/>
                    <a:gd name="T7" fmla="*/ 203 h 224"/>
                    <a:gd name="T8" fmla="*/ 76 w 80"/>
                    <a:gd name="T9" fmla="*/ 72 h 224"/>
                    <a:gd name="T10" fmla="*/ 45 w 80"/>
                    <a:gd name="T11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0" h="224">
                      <a:moveTo>
                        <a:pt x="43" y="0"/>
                      </a:moveTo>
                      <a:cubicBezTo>
                        <a:pt x="43" y="0"/>
                        <a:pt x="36" y="111"/>
                        <a:pt x="33" y="122"/>
                      </a:cubicBezTo>
                      <a:cubicBezTo>
                        <a:pt x="31" y="133"/>
                        <a:pt x="22" y="141"/>
                        <a:pt x="22" y="141"/>
                      </a:cubicBezTo>
                      <a:cubicBezTo>
                        <a:pt x="22" y="141"/>
                        <a:pt x="0" y="182"/>
                        <a:pt x="9" y="203"/>
                      </a:cubicBezTo>
                      <a:cubicBezTo>
                        <a:pt x="17" y="224"/>
                        <a:pt x="80" y="100"/>
                        <a:pt x="76" y="72"/>
                      </a:cubicBezTo>
                      <a:cubicBezTo>
                        <a:pt x="72" y="44"/>
                        <a:pt x="45" y="0"/>
                        <a:pt x="45" y="0"/>
                      </a:cubicBezTo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Freeform: Shape 65"/>
                <p:cNvSpPr>
                  <a:spLocks/>
                </p:cNvSpPr>
                <p:nvPr/>
              </p:nvSpPr>
              <p:spPr bwMode="auto">
                <a:xfrm>
                  <a:off x="5509657" y="2558021"/>
                  <a:ext cx="197291" cy="127822"/>
                </a:xfrm>
                <a:custGeom>
                  <a:avLst/>
                  <a:gdLst>
                    <a:gd name="T0" fmla="*/ 120 w 120"/>
                    <a:gd name="T1" fmla="*/ 43 h 78"/>
                    <a:gd name="T2" fmla="*/ 0 w 120"/>
                    <a:gd name="T3" fmla="*/ 21 h 78"/>
                    <a:gd name="T4" fmla="*/ 37 w 120"/>
                    <a:gd name="T5" fmla="*/ 0 h 78"/>
                    <a:gd name="T6" fmla="*/ 120 w 120"/>
                    <a:gd name="T7" fmla="*/ 43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0" h="78">
                      <a:moveTo>
                        <a:pt x="120" y="43"/>
                      </a:moveTo>
                      <a:cubicBezTo>
                        <a:pt x="120" y="43"/>
                        <a:pt x="54" y="78"/>
                        <a:pt x="0" y="21"/>
                      </a:cubicBezTo>
                      <a:cubicBezTo>
                        <a:pt x="0" y="21"/>
                        <a:pt x="39" y="40"/>
                        <a:pt x="37" y="0"/>
                      </a:cubicBezTo>
                      <a:cubicBezTo>
                        <a:pt x="37" y="0"/>
                        <a:pt x="47" y="51"/>
                        <a:pt x="120" y="43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Freeform: Shape 66"/>
                <p:cNvSpPr>
                  <a:spLocks/>
                </p:cNvSpPr>
                <p:nvPr/>
              </p:nvSpPr>
              <p:spPr bwMode="auto">
                <a:xfrm>
                  <a:off x="5440883" y="1920301"/>
                  <a:ext cx="592566" cy="228551"/>
                </a:xfrm>
                <a:custGeom>
                  <a:avLst/>
                  <a:gdLst>
                    <a:gd name="T0" fmla="*/ 361 w 361"/>
                    <a:gd name="T1" fmla="*/ 78 h 139"/>
                    <a:gd name="T2" fmla="*/ 290 w 361"/>
                    <a:gd name="T3" fmla="*/ 17 h 139"/>
                    <a:gd name="T4" fmla="*/ 83 w 361"/>
                    <a:gd name="T5" fmla="*/ 0 h 139"/>
                    <a:gd name="T6" fmla="*/ 0 w 361"/>
                    <a:gd name="T7" fmla="*/ 10 h 139"/>
                    <a:gd name="T8" fmla="*/ 23 w 361"/>
                    <a:gd name="T9" fmla="*/ 99 h 139"/>
                    <a:gd name="T10" fmla="*/ 142 w 361"/>
                    <a:gd name="T11" fmla="*/ 107 h 139"/>
                    <a:gd name="T12" fmla="*/ 361 w 361"/>
                    <a:gd name="T13" fmla="*/ 95 h 139"/>
                    <a:gd name="T14" fmla="*/ 361 w 361"/>
                    <a:gd name="T15" fmla="*/ 78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61" h="139">
                      <a:moveTo>
                        <a:pt x="361" y="78"/>
                      </a:moveTo>
                      <a:cubicBezTo>
                        <a:pt x="361" y="78"/>
                        <a:pt x="352" y="34"/>
                        <a:pt x="290" y="17"/>
                      </a:cubicBezTo>
                      <a:cubicBezTo>
                        <a:pt x="228" y="0"/>
                        <a:pt x="149" y="74"/>
                        <a:pt x="83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13" y="86"/>
                        <a:pt x="23" y="99"/>
                      </a:cubicBezTo>
                      <a:cubicBezTo>
                        <a:pt x="23" y="99"/>
                        <a:pt x="91" y="139"/>
                        <a:pt x="142" y="107"/>
                      </a:cubicBezTo>
                      <a:cubicBezTo>
                        <a:pt x="235" y="47"/>
                        <a:pt x="299" y="15"/>
                        <a:pt x="361" y="95"/>
                      </a:cubicBezTo>
                      <a:lnTo>
                        <a:pt x="361" y="78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Freeform: Shape 67"/>
                <p:cNvSpPr>
                  <a:spLocks/>
                </p:cNvSpPr>
                <p:nvPr/>
              </p:nvSpPr>
              <p:spPr bwMode="auto">
                <a:xfrm>
                  <a:off x="6005662" y="2016167"/>
                  <a:ext cx="54185" cy="42376"/>
                </a:xfrm>
                <a:custGeom>
                  <a:avLst/>
                  <a:gdLst>
                    <a:gd name="T0" fmla="*/ 33 w 33"/>
                    <a:gd name="T1" fmla="*/ 10 h 26"/>
                    <a:gd name="T2" fmla="*/ 19 w 33"/>
                    <a:gd name="T3" fmla="*/ 26 h 26"/>
                    <a:gd name="T4" fmla="*/ 2 w 33"/>
                    <a:gd name="T5" fmla="*/ 10 h 26"/>
                    <a:gd name="T6" fmla="*/ 33 w 33"/>
                    <a:gd name="T7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26">
                      <a:moveTo>
                        <a:pt x="33" y="10"/>
                      </a:move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6"/>
                        <a:pt x="0" y="19"/>
                        <a:pt x="2" y="10"/>
                      </a:cubicBezTo>
                      <a:cubicBezTo>
                        <a:pt x="3" y="0"/>
                        <a:pt x="33" y="10"/>
                        <a:pt x="33" y="10"/>
                      </a:cubicBezTo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Freeform: Shape 68"/>
                <p:cNvSpPr>
                  <a:spLocks/>
                </p:cNvSpPr>
                <p:nvPr/>
              </p:nvSpPr>
              <p:spPr bwMode="auto">
                <a:xfrm>
                  <a:off x="6027197" y="2048817"/>
                  <a:ext cx="14588" cy="49323"/>
                </a:xfrm>
                <a:custGeom>
                  <a:avLst/>
                  <a:gdLst>
                    <a:gd name="T0" fmla="*/ 4 w 9"/>
                    <a:gd name="T1" fmla="*/ 0 h 30"/>
                    <a:gd name="T2" fmla="*/ 6 w 9"/>
                    <a:gd name="T3" fmla="*/ 17 h 30"/>
                    <a:gd name="T4" fmla="*/ 0 w 9"/>
                    <a:gd name="T5" fmla="*/ 17 h 30"/>
                    <a:gd name="T6" fmla="*/ 4 w 9"/>
                    <a:gd name="T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30">
                      <a:moveTo>
                        <a:pt x="4" y="0"/>
                      </a:moveTo>
                      <a:cubicBezTo>
                        <a:pt x="4" y="0"/>
                        <a:pt x="9" y="4"/>
                        <a:pt x="6" y="17"/>
                      </a:cubicBezTo>
                      <a:cubicBezTo>
                        <a:pt x="3" y="30"/>
                        <a:pt x="0" y="17"/>
                        <a:pt x="0" y="17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Freeform: Shape 69"/>
                <p:cNvSpPr>
                  <a:spLocks/>
                </p:cNvSpPr>
                <p:nvPr/>
              </p:nvSpPr>
              <p:spPr bwMode="auto">
                <a:xfrm>
                  <a:off x="5847969" y="2122454"/>
                  <a:ext cx="127822" cy="311914"/>
                </a:xfrm>
                <a:custGeom>
                  <a:avLst/>
                  <a:gdLst>
                    <a:gd name="T0" fmla="*/ 78 w 78"/>
                    <a:gd name="T1" fmla="*/ 28 h 190"/>
                    <a:gd name="T2" fmla="*/ 26 w 78"/>
                    <a:gd name="T3" fmla="*/ 0 h 190"/>
                    <a:gd name="T4" fmla="*/ 44 w 78"/>
                    <a:gd name="T5" fmla="*/ 190 h 190"/>
                    <a:gd name="T6" fmla="*/ 78 w 78"/>
                    <a:gd name="T7" fmla="*/ 28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190">
                      <a:moveTo>
                        <a:pt x="78" y="28"/>
                      </a:moveTo>
                      <a:cubicBezTo>
                        <a:pt x="78" y="28"/>
                        <a:pt x="51" y="21"/>
                        <a:pt x="26" y="0"/>
                      </a:cubicBezTo>
                      <a:cubicBezTo>
                        <a:pt x="26" y="0"/>
                        <a:pt x="0" y="137"/>
                        <a:pt x="44" y="190"/>
                      </a:cubicBezTo>
                      <a:cubicBezTo>
                        <a:pt x="44" y="190"/>
                        <a:pt x="33" y="121"/>
                        <a:pt x="78" y="28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Freeform: Shape 70"/>
                <p:cNvSpPr>
                  <a:spLocks/>
                </p:cNvSpPr>
                <p:nvPr/>
              </p:nvSpPr>
              <p:spPr bwMode="auto">
                <a:xfrm>
                  <a:off x="5909101" y="2002968"/>
                  <a:ext cx="118096" cy="165335"/>
                </a:xfrm>
                <a:custGeom>
                  <a:avLst/>
                  <a:gdLst>
                    <a:gd name="T0" fmla="*/ 54 w 72"/>
                    <a:gd name="T1" fmla="*/ 0 h 101"/>
                    <a:gd name="T2" fmla="*/ 0 w 72"/>
                    <a:gd name="T3" fmla="*/ 9 h 101"/>
                    <a:gd name="T4" fmla="*/ 41 w 72"/>
                    <a:gd name="T5" fmla="*/ 101 h 101"/>
                    <a:gd name="T6" fmla="*/ 54 w 72"/>
                    <a:gd name="T7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2" h="101">
                      <a:moveTo>
                        <a:pt x="54" y="0"/>
                      </a:moveTo>
                      <a:cubicBezTo>
                        <a:pt x="54" y="0"/>
                        <a:pt x="26" y="18"/>
                        <a:pt x="0" y="9"/>
                      </a:cubicBezTo>
                      <a:cubicBezTo>
                        <a:pt x="0" y="9"/>
                        <a:pt x="23" y="79"/>
                        <a:pt x="41" y="101"/>
                      </a:cubicBezTo>
                      <a:cubicBezTo>
                        <a:pt x="41" y="101"/>
                        <a:pt x="72" y="46"/>
                        <a:pt x="54" y="0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Freeform: Shape 71"/>
                <p:cNvSpPr>
                  <a:spLocks/>
                </p:cNvSpPr>
                <p:nvPr/>
              </p:nvSpPr>
              <p:spPr bwMode="auto">
                <a:xfrm>
                  <a:off x="5964676" y="1955035"/>
                  <a:ext cx="95172" cy="103508"/>
                </a:xfrm>
                <a:custGeom>
                  <a:avLst/>
                  <a:gdLst>
                    <a:gd name="T0" fmla="*/ 4 w 58"/>
                    <a:gd name="T1" fmla="*/ 0 h 63"/>
                    <a:gd name="T2" fmla="*/ 32 w 58"/>
                    <a:gd name="T3" fmla="*/ 3 h 63"/>
                    <a:gd name="T4" fmla="*/ 58 w 58"/>
                    <a:gd name="T5" fmla="*/ 47 h 63"/>
                    <a:gd name="T6" fmla="*/ 21 w 58"/>
                    <a:gd name="T7" fmla="*/ 63 h 63"/>
                    <a:gd name="T8" fmla="*/ 4 w 58"/>
                    <a:gd name="T9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63">
                      <a:moveTo>
                        <a:pt x="4" y="0"/>
                      </a:move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58" y="47"/>
                        <a:pt x="58" y="47"/>
                        <a:pt x="58" y="47"/>
                      </a:cubicBezTo>
                      <a:cubicBezTo>
                        <a:pt x="21" y="63"/>
                        <a:pt x="21" y="63"/>
                        <a:pt x="21" y="63"/>
                      </a:cubicBezTo>
                      <a:cubicBezTo>
                        <a:pt x="21" y="63"/>
                        <a:pt x="0" y="22"/>
                        <a:pt x="4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Freeform: Shape 72"/>
                <p:cNvSpPr>
                  <a:spLocks/>
                </p:cNvSpPr>
                <p:nvPr/>
              </p:nvSpPr>
              <p:spPr bwMode="auto">
                <a:xfrm>
                  <a:off x="5738208" y="2514951"/>
                  <a:ext cx="216742" cy="105592"/>
                </a:xfrm>
                <a:custGeom>
                  <a:avLst/>
                  <a:gdLst>
                    <a:gd name="T0" fmla="*/ 0 w 132"/>
                    <a:gd name="T1" fmla="*/ 64 h 64"/>
                    <a:gd name="T2" fmla="*/ 127 w 132"/>
                    <a:gd name="T3" fmla="*/ 19 h 64"/>
                    <a:gd name="T4" fmla="*/ 122 w 132"/>
                    <a:gd name="T5" fmla="*/ 9 h 64"/>
                    <a:gd name="T6" fmla="*/ 132 w 132"/>
                    <a:gd name="T7" fmla="*/ 12 h 64"/>
                    <a:gd name="T8" fmla="*/ 115 w 132"/>
                    <a:gd name="T9" fmla="*/ 0 h 64"/>
                    <a:gd name="T10" fmla="*/ 115 w 132"/>
                    <a:gd name="T11" fmla="*/ 18 h 64"/>
                    <a:gd name="T12" fmla="*/ 0 w 132"/>
                    <a:gd name="T13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" h="64">
                      <a:moveTo>
                        <a:pt x="0" y="64"/>
                      </a:moveTo>
                      <a:cubicBezTo>
                        <a:pt x="0" y="64"/>
                        <a:pt x="114" y="34"/>
                        <a:pt x="127" y="19"/>
                      </a:cubicBezTo>
                      <a:cubicBezTo>
                        <a:pt x="122" y="9"/>
                        <a:pt x="122" y="9"/>
                        <a:pt x="122" y="9"/>
                      </a:cubicBezTo>
                      <a:cubicBezTo>
                        <a:pt x="132" y="12"/>
                        <a:pt x="132" y="12"/>
                        <a:pt x="132" y="12"/>
                      </a:cubicBezTo>
                      <a:cubicBezTo>
                        <a:pt x="132" y="12"/>
                        <a:pt x="118" y="1"/>
                        <a:pt x="115" y="0"/>
                      </a:cubicBezTo>
                      <a:cubicBezTo>
                        <a:pt x="115" y="18"/>
                        <a:pt x="115" y="18"/>
                        <a:pt x="115" y="18"/>
                      </a:cubicBezTo>
                      <a:cubicBezTo>
                        <a:pt x="115" y="18"/>
                        <a:pt x="35" y="59"/>
                        <a:pt x="0" y="64"/>
                      </a:cubicBez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Freeform: Shape 73"/>
                <p:cNvSpPr>
                  <a:spLocks/>
                </p:cNvSpPr>
                <p:nvPr/>
              </p:nvSpPr>
              <p:spPr bwMode="auto">
                <a:xfrm>
                  <a:off x="5736124" y="1991158"/>
                  <a:ext cx="606460" cy="518930"/>
                </a:xfrm>
                <a:custGeom>
                  <a:avLst/>
                  <a:gdLst>
                    <a:gd name="T0" fmla="*/ 122 w 369"/>
                    <a:gd name="T1" fmla="*/ 7 h 316"/>
                    <a:gd name="T2" fmla="*/ 112 w 369"/>
                    <a:gd name="T3" fmla="*/ 190 h 316"/>
                    <a:gd name="T4" fmla="*/ 336 w 369"/>
                    <a:gd name="T5" fmla="*/ 159 h 316"/>
                    <a:gd name="T6" fmla="*/ 369 w 369"/>
                    <a:gd name="T7" fmla="*/ 188 h 316"/>
                    <a:gd name="T8" fmla="*/ 86 w 369"/>
                    <a:gd name="T9" fmla="*/ 235 h 316"/>
                    <a:gd name="T10" fmla="*/ 122 w 369"/>
                    <a:gd name="T11" fmla="*/ 7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9" h="316">
                      <a:moveTo>
                        <a:pt x="122" y="7"/>
                      </a:moveTo>
                      <a:cubicBezTo>
                        <a:pt x="143" y="12"/>
                        <a:pt x="70" y="113"/>
                        <a:pt x="112" y="190"/>
                      </a:cubicBezTo>
                      <a:cubicBezTo>
                        <a:pt x="148" y="256"/>
                        <a:pt x="255" y="204"/>
                        <a:pt x="336" y="159"/>
                      </a:cubicBezTo>
                      <a:cubicBezTo>
                        <a:pt x="336" y="159"/>
                        <a:pt x="350" y="183"/>
                        <a:pt x="369" y="188"/>
                      </a:cubicBezTo>
                      <a:cubicBezTo>
                        <a:pt x="369" y="188"/>
                        <a:pt x="159" y="316"/>
                        <a:pt x="86" y="235"/>
                      </a:cubicBezTo>
                      <a:cubicBezTo>
                        <a:pt x="0" y="140"/>
                        <a:pt x="86" y="0"/>
                        <a:pt x="122" y="7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Freeform: Shape 74"/>
                <p:cNvSpPr>
                  <a:spLocks/>
                </p:cNvSpPr>
                <p:nvPr/>
              </p:nvSpPr>
              <p:spPr bwMode="auto">
                <a:xfrm>
                  <a:off x="5706947" y="2023809"/>
                  <a:ext cx="191733" cy="371656"/>
                </a:xfrm>
                <a:custGeom>
                  <a:avLst/>
                  <a:gdLst>
                    <a:gd name="T0" fmla="*/ 110 w 117"/>
                    <a:gd name="T1" fmla="*/ 0 h 226"/>
                    <a:gd name="T2" fmla="*/ 117 w 117"/>
                    <a:gd name="T3" fmla="*/ 226 h 226"/>
                    <a:gd name="T4" fmla="*/ 110 w 117"/>
                    <a:gd name="T5" fmla="*/ 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" h="226">
                      <a:moveTo>
                        <a:pt x="110" y="0"/>
                      </a:moveTo>
                      <a:cubicBezTo>
                        <a:pt x="110" y="0"/>
                        <a:pt x="0" y="126"/>
                        <a:pt x="117" y="226"/>
                      </a:cubicBezTo>
                      <a:cubicBezTo>
                        <a:pt x="117" y="226"/>
                        <a:pt x="13" y="152"/>
                        <a:pt x="110" y="0"/>
                      </a:cubicBez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Freeform: Shape 75"/>
                <p:cNvSpPr>
                  <a:spLocks/>
                </p:cNvSpPr>
                <p:nvPr/>
              </p:nvSpPr>
              <p:spPr bwMode="auto">
                <a:xfrm>
                  <a:off x="6281452" y="2140516"/>
                  <a:ext cx="174366" cy="169503"/>
                </a:xfrm>
                <a:custGeom>
                  <a:avLst/>
                  <a:gdLst>
                    <a:gd name="T0" fmla="*/ 4 w 106"/>
                    <a:gd name="T1" fmla="*/ 68 h 103"/>
                    <a:gd name="T2" fmla="*/ 17 w 106"/>
                    <a:gd name="T3" fmla="*/ 8 h 103"/>
                    <a:gd name="T4" fmla="*/ 43 w 106"/>
                    <a:gd name="T5" fmla="*/ 10 h 103"/>
                    <a:gd name="T6" fmla="*/ 76 w 106"/>
                    <a:gd name="T7" fmla="*/ 20 h 103"/>
                    <a:gd name="T8" fmla="*/ 97 w 106"/>
                    <a:gd name="T9" fmla="*/ 59 h 103"/>
                    <a:gd name="T10" fmla="*/ 81 w 106"/>
                    <a:gd name="T11" fmla="*/ 56 h 103"/>
                    <a:gd name="T12" fmla="*/ 55 w 106"/>
                    <a:gd name="T13" fmla="*/ 49 h 103"/>
                    <a:gd name="T14" fmla="*/ 37 w 106"/>
                    <a:gd name="T15" fmla="*/ 97 h 103"/>
                    <a:gd name="T16" fmla="*/ 4 w 106"/>
                    <a:gd name="T17" fmla="*/ 68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103">
                      <a:moveTo>
                        <a:pt x="4" y="68"/>
                      </a:moveTo>
                      <a:cubicBezTo>
                        <a:pt x="4" y="68"/>
                        <a:pt x="0" y="19"/>
                        <a:pt x="17" y="8"/>
                      </a:cubicBezTo>
                      <a:cubicBezTo>
                        <a:pt x="17" y="8"/>
                        <a:pt x="33" y="0"/>
                        <a:pt x="43" y="10"/>
                      </a:cubicBezTo>
                      <a:cubicBezTo>
                        <a:pt x="43" y="10"/>
                        <a:pt x="72" y="3"/>
                        <a:pt x="76" y="20"/>
                      </a:cubicBezTo>
                      <a:cubicBezTo>
                        <a:pt x="76" y="20"/>
                        <a:pt x="106" y="27"/>
                        <a:pt x="97" y="59"/>
                      </a:cubicBezTo>
                      <a:cubicBezTo>
                        <a:pt x="97" y="59"/>
                        <a:pt x="88" y="67"/>
                        <a:pt x="81" y="56"/>
                      </a:cubicBezTo>
                      <a:cubicBezTo>
                        <a:pt x="75" y="45"/>
                        <a:pt x="59" y="31"/>
                        <a:pt x="55" y="49"/>
                      </a:cubicBezTo>
                      <a:cubicBezTo>
                        <a:pt x="52" y="67"/>
                        <a:pt x="61" y="91"/>
                        <a:pt x="37" y="97"/>
                      </a:cubicBezTo>
                      <a:cubicBezTo>
                        <a:pt x="13" y="103"/>
                        <a:pt x="4" y="82"/>
                        <a:pt x="4" y="68"/>
                      </a:cubicBezTo>
                    </a:path>
                  </a:pathLst>
                </a:custGeom>
                <a:solidFill>
                  <a:srgbClr val="FFD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Freeform: Shape 76"/>
                <p:cNvSpPr>
                  <a:spLocks/>
                </p:cNvSpPr>
                <p:nvPr/>
              </p:nvSpPr>
              <p:spPr bwMode="auto">
                <a:xfrm>
                  <a:off x="6317576" y="2171776"/>
                  <a:ext cx="106981" cy="106981"/>
                </a:xfrm>
                <a:custGeom>
                  <a:avLst/>
                  <a:gdLst>
                    <a:gd name="T0" fmla="*/ 64 w 65"/>
                    <a:gd name="T1" fmla="*/ 35 h 65"/>
                    <a:gd name="T2" fmla="*/ 30 w 65"/>
                    <a:gd name="T3" fmla="*/ 64 h 65"/>
                    <a:gd name="T4" fmla="*/ 1 w 65"/>
                    <a:gd name="T5" fmla="*/ 30 h 65"/>
                    <a:gd name="T6" fmla="*/ 35 w 65"/>
                    <a:gd name="T7" fmla="*/ 1 h 65"/>
                    <a:gd name="T8" fmla="*/ 64 w 65"/>
                    <a:gd name="T9" fmla="*/ 3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65">
                      <a:moveTo>
                        <a:pt x="64" y="35"/>
                      </a:moveTo>
                      <a:cubicBezTo>
                        <a:pt x="62" y="52"/>
                        <a:pt x="47" y="65"/>
                        <a:pt x="30" y="64"/>
                      </a:cubicBezTo>
                      <a:cubicBezTo>
                        <a:pt x="13" y="62"/>
                        <a:pt x="0" y="47"/>
                        <a:pt x="1" y="30"/>
                      </a:cubicBezTo>
                      <a:cubicBezTo>
                        <a:pt x="2" y="13"/>
                        <a:pt x="17" y="0"/>
                        <a:pt x="35" y="1"/>
                      </a:cubicBezTo>
                      <a:cubicBezTo>
                        <a:pt x="52" y="2"/>
                        <a:pt x="65" y="17"/>
                        <a:pt x="64" y="35"/>
                      </a:cubicBez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Freeform: Shape 77"/>
                <p:cNvSpPr>
                  <a:spLocks/>
                </p:cNvSpPr>
                <p:nvPr/>
              </p:nvSpPr>
              <p:spPr bwMode="auto">
                <a:xfrm>
                  <a:off x="6337721" y="2191922"/>
                  <a:ext cx="67384" cy="67384"/>
                </a:xfrm>
                <a:custGeom>
                  <a:avLst/>
                  <a:gdLst>
                    <a:gd name="T0" fmla="*/ 40 w 41"/>
                    <a:gd name="T1" fmla="*/ 22 h 41"/>
                    <a:gd name="T2" fmla="*/ 19 w 41"/>
                    <a:gd name="T3" fmla="*/ 40 h 41"/>
                    <a:gd name="T4" fmla="*/ 1 w 41"/>
                    <a:gd name="T5" fmla="*/ 19 h 41"/>
                    <a:gd name="T6" fmla="*/ 22 w 41"/>
                    <a:gd name="T7" fmla="*/ 1 h 41"/>
                    <a:gd name="T8" fmla="*/ 40 w 41"/>
                    <a:gd name="T9" fmla="*/ 22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41">
                      <a:moveTo>
                        <a:pt x="40" y="22"/>
                      </a:moveTo>
                      <a:cubicBezTo>
                        <a:pt x="39" y="33"/>
                        <a:pt x="30" y="41"/>
                        <a:pt x="19" y="40"/>
                      </a:cubicBezTo>
                      <a:cubicBezTo>
                        <a:pt x="8" y="39"/>
                        <a:pt x="0" y="30"/>
                        <a:pt x="1" y="19"/>
                      </a:cubicBezTo>
                      <a:cubicBezTo>
                        <a:pt x="1" y="8"/>
                        <a:pt x="11" y="0"/>
                        <a:pt x="22" y="1"/>
                      </a:cubicBezTo>
                      <a:cubicBezTo>
                        <a:pt x="33" y="2"/>
                        <a:pt x="41" y="11"/>
                        <a:pt x="40" y="22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8" name="Group 11"/>
              <p:cNvGrpSpPr/>
              <p:nvPr/>
            </p:nvGrpSpPr>
            <p:grpSpPr>
              <a:xfrm>
                <a:off x="7358312" y="2496370"/>
                <a:ext cx="985063" cy="735671"/>
                <a:chOff x="4389825" y="2066879"/>
                <a:chExt cx="985063" cy="735671"/>
              </a:xfrm>
            </p:grpSpPr>
            <p:sp>
              <p:nvSpPr>
                <p:cNvPr id="69" name="Freeform: Shape 12"/>
                <p:cNvSpPr>
                  <a:spLocks/>
                </p:cNvSpPr>
                <p:nvPr/>
              </p:nvSpPr>
              <p:spPr bwMode="auto">
                <a:xfrm>
                  <a:off x="4942794" y="2147462"/>
                  <a:ext cx="182702" cy="167419"/>
                </a:xfrm>
                <a:custGeom>
                  <a:avLst/>
                  <a:gdLst>
                    <a:gd name="T0" fmla="*/ 104 w 111"/>
                    <a:gd name="T1" fmla="*/ 57 h 102"/>
                    <a:gd name="T2" fmla="*/ 39 w 111"/>
                    <a:gd name="T3" fmla="*/ 6 h 102"/>
                    <a:gd name="T4" fmla="*/ 18 w 111"/>
                    <a:gd name="T5" fmla="*/ 8 h 102"/>
                    <a:gd name="T6" fmla="*/ 6 w 111"/>
                    <a:gd name="T7" fmla="*/ 23 h 102"/>
                    <a:gd name="T8" fmla="*/ 8 w 111"/>
                    <a:gd name="T9" fmla="*/ 45 h 102"/>
                    <a:gd name="T10" fmla="*/ 9 w 111"/>
                    <a:gd name="T11" fmla="*/ 46 h 102"/>
                    <a:gd name="T12" fmla="*/ 12 w 111"/>
                    <a:gd name="T13" fmla="*/ 38 h 102"/>
                    <a:gd name="T14" fmla="*/ 23 w 111"/>
                    <a:gd name="T15" fmla="*/ 24 h 102"/>
                    <a:gd name="T16" fmla="*/ 40 w 111"/>
                    <a:gd name="T17" fmla="*/ 21 h 102"/>
                    <a:gd name="T18" fmla="*/ 89 w 111"/>
                    <a:gd name="T19" fmla="*/ 59 h 102"/>
                    <a:gd name="T20" fmla="*/ 89 w 111"/>
                    <a:gd name="T21" fmla="*/ 77 h 102"/>
                    <a:gd name="T22" fmla="*/ 79 w 111"/>
                    <a:gd name="T23" fmla="*/ 91 h 102"/>
                    <a:gd name="T24" fmla="*/ 72 w 111"/>
                    <a:gd name="T25" fmla="*/ 96 h 102"/>
                    <a:gd name="T26" fmla="*/ 72 w 111"/>
                    <a:gd name="T27" fmla="*/ 96 h 102"/>
                    <a:gd name="T28" fmla="*/ 94 w 111"/>
                    <a:gd name="T29" fmla="*/ 94 h 102"/>
                    <a:gd name="T30" fmla="*/ 106 w 111"/>
                    <a:gd name="T31" fmla="*/ 79 h 102"/>
                    <a:gd name="T32" fmla="*/ 104 w 111"/>
                    <a:gd name="T33" fmla="*/ 57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1" h="102">
                      <a:moveTo>
                        <a:pt x="104" y="57"/>
                      </a:move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3" y="0"/>
                        <a:pt x="23" y="2"/>
                        <a:pt x="18" y="8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0" y="30"/>
                        <a:pt x="1" y="40"/>
                        <a:pt x="8" y="45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43"/>
                        <a:pt x="10" y="40"/>
                        <a:pt x="12" y="38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7" y="18"/>
                        <a:pt x="35" y="17"/>
                        <a:pt x="40" y="21"/>
                      </a:cubicBezTo>
                      <a:cubicBezTo>
                        <a:pt x="89" y="59"/>
                        <a:pt x="89" y="59"/>
                        <a:pt x="89" y="59"/>
                      </a:cubicBezTo>
                      <a:cubicBezTo>
                        <a:pt x="94" y="63"/>
                        <a:pt x="94" y="72"/>
                        <a:pt x="89" y="77"/>
                      </a:cubicBezTo>
                      <a:cubicBezTo>
                        <a:pt x="79" y="91"/>
                        <a:pt x="79" y="91"/>
                        <a:pt x="79" y="91"/>
                      </a:cubicBezTo>
                      <a:cubicBezTo>
                        <a:pt x="77" y="93"/>
                        <a:pt x="74" y="95"/>
                        <a:pt x="72" y="96"/>
                      </a:cubicBezTo>
                      <a:cubicBezTo>
                        <a:pt x="72" y="96"/>
                        <a:pt x="72" y="96"/>
                        <a:pt x="72" y="96"/>
                      </a:cubicBezTo>
                      <a:cubicBezTo>
                        <a:pt x="79" y="102"/>
                        <a:pt x="89" y="101"/>
                        <a:pt x="94" y="94"/>
                      </a:cubicBezTo>
                      <a:cubicBezTo>
                        <a:pt x="106" y="79"/>
                        <a:pt x="106" y="79"/>
                        <a:pt x="106" y="79"/>
                      </a:cubicBezTo>
                      <a:cubicBezTo>
                        <a:pt x="111" y="72"/>
                        <a:pt x="110" y="62"/>
                        <a:pt x="104" y="57"/>
                      </a:cubicBez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: Shape 13"/>
                <p:cNvSpPr>
                  <a:spLocks/>
                </p:cNvSpPr>
                <p:nvPr/>
              </p:nvSpPr>
              <p:spPr bwMode="auto">
                <a:xfrm>
                  <a:off x="4931679" y="2139126"/>
                  <a:ext cx="182007" cy="166030"/>
                </a:xfrm>
                <a:custGeom>
                  <a:avLst/>
                  <a:gdLst>
                    <a:gd name="T0" fmla="*/ 103 w 111"/>
                    <a:gd name="T1" fmla="*/ 56 h 101"/>
                    <a:gd name="T2" fmla="*/ 39 w 111"/>
                    <a:gd name="T3" fmla="*/ 5 h 101"/>
                    <a:gd name="T4" fmla="*/ 17 w 111"/>
                    <a:gd name="T5" fmla="*/ 7 h 101"/>
                    <a:gd name="T6" fmla="*/ 5 w 111"/>
                    <a:gd name="T7" fmla="*/ 23 h 101"/>
                    <a:gd name="T8" fmla="*/ 8 w 111"/>
                    <a:gd name="T9" fmla="*/ 44 h 101"/>
                    <a:gd name="T10" fmla="*/ 8 w 111"/>
                    <a:gd name="T11" fmla="*/ 45 h 101"/>
                    <a:gd name="T12" fmla="*/ 12 w 111"/>
                    <a:gd name="T13" fmla="*/ 37 h 101"/>
                    <a:gd name="T14" fmla="*/ 22 w 111"/>
                    <a:gd name="T15" fmla="*/ 24 h 101"/>
                    <a:gd name="T16" fmla="*/ 40 w 111"/>
                    <a:gd name="T17" fmla="*/ 20 h 101"/>
                    <a:gd name="T18" fmla="*/ 88 w 111"/>
                    <a:gd name="T19" fmla="*/ 59 h 101"/>
                    <a:gd name="T20" fmla="*/ 89 w 111"/>
                    <a:gd name="T21" fmla="*/ 77 h 101"/>
                    <a:gd name="T22" fmla="*/ 78 w 111"/>
                    <a:gd name="T23" fmla="*/ 90 h 101"/>
                    <a:gd name="T24" fmla="*/ 71 w 111"/>
                    <a:gd name="T25" fmla="*/ 95 h 101"/>
                    <a:gd name="T26" fmla="*/ 72 w 111"/>
                    <a:gd name="T27" fmla="*/ 96 h 101"/>
                    <a:gd name="T28" fmla="*/ 94 w 111"/>
                    <a:gd name="T29" fmla="*/ 93 h 101"/>
                    <a:gd name="T30" fmla="*/ 106 w 111"/>
                    <a:gd name="T31" fmla="*/ 78 h 101"/>
                    <a:gd name="T32" fmla="*/ 103 w 111"/>
                    <a:gd name="T33" fmla="*/ 56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1" h="101">
                      <a:moveTo>
                        <a:pt x="103" y="56"/>
                      </a:move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2" y="0"/>
                        <a:pt x="23" y="1"/>
                        <a:pt x="17" y="7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0" y="29"/>
                        <a:pt x="1" y="39"/>
                        <a:pt x="8" y="44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9" y="42"/>
                        <a:pt x="10" y="39"/>
                        <a:pt x="12" y="37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7" y="18"/>
                        <a:pt x="35" y="16"/>
                        <a:pt x="40" y="20"/>
                      </a:cubicBezTo>
                      <a:cubicBezTo>
                        <a:pt x="88" y="59"/>
                        <a:pt x="88" y="59"/>
                        <a:pt x="88" y="59"/>
                      </a:cubicBezTo>
                      <a:cubicBezTo>
                        <a:pt x="93" y="63"/>
                        <a:pt x="94" y="71"/>
                        <a:pt x="89" y="77"/>
                      </a:cubicBezTo>
                      <a:cubicBezTo>
                        <a:pt x="78" y="90"/>
                        <a:pt x="78" y="90"/>
                        <a:pt x="78" y="90"/>
                      </a:cubicBezTo>
                      <a:cubicBezTo>
                        <a:pt x="76" y="93"/>
                        <a:pt x="74" y="94"/>
                        <a:pt x="71" y="95"/>
                      </a:cubicBezTo>
                      <a:cubicBezTo>
                        <a:pt x="72" y="96"/>
                        <a:pt x="72" y="96"/>
                        <a:pt x="72" y="96"/>
                      </a:cubicBezTo>
                      <a:cubicBezTo>
                        <a:pt x="79" y="101"/>
                        <a:pt x="88" y="100"/>
                        <a:pt x="94" y="93"/>
                      </a:cubicBezTo>
                      <a:cubicBezTo>
                        <a:pt x="106" y="78"/>
                        <a:pt x="106" y="78"/>
                        <a:pt x="106" y="78"/>
                      </a:cubicBezTo>
                      <a:cubicBezTo>
                        <a:pt x="111" y="71"/>
                        <a:pt x="110" y="61"/>
                        <a:pt x="103" y="56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: Shape 14"/>
                <p:cNvSpPr>
                  <a:spLocks/>
                </p:cNvSpPr>
                <p:nvPr/>
              </p:nvSpPr>
              <p:spPr bwMode="auto">
                <a:xfrm>
                  <a:off x="4563496" y="2101613"/>
                  <a:ext cx="724556" cy="700937"/>
                </a:xfrm>
                <a:custGeom>
                  <a:avLst/>
                  <a:gdLst>
                    <a:gd name="T0" fmla="*/ 286 w 441"/>
                    <a:gd name="T1" fmla="*/ 419 h 427"/>
                    <a:gd name="T2" fmla="*/ 264 w 441"/>
                    <a:gd name="T3" fmla="*/ 422 h 427"/>
                    <a:gd name="T4" fmla="*/ 8 w 441"/>
                    <a:gd name="T5" fmla="*/ 219 h 427"/>
                    <a:gd name="T6" fmla="*/ 6 w 441"/>
                    <a:gd name="T7" fmla="*/ 197 h 427"/>
                    <a:gd name="T8" fmla="*/ 156 w 441"/>
                    <a:gd name="T9" fmla="*/ 8 h 427"/>
                    <a:gd name="T10" fmla="*/ 178 w 441"/>
                    <a:gd name="T11" fmla="*/ 5 h 427"/>
                    <a:gd name="T12" fmla="*/ 434 w 441"/>
                    <a:gd name="T13" fmla="*/ 208 h 427"/>
                    <a:gd name="T14" fmla="*/ 436 w 441"/>
                    <a:gd name="T15" fmla="*/ 230 h 427"/>
                    <a:gd name="T16" fmla="*/ 286 w 441"/>
                    <a:gd name="T17" fmla="*/ 419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1" h="427">
                      <a:moveTo>
                        <a:pt x="286" y="419"/>
                      </a:moveTo>
                      <a:cubicBezTo>
                        <a:pt x="280" y="426"/>
                        <a:pt x="270" y="427"/>
                        <a:pt x="264" y="422"/>
                      </a:cubicBezTo>
                      <a:cubicBezTo>
                        <a:pt x="8" y="219"/>
                        <a:pt x="8" y="219"/>
                        <a:pt x="8" y="219"/>
                      </a:cubicBezTo>
                      <a:cubicBezTo>
                        <a:pt x="2" y="213"/>
                        <a:pt x="0" y="204"/>
                        <a:pt x="6" y="197"/>
                      </a:cubicBezTo>
                      <a:cubicBezTo>
                        <a:pt x="156" y="8"/>
                        <a:pt x="156" y="8"/>
                        <a:pt x="156" y="8"/>
                      </a:cubicBezTo>
                      <a:cubicBezTo>
                        <a:pt x="162" y="1"/>
                        <a:pt x="171" y="0"/>
                        <a:pt x="178" y="5"/>
                      </a:cubicBezTo>
                      <a:cubicBezTo>
                        <a:pt x="434" y="208"/>
                        <a:pt x="434" y="208"/>
                        <a:pt x="434" y="208"/>
                      </a:cubicBezTo>
                      <a:cubicBezTo>
                        <a:pt x="440" y="214"/>
                        <a:pt x="441" y="223"/>
                        <a:pt x="436" y="230"/>
                      </a:cubicBezTo>
                      <a:lnTo>
                        <a:pt x="286" y="419"/>
                      </a:ln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: Shape 15"/>
                <p:cNvSpPr>
                  <a:spLocks/>
                </p:cNvSpPr>
                <p:nvPr/>
              </p:nvSpPr>
              <p:spPr bwMode="auto">
                <a:xfrm>
                  <a:off x="4563496" y="2101613"/>
                  <a:ext cx="694685" cy="676623"/>
                </a:xfrm>
                <a:custGeom>
                  <a:avLst/>
                  <a:gdLst>
                    <a:gd name="T0" fmla="*/ 267 w 423"/>
                    <a:gd name="T1" fmla="*/ 404 h 412"/>
                    <a:gd name="T2" fmla="*/ 246 w 423"/>
                    <a:gd name="T3" fmla="*/ 407 h 412"/>
                    <a:gd name="T4" fmla="*/ 8 w 423"/>
                    <a:gd name="T5" fmla="*/ 218 h 412"/>
                    <a:gd name="T6" fmla="*/ 6 w 423"/>
                    <a:gd name="T7" fmla="*/ 197 h 412"/>
                    <a:gd name="T8" fmla="*/ 156 w 423"/>
                    <a:gd name="T9" fmla="*/ 8 h 412"/>
                    <a:gd name="T10" fmla="*/ 177 w 423"/>
                    <a:gd name="T11" fmla="*/ 5 h 412"/>
                    <a:gd name="T12" fmla="*/ 415 w 423"/>
                    <a:gd name="T13" fmla="*/ 194 h 412"/>
                    <a:gd name="T14" fmla="*/ 417 w 423"/>
                    <a:gd name="T15" fmla="*/ 215 h 412"/>
                    <a:gd name="T16" fmla="*/ 267 w 423"/>
                    <a:gd name="T17" fmla="*/ 404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3" h="412">
                      <a:moveTo>
                        <a:pt x="267" y="404"/>
                      </a:moveTo>
                      <a:cubicBezTo>
                        <a:pt x="261" y="411"/>
                        <a:pt x="252" y="412"/>
                        <a:pt x="246" y="407"/>
                      </a:cubicBezTo>
                      <a:cubicBezTo>
                        <a:pt x="8" y="218"/>
                        <a:pt x="8" y="218"/>
                        <a:pt x="8" y="218"/>
                      </a:cubicBezTo>
                      <a:cubicBezTo>
                        <a:pt x="1" y="213"/>
                        <a:pt x="0" y="204"/>
                        <a:pt x="6" y="197"/>
                      </a:cubicBezTo>
                      <a:cubicBezTo>
                        <a:pt x="156" y="8"/>
                        <a:pt x="156" y="8"/>
                        <a:pt x="156" y="8"/>
                      </a:cubicBezTo>
                      <a:cubicBezTo>
                        <a:pt x="162" y="1"/>
                        <a:pt x="171" y="0"/>
                        <a:pt x="177" y="5"/>
                      </a:cubicBezTo>
                      <a:cubicBezTo>
                        <a:pt x="415" y="194"/>
                        <a:pt x="415" y="194"/>
                        <a:pt x="415" y="194"/>
                      </a:cubicBezTo>
                      <a:cubicBezTo>
                        <a:pt x="422" y="199"/>
                        <a:pt x="423" y="209"/>
                        <a:pt x="417" y="215"/>
                      </a:cubicBezTo>
                      <a:lnTo>
                        <a:pt x="267" y="404"/>
                      </a:ln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: Shape 16"/>
                <p:cNvSpPr>
                  <a:spLocks/>
                </p:cNvSpPr>
                <p:nvPr/>
              </p:nvSpPr>
              <p:spPr bwMode="auto">
                <a:xfrm>
                  <a:off x="4563496" y="2101613"/>
                  <a:ext cx="694685" cy="676623"/>
                </a:xfrm>
                <a:custGeom>
                  <a:avLst/>
                  <a:gdLst>
                    <a:gd name="T0" fmla="*/ 267 w 423"/>
                    <a:gd name="T1" fmla="*/ 404 h 412"/>
                    <a:gd name="T2" fmla="*/ 246 w 423"/>
                    <a:gd name="T3" fmla="*/ 407 h 412"/>
                    <a:gd name="T4" fmla="*/ 8 w 423"/>
                    <a:gd name="T5" fmla="*/ 218 h 412"/>
                    <a:gd name="T6" fmla="*/ 6 w 423"/>
                    <a:gd name="T7" fmla="*/ 197 h 412"/>
                    <a:gd name="T8" fmla="*/ 156 w 423"/>
                    <a:gd name="T9" fmla="*/ 8 h 412"/>
                    <a:gd name="T10" fmla="*/ 177 w 423"/>
                    <a:gd name="T11" fmla="*/ 5 h 412"/>
                    <a:gd name="T12" fmla="*/ 415 w 423"/>
                    <a:gd name="T13" fmla="*/ 194 h 412"/>
                    <a:gd name="T14" fmla="*/ 417 w 423"/>
                    <a:gd name="T15" fmla="*/ 215 h 412"/>
                    <a:gd name="T16" fmla="*/ 267 w 423"/>
                    <a:gd name="T17" fmla="*/ 404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3" h="412">
                      <a:moveTo>
                        <a:pt x="267" y="404"/>
                      </a:moveTo>
                      <a:cubicBezTo>
                        <a:pt x="261" y="411"/>
                        <a:pt x="252" y="412"/>
                        <a:pt x="246" y="407"/>
                      </a:cubicBezTo>
                      <a:cubicBezTo>
                        <a:pt x="8" y="218"/>
                        <a:pt x="8" y="218"/>
                        <a:pt x="8" y="218"/>
                      </a:cubicBezTo>
                      <a:cubicBezTo>
                        <a:pt x="1" y="213"/>
                        <a:pt x="0" y="204"/>
                        <a:pt x="6" y="197"/>
                      </a:cubicBezTo>
                      <a:cubicBezTo>
                        <a:pt x="156" y="8"/>
                        <a:pt x="156" y="8"/>
                        <a:pt x="156" y="8"/>
                      </a:cubicBezTo>
                      <a:cubicBezTo>
                        <a:pt x="162" y="1"/>
                        <a:pt x="171" y="0"/>
                        <a:pt x="177" y="5"/>
                      </a:cubicBezTo>
                      <a:cubicBezTo>
                        <a:pt x="415" y="194"/>
                        <a:pt x="415" y="194"/>
                        <a:pt x="415" y="194"/>
                      </a:cubicBezTo>
                      <a:cubicBezTo>
                        <a:pt x="422" y="199"/>
                        <a:pt x="423" y="209"/>
                        <a:pt x="417" y="215"/>
                      </a:cubicBezTo>
                      <a:lnTo>
                        <a:pt x="267" y="404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: Shape 17"/>
                <p:cNvSpPr>
                  <a:spLocks/>
                </p:cNvSpPr>
                <p:nvPr/>
              </p:nvSpPr>
              <p:spPr bwMode="auto">
                <a:xfrm>
                  <a:off x="4521120" y="2066879"/>
                  <a:ext cx="698158" cy="681486"/>
                </a:xfrm>
                <a:custGeom>
                  <a:avLst/>
                  <a:gdLst>
                    <a:gd name="T0" fmla="*/ 269 w 425"/>
                    <a:gd name="T1" fmla="*/ 406 h 415"/>
                    <a:gd name="T2" fmla="*/ 248 w 425"/>
                    <a:gd name="T3" fmla="*/ 409 h 415"/>
                    <a:gd name="T4" fmla="*/ 8 w 425"/>
                    <a:gd name="T5" fmla="*/ 218 h 415"/>
                    <a:gd name="T6" fmla="*/ 6 w 425"/>
                    <a:gd name="T7" fmla="*/ 197 h 415"/>
                    <a:gd name="T8" fmla="*/ 156 w 425"/>
                    <a:gd name="T9" fmla="*/ 8 h 415"/>
                    <a:gd name="T10" fmla="*/ 177 w 425"/>
                    <a:gd name="T11" fmla="*/ 5 h 415"/>
                    <a:gd name="T12" fmla="*/ 418 w 425"/>
                    <a:gd name="T13" fmla="*/ 196 h 415"/>
                    <a:gd name="T14" fmla="*/ 419 w 425"/>
                    <a:gd name="T15" fmla="*/ 217 h 415"/>
                    <a:gd name="T16" fmla="*/ 269 w 425"/>
                    <a:gd name="T17" fmla="*/ 406 h 4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5" h="415">
                      <a:moveTo>
                        <a:pt x="269" y="406"/>
                      </a:moveTo>
                      <a:cubicBezTo>
                        <a:pt x="264" y="413"/>
                        <a:pt x="254" y="415"/>
                        <a:pt x="248" y="409"/>
                      </a:cubicBezTo>
                      <a:cubicBezTo>
                        <a:pt x="8" y="218"/>
                        <a:pt x="8" y="218"/>
                        <a:pt x="8" y="218"/>
                      </a:cubicBezTo>
                      <a:cubicBezTo>
                        <a:pt x="1" y="213"/>
                        <a:pt x="0" y="204"/>
                        <a:pt x="6" y="197"/>
                      </a:cubicBezTo>
                      <a:cubicBezTo>
                        <a:pt x="156" y="8"/>
                        <a:pt x="156" y="8"/>
                        <a:pt x="156" y="8"/>
                      </a:cubicBezTo>
                      <a:cubicBezTo>
                        <a:pt x="162" y="1"/>
                        <a:pt x="171" y="0"/>
                        <a:pt x="177" y="5"/>
                      </a:cubicBezTo>
                      <a:cubicBezTo>
                        <a:pt x="418" y="196"/>
                        <a:pt x="418" y="196"/>
                        <a:pt x="418" y="196"/>
                      </a:cubicBezTo>
                      <a:cubicBezTo>
                        <a:pt x="424" y="201"/>
                        <a:pt x="425" y="211"/>
                        <a:pt x="419" y="217"/>
                      </a:cubicBezTo>
                      <a:lnTo>
                        <a:pt x="269" y="406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: Shape 18"/>
                <p:cNvSpPr>
                  <a:spLocks/>
                </p:cNvSpPr>
                <p:nvPr/>
              </p:nvSpPr>
              <p:spPr bwMode="auto">
                <a:xfrm>
                  <a:off x="4553770" y="2099529"/>
                  <a:ext cx="617575" cy="602986"/>
                </a:xfrm>
                <a:custGeom>
                  <a:avLst/>
                  <a:gdLst>
                    <a:gd name="T0" fmla="*/ 237 w 376"/>
                    <a:gd name="T1" fmla="*/ 360 h 367"/>
                    <a:gd name="T2" fmla="*/ 218 w 376"/>
                    <a:gd name="T3" fmla="*/ 363 h 367"/>
                    <a:gd name="T4" fmla="*/ 6 w 376"/>
                    <a:gd name="T5" fmla="*/ 194 h 367"/>
                    <a:gd name="T6" fmla="*/ 5 w 376"/>
                    <a:gd name="T7" fmla="*/ 175 h 367"/>
                    <a:gd name="T8" fmla="*/ 139 w 376"/>
                    <a:gd name="T9" fmla="*/ 7 h 367"/>
                    <a:gd name="T10" fmla="*/ 158 w 376"/>
                    <a:gd name="T11" fmla="*/ 4 h 367"/>
                    <a:gd name="T12" fmla="*/ 369 w 376"/>
                    <a:gd name="T13" fmla="*/ 172 h 367"/>
                    <a:gd name="T14" fmla="*/ 371 w 376"/>
                    <a:gd name="T15" fmla="*/ 191 h 367"/>
                    <a:gd name="T16" fmla="*/ 237 w 376"/>
                    <a:gd name="T17" fmla="*/ 360 h 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6" h="367">
                      <a:moveTo>
                        <a:pt x="237" y="360"/>
                      </a:moveTo>
                      <a:cubicBezTo>
                        <a:pt x="232" y="366"/>
                        <a:pt x="223" y="367"/>
                        <a:pt x="218" y="363"/>
                      </a:cubicBezTo>
                      <a:cubicBezTo>
                        <a:pt x="6" y="194"/>
                        <a:pt x="6" y="194"/>
                        <a:pt x="6" y="194"/>
                      </a:cubicBezTo>
                      <a:cubicBezTo>
                        <a:pt x="1" y="190"/>
                        <a:pt x="0" y="181"/>
                        <a:pt x="5" y="175"/>
                      </a:cubicBezTo>
                      <a:cubicBezTo>
                        <a:pt x="139" y="7"/>
                        <a:pt x="139" y="7"/>
                        <a:pt x="139" y="7"/>
                      </a:cubicBezTo>
                      <a:cubicBezTo>
                        <a:pt x="144" y="1"/>
                        <a:pt x="152" y="0"/>
                        <a:pt x="158" y="4"/>
                      </a:cubicBezTo>
                      <a:cubicBezTo>
                        <a:pt x="369" y="172"/>
                        <a:pt x="369" y="172"/>
                        <a:pt x="369" y="172"/>
                      </a:cubicBezTo>
                      <a:cubicBezTo>
                        <a:pt x="375" y="177"/>
                        <a:pt x="376" y="185"/>
                        <a:pt x="371" y="191"/>
                      </a:cubicBezTo>
                      <a:lnTo>
                        <a:pt x="237" y="36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: Shape 19"/>
                <p:cNvSpPr>
                  <a:spLocks/>
                </p:cNvSpPr>
                <p:nvPr/>
              </p:nvSpPr>
              <p:spPr bwMode="auto">
                <a:xfrm>
                  <a:off x="5296389" y="2401717"/>
                  <a:ext cx="42376" cy="72247"/>
                </a:xfrm>
                <a:custGeom>
                  <a:avLst/>
                  <a:gdLst>
                    <a:gd name="T0" fmla="*/ 6 w 26"/>
                    <a:gd name="T1" fmla="*/ 16 h 44"/>
                    <a:gd name="T2" fmla="*/ 11 w 26"/>
                    <a:gd name="T3" fmla="*/ 34 h 44"/>
                    <a:gd name="T4" fmla="*/ 26 w 26"/>
                    <a:gd name="T5" fmla="*/ 34 h 44"/>
                    <a:gd name="T6" fmla="*/ 18 w 26"/>
                    <a:gd name="T7" fmla="*/ 8 h 44"/>
                    <a:gd name="T8" fmla="*/ 6 w 26"/>
                    <a:gd name="T9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44">
                      <a:moveTo>
                        <a:pt x="6" y="16"/>
                      </a:moveTo>
                      <a:cubicBezTo>
                        <a:pt x="9" y="21"/>
                        <a:pt x="10" y="27"/>
                        <a:pt x="11" y="34"/>
                      </a:cubicBezTo>
                      <a:cubicBezTo>
                        <a:pt x="11" y="44"/>
                        <a:pt x="26" y="44"/>
                        <a:pt x="26" y="34"/>
                      </a:cubicBezTo>
                      <a:cubicBezTo>
                        <a:pt x="25" y="25"/>
                        <a:pt x="23" y="16"/>
                        <a:pt x="18" y="8"/>
                      </a:cubicBezTo>
                      <a:cubicBezTo>
                        <a:pt x="13" y="0"/>
                        <a:pt x="0" y="7"/>
                        <a:pt x="6" y="16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: Shape 20"/>
                <p:cNvSpPr>
                  <a:spLocks/>
                </p:cNvSpPr>
                <p:nvPr/>
              </p:nvSpPr>
              <p:spPr bwMode="auto">
                <a:xfrm>
                  <a:off x="5342238" y="2403801"/>
                  <a:ext cx="32650" cy="60438"/>
                </a:xfrm>
                <a:custGeom>
                  <a:avLst/>
                  <a:gdLst>
                    <a:gd name="T0" fmla="*/ 3 w 20"/>
                    <a:gd name="T1" fmla="*/ 13 h 37"/>
                    <a:gd name="T2" fmla="*/ 5 w 20"/>
                    <a:gd name="T3" fmla="*/ 27 h 37"/>
                    <a:gd name="T4" fmla="*/ 20 w 20"/>
                    <a:gd name="T5" fmla="*/ 27 h 37"/>
                    <a:gd name="T6" fmla="*/ 17 w 20"/>
                    <a:gd name="T7" fmla="*/ 9 h 37"/>
                    <a:gd name="T8" fmla="*/ 3 w 20"/>
                    <a:gd name="T9" fmla="*/ 1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37">
                      <a:moveTo>
                        <a:pt x="3" y="13"/>
                      </a:moveTo>
                      <a:cubicBezTo>
                        <a:pt x="4" y="17"/>
                        <a:pt x="4" y="22"/>
                        <a:pt x="5" y="27"/>
                      </a:cubicBezTo>
                      <a:cubicBezTo>
                        <a:pt x="5" y="37"/>
                        <a:pt x="20" y="37"/>
                        <a:pt x="20" y="27"/>
                      </a:cubicBezTo>
                      <a:cubicBezTo>
                        <a:pt x="19" y="21"/>
                        <a:pt x="19" y="15"/>
                        <a:pt x="17" y="9"/>
                      </a:cubicBezTo>
                      <a:cubicBezTo>
                        <a:pt x="14" y="0"/>
                        <a:pt x="0" y="4"/>
                        <a:pt x="3" y="13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: Shape 21"/>
                <p:cNvSpPr>
                  <a:spLocks/>
                </p:cNvSpPr>
                <p:nvPr/>
              </p:nvSpPr>
              <p:spPr bwMode="auto">
                <a:xfrm>
                  <a:off x="4430811" y="2354479"/>
                  <a:ext cx="42376" cy="100035"/>
                </a:xfrm>
                <a:custGeom>
                  <a:avLst/>
                  <a:gdLst>
                    <a:gd name="T0" fmla="*/ 7 w 26"/>
                    <a:gd name="T1" fmla="*/ 9 h 61"/>
                    <a:gd name="T2" fmla="*/ 9 w 26"/>
                    <a:gd name="T3" fmla="*/ 53 h 61"/>
                    <a:gd name="T4" fmla="*/ 21 w 26"/>
                    <a:gd name="T5" fmla="*/ 45 h 61"/>
                    <a:gd name="T6" fmla="*/ 19 w 26"/>
                    <a:gd name="T7" fmla="*/ 17 h 61"/>
                    <a:gd name="T8" fmla="*/ 7 w 26"/>
                    <a:gd name="T9" fmla="*/ 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61">
                      <a:moveTo>
                        <a:pt x="7" y="9"/>
                      </a:moveTo>
                      <a:cubicBezTo>
                        <a:pt x="0" y="24"/>
                        <a:pt x="2" y="38"/>
                        <a:pt x="9" y="53"/>
                      </a:cubicBezTo>
                      <a:cubicBezTo>
                        <a:pt x="13" y="61"/>
                        <a:pt x="26" y="54"/>
                        <a:pt x="21" y="45"/>
                      </a:cubicBezTo>
                      <a:cubicBezTo>
                        <a:pt x="17" y="36"/>
                        <a:pt x="15" y="26"/>
                        <a:pt x="19" y="17"/>
                      </a:cubicBezTo>
                      <a:cubicBezTo>
                        <a:pt x="23" y="8"/>
                        <a:pt x="11" y="0"/>
                        <a:pt x="7" y="9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: Shape 22"/>
                <p:cNvSpPr>
                  <a:spLocks/>
                </p:cNvSpPr>
                <p:nvPr/>
              </p:nvSpPr>
              <p:spPr bwMode="auto">
                <a:xfrm>
                  <a:off x="4389825" y="2365594"/>
                  <a:ext cx="31261" cy="80583"/>
                </a:xfrm>
                <a:custGeom>
                  <a:avLst/>
                  <a:gdLst>
                    <a:gd name="T0" fmla="*/ 1 w 19"/>
                    <a:gd name="T1" fmla="*/ 10 h 49"/>
                    <a:gd name="T2" fmla="*/ 3 w 19"/>
                    <a:gd name="T3" fmla="*/ 40 h 49"/>
                    <a:gd name="T4" fmla="*/ 17 w 19"/>
                    <a:gd name="T5" fmla="*/ 36 h 49"/>
                    <a:gd name="T6" fmla="*/ 16 w 19"/>
                    <a:gd name="T7" fmla="*/ 10 h 49"/>
                    <a:gd name="T8" fmla="*/ 1 w 19"/>
                    <a:gd name="T9" fmla="*/ 1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49">
                      <a:moveTo>
                        <a:pt x="1" y="10"/>
                      </a:moveTo>
                      <a:cubicBezTo>
                        <a:pt x="1" y="20"/>
                        <a:pt x="1" y="30"/>
                        <a:pt x="3" y="40"/>
                      </a:cubicBezTo>
                      <a:cubicBezTo>
                        <a:pt x="5" y="49"/>
                        <a:pt x="19" y="45"/>
                        <a:pt x="17" y="36"/>
                      </a:cubicBezTo>
                      <a:cubicBezTo>
                        <a:pt x="16" y="27"/>
                        <a:pt x="16" y="19"/>
                        <a:pt x="16" y="10"/>
                      </a:cubicBezTo>
                      <a:cubicBezTo>
                        <a:pt x="15" y="0"/>
                        <a:pt x="0" y="0"/>
                        <a:pt x="1" y="10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Group 94"/>
            <p:cNvGrpSpPr/>
            <p:nvPr/>
          </p:nvGrpSpPr>
          <p:grpSpPr>
            <a:xfrm>
              <a:off x="3359114" y="1604321"/>
              <a:ext cx="2152273" cy="1159752"/>
              <a:chOff x="3209297" y="1880717"/>
              <a:chExt cx="2152273" cy="1159752"/>
            </a:xfrm>
          </p:grpSpPr>
          <p:grpSp>
            <p:nvGrpSpPr>
              <p:cNvPr id="60" name="Group 95"/>
              <p:cNvGrpSpPr/>
              <p:nvPr/>
            </p:nvGrpSpPr>
            <p:grpSpPr>
              <a:xfrm>
                <a:off x="3209297" y="1880717"/>
                <a:ext cx="714451" cy="714451"/>
                <a:chOff x="3209297" y="1880717"/>
                <a:chExt cx="714451" cy="714451"/>
              </a:xfrm>
            </p:grpSpPr>
            <p:sp>
              <p:nvSpPr>
                <p:cNvPr id="64" name="Oval 99"/>
                <p:cNvSpPr/>
                <p:nvPr/>
              </p:nvSpPr>
              <p:spPr>
                <a:xfrm flipH="1">
                  <a:off x="3209297" y="1880717"/>
                  <a:ext cx="714451" cy="7144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: Shape 100"/>
                <p:cNvSpPr>
                  <a:spLocks/>
                </p:cNvSpPr>
                <p:nvPr/>
              </p:nvSpPr>
              <p:spPr bwMode="auto">
                <a:xfrm>
                  <a:off x="3422365" y="2082432"/>
                  <a:ext cx="288315" cy="280876"/>
                </a:xfrm>
                <a:custGeom>
                  <a:avLst/>
                  <a:gdLst/>
                  <a:ahLst/>
                  <a:cxnLst>
                    <a:cxn ang="0">
                      <a:pos x="243" y="45"/>
                    </a:cxn>
                    <a:cxn ang="0">
                      <a:pos x="243" y="20"/>
                    </a:cxn>
                    <a:cxn ang="0">
                      <a:pos x="238" y="6"/>
                    </a:cxn>
                    <a:cxn ang="0">
                      <a:pos x="221" y="0"/>
                    </a:cxn>
                    <a:cxn ang="0">
                      <a:pos x="214" y="2"/>
                    </a:cxn>
                    <a:cxn ang="0">
                      <a:pos x="203" y="13"/>
                    </a:cxn>
                    <a:cxn ang="0">
                      <a:pos x="202" y="45"/>
                    </a:cxn>
                    <a:cxn ang="0">
                      <a:pos x="109" y="20"/>
                    </a:cxn>
                    <a:cxn ang="0">
                      <a:pos x="107" y="13"/>
                    </a:cxn>
                    <a:cxn ang="0">
                      <a:pos x="96" y="2"/>
                    </a:cxn>
                    <a:cxn ang="0">
                      <a:pos x="87" y="0"/>
                    </a:cxn>
                    <a:cxn ang="0">
                      <a:pos x="73" y="6"/>
                    </a:cxn>
                    <a:cxn ang="0">
                      <a:pos x="67" y="20"/>
                    </a:cxn>
                    <a:cxn ang="0">
                      <a:pos x="17" y="45"/>
                    </a:cxn>
                    <a:cxn ang="0">
                      <a:pos x="9" y="47"/>
                    </a:cxn>
                    <a:cxn ang="0">
                      <a:pos x="2" y="54"/>
                    </a:cxn>
                    <a:cxn ang="0">
                      <a:pos x="0" y="287"/>
                    </a:cxn>
                    <a:cxn ang="0">
                      <a:pos x="2" y="292"/>
                    </a:cxn>
                    <a:cxn ang="0">
                      <a:pos x="9" y="301"/>
                    </a:cxn>
                    <a:cxn ang="0">
                      <a:pos x="294" y="301"/>
                    </a:cxn>
                    <a:cxn ang="0">
                      <a:pos x="301" y="301"/>
                    </a:cxn>
                    <a:cxn ang="0">
                      <a:pos x="308" y="292"/>
                    </a:cxn>
                    <a:cxn ang="0">
                      <a:pos x="310" y="62"/>
                    </a:cxn>
                    <a:cxn ang="0">
                      <a:pos x="308" y="54"/>
                    </a:cxn>
                    <a:cxn ang="0">
                      <a:pos x="301" y="47"/>
                    </a:cxn>
                    <a:cxn ang="0">
                      <a:pos x="294" y="45"/>
                    </a:cxn>
                    <a:cxn ang="0">
                      <a:pos x="145" y="156"/>
                    </a:cxn>
                    <a:cxn ang="0">
                      <a:pos x="96" y="114"/>
                    </a:cxn>
                    <a:cxn ang="0">
                      <a:pos x="165" y="114"/>
                    </a:cxn>
                    <a:cxn ang="0">
                      <a:pos x="214" y="156"/>
                    </a:cxn>
                    <a:cxn ang="0">
                      <a:pos x="165" y="114"/>
                    </a:cxn>
                    <a:cxn ang="0">
                      <a:pos x="75" y="156"/>
                    </a:cxn>
                    <a:cxn ang="0">
                      <a:pos x="31" y="114"/>
                    </a:cxn>
                    <a:cxn ang="0">
                      <a:pos x="75" y="178"/>
                    </a:cxn>
                    <a:cxn ang="0">
                      <a:pos x="31" y="209"/>
                    </a:cxn>
                    <a:cxn ang="0">
                      <a:pos x="75" y="178"/>
                    </a:cxn>
                    <a:cxn ang="0">
                      <a:pos x="145" y="178"/>
                    </a:cxn>
                    <a:cxn ang="0">
                      <a:pos x="96" y="209"/>
                    </a:cxn>
                    <a:cxn ang="0">
                      <a:pos x="145" y="229"/>
                    </a:cxn>
                    <a:cxn ang="0">
                      <a:pos x="96" y="270"/>
                    </a:cxn>
                    <a:cxn ang="0">
                      <a:pos x="145" y="229"/>
                    </a:cxn>
                    <a:cxn ang="0">
                      <a:pos x="214" y="229"/>
                    </a:cxn>
                    <a:cxn ang="0">
                      <a:pos x="165" y="270"/>
                    </a:cxn>
                    <a:cxn ang="0">
                      <a:pos x="165" y="209"/>
                    </a:cxn>
                    <a:cxn ang="0">
                      <a:pos x="214" y="178"/>
                    </a:cxn>
                    <a:cxn ang="0">
                      <a:pos x="165" y="209"/>
                    </a:cxn>
                    <a:cxn ang="0">
                      <a:pos x="279" y="178"/>
                    </a:cxn>
                    <a:cxn ang="0">
                      <a:pos x="236" y="209"/>
                    </a:cxn>
                    <a:cxn ang="0">
                      <a:pos x="236" y="156"/>
                    </a:cxn>
                    <a:cxn ang="0">
                      <a:pos x="279" y="114"/>
                    </a:cxn>
                    <a:cxn ang="0">
                      <a:pos x="236" y="156"/>
                    </a:cxn>
                    <a:cxn ang="0">
                      <a:pos x="75" y="229"/>
                    </a:cxn>
                    <a:cxn ang="0">
                      <a:pos x="31" y="270"/>
                    </a:cxn>
                    <a:cxn ang="0">
                      <a:pos x="236" y="270"/>
                    </a:cxn>
                    <a:cxn ang="0">
                      <a:pos x="279" y="229"/>
                    </a:cxn>
                    <a:cxn ang="0">
                      <a:pos x="236" y="270"/>
                    </a:cxn>
                  </a:cxnLst>
                  <a:rect l="0" t="0" r="r" b="b"/>
                  <a:pathLst>
                    <a:path w="310" h="301">
                      <a:moveTo>
                        <a:pt x="294" y="45"/>
                      </a:moveTo>
                      <a:lnTo>
                        <a:pt x="243" y="45"/>
                      </a:lnTo>
                      <a:lnTo>
                        <a:pt x="243" y="20"/>
                      </a:lnTo>
                      <a:lnTo>
                        <a:pt x="243" y="20"/>
                      </a:lnTo>
                      <a:lnTo>
                        <a:pt x="241" y="13"/>
                      </a:lnTo>
                      <a:lnTo>
                        <a:pt x="238" y="6"/>
                      </a:lnTo>
                      <a:lnTo>
                        <a:pt x="231" y="2"/>
                      </a:lnTo>
                      <a:lnTo>
                        <a:pt x="221" y="0"/>
                      </a:lnTo>
                      <a:lnTo>
                        <a:pt x="221" y="0"/>
                      </a:lnTo>
                      <a:lnTo>
                        <a:pt x="214" y="2"/>
                      </a:lnTo>
                      <a:lnTo>
                        <a:pt x="207" y="6"/>
                      </a:lnTo>
                      <a:lnTo>
                        <a:pt x="203" y="13"/>
                      </a:lnTo>
                      <a:lnTo>
                        <a:pt x="202" y="20"/>
                      </a:lnTo>
                      <a:lnTo>
                        <a:pt x="202" y="45"/>
                      </a:lnTo>
                      <a:lnTo>
                        <a:pt x="109" y="45"/>
                      </a:lnTo>
                      <a:lnTo>
                        <a:pt x="109" y="20"/>
                      </a:lnTo>
                      <a:lnTo>
                        <a:pt x="109" y="20"/>
                      </a:lnTo>
                      <a:lnTo>
                        <a:pt x="107" y="13"/>
                      </a:lnTo>
                      <a:lnTo>
                        <a:pt x="102" y="6"/>
                      </a:lnTo>
                      <a:lnTo>
                        <a:pt x="96" y="2"/>
                      </a:lnTo>
                      <a:lnTo>
                        <a:pt x="87" y="0"/>
                      </a:lnTo>
                      <a:lnTo>
                        <a:pt x="87" y="0"/>
                      </a:lnTo>
                      <a:lnTo>
                        <a:pt x="80" y="2"/>
                      </a:lnTo>
                      <a:lnTo>
                        <a:pt x="73" y="6"/>
                      </a:lnTo>
                      <a:lnTo>
                        <a:pt x="69" y="13"/>
                      </a:lnTo>
                      <a:lnTo>
                        <a:pt x="67" y="20"/>
                      </a:lnTo>
                      <a:lnTo>
                        <a:pt x="67" y="45"/>
                      </a:lnTo>
                      <a:lnTo>
                        <a:pt x="17" y="45"/>
                      </a:lnTo>
                      <a:lnTo>
                        <a:pt x="17" y="45"/>
                      </a:lnTo>
                      <a:lnTo>
                        <a:pt x="9" y="47"/>
                      </a:lnTo>
                      <a:lnTo>
                        <a:pt x="4" y="51"/>
                      </a:lnTo>
                      <a:lnTo>
                        <a:pt x="2" y="54"/>
                      </a:lnTo>
                      <a:lnTo>
                        <a:pt x="0" y="62"/>
                      </a:lnTo>
                      <a:lnTo>
                        <a:pt x="0" y="287"/>
                      </a:lnTo>
                      <a:lnTo>
                        <a:pt x="0" y="287"/>
                      </a:lnTo>
                      <a:lnTo>
                        <a:pt x="2" y="292"/>
                      </a:lnTo>
                      <a:lnTo>
                        <a:pt x="4" y="297"/>
                      </a:lnTo>
                      <a:lnTo>
                        <a:pt x="9" y="301"/>
                      </a:lnTo>
                      <a:lnTo>
                        <a:pt x="17" y="301"/>
                      </a:lnTo>
                      <a:lnTo>
                        <a:pt x="294" y="301"/>
                      </a:lnTo>
                      <a:lnTo>
                        <a:pt x="294" y="301"/>
                      </a:lnTo>
                      <a:lnTo>
                        <a:pt x="301" y="301"/>
                      </a:lnTo>
                      <a:lnTo>
                        <a:pt x="305" y="297"/>
                      </a:lnTo>
                      <a:lnTo>
                        <a:pt x="308" y="292"/>
                      </a:lnTo>
                      <a:lnTo>
                        <a:pt x="310" y="287"/>
                      </a:lnTo>
                      <a:lnTo>
                        <a:pt x="310" y="62"/>
                      </a:lnTo>
                      <a:lnTo>
                        <a:pt x="310" y="62"/>
                      </a:lnTo>
                      <a:lnTo>
                        <a:pt x="308" y="54"/>
                      </a:lnTo>
                      <a:lnTo>
                        <a:pt x="305" y="51"/>
                      </a:lnTo>
                      <a:lnTo>
                        <a:pt x="301" y="47"/>
                      </a:lnTo>
                      <a:lnTo>
                        <a:pt x="294" y="45"/>
                      </a:lnTo>
                      <a:lnTo>
                        <a:pt x="294" y="45"/>
                      </a:lnTo>
                      <a:close/>
                      <a:moveTo>
                        <a:pt x="145" y="114"/>
                      </a:moveTo>
                      <a:lnTo>
                        <a:pt x="145" y="156"/>
                      </a:lnTo>
                      <a:lnTo>
                        <a:pt x="96" y="156"/>
                      </a:lnTo>
                      <a:lnTo>
                        <a:pt x="96" y="114"/>
                      </a:lnTo>
                      <a:lnTo>
                        <a:pt x="145" y="114"/>
                      </a:lnTo>
                      <a:close/>
                      <a:moveTo>
                        <a:pt x="165" y="114"/>
                      </a:moveTo>
                      <a:lnTo>
                        <a:pt x="214" y="114"/>
                      </a:lnTo>
                      <a:lnTo>
                        <a:pt x="214" y="156"/>
                      </a:lnTo>
                      <a:lnTo>
                        <a:pt x="165" y="156"/>
                      </a:lnTo>
                      <a:lnTo>
                        <a:pt x="165" y="114"/>
                      </a:lnTo>
                      <a:close/>
                      <a:moveTo>
                        <a:pt x="75" y="114"/>
                      </a:moveTo>
                      <a:lnTo>
                        <a:pt x="75" y="156"/>
                      </a:lnTo>
                      <a:lnTo>
                        <a:pt x="31" y="156"/>
                      </a:lnTo>
                      <a:lnTo>
                        <a:pt x="31" y="114"/>
                      </a:lnTo>
                      <a:lnTo>
                        <a:pt x="75" y="114"/>
                      </a:lnTo>
                      <a:close/>
                      <a:moveTo>
                        <a:pt x="75" y="178"/>
                      </a:moveTo>
                      <a:lnTo>
                        <a:pt x="75" y="209"/>
                      </a:lnTo>
                      <a:lnTo>
                        <a:pt x="31" y="209"/>
                      </a:lnTo>
                      <a:lnTo>
                        <a:pt x="31" y="178"/>
                      </a:lnTo>
                      <a:lnTo>
                        <a:pt x="75" y="178"/>
                      </a:lnTo>
                      <a:close/>
                      <a:moveTo>
                        <a:pt x="96" y="178"/>
                      </a:moveTo>
                      <a:lnTo>
                        <a:pt x="145" y="178"/>
                      </a:lnTo>
                      <a:lnTo>
                        <a:pt x="145" y="209"/>
                      </a:lnTo>
                      <a:lnTo>
                        <a:pt x="96" y="209"/>
                      </a:lnTo>
                      <a:lnTo>
                        <a:pt x="96" y="178"/>
                      </a:lnTo>
                      <a:close/>
                      <a:moveTo>
                        <a:pt x="145" y="229"/>
                      </a:moveTo>
                      <a:lnTo>
                        <a:pt x="145" y="270"/>
                      </a:lnTo>
                      <a:lnTo>
                        <a:pt x="96" y="270"/>
                      </a:lnTo>
                      <a:lnTo>
                        <a:pt x="96" y="229"/>
                      </a:lnTo>
                      <a:lnTo>
                        <a:pt x="145" y="229"/>
                      </a:lnTo>
                      <a:close/>
                      <a:moveTo>
                        <a:pt x="165" y="229"/>
                      </a:moveTo>
                      <a:lnTo>
                        <a:pt x="214" y="229"/>
                      </a:lnTo>
                      <a:lnTo>
                        <a:pt x="214" y="270"/>
                      </a:lnTo>
                      <a:lnTo>
                        <a:pt x="165" y="270"/>
                      </a:lnTo>
                      <a:lnTo>
                        <a:pt x="165" y="229"/>
                      </a:lnTo>
                      <a:close/>
                      <a:moveTo>
                        <a:pt x="165" y="209"/>
                      </a:moveTo>
                      <a:lnTo>
                        <a:pt x="165" y="178"/>
                      </a:lnTo>
                      <a:lnTo>
                        <a:pt x="214" y="178"/>
                      </a:lnTo>
                      <a:lnTo>
                        <a:pt x="214" y="209"/>
                      </a:lnTo>
                      <a:lnTo>
                        <a:pt x="165" y="209"/>
                      </a:lnTo>
                      <a:close/>
                      <a:moveTo>
                        <a:pt x="236" y="178"/>
                      </a:moveTo>
                      <a:lnTo>
                        <a:pt x="279" y="178"/>
                      </a:lnTo>
                      <a:lnTo>
                        <a:pt x="279" y="209"/>
                      </a:lnTo>
                      <a:lnTo>
                        <a:pt x="236" y="209"/>
                      </a:lnTo>
                      <a:lnTo>
                        <a:pt x="236" y="178"/>
                      </a:lnTo>
                      <a:close/>
                      <a:moveTo>
                        <a:pt x="236" y="156"/>
                      </a:moveTo>
                      <a:lnTo>
                        <a:pt x="236" y="114"/>
                      </a:lnTo>
                      <a:lnTo>
                        <a:pt x="279" y="114"/>
                      </a:lnTo>
                      <a:lnTo>
                        <a:pt x="279" y="156"/>
                      </a:lnTo>
                      <a:lnTo>
                        <a:pt x="236" y="156"/>
                      </a:lnTo>
                      <a:close/>
                      <a:moveTo>
                        <a:pt x="31" y="229"/>
                      </a:moveTo>
                      <a:lnTo>
                        <a:pt x="75" y="229"/>
                      </a:lnTo>
                      <a:lnTo>
                        <a:pt x="75" y="270"/>
                      </a:lnTo>
                      <a:lnTo>
                        <a:pt x="31" y="270"/>
                      </a:lnTo>
                      <a:lnTo>
                        <a:pt x="31" y="229"/>
                      </a:lnTo>
                      <a:close/>
                      <a:moveTo>
                        <a:pt x="236" y="270"/>
                      </a:moveTo>
                      <a:lnTo>
                        <a:pt x="236" y="229"/>
                      </a:lnTo>
                      <a:lnTo>
                        <a:pt x="279" y="229"/>
                      </a:lnTo>
                      <a:lnTo>
                        <a:pt x="279" y="270"/>
                      </a:lnTo>
                      <a:lnTo>
                        <a:pt x="236" y="27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Oval 101"/>
                <p:cNvSpPr/>
                <p:nvPr/>
              </p:nvSpPr>
              <p:spPr>
                <a:xfrm>
                  <a:off x="3253577" y="1924997"/>
                  <a:ext cx="625891" cy="625891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Group 96"/>
              <p:cNvGrpSpPr/>
              <p:nvPr/>
            </p:nvGrpSpPr>
            <p:grpSpPr>
              <a:xfrm>
                <a:off x="3817146" y="2237942"/>
                <a:ext cx="1544424" cy="802527"/>
                <a:chOff x="3817146" y="2237942"/>
                <a:chExt cx="1544424" cy="802527"/>
              </a:xfrm>
            </p:grpSpPr>
            <p:cxnSp>
              <p:nvCxnSpPr>
                <p:cNvPr id="62" name="Straight Connector 97"/>
                <p:cNvCxnSpPr/>
                <p:nvPr/>
              </p:nvCxnSpPr>
              <p:spPr>
                <a:xfrm flipV="1">
                  <a:off x="3817146" y="2237942"/>
                  <a:ext cx="767322" cy="1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98"/>
                <p:cNvCxnSpPr/>
                <p:nvPr/>
              </p:nvCxnSpPr>
              <p:spPr>
                <a:xfrm>
                  <a:off x="4580068" y="2237942"/>
                  <a:ext cx="781502" cy="802527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  <a:prstDash val="sys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102"/>
            <p:cNvGrpSpPr/>
            <p:nvPr/>
          </p:nvGrpSpPr>
          <p:grpSpPr>
            <a:xfrm>
              <a:off x="3359114" y="4266513"/>
              <a:ext cx="2152273" cy="1161447"/>
              <a:chOff x="3209297" y="4542909"/>
              <a:chExt cx="2152273" cy="1161447"/>
            </a:xfrm>
          </p:grpSpPr>
          <p:grpSp>
            <p:nvGrpSpPr>
              <p:cNvPr id="53" name="Group 103"/>
              <p:cNvGrpSpPr/>
              <p:nvPr/>
            </p:nvGrpSpPr>
            <p:grpSpPr>
              <a:xfrm>
                <a:off x="3209297" y="4989905"/>
                <a:ext cx="714451" cy="714451"/>
                <a:chOff x="3209297" y="4989905"/>
                <a:chExt cx="714451" cy="714451"/>
              </a:xfrm>
            </p:grpSpPr>
            <p:sp>
              <p:nvSpPr>
                <p:cNvPr id="57" name="Oval 107"/>
                <p:cNvSpPr/>
                <p:nvPr/>
              </p:nvSpPr>
              <p:spPr>
                <a:xfrm flipH="1">
                  <a:off x="3209297" y="4989905"/>
                  <a:ext cx="714451" cy="71445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: Shape 108"/>
                <p:cNvSpPr>
                  <a:spLocks/>
                </p:cNvSpPr>
                <p:nvPr/>
              </p:nvSpPr>
              <p:spPr bwMode="auto">
                <a:xfrm>
                  <a:off x="3413544" y="5190734"/>
                  <a:ext cx="305956" cy="312793"/>
                </a:xfrm>
                <a:custGeom>
                  <a:avLst/>
                  <a:gdLst>
                    <a:gd name="T0" fmla="*/ 203 w 360"/>
                    <a:gd name="T1" fmla="*/ 271 h 368"/>
                    <a:gd name="T2" fmla="*/ 261 w 360"/>
                    <a:gd name="T3" fmla="*/ 202 h 368"/>
                    <a:gd name="T4" fmla="*/ 360 w 360"/>
                    <a:gd name="T5" fmla="*/ 51 h 368"/>
                    <a:gd name="T6" fmla="*/ 346 w 360"/>
                    <a:gd name="T7" fmla="*/ 37 h 368"/>
                    <a:gd name="T8" fmla="*/ 277 w 360"/>
                    <a:gd name="T9" fmla="*/ 37 h 368"/>
                    <a:gd name="T10" fmla="*/ 180 w 360"/>
                    <a:gd name="T11" fmla="*/ 0 h 368"/>
                    <a:gd name="T12" fmla="*/ 83 w 360"/>
                    <a:gd name="T13" fmla="*/ 37 h 368"/>
                    <a:gd name="T14" fmla="*/ 14 w 360"/>
                    <a:gd name="T15" fmla="*/ 37 h 368"/>
                    <a:gd name="T16" fmla="*/ 0 w 360"/>
                    <a:gd name="T17" fmla="*/ 51 h 368"/>
                    <a:gd name="T18" fmla="*/ 98 w 360"/>
                    <a:gd name="T19" fmla="*/ 202 h 368"/>
                    <a:gd name="T20" fmla="*/ 156 w 360"/>
                    <a:gd name="T21" fmla="*/ 271 h 368"/>
                    <a:gd name="T22" fmla="*/ 156 w 360"/>
                    <a:gd name="T23" fmla="*/ 297 h 368"/>
                    <a:gd name="T24" fmla="*/ 91 w 360"/>
                    <a:gd name="T25" fmla="*/ 332 h 368"/>
                    <a:gd name="T26" fmla="*/ 180 w 360"/>
                    <a:gd name="T27" fmla="*/ 368 h 368"/>
                    <a:gd name="T28" fmla="*/ 269 w 360"/>
                    <a:gd name="T29" fmla="*/ 332 h 368"/>
                    <a:gd name="T30" fmla="*/ 203 w 360"/>
                    <a:gd name="T31" fmla="*/ 297 h 368"/>
                    <a:gd name="T32" fmla="*/ 203 w 360"/>
                    <a:gd name="T33" fmla="*/ 271 h 368"/>
                    <a:gd name="T34" fmla="*/ 259 w 360"/>
                    <a:gd name="T35" fmla="*/ 170 h 368"/>
                    <a:gd name="T36" fmla="*/ 281 w 360"/>
                    <a:gd name="T37" fmla="*/ 65 h 368"/>
                    <a:gd name="T38" fmla="*/ 331 w 360"/>
                    <a:gd name="T39" fmla="*/ 65 h 368"/>
                    <a:gd name="T40" fmla="*/ 259 w 360"/>
                    <a:gd name="T41" fmla="*/ 170 h 368"/>
                    <a:gd name="T42" fmla="*/ 180 w 360"/>
                    <a:gd name="T43" fmla="*/ 24 h 368"/>
                    <a:gd name="T44" fmla="*/ 256 w 360"/>
                    <a:gd name="T45" fmla="*/ 55 h 368"/>
                    <a:gd name="T46" fmla="*/ 180 w 360"/>
                    <a:gd name="T47" fmla="*/ 86 h 368"/>
                    <a:gd name="T48" fmla="*/ 104 w 360"/>
                    <a:gd name="T49" fmla="*/ 55 h 368"/>
                    <a:gd name="T50" fmla="*/ 180 w 360"/>
                    <a:gd name="T51" fmla="*/ 24 h 368"/>
                    <a:gd name="T52" fmla="*/ 29 w 360"/>
                    <a:gd name="T53" fmla="*/ 65 h 368"/>
                    <a:gd name="T54" fmla="*/ 79 w 360"/>
                    <a:gd name="T55" fmla="*/ 65 h 368"/>
                    <a:gd name="T56" fmla="*/ 101 w 360"/>
                    <a:gd name="T57" fmla="*/ 170 h 368"/>
                    <a:gd name="T58" fmla="*/ 29 w 360"/>
                    <a:gd name="T59" fmla="*/ 65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60" h="368">
                      <a:moveTo>
                        <a:pt x="203" y="271"/>
                      </a:moveTo>
                      <a:cubicBezTo>
                        <a:pt x="203" y="242"/>
                        <a:pt x="225" y="226"/>
                        <a:pt x="261" y="202"/>
                      </a:cubicBezTo>
                      <a:cubicBezTo>
                        <a:pt x="305" y="173"/>
                        <a:pt x="360" y="137"/>
                        <a:pt x="360" y="51"/>
                      </a:cubicBezTo>
                      <a:cubicBezTo>
                        <a:pt x="360" y="43"/>
                        <a:pt x="353" y="37"/>
                        <a:pt x="346" y="37"/>
                      </a:cubicBezTo>
                      <a:cubicBezTo>
                        <a:pt x="277" y="37"/>
                        <a:pt x="277" y="37"/>
                        <a:pt x="277" y="37"/>
                      </a:cubicBezTo>
                      <a:cubicBezTo>
                        <a:pt x="267" y="19"/>
                        <a:pt x="238" y="0"/>
                        <a:pt x="180" y="0"/>
                      </a:cubicBezTo>
                      <a:cubicBezTo>
                        <a:pt x="121" y="0"/>
                        <a:pt x="92" y="19"/>
                        <a:pt x="83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6" y="37"/>
                        <a:pt x="0" y="43"/>
                        <a:pt x="0" y="51"/>
                      </a:cubicBezTo>
                      <a:cubicBezTo>
                        <a:pt x="0" y="137"/>
                        <a:pt x="54" y="173"/>
                        <a:pt x="98" y="202"/>
                      </a:cubicBezTo>
                      <a:cubicBezTo>
                        <a:pt x="134" y="226"/>
                        <a:pt x="156" y="242"/>
                        <a:pt x="156" y="271"/>
                      </a:cubicBezTo>
                      <a:cubicBezTo>
                        <a:pt x="156" y="297"/>
                        <a:pt x="156" y="297"/>
                        <a:pt x="156" y="297"/>
                      </a:cubicBezTo>
                      <a:cubicBezTo>
                        <a:pt x="118" y="301"/>
                        <a:pt x="91" y="315"/>
                        <a:pt x="91" y="332"/>
                      </a:cubicBezTo>
                      <a:cubicBezTo>
                        <a:pt x="91" y="352"/>
                        <a:pt x="131" y="368"/>
                        <a:pt x="180" y="368"/>
                      </a:cubicBezTo>
                      <a:cubicBezTo>
                        <a:pt x="229" y="368"/>
                        <a:pt x="269" y="352"/>
                        <a:pt x="269" y="332"/>
                      </a:cubicBezTo>
                      <a:cubicBezTo>
                        <a:pt x="269" y="315"/>
                        <a:pt x="241" y="301"/>
                        <a:pt x="203" y="297"/>
                      </a:cubicBezTo>
                      <a:lnTo>
                        <a:pt x="203" y="271"/>
                      </a:lnTo>
                      <a:close/>
                      <a:moveTo>
                        <a:pt x="259" y="170"/>
                      </a:moveTo>
                      <a:cubicBezTo>
                        <a:pt x="270" y="146"/>
                        <a:pt x="279" y="113"/>
                        <a:pt x="281" y="65"/>
                      </a:cubicBezTo>
                      <a:cubicBezTo>
                        <a:pt x="331" y="65"/>
                        <a:pt x="331" y="65"/>
                        <a:pt x="331" y="65"/>
                      </a:cubicBezTo>
                      <a:cubicBezTo>
                        <a:pt x="326" y="119"/>
                        <a:pt x="294" y="146"/>
                        <a:pt x="259" y="170"/>
                      </a:cubicBezTo>
                      <a:close/>
                      <a:moveTo>
                        <a:pt x="180" y="24"/>
                      </a:moveTo>
                      <a:cubicBezTo>
                        <a:pt x="234" y="24"/>
                        <a:pt x="256" y="47"/>
                        <a:pt x="256" y="55"/>
                      </a:cubicBezTo>
                      <a:cubicBezTo>
                        <a:pt x="256" y="63"/>
                        <a:pt x="234" y="86"/>
                        <a:pt x="180" y="86"/>
                      </a:cubicBezTo>
                      <a:cubicBezTo>
                        <a:pt x="125" y="86"/>
                        <a:pt x="104" y="63"/>
                        <a:pt x="104" y="55"/>
                      </a:cubicBezTo>
                      <a:cubicBezTo>
                        <a:pt x="104" y="47"/>
                        <a:pt x="125" y="24"/>
                        <a:pt x="180" y="24"/>
                      </a:cubicBezTo>
                      <a:close/>
                      <a:moveTo>
                        <a:pt x="29" y="65"/>
                      </a:moveTo>
                      <a:cubicBezTo>
                        <a:pt x="79" y="65"/>
                        <a:pt x="79" y="65"/>
                        <a:pt x="79" y="65"/>
                      </a:cubicBezTo>
                      <a:cubicBezTo>
                        <a:pt x="80" y="113"/>
                        <a:pt x="89" y="146"/>
                        <a:pt x="101" y="170"/>
                      </a:cubicBezTo>
                      <a:cubicBezTo>
                        <a:pt x="66" y="146"/>
                        <a:pt x="33" y="119"/>
                        <a:pt x="29" y="6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Oval 109"/>
                <p:cNvSpPr/>
                <p:nvPr/>
              </p:nvSpPr>
              <p:spPr>
                <a:xfrm>
                  <a:off x="3253577" y="5034185"/>
                  <a:ext cx="625891" cy="625891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4" name="Group 104"/>
              <p:cNvGrpSpPr/>
              <p:nvPr/>
            </p:nvGrpSpPr>
            <p:grpSpPr>
              <a:xfrm>
                <a:off x="3817146" y="4542909"/>
                <a:ext cx="1544424" cy="804222"/>
                <a:chOff x="3817146" y="4542909"/>
                <a:chExt cx="1544424" cy="804222"/>
              </a:xfrm>
            </p:grpSpPr>
            <p:cxnSp>
              <p:nvCxnSpPr>
                <p:cNvPr id="55" name="Straight Connector 105"/>
                <p:cNvCxnSpPr/>
                <p:nvPr/>
              </p:nvCxnSpPr>
              <p:spPr>
                <a:xfrm flipV="1">
                  <a:off x="3817146" y="5345436"/>
                  <a:ext cx="767322" cy="1695"/>
                </a:xfrm>
                <a:prstGeom prst="line">
                  <a:avLst/>
                </a:prstGeom>
                <a:ln w="12700">
                  <a:solidFill>
                    <a:schemeClr val="accent4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106"/>
                <p:cNvCxnSpPr/>
                <p:nvPr/>
              </p:nvCxnSpPr>
              <p:spPr>
                <a:xfrm flipV="1">
                  <a:off x="4580068" y="4542909"/>
                  <a:ext cx="781502" cy="802527"/>
                </a:xfrm>
                <a:prstGeom prst="line">
                  <a:avLst/>
                </a:prstGeom>
                <a:ln w="12700">
                  <a:solidFill>
                    <a:schemeClr val="accent4"/>
                  </a:solidFill>
                  <a:prstDash val="sys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110"/>
            <p:cNvGrpSpPr/>
            <p:nvPr/>
          </p:nvGrpSpPr>
          <p:grpSpPr>
            <a:xfrm>
              <a:off x="3359114" y="2640717"/>
              <a:ext cx="1876011" cy="714451"/>
              <a:chOff x="3209297" y="2917113"/>
              <a:chExt cx="1876011" cy="714451"/>
            </a:xfrm>
          </p:grpSpPr>
          <p:grpSp>
            <p:nvGrpSpPr>
              <p:cNvPr id="44" name="Group 111"/>
              <p:cNvGrpSpPr/>
              <p:nvPr/>
            </p:nvGrpSpPr>
            <p:grpSpPr>
              <a:xfrm>
                <a:off x="3209297" y="2917113"/>
                <a:ext cx="714451" cy="714451"/>
                <a:chOff x="3209297" y="2917113"/>
                <a:chExt cx="714451" cy="714451"/>
              </a:xfrm>
            </p:grpSpPr>
            <p:sp>
              <p:nvSpPr>
                <p:cNvPr id="48" name="Oval 115"/>
                <p:cNvSpPr/>
                <p:nvPr/>
              </p:nvSpPr>
              <p:spPr>
                <a:xfrm flipH="1">
                  <a:off x="3209297" y="2917113"/>
                  <a:ext cx="714451" cy="714451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49" name="Group 116"/>
                <p:cNvGrpSpPr/>
                <p:nvPr/>
              </p:nvGrpSpPr>
              <p:grpSpPr>
                <a:xfrm>
                  <a:off x="3395973" y="3160070"/>
                  <a:ext cx="341094" cy="268729"/>
                  <a:chOff x="1058564" y="1781841"/>
                  <a:chExt cx="649993" cy="512092"/>
                </a:xfrm>
                <a:solidFill>
                  <a:schemeClr val="bg1"/>
                </a:solidFill>
              </p:grpSpPr>
              <p:sp>
                <p:nvSpPr>
                  <p:cNvPr id="51" name="Freeform: Shape 118"/>
                  <p:cNvSpPr>
                    <a:spLocks/>
                  </p:cNvSpPr>
                  <p:nvPr/>
                </p:nvSpPr>
                <p:spPr bwMode="auto">
                  <a:xfrm>
                    <a:off x="1058564" y="1823776"/>
                    <a:ext cx="457253" cy="470157"/>
                  </a:xfrm>
                  <a:custGeom>
                    <a:avLst/>
                    <a:gdLst>
                      <a:gd name="T0" fmla="*/ 191 w 240"/>
                      <a:gd name="T1" fmla="*/ 0 h 247"/>
                      <a:gd name="T2" fmla="*/ 49 w 240"/>
                      <a:gd name="T3" fmla="*/ 0 h 247"/>
                      <a:gd name="T4" fmla="*/ 0 w 240"/>
                      <a:gd name="T5" fmla="*/ 49 h 247"/>
                      <a:gd name="T6" fmla="*/ 0 w 240"/>
                      <a:gd name="T7" fmla="*/ 129 h 247"/>
                      <a:gd name="T8" fmla="*/ 49 w 240"/>
                      <a:gd name="T9" fmla="*/ 178 h 247"/>
                      <a:gd name="T10" fmla="*/ 57 w 240"/>
                      <a:gd name="T11" fmla="*/ 178 h 247"/>
                      <a:gd name="T12" fmla="*/ 32 w 240"/>
                      <a:gd name="T13" fmla="*/ 245 h 247"/>
                      <a:gd name="T14" fmla="*/ 121 w 240"/>
                      <a:gd name="T15" fmla="*/ 178 h 247"/>
                      <a:gd name="T16" fmla="*/ 191 w 240"/>
                      <a:gd name="T17" fmla="*/ 178 h 247"/>
                      <a:gd name="T18" fmla="*/ 240 w 240"/>
                      <a:gd name="T19" fmla="*/ 129 h 247"/>
                      <a:gd name="T20" fmla="*/ 240 w 240"/>
                      <a:gd name="T21" fmla="*/ 49 h 247"/>
                      <a:gd name="T22" fmla="*/ 191 w 240"/>
                      <a:gd name="T23" fmla="*/ 0 h 2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40" h="247">
                        <a:moveTo>
                          <a:pt x="191" y="0"/>
                        </a:moveTo>
                        <a:cubicBezTo>
                          <a:pt x="49" y="0"/>
                          <a:pt x="49" y="0"/>
                          <a:pt x="49" y="0"/>
                        </a:cubicBezTo>
                        <a:cubicBezTo>
                          <a:pt x="22" y="0"/>
                          <a:pt x="0" y="22"/>
                          <a:pt x="0" y="49"/>
                        </a:cubicBezTo>
                        <a:cubicBezTo>
                          <a:pt x="0" y="129"/>
                          <a:pt x="0" y="129"/>
                          <a:pt x="0" y="129"/>
                        </a:cubicBezTo>
                        <a:cubicBezTo>
                          <a:pt x="0" y="156"/>
                          <a:pt x="22" y="178"/>
                          <a:pt x="49" y="178"/>
                        </a:cubicBezTo>
                        <a:cubicBezTo>
                          <a:pt x="57" y="178"/>
                          <a:pt x="57" y="178"/>
                          <a:pt x="57" y="178"/>
                        </a:cubicBezTo>
                        <a:cubicBezTo>
                          <a:pt x="49" y="198"/>
                          <a:pt x="31" y="247"/>
                          <a:pt x="32" y="245"/>
                        </a:cubicBezTo>
                        <a:cubicBezTo>
                          <a:pt x="32" y="244"/>
                          <a:pt x="97" y="196"/>
                          <a:pt x="121" y="178"/>
                        </a:cubicBezTo>
                        <a:cubicBezTo>
                          <a:pt x="191" y="178"/>
                          <a:pt x="191" y="178"/>
                          <a:pt x="191" y="178"/>
                        </a:cubicBezTo>
                        <a:cubicBezTo>
                          <a:pt x="218" y="178"/>
                          <a:pt x="240" y="156"/>
                          <a:pt x="240" y="129"/>
                        </a:cubicBezTo>
                        <a:cubicBezTo>
                          <a:pt x="240" y="49"/>
                          <a:pt x="240" y="49"/>
                          <a:pt x="240" y="49"/>
                        </a:cubicBezTo>
                        <a:cubicBezTo>
                          <a:pt x="240" y="22"/>
                          <a:pt x="218" y="0"/>
                          <a:pt x="19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" name="Freeform: Shape 119"/>
                  <p:cNvSpPr>
                    <a:spLocks/>
                  </p:cNvSpPr>
                  <p:nvPr/>
                </p:nvSpPr>
                <p:spPr bwMode="auto">
                  <a:xfrm>
                    <a:off x="1378722" y="1781841"/>
                    <a:ext cx="329835" cy="384674"/>
                  </a:xfrm>
                  <a:custGeom>
                    <a:avLst/>
                    <a:gdLst>
                      <a:gd name="T0" fmla="*/ 133 w 173"/>
                      <a:gd name="T1" fmla="*/ 0 h 202"/>
                      <a:gd name="T2" fmla="*/ 18 w 173"/>
                      <a:gd name="T3" fmla="*/ 0 h 202"/>
                      <a:gd name="T4" fmla="*/ 0 w 173"/>
                      <a:gd name="T5" fmla="*/ 5 h 202"/>
                      <a:gd name="T6" fmla="*/ 33 w 173"/>
                      <a:gd name="T7" fmla="*/ 5 h 202"/>
                      <a:gd name="T8" fmla="*/ 89 w 173"/>
                      <a:gd name="T9" fmla="*/ 61 h 202"/>
                      <a:gd name="T10" fmla="*/ 89 w 173"/>
                      <a:gd name="T11" fmla="*/ 151 h 202"/>
                      <a:gd name="T12" fmla="*/ 89 w 173"/>
                      <a:gd name="T13" fmla="*/ 156 h 202"/>
                      <a:gd name="T14" fmla="*/ 148 w 173"/>
                      <a:gd name="T15" fmla="*/ 201 h 202"/>
                      <a:gd name="T16" fmla="*/ 127 w 173"/>
                      <a:gd name="T17" fmla="*/ 145 h 202"/>
                      <a:gd name="T18" fmla="*/ 133 w 173"/>
                      <a:gd name="T19" fmla="*/ 145 h 202"/>
                      <a:gd name="T20" fmla="*/ 173 w 173"/>
                      <a:gd name="T21" fmla="*/ 105 h 202"/>
                      <a:gd name="T22" fmla="*/ 173 w 173"/>
                      <a:gd name="T23" fmla="*/ 41 h 202"/>
                      <a:gd name="T24" fmla="*/ 133 w 173"/>
                      <a:gd name="T25" fmla="*/ 0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73" h="202">
                        <a:moveTo>
                          <a:pt x="133" y="0"/>
                        </a:move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1" y="0"/>
                          <a:pt x="5" y="2"/>
                          <a:pt x="0" y="5"/>
                        </a:cubicBezTo>
                        <a:cubicBezTo>
                          <a:pt x="33" y="5"/>
                          <a:pt x="33" y="5"/>
                          <a:pt x="33" y="5"/>
                        </a:cubicBezTo>
                        <a:cubicBezTo>
                          <a:pt x="64" y="5"/>
                          <a:pt x="89" y="30"/>
                          <a:pt x="89" y="61"/>
                        </a:cubicBezTo>
                        <a:cubicBezTo>
                          <a:pt x="89" y="151"/>
                          <a:pt x="89" y="151"/>
                          <a:pt x="89" y="151"/>
                        </a:cubicBezTo>
                        <a:cubicBezTo>
                          <a:pt x="89" y="153"/>
                          <a:pt x="89" y="154"/>
                          <a:pt x="89" y="156"/>
                        </a:cubicBezTo>
                        <a:cubicBezTo>
                          <a:pt x="113" y="174"/>
                          <a:pt x="148" y="200"/>
                          <a:pt x="148" y="201"/>
                        </a:cubicBezTo>
                        <a:cubicBezTo>
                          <a:pt x="148" y="202"/>
                          <a:pt x="133" y="162"/>
                          <a:pt x="127" y="145"/>
                        </a:cubicBezTo>
                        <a:cubicBezTo>
                          <a:pt x="133" y="145"/>
                          <a:pt x="133" y="145"/>
                          <a:pt x="133" y="145"/>
                        </a:cubicBezTo>
                        <a:cubicBezTo>
                          <a:pt x="155" y="145"/>
                          <a:pt x="173" y="127"/>
                          <a:pt x="173" y="105"/>
                        </a:cubicBezTo>
                        <a:cubicBezTo>
                          <a:pt x="173" y="41"/>
                          <a:pt x="173" y="41"/>
                          <a:pt x="173" y="41"/>
                        </a:cubicBezTo>
                        <a:cubicBezTo>
                          <a:pt x="173" y="18"/>
                          <a:pt x="155" y="0"/>
                          <a:pt x="13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0" name="Oval 117"/>
                <p:cNvSpPr/>
                <p:nvPr/>
              </p:nvSpPr>
              <p:spPr>
                <a:xfrm>
                  <a:off x="3253577" y="2961393"/>
                  <a:ext cx="625891" cy="625891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Group 112"/>
              <p:cNvGrpSpPr/>
              <p:nvPr/>
            </p:nvGrpSpPr>
            <p:grpSpPr>
              <a:xfrm>
                <a:off x="3817146" y="3274339"/>
                <a:ext cx="1268162" cy="222914"/>
                <a:chOff x="3817146" y="3274339"/>
                <a:chExt cx="1268162" cy="222914"/>
              </a:xfrm>
            </p:grpSpPr>
            <p:cxnSp>
              <p:nvCxnSpPr>
                <p:cNvPr id="46" name="Straight Connector 113"/>
                <p:cNvCxnSpPr/>
                <p:nvPr/>
              </p:nvCxnSpPr>
              <p:spPr>
                <a:xfrm>
                  <a:off x="3817146" y="3274339"/>
                  <a:ext cx="644679" cy="528"/>
                </a:xfrm>
                <a:prstGeom prst="line">
                  <a:avLst/>
                </a:prstGeom>
                <a:ln w="12700">
                  <a:solidFill>
                    <a:schemeClr val="accent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114"/>
                <p:cNvCxnSpPr/>
                <p:nvPr/>
              </p:nvCxnSpPr>
              <p:spPr>
                <a:xfrm>
                  <a:off x="4428719" y="3274867"/>
                  <a:ext cx="656589" cy="222386"/>
                </a:xfrm>
                <a:prstGeom prst="line">
                  <a:avLst/>
                </a:prstGeom>
                <a:ln w="12700">
                  <a:solidFill>
                    <a:schemeClr val="accent2"/>
                  </a:solidFill>
                  <a:prstDash val="sys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120"/>
            <p:cNvGrpSpPr/>
            <p:nvPr/>
          </p:nvGrpSpPr>
          <p:grpSpPr>
            <a:xfrm>
              <a:off x="3359114" y="3677113"/>
              <a:ext cx="1876004" cy="714451"/>
              <a:chOff x="3209297" y="3953509"/>
              <a:chExt cx="1876004" cy="714451"/>
            </a:xfrm>
          </p:grpSpPr>
          <p:grpSp>
            <p:nvGrpSpPr>
              <p:cNvPr id="34" name="Group 121"/>
              <p:cNvGrpSpPr/>
              <p:nvPr/>
            </p:nvGrpSpPr>
            <p:grpSpPr>
              <a:xfrm>
                <a:off x="3209297" y="3953509"/>
                <a:ext cx="714451" cy="714451"/>
                <a:chOff x="3209297" y="3953509"/>
                <a:chExt cx="714451" cy="714451"/>
              </a:xfrm>
            </p:grpSpPr>
            <p:sp>
              <p:nvSpPr>
                <p:cNvPr id="38" name="Oval 125"/>
                <p:cNvSpPr/>
                <p:nvPr/>
              </p:nvSpPr>
              <p:spPr>
                <a:xfrm flipH="1">
                  <a:off x="3209297" y="3953509"/>
                  <a:ext cx="714451" cy="71445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39" name="Group 126"/>
                <p:cNvGrpSpPr/>
                <p:nvPr/>
              </p:nvGrpSpPr>
              <p:grpSpPr>
                <a:xfrm>
                  <a:off x="3403764" y="4186113"/>
                  <a:ext cx="325517" cy="249254"/>
                  <a:chOff x="5552261" y="1554043"/>
                  <a:chExt cx="363359" cy="278229"/>
                </a:xfrm>
                <a:solidFill>
                  <a:schemeClr val="bg1"/>
                </a:solidFill>
              </p:grpSpPr>
              <p:sp>
                <p:nvSpPr>
                  <p:cNvPr id="41" name="Freeform: Shape 128"/>
                  <p:cNvSpPr>
                    <a:spLocks/>
                  </p:cNvSpPr>
                  <p:nvPr/>
                </p:nvSpPr>
                <p:spPr bwMode="auto">
                  <a:xfrm>
                    <a:off x="5552261" y="1715997"/>
                    <a:ext cx="363359" cy="116275"/>
                  </a:xfrm>
                  <a:custGeom>
                    <a:avLst/>
                    <a:gdLst/>
                    <a:ahLst/>
                    <a:cxnLst>
                      <a:cxn ang="0">
                        <a:pos x="211" y="31"/>
                      </a:cxn>
                      <a:cxn ang="0">
                        <a:pos x="140" y="31"/>
                      </a:cxn>
                      <a:cxn ang="0">
                        <a:pos x="140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0" y="96"/>
                      </a:cxn>
                      <a:cxn ang="0">
                        <a:pos x="2" y="102"/>
                      </a:cxn>
                      <a:cxn ang="0">
                        <a:pos x="4" y="107"/>
                      </a:cxn>
                      <a:cxn ang="0">
                        <a:pos x="9" y="111"/>
                      </a:cxn>
                      <a:cxn ang="0">
                        <a:pos x="17" y="112"/>
                      </a:cxn>
                      <a:cxn ang="0">
                        <a:pos x="334" y="112"/>
                      </a:cxn>
                      <a:cxn ang="0">
                        <a:pos x="334" y="112"/>
                      </a:cxn>
                      <a:cxn ang="0">
                        <a:pos x="341" y="111"/>
                      </a:cxn>
                      <a:cxn ang="0">
                        <a:pos x="347" y="107"/>
                      </a:cxn>
                      <a:cxn ang="0">
                        <a:pos x="350" y="102"/>
                      </a:cxn>
                      <a:cxn ang="0">
                        <a:pos x="350" y="96"/>
                      </a:cxn>
                      <a:cxn ang="0">
                        <a:pos x="350" y="0"/>
                      </a:cxn>
                      <a:cxn ang="0">
                        <a:pos x="211" y="0"/>
                      </a:cxn>
                      <a:cxn ang="0">
                        <a:pos x="211" y="31"/>
                      </a:cxn>
                    </a:cxnLst>
                    <a:rect l="0" t="0" r="r" b="b"/>
                    <a:pathLst>
                      <a:path w="350" h="112">
                        <a:moveTo>
                          <a:pt x="211" y="31"/>
                        </a:moveTo>
                        <a:lnTo>
                          <a:pt x="140" y="31"/>
                        </a:lnTo>
                        <a:lnTo>
                          <a:pt x="140" y="0"/>
                        </a:ln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0" y="96"/>
                        </a:lnTo>
                        <a:lnTo>
                          <a:pt x="2" y="102"/>
                        </a:lnTo>
                        <a:lnTo>
                          <a:pt x="4" y="107"/>
                        </a:lnTo>
                        <a:lnTo>
                          <a:pt x="9" y="111"/>
                        </a:lnTo>
                        <a:lnTo>
                          <a:pt x="17" y="112"/>
                        </a:lnTo>
                        <a:lnTo>
                          <a:pt x="334" y="112"/>
                        </a:lnTo>
                        <a:lnTo>
                          <a:pt x="334" y="112"/>
                        </a:lnTo>
                        <a:lnTo>
                          <a:pt x="341" y="111"/>
                        </a:lnTo>
                        <a:lnTo>
                          <a:pt x="347" y="107"/>
                        </a:lnTo>
                        <a:lnTo>
                          <a:pt x="350" y="102"/>
                        </a:lnTo>
                        <a:lnTo>
                          <a:pt x="350" y="96"/>
                        </a:lnTo>
                        <a:lnTo>
                          <a:pt x="350" y="0"/>
                        </a:lnTo>
                        <a:lnTo>
                          <a:pt x="211" y="0"/>
                        </a:lnTo>
                        <a:lnTo>
                          <a:pt x="211" y="31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" name="Freeform: Shape 129"/>
                  <p:cNvSpPr>
                    <a:spLocks/>
                  </p:cNvSpPr>
                  <p:nvPr/>
                </p:nvSpPr>
                <p:spPr bwMode="auto">
                  <a:xfrm>
                    <a:off x="5552261" y="1554043"/>
                    <a:ext cx="363359" cy="137038"/>
                  </a:xfrm>
                  <a:custGeom>
                    <a:avLst/>
                    <a:gdLst/>
                    <a:ahLst/>
                    <a:cxnLst>
                      <a:cxn ang="0">
                        <a:pos x="334" y="42"/>
                      </a:cxn>
                      <a:cxn ang="0">
                        <a:pos x="225" y="42"/>
                      </a:cxn>
                      <a:cxn ang="0">
                        <a:pos x="225" y="42"/>
                      </a:cxn>
                      <a:cxn ang="0">
                        <a:pos x="225" y="5"/>
                      </a:cxn>
                      <a:cxn ang="0">
                        <a:pos x="225" y="5"/>
                      </a:cxn>
                      <a:cxn ang="0">
                        <a:pos x="225" y="2"/>
                      </a:cxn>
                      <a:cxn ang="0">
                        <a:pos x="223" y="0"/>
                      </a:cxn>
                      <a:cxn ang="0">
                        <a:pos x="222" y="0"/>
                      </a:cxn>
                      <a:cxn ang="0">
                        <a:pos x="120" y="0"/>
                      </a:cxn>
                      <a:cxn ang="0">
                        <a:pos x="120" y="0"/>
                      </a:cxn>
                      <a:cxn ang="0">
                        <a:pos x="118" y="2"/>
                      </a:cxn>
                      <a:cxn ang="0">
                        <a:pos x="116" y="4"/>
                      </a:cxn>
                      <a:cxn ang="0">
                        <a:pos x="115" y="5"/>
                      </a:cxn>
                      <a:cxn ang="0">
                        <a:pos x="115" y="5"/>
                      </a:cxn>
                      <a:cxn ang="0">
                        <a:pos x="115" y="42"/>
                      </a:cxn>
                      <a:cxn ang="0">
                        <a:pos x="17" y="42"/>
                      </a:cxn>
                      <a:cxn ang="0">
                        <a:pos x="17" y="42"/>
                      </a:cxn>
                      <a:cxn ang="0">
                        <a:pos x="9" y="42"/>
                      </a:cxn>
                      <a:cxn ang="0">
                        <a:pos x="4" y="45"/>
                      </a:cxn>
                      <a:cxn ang="0">
                        <a:pos x="2" y="51"/>
                      </a:cxn>
                      <a:cxn ang="0">
                        <a:pos x="0" y="58"/>
                      </a:cxn>
                      <a:cxn ang="0">
                        <a:pos x="0" y="130"/>
                      </a:cxn>
                      <a:cxn ang="0">
                        <a:pos x="350" y="130"/>
                      </a:cxn>
                      <a:cxn ang="0">
                        <a:pos x="350" y="58"/>
                      </a:cxn>
                      <a:cxn ang="0">
                        <a:pos x="350" y="58"/>
                      </a:cxn>
                      <a:cxn ang="0">
                        <a:pos x="350" y="51"/>
                      </a:cxn>
                      <a:cxn ang="0">
                        <a:pos x="347" y="45"/>
                      </a:cxn>
                      <a:cxn ang="0">
                        <a:pos x="341" y="42"/>
                      </a:cxn>
                      <a:cxn ang="0">
                        <a:pos x="334" y="42"/>
                      </a:cxn>
                      <a:cxn ang="0">
                        <a:pos x="334" y="42"/>
                      </a:cxn>
                      <a:cxn ang="0">
                        <a:pos x="133" y="42"/>
                      </a:cxn>
                      <a:cxn ang="0">
                        <a:pos x="133" y="13"/>
                      </a:cxn>
                      <a:cxn ang="0">
                        <a:pos x="209" y="13"/>
                      </a:cxn>
                      <a:cxn ang="0">
                        <a:pos x="209" y="42"/>
                      </a:cxn>
                      <a:cxn ang="0">
                        <a:pos x="133" y="42"/>
                      </a:cxn>
                    </a:cxnLst>
                    <a:rect l="0" t="0" r="r" b="b"/>
                    <a:pathLst>
                      <a:path w="350" h="130">
                        <a:moveTo>
                          <a:pt x="334" y="42"/>
                        </a:moveTo>
                        <a:lnTo>
                          <a:pt x="225" y="42"/>
                        </a:lnTo>
                        <a:lnTo>
                          <a:pt x="225" y="42"/>
                        </a:lnTo>
                        <a:lnTo>
                          <a:pt x="225" y="5"/>
                        </a:lnTo>
                        <a:lnTo>
                          <a:pt x="225" y="5"/>
                        </a:lnTo>
                        <a:lnTo>
                          <a:pt x="225" y="2"/>
                        </a:lnTo>
                        <a:lnTo>
                          <a:pt x="223" y="0"/>
                        </a:lnTo>
                        <a:lnTo>
                          <a:pt x="222" y="0"/>
                        </a:lnTo>
                        <a:lnTo>
                          <a:pt x="120" y="0"/>
                        </a:lnTo>
                        <a:lnTo>
                          <a:pt x="120" y="0"/>
                        </a:lnTo>
                        <a:lnTo>
                          <a:pt x="118" y="2"/>
                        </a:lnTo>
                        <a:lnTo>
                          <a:pt x="116" y="4"/>
                        </a:lnTo>
                        <a:lnTo>
                          <a:pt x="115" y="5"/>
                        </a:lnTo>
                        <a:lnTo>
                          <a:pt x="115" y="5"/>
                        </a:lnTo>
                        <a:lnTo>
                          <a:pt x="115" y="42"/>
                        </a:lnTo>
                        <a:lnTo>
                          <a:pt x="17" y="42"/>
                        </a:lnTo>
                        <a:lnTo>
                          <a:pt x="17" y="42"/>
                        </a:lnTo>
                        <a:lnTo>
                          <a:pt x="9" y="42"/>
                        </a:lnTo>
                        <a:lnTo>
                          <a:pt x="4" y="45"/>
                        </a:lnTo>
                        <a:lnTo>
                          <a:pt x="2" y="51"/>
                        </a:lnTo>
                        <a:lnTo>
                          <a:pt x="0" y="58"/>
                        </a:lnTo>
                        <a:lnTo>
                          <a:pt x="0" y="130"/>
                        </a:lnTo>
                        <a:lnTo>
                          <a:pt x="350" y="130"/>
                        </a:lnTo>
                        <a:lnTo>
                          <a:pt x="350" y="58"/>
                        </a:lnTo>
                        <a:lnTo>
                          <a:pt x="350" y="58"/>
                        </a:lnTo>
                        <a:lnTo>
                          <a:pt x="350" y="51"/>
                        </a:lnTo>
                        <a:lnTo>
                          <a:pt x="347" y="45"/>
                        </a:lnTo>
                        <a:lnTo>
                          <a:pt x="341" y="42"/>
                        </a:lnTo>
                        <a:lnTo>
                          <a:pt x="334" y="42"/>
                        </a:lnTo>
                        <a:lnTo>
                          <a:pt x="334" y="42"/>
                        </a:lnTo>
                        <a:close/>
                        <a:moveTo>
                          <a:pt x="133" y="42"/>
                        </a:moveTo>
                        <a:lnTo>
                          <a:pt x="133" y="13"/>
                        </a:lnTo>
                        <a:lnTo>
                          <a:pt x="209" y="13"/>
                        </a:lnTo>
                        <a:lnTo>
                          <a:pt x="209" y="42"/>
                        </a:lnTo>
                        <a:lnTo>
                          <a:pt x="133" y="4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" name="Rectangle 130"/>
                  <p:cNvSpPr>
                    <a:spLocks/>
                  </p:cNvSpPr>
                  <p:nvPr/>
                </p:nvSpPr>
                <p:spPr bwMode="auto">
                  <a:xfrm>
                    <a:off x="5710062" y="1715997"/>
                    <a:ext cx="45679" cy="1868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0" name="Oval 127"/>
                <p:cNvSpPr/>
                <p:nvPr/>
              </p:nvSpPr>
              <p:spPr>
                <a:xfrm>
                  <a:off x="3253577" y="3997789"/>
                  <a:ext cx="625891" cy="625891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5" name="Group 122"/>
              <p:cNvGrpSpPr/>
              <p:nvPr/>
            </p:nvGrpSpPr>
            <p:grpSpPr>
              <a:xfrm>
                <a:off x="3817148" y="4088746"/>
                <a:ext cx="1268153" cy="222386"/>
                <a:chOff x="3817148" y="4088746"/>
                <a:chExt cx="1268153" cy="222386"/>
              </a:xfrm>
            </p:grpSpPr>
            <p:cxnSp>
              <p:nvCxnSpPr>
                <p:cNvPr id="36" name="Straight Connector 123"/>
                <p:cNvCxnSpPr/>
                <p:nvPr/>
              </p:nvCxnSpPr>
              <p:spPr>
                <a:xfrm>
                  <a:off x="3817148" y="4310735"/>
                  <a:ext cx="644676" cy="397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124"/>
                <p:cNvCxnSpPr/>
                <p:nvPr/>
              </p:nvCxnSpPr>
              <p:spPr>
                <a:xfrm flipV="1">
                  <a:off x="4428713" y="4088746"/>
                  <a:ext cx="656588" cy="222386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  <a:prstDash val="sys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Oval 132"/>
            <p:cNvSpPr/>
            <p:nvPr/>
          </p:nvSpPr>
          <p:spPr>
            <a:xfrm>
              <a:off x="5193241" y="2445925"/>
              <a:ext cx="2172447" cy="2172447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b" anchorCtr="1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11" name="Oval 133"/>
            <p:cNvSpPr/>
            <p:nvPr/>
          </p:nvSpPr>
          <p:spPr>
            <a:xfrm>
              <a:off x="5326256" y="2578942"/>
              <a:ext cx="1906414" cy="190641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2" name="Group 134"/>
            <p:cNvGrpSpPr/>
            <p:nvPr/>
          </p:nvGrpSpPr>
          <p:grpSpPr>
            <a:xfrm>
              <a:off x="5727994" y="2855364"/>
              <a:ext cx="1005896" cy="663894"/>
              <a:chOff x="2141517" y="2373325"/>
              <a:chExt cx="476251" cy="314325"/>
            </a:xfrm>
            <a:solidFill>
              <a:schemeClr val="bg1"/>
            </a:solidFill>
          </p:grpSpPr>
          <p:sp>
            <p:nvSpPr>
              <p:cNvPr id="25" name="Rectangle 136"/>
              <p:cNvSpPr>
                <a:spLocks/>
              </p:cNvSpPr>
              <p:nvPr/>
            </p:nvSpPr>
            <p:spPr bwMode="auto">
              <a:xfrm>
                <a:off x="2200255" y="2678125"/>
                <a:ext cx="387350" cy="95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Rectangle 137"/>
              <p:cNvSpPr>
                <a:spLocks/>
              </p:cNvSpPr>
              <p:nvPr/>
            </p:nvSpPr>
            <p:spPr bwMode="auto">
              <a:xfrm>
                <a:off x="2517755" y="2468575"/>
                <a:ext cx="69850" cy="2095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Rectangle 138"/>
              <p:cNvSpPr>
                <a:spLocks/>
              </p:cNvSpPr>
              <p:nvPr/>
            </p:nvSpPr>
            <p:spPr bwMode="auto">
              <a:xfrm>
                <a:off x="2438380" y="2547950"/>
                <a:ext cx="69850" cy="1301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Rectangle 139"/>
              <p:cNvSpPr>
                <a:spLocks/>
              </p:cNvSpPr>
              <p:nvPr/>
            </p:nvSpPr>
            <p:spPr bwMode="auto">
              <a:xfrm>
                <a:off x="2359005" y="2592400"/>
                <a:ext cx="69850" cy="857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Rectangle 140"/>
              <p:cNvSpPr>
                <a:spLocks/>
              </p:cNvSpPr>
              <p:nvPr/>
            </p:nvSpPr>
            <p:spPr bwMode="auto">
              <a:xfrm>
                <a:off x="2279630" y="2551125"/>
                <a:ext cx="69850" cy="1270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Rectangle 141"/>
              <p:cNvSpPr>
                <a:spLocks/>
              </p:cNvSpPr>
              <p:nvPr/>
            </p:nvSpPr>
            <p:spPr bwMode="auto">
              <a:xfrm>
                <a:off x="2200255" y="2587637"/>
                <a:ext cx="68263" cy="904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142"/>
              <p:cNvSpPr>
                <a:spLocks/>
              </p:cNvSpPr>
              <p:nvPr/>
            </p:nvSpPr>
            <p:spPr bwMode="auto">
              <a:xfrm>
                <a:off x="2141517" y="2559062"/>
                <a:ext cx="36513" cy="3810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7" y="0"/>
                  </a:cxn>
                  <a:cxn ang="0">
                    <a:pos x="32" y="1"/>
                  </a:cxn>
                  <a:cxn ang="0">
                    <a:pos x="36" y="3"/>
                  </a:cxn>
                  <a:cxn ang="0">
                    <a:pos x="40" y="7"/>
                  </a:cxn>
                  <a:cxn ang="0">
                    <a:pos x="42" y="10"/>
                  </a:cxn>
                  <a:cxn ang="0">
                    <a:pos x="45" y="15"/>
                  </a:cxn>
                  <a:cxn ang="0">
                    <a:pos x="46" y="18"/>
                  </a:cxn>
                  <a:cxn ang="0">
                    <a:pos x="46" y="23"/>
                  </a:cxn>
                  <a:cxn ang="0">
                    <a:pos x="46" y="23"/>
                  </a:cxn>
                  <a:cxn ang="0">
                    <a:pos x="46" y="28"/>
                  </a:cxn>
                  <a:cxn ang="0">
                    <a:pos x="45" y="32"/>
                  </a:cxn>
                  <a:cxn ang="0">
                    <a:pos x="42" y="36"/>
                  </a:cxn>
                  <a:cxn ang="0">
                    <a:pos x="40" y="39"/>
                  </a:cxn>
                  <a:cxn ang="0">
                    <a:pos x="36" y="43"/>
                  </a:cxn>
                  <a:cxn ang="0">
                    <a:pos x="32" y="44"/>
                  </a:cxn>
                  <a:cxn ang="0">
                    <a:pos x="27" y="45"/>
                  </a:cxn>
                  <a:cxn ang="0">
                    <a:pos x="22" y="47"/>
                  </a:cxn>
                  <a:cxn ang="0">
                    <a:pos x="22" y="47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3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1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4" y="10"/>
                  </a:cxn>
                  <a:cxn ang="0">
                    <a:pos x="6" y="7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46" h="47">
                    <a:moveTo>
                      <a:pt x="22" y="0"/>
                    </a:moveTo>
                    <a:lnTo>
                      <a:pt x="22" y="0"/>
                    </a:lnTo>
                    <a:lnTo>
                      <a:pt x="27" y="0"/>
                    </a:lnTo>
                    <a:lnTo>
                      <a:pt x="32" y="1"/>
                    </a:lnTo>
                    <a:lnTo>
                      <a:pt x="36" y="3"/>
                    </a:lnTo>
                    <a:lnTo>
                      <a:pt x="40" y="7"/>
                    </a:lnTo>
                    <a:lnTo>
                      <a:pt x="42" y="10"/>
                    </a:lnTo>
                    <a:lnTo>
                      <a:pt x="45" y="15"/>
                    </a:lnTo>
                    <a:lnTo>
                      <a:pt x="46" y="18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8"/>
                    </a:lnTo>
                    <a:lnTo>
                      <a:pt x="45" y="32"/>
                    </a:lnTo>
                    <a:lnTo>
                      <a:pt x="42" y="36"/>
                    </a:lnTo>
                    <a:lnTo>
                      <a:pt x="40" y="39"/>
                    </a:lnTo>
                    <a:lnTo>
                      <a:pt x="36" y="43"/>
                    </a:lnTo>
                    <a:lnTo>
                      <a:pt x="32" y="44"/>
                    </a:lnTo>
                    <a:lnTo>
                      <a:pt x="27" y="45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3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6" y="7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Freeform: Shape 143"/>
              <p:cNvSpPr>
                <a:spLocks/>
              </p:cNvSpPr>
              <p:nvPr/>
            </p:nvSpPr>
            <p:spPr bwMode="auto">
              <a:xfrm>
                <a:off x="2568555" y="2373325"/>
                <a:ext cx="49213" cy="47625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0" y="1"/>
                  </a:cxn>
                  <a:cxn ang="0">
                    <a:pos x="22" y="29"/>
                  </a:cxn>
                  <a:cxn ang="0">
                    <a:pos x="43" y="59"/>
                  </a:cxn>
                  <a:cxn ang="0">
                    <a:pos x="62" y="0"/>
                  </a:cxn>
                </a:cxnLst>
                <a:rect l="0" t="0" r="r" b="b"/>
                <a:pathLst>
                  <a:path w="62" h="59">
                    <a:moveTo>
                      <a:pt x="62" y="0"/>
                    </a:moveTo>
                    <a:lnTo>
                      <a:pt x="0" y="1"/>
                    </a:lnTo>
                    <a:lnTo>
                      <a:pt x="22" y="29"/>
                    </a:lnTo>
                    <a:lnTo>
                      <a:pt x="43" y="59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144"/>
              <p:cNvSpPr>
                <a:spLocks/>
              </p:cNvSpPr>
              <p:nvPr/>
            </p:nvSpPr>
            <p:spPr bwMode="auto">
              <a:xfrm>
                <a:off x="2176442" y="2397137"/>
                <a:ext cx="404813" cy="169863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176" y="73"/>
                  </a:cxn>
                  <a:cxn ang="0">
                    <a:pos x="182" y="70"/>
                  </a:cxn>
                  <a:cxn ang="0">
                    <a:pos x="186" y="75"/>
                  </a:cxn>
                  <a:cxn ang="0">
                    <a:pos x="270" y="174"/>
                  </a:cxn>
                  <a:cxn ang="0">
                    <a:pos x="502" y="0"/>
                  </a:cxn>
                  <a:cxn ang="0">
                    <a:pos x="507" y="7"/>
                  </a:cxn>
                  <a:cxn ang="0">
                    <a:pos x="511" y="12"/>
                  </a:cxn>
                  <a:cxn ang="0">
                    <a:pos x="274" y="190"/>
                  </a:cxn>
                  <a:cxn ang="0">
                    <a:pos x="268" y="193"/>
                  </a:cxn>
                  <a:cxn ang="0">
                    <a:pos x="263" y="188"/>
                  </a:cxn>
                  <a:cxn ang="0">
                    <a:pos x="180" y="89"/>
                  </a:cxn>
                  <a:cxn ang="0">
                    <a:pos x="9" y="216"/>
                  </a:cxn>
                  <a:cxn ang="0">
                    <a:pos x="9" y="216"/>
                  </a:cxn>
                  <a:cxn ang="0">
                    <a:pos x="5" y="209"/>
                  </a:cxn>
                  <a:cxn ang="0">
                    <a:pos x="0" y="204"/>
                  </a:cxn>
                  <a:cxn ang="0">
                    <a:pos x="0" y="204"/>
                  </a:cxn>
                </a:cxnLst>
                <a:rect l="0" t="0" r="r" b="b"/>
                <a:pathLst>
                  <a:path w="511" h="216">
                    <a:moveTo>
                      <a:pt x="0" y="204"/>
                    </a:moveTo>
                    <a:lnTo>
                      <a:pt x="176" y="73"/>
                    </a:lnTo>
                    <a:lnTo>
                      <a:pt x="182" y="70"/>
                    </a:lnTo>
                    <a:lnTo>
                      <a:pt x="186" y="75"/>
                    </a:lnTo>
                    <a:lnTo>
                      <a:pt x="270" y="174"/>
                    </a:lnTo>
                    <a:lnTo>
                      <a:pt x="502" y="0"/>
                    </a:lnTo>
                    <a:lnTo>
                      <a:pt x="507" y="7"/>
                    </a:lnTo>
                    <a:lnTo>
                      <a:pt x="511" y="12"/>
                    </a:lnTo>
                    <a:lnTo>
                      <a:pt x="274" y="190"/>
                    </a:lnTo>
                    <a:lnTo>
                      <a:pt x="268" y="193"/>
                    </a:lnTo>
                    <a:lnTo>
                      <a:pt x="263" y="188"/>
                    </a:lnTo>
                    <a:lnTo>
                      <a:pt x="180" y="89"/>
                    </a:lnTo>
                    <a:lnTo>
                      <a:pt x="9" y="216"/>
                    </a:lnTo>
                    <a:lnTo>
                      <a:pt x="9" y="216"/>
                    </a:lnTo>
                    <a:lnTo>
                      <a:pt x="5" y="209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145"/>
            <p:cNvGrpSpPr/>
            <p:nvPr/>
          </p:nvGrpSpPr>
          <p:grpSpPr>
            <a:xfrm>
              <a:off x="719320" y="1569749"/>
              <a:ext cx="2639794" cy="831751"/>
              <a:chOff x="7813596" y="2156753"/>
              <a:chExt cx="2639794" cy="831751"/>
            </a:xfrm>
          </p:grpSpPr>
          <p:sp>
            <p:nvSpPr>
              <p:cNvPr id="23" name="Rectangle 146"/>
              <p:cNvSpPr/>
              <p:nvPr/>
            </p:nvSpPr>
            <p:spPr>
              <a:xfrm>
                <a:off x="7813596" y="2464530"/>
                <a:ext cx="2639794" cy="523974"/>
              </a:xfrm>
              <a:prstGeom prst="rect">
                <a:avLst/>
              </a:prstGeom>
            </p:spPr>
            <p:txBody>
              <a:bodyPr wrap="square" rIns="216000">
                <a:normAutofit fontScale="4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(Theme fonts are recommended) </a:t>
                </a:r>
              </a:p>
            </p:txBody>
          </p:sp>
          <p:sp>
            <p:nvSpPr>
              <p:cNvPr id="24" name="TextBox 147"/>
              <p:cNvSpPr txBox="1"/>
              <p:nvPr/>
            </p:nvSpPr>
            <p:spPr>
              <a:xfrm>
                <a:off x="9065730" y="2156753"/>
                <a:ext cx="1387660" cy="307777"/>
              </a:xfrm>
              <a:prstGeom prst="rect">
                <a:avLst/>
              </a:prstGeom>
              <a:noFill/>
            </p:spPr>
            <p:txBody>
              <a:bodyPr wrap="none" rIns="216000" anchor="b" anchorCtr="0">
                <a:normAutofit fontScale="47500" lnSpcReduction="20000"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The title text is preset</a:t>
                </a:r>
              </a:p>
            </p:txBody>
          </p:sp>
        </p:grpSp>
        <p:grpSp>
          <p:nvGrpSpPr>
            <p:cNvPr id="14" name="Group 148"/>
            <p:cNvGrpSpPr/>
            <p:nvPr/>
          </p:nvGrpSpPr>
          <p:grpSpPr>
            <a:xfrm>
              <a:off x="719320" y="2610206"/>
              <a:ext cx="2639794" cy="831751"/>
              <a:chOff x="7813596" y="2156753"/>
              <a:chExt cx="2639794" cy="831751"/>
            </a:xfrm>
          </p:grpSpPr>
          <p:sp>
            <p:nvSpPr>
              <p:cNvPr id="21" name="Rectangle 149"/>
              <p:cNvSpPr/>
              <p:nvPr/>
            </p:nvSpPr>
            <p:spPr>
              <a:xfrm>
                <a:off x="7813596" y="2464530"/>
                <a:ext cx="2639794" cy="523974"/>
              </a:xfrm>
              <a:prstGeom prst="rect">
                <a:avLst/>
              </a:prstGeom>
            </p:spPr>
            <p:txBody>
              <a:bodyPr wrap="square" rIns="216000">
                <a:normAutofit fontScale="4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(Theme fonts are recommended) </a:t>
                </a:r>
              </a:p>
            </p:txBody>
          </p:sp>
          <p:sp>
            <p:nvSpPr>
              <p:cNvPr id="22" name="TextBox 150"/>
              <p:cNvSpPr txBox="1"/>
              <p:nvPr/>
            </p:nvSpPr>
            <p:spPr>
              <a:xfrm>
                <a:off x="9065730" y="2156753"/>
                <a:ext cx="1387660" cy="307777"/>
              </a:xfrm>
              <a:prstGeom prst="rect">
                <a:avLst/>
              </a:prstGeom>
              <a:noFill/>
            </p:spPr>
            <p:txBody>
              <a:bodyPr wrap="none" rIns="216000" anchor="b" anchorCtr="0">
                <a:normAutofit fontScale="47500" lnSpcReduction="20000"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The title text is preset</a:t>
                </a:r>
              </a:p>
            </p:txBody>
          </p:sp>
        </p:grpSp>
        <p:grpSp>
          <p:nvGrpSpPr>
            <p:cNvPr id="15" name="Group 151"/>
            <p:cNvGrpSpPr/>
            <p:nvPr/>
          </p:nvGrpSpPr>
          <p:grpSpPr>
            <a:xfrm>
              <a:off x="719320" y="3618318"/>
              <a:ext cx="2639794" cy="831751"/>
              <a:chOff x="7813596" y="2156753"/>
              <a:chExt cx="2639794" cy="831751"/>
            </a:xfrm>
          </p:grpSpPr>
          <p:sp>
            <p:nvSpPr>
              <p:cNvPr id="19" name="Rectangle 152"/>
              <p:cNvSpPr/>
              <p:nvPr/>
            </p:nvSpPr>
            <p:spPr>
              <a:xfrm>
                <a:off x="7813596" y="2464530"/>
                <a:ext cx="2639794" cy="523974"/>
              </a:xfrm>
              <a:prstGeom prst="rect">
                <a:avLst/>
              </a:prstGeom>
            </p:spPr>
            <p:txBody>
              <a:bodyPr wrap="square" rIns="216000">
                <a:normAutofit fontScale="4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(Theme fonts are recommended) </a:t>
                </a:r>
              </a:p>
            </p:txBody>
          </p:sp>
          <p:sp>
            <p:nvSpPr>
              <p:cNvPr id="20" name="TextBox 153"/>
              <p:cNvSpPr txBox="1"/>
              <p:nvPr/>
            </p:nvSpPr>
            <p:spPr>
              <a:xfrm>
                <a:off x="9065730" y="2156753"/>
                <a:ext cx="1387660" cy="307777"/>
              </a:xfrm>
              <a:prstGeom prst="rect">
                <a:avLst/>
              </a:prstGeom>
              <a:noFill/>
            </p:spPr>
            <p:txBody>
              <a:bodyPr wrap="none" rIns="216000" anchor="b" anchorCtr="0">
                <a:normAutofit fontScale="47500" lnSpcReduction="20000"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The title text is preset</a:t>
                </a:r>
              </a:p>
            </p:txBody>
          </p:sp>
        </p:grpSp>
        <p:grpSp>
          <p:nvGrpSpPr>
            <p:cNvPr id="16" name="Group 154"/>
            <p:cNvGrpSpPr/>
            <p:nvPr/>
          </p:nvGrpSpPr>
          <p:grpSpPr>
            <a:xfrm>
              <a:off x="719320" y="4666093"/>
              <a:ext cx="2639794" cy="831751"/>
              <a:chOff x="7813596" y="2156753"/>
              <a:chExt cx="2639794" cy="831751"/>
            </a:xfrm>
          </p:grpSpPr>
          <p:sp>
            <p:nvSpPr>
              <p:cNvPr id="17" name="Rectangle 155"/>
              <p:cNvSpPr/>
              <p:nvPr/>
            </p:nvSpPr>
            <p:spPr>
              <a:xfrm>
                <a:off x="7813596" y="2464530"/>
                <a:ext cx="2639794" cy="523974"/>
              </a:xfrm>
              <a:prstGeom prst="rect">
                <a:avLst/>
              </a:prstGeom>
            </p:spPr>
            <p:txBody>
              <a:bodyPr wrap="square" rIns="216000">
                <a:normAutofit fontScale="4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(Theme fonts are recommended) </a:t>
                </a:r>
              </a:p>
            </p:txBody>
          </p:sp>
          <p:sp>
            <p:nvSpPr>
              <p:cNvPr id="18" name="TextBox 156"/>
              <p:cNvSpPr txBox="1"/>
              <p:nvPr/>
            </p:nvSpPr>
            <p:spPr>
              <a:xfrm>
                <a:off x="9065730" y="2156753"/>
                <a:ext cx="1387660" cy="307777"/>
              </a:xfrm>
              <a:prstGeom prst="rect">
                <a:avLst/>
              </a:prstGeom>
              <a:noFill/>
            </p:spPr>
            <p:txBody>
              <a:bodyPr wrap="none" rIns="216000" anchor="b" anchorCtr="0">
                <a:normAutofit fontScale="47500" lnSpcReduction="20000"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4">
                        <a:lumMod val="100000"/>
                      </a:schemeClr>
                    </a:solidFill>
                    <a:cs typeface="+mn-ea"/>
                    <a:sym typeface="+mn-lt"/>
                  </a:rPr>
                  <a:t>The title text is preset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015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130" y="16662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5" name="图片 4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456" name="图片 4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sp>
        <p:nvSpPr>
          <p:cNvPr id="11" name="Footer Text">
            <a:extLst>
              <a:ext uri="{FF2B5EF4-FFF2-40B4-BE49-F238E27FC236}">
                <a16:creationId xmlns:a16="http://schemas.microsoft.com/office/drawing/2014/main" id="{742EC7BD-E4CD-43C9-A8E9-41337A3CF56A}"/>
              </a:ext>
            </a:extLst>
          </p:cNvPr>
          <p:cNvSpPr txBox="1"/>
          <p:nvPr/>
        </p:nvSpPr>
        <p:spPr>
          <a:xfrm flipH="1">
            <a:off x="2174375" y="2774765"/>
            <a:ext cx="1286168" cy="257488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fontScale="40000" lnSpcReduction="20000"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cs typeface="+mn-ea"/>
                <a:sym typeface="+mn-lt"/>
              </a:rPr>
              <a:t>This section is displayed as a text layout placeholder</a:t>
            </a:r>
          </a:p>
          <a:p>
            <a:pPr algn="r">
              <a:lnSpc>
                <a:spcPct val="150000"/>
              </a:lnSpc>
            </a:pPr>
            <a:r>
              <a:rPr lang="zh-CN" altLang="en-US" sz="1000" dirty="0">
                <a:cs typeface="+mn-ea"/>
                <a:sym typeface="+mn-lt"/>
              </a:rPr>
              <a:t>(Theme fonts are recommended)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12" name="Rectangle 753">
            <a:extLst>
              <a:ext uri="{FF2B5EF4-FFF2-40B4-BE49-F238E27FC236}">
                <a16:creationId xmlns:a16="http://schemas.microsoft.com/office/drawing/2014/main" id="{CC00378D-F3DF-42ED-8D56-63FA1ACE4021}"/>
              </a:ext>
            </a:extLst>
          </p:cNvPr>
          <p:cNvSpPr/>
          <p:nvPr/>
        </p:nvSpPr>
        <p:spPr>
          <a:xfrm>
            <a:off x="2005629" y="2428528"/>
            <a:ext cx="1476275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b="1" dirty="0">
                <a:solidFill>
                  <a:schemeClr val="accent3"/>
                </a:solidFill>
                <a:cs typeface="+mn-ea"/>
                <a:sym typeface="+mn-lt"/>
              </a:rPr>
              <a:t>The title text</a:t>
            </a:r>
            <a:endParaRPr lang="en-US" sz="14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3" name="Footer Text">
            <a:extLst>
              <a:ext uri="{FF2B5EF4-FFF2-40B4-BE49-F238E27FC236}">
                <a16:creationId xmlns:a16="http://schemas.microsoft.com/office/drawing/2014/main" id="{C7B6ADC8-6405-49E8-8E30-545C44899899}"/>
              </a:ext>
            </a:extLst>
          </p:cNvPr>
          <p:cNvSpPr txBox="1"/>
          <p:nvPr/>
        </p:nvSpPr>
        <p:spPr>
          <a:xfrm flipH="1">
            <a:off x="6027643" y="3258991"/>
            <a:ext cx="1286168" cy="257488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fontScale="400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sz="1000">
                <a:cs typeface="+mn-ea"/>
                <a:sym typeface="+mn-lt"/>
              </a:rPr>
              <a:t>This section is displayed as a text layout placeholder</a:t>
            </a:r>
          </a:p>
          <a:p>
            <a:pPr>
              <a:lnSpc>
                <a:spcPct val="150000"/>
              </a:lnSpc>
            </a:pPr>
            <a:r>
              <a:rPr lang="zh-CN" altLang="en-US" sz="1000">
                <a:cs typeface="+mn-ea"/>
                <a:sym typeface="+mn-lt"/>
              </a:rPr>
              <a:t>(Theme fonts are recommended)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14" name="Rectangle 756">
            <a:extLst>
              <a:ext uri="{FF2B5EF4-FFF2-40B4-BE49-F238E27FC236}">
                <a16:creationId xmlns:a16="http://schemas.microsoft.com/office/drawing/2014/main" id="{2B127D10-361A-4BA0-B38F-A1D0866088BB}"/>
              </a:ext>
            </a:extLst>
          </p:cNvPr>
          <p:cNvSpPr/>
          <p:nvPr/>
        </p:nvSpPr>
        <p:spPr>
          <a:xfrm>
            <a:off x="6027641" y="3004592"/>
            <a:ext cx="1688199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accent4"/>
                </a:solidFill>
                <a:cs typeface="+mn-ea"/>
                <a:sym typeface="+mn-lt"/>
              </a:rPr>
              <a:t>The title text</a:t>
            </a:r>
            <a:endParaRPr lang="en-US" sz="14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22008" y="1780202"/>
            <a:ext cx="2800594" cy="1972664"/>
            <a:chOff x="3322008" y="1780201"/>
            <a:chExt cx="2800594" cy="1972664"/>
          </a:xfrm>
        </p:grpSpPr>
        <p:grpSp>
          <p:nvGrpSpPr>
            <p:cNvPr id="4" name="Group 1">
              <a:extLst>
                <a:ext uri="{FF2B5EF4-FFF2-40B4-BE49-F238E27FC236}">
                  <a16:creationId xmlns:a16="http://schemas.microsoft.com/office/drawing/2014/main" id="{C45E8CCB-F0CA-49DC-84C0-722760159FEA}"/>
                </a:ext>
              </a:extLst>
            </p:cNvPr>
            <p:cNvGrpSpPr/>
            <p:nvPr/>
          </p:nvGrpSpPr>
          <p:grpSpPr>
            <a:xfrm>
              <a:off x="3955835" y="2346170"/>
              <a:ext cx="1227781" cy="1227777"/>
              <a:chOff x="4800050" y="2348734"/>
              <a:chExt cx="2352798" cy="2352790"/>
            </a:xfrm>
          </p:grpSpPr>
          <p:sp>
            <p:nvSpPr>
              <p:cNvPr id="452" name="Freeform 6">
                <a:extLst>
                  <a:ext uri="{FF2B5EF4-FFF2-40B4-BE49-F238E27FC236}">
                    <a16:creationId xmlns:a16="http://schemas.microsoft.com/office/drawing/2014/main" id="{DEF888D5-427D-4A89-A0AF-8412D1C62352}"/>
                  </a:ext>
                </a:extLst>
              </p:cNvPr>
              <p:cNvSpPr/>
              <p:nvPr/>
            </p:nvSpPr>
            <p:spPr>
              <a:xfrm>
                <a:off x="4800050" y="2348734"/>
                <a:ext cx="2352798" cy="2352790"/>
              </a:xfrm>
              <a:custGeom>
                <a:avLst/>
                <a:gdLst>
                  <a:gd name="connsiteX0" fmla="*/ 1124074 w 1583637"/>
                  <a:gd name="connsiteY0" fmla="*/ 252493 h 1583637"/>
                  <a:gd name="connsiteX1" fmla="*/ 1247256 w 1583637"/>
                  <a:gd name="connsiteY1" fmla="*/ 149126 h 1583637"/>
                  <a:gd name="connsiteX2" fmla="*/ 1345663 w 1583637"/>
                  <a:gd name="connsiteY2" fmla="*/ 231701 h 1583637"/>
                  <a:gd name="connsiteX3" fmla="*/ 1265256 w 1583637"/>
                  <a:gd name="connsiteY3" fmla="*/ 370961 h 1583637"/>
                  <a:gd name="connsiteX4" fmla="*/ 1393012 w 1583637"/>
                  <a:gd name="connsiteY4" fmla="*/ 592241 h 1583637"/>
                  <a:gd name="connsiteX5" fmla="*/ 1553818 w 1583637"/>
                  <a:gd name="connsiteY5" fmla="*/ 592237 h 1583637"/>
                  <a:gd name="connsiteX6" fmla="*/ 1576125 w 1583637"/>
                  <a:gd name="connsiteY6" fmla="*/ 718748 h 1583637"/>
                  <a:gd name="connsiteX7" fmla="*/ 1425015 w 1583637"/>
                  <a:gd name="connsiteY7" fmla="*/ 773743 h 1583637"/>
                  <a:gd name="connsiteX8" fmla="*/ 1380646 w 1583637"/>
                  <a:gd name="connsiteY8" fmla="*/ 1025372 h 1583637"/>
                  <a:gd name="connsiteX9" fmla="*/ 1503833 w 1583637"/>
                  <a:gd name="connsiteY9" fmla="*/ 1128733 h 1583637"/>
                  <a:gd name="connsiteX10" fmla="*/ 1439602 w 1583637"/>
                  <a:gd name="connsiteY10" fmla="*/ 1239984 h 1583637"/>
                  <a:gd name="connsiteX11" fmla="*/ 1288495 w 1583637"/>
                  <a:gd name="connsiteY11" fmla="*/ 1184982 h 1583637"/>
                  <a:gd name="connsiteX12" fmla="*/ 1092761 w 1583637"/>
                  <a:gd name="connsiteY12" fmla="*/ 1349222 h 1583637"/>
                  <a:gd name="connsiteX13" fmla="*/ 1120689 w 1583637"/>
                  <a:gd name="connsiteY13" fmla="*/ 1507584 h 1583637"/>
                  <a:gd name="connsiteX14" fmla="*/ 999974 w 1583637"/>
                  <a:gd name="connsiteY14" fmla="*/ 1551521 h 1583637"/>
                  <a:gd name="connsiteX15" fmla="*/ 919574 w 1583637"/>
                  <a:gd name="connsiteY15" fmla="*/ 1412257 h 1583637"/>
                  <a:gd name="connsiteX16" fmla="*/ 664062 w 1583637"/>
                  <a:gd name="connsiteY16" fmla="*/ 1412257 h 1583637"/>
                  <a:gd name="connsiteX17" fmla="*/ 583663 w 1583637"/>
                  <a:gd name="connsiteY17" fmla="*/ 1551521 h 1583637"/>
                  <a:gd name="connsiteX18" fmla="*/ 462948 w 1583637"/>
                  <a:gd name="connsiteY18" fmla="*/ 1507584 h 1583637"/>
                  <a:gd name="connsiteX19" fmla="*/ 490876 w 1583637"/>
                  <a:gd name="connsiteY19" fmla="*/ 1349222 h 1583637"/>
                  <a:gd name="connsiteX20" fmla="*/ 295142 w 1583637"/>
                  <a:gd name="connsiteY20" fmla="*/ 1184981 h 1583637"/>
                  <a:gd name="connsiteX21" fmla="*/ 144035 w 1583637"/>
                  <a:gd name="connsiteY21" fmla="*/ 1239984 h 1583637"/>
                  <a:gd name="connsiteX22" fmla="*/ 79804 w 1583637"/>
                  <a:gd name="connsiteY22" fmla="*/ 1128733 h 1583637"/>
                  <a:gd name="connsiteX23" fmla="*/ 202991 w 1583637"/>
                  <a:gd name="connsiteY23" fmla="*/ 1025372 h 1583637"/>
                  <a:gd name="connsiteX24" fmla="*/ 158622 w 1583637"/>
                  <a:gd name="connsiteY24" fmla="*/ 773743 h 1583637"/>
                  <a:gd name="connsiteX25" fmla="*/ 7512 w 1583637"/>
                  <a:gd name="connsiteY25" fmla="*/ 718748 h 1583637"/>
                  <a:gd name="connsiteX26" fmla="*/ 29819 w 1583637"/>
                  <a:gd name="connsiteY26" fmla="*/ 592237 h 1583637"/>
                  <a:gd name="connsiteX27" fmla="*/ 190625 w 1583637"/>
                  <a:gd name="connsiteY27" fmla="*/ 592241 h 1583637"/>
                  <a:gd name="connsiteX28" fmla="*/ 318381 w 1583637"/>
                  <a:gd name="connsiteY28" fmla="*/ 370961 h 1583637"/>
                  <a:gd name="connsiteX29" fmla="*/ 237974 w 1583637"/>
                  <a:gd name="connsiteY29" fmla="*/ 231701 h 1583637"/>
                  <a:gd name="connsiteX30" fmla="*/ 336381 w 1583637"/>
                  <a:gd name="connsiteY30" fmla="*/ 149126 h 1583637"/>
                  <a:gd name="connsiteX31" fmla="*/ 459563 w 1583637"/>
                  <a:gd name="connsiteY31" fmla="*/ 252493 h 1583637"/>
                  <a:gd name="connsiteX32" fmla="*/ 699666 w 1583637"/>
                  <a:gd name="connsiteY32" fmla="*/ 165103 h 1583637"/>
                  <a:gd name="connsiteX33" fmla="*/ 727586 w 1583637"/>
                  <a:gd name="connsiteY33" fmla="*/ 6739 h 1583637"/>
                  <a:gd name="connsiteX34" fmla="*/ 856051 w 1583637"/>
                  <a:gd name="connsiteY34" fmla="*/ 6739 h 1583637"/>
                  <a:gd name="connsiteX35" fmla="*/ 883970 w 1583637"/>
                  <a:gd name="connsiteY35" fmla="*/ 165102 h 1583637"/>
                  <a:gd name="connsiteX36" fmla="*/ 1124073 w 1583637"/>
                  <a:gd name="connsiteY36" fmla="*/ 252493 h 1583637"/>
                  <a:gd name="connsiteX37" fmla="*/ 1124074 w 1583637"/>
                  <a:gd name="connsiteY37" fmla="*/ 252493 h 158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83637" h="1583637">
                    <a:moveTo>
                      <a:pt x="1124074" y="252493"/>
                    </a:moveTo>
                    <a:lnTo>
                      <a:pt x="1247256" y="149126"/>
                    </a:lnTo>
                    <a:lnTo>
                      <a:pt x="1345663" y="231701"/>
                    </a:lnTo>
                    <a:lnTo>
                      <a:pt x="1265256" y="370961"/>
                    </a:lnTo>
                    <a:cubicBezTo>
                      <a:pt x="1322430" y="435278"/>
                      <a:pt x="1365899" y="510569"/>
                      <a:pt x="1393012" y="592241"/>
                    </a:cubicBezTo>
                    <a:lnTo>
                      <a:pt x="1553818" y="592237"/>
                    </a:lnTo>
                    <a:lnTo>
                      <a:pt x="1576125" y="718748"/>
                    </a:lnTo>
                    <a:lnTo>
                      <a:pt x="1425015" y="773743"/>
                    </a:lnTo>
                    <a:cubicBezTo>
                      <a:pt x="1427471" y="859762"/>
                      <a:pt x="1412374" y="945380"/>
                      <a:pt x="1380646" y="1025372"/>
                    </a:cubicBezTo>
                    <a:lnTo>
                      <a:pt x="1503833" y="1128733"/>
                    </a:lnTo>
                    <a:lnTo>
                      <a:pt x="1439602" y="1239984"/>
                    </a:lnTo>
                    <a:lnTo>
                      <a:pt x="1288495" y="1184982"/>
                    </a:lnTo>
                    <a:cubicBezTo>
                      <a:pt x="1235084" y="1252456"/>
                      <a:pt x="1168484" y="1308339"/>
                      <a:pt x="1092761" y="1349222"/>
                    </a:cubicBezTo>
                    <a:lnTo>
                      <a:pt x="1120689" y="1507584"/>
                    </a:lnTo>
                    <a:lnTo>
                      <a:pt x="999974" y="1551521"/>
                    </a:lnTo>
                    <a:lnTo>
                      <a:pt x="919574" y="1412257"/>
                    </a:lnTo>
                    <a:cubicBezTo>
                      <a:pt x="835287" y="1429613"/>
                      <a:pt x="748348" y="1429613"/>
                      <a:pt x="664062" y="1412257"/>
                    </a:cubicBezTo>
                    <a:lnTo>
                      <a:pt x="583663" y="1551521"/>
                    </a:lnTo>
                    <a:lnTo>
                      <a:pt x="462948" y="1507584"/>
                    </a:lnTo>
                    <a:lnTo>
                      <a:pt x="490876" y="1349222"/>
                    </a:lnTo>
                    <a:cubicBezTo>
                      <a:pt x="415153" y="1308339"/>
                      <a:pt x="348553" y="1252455"/>
                      <a:pt x="295142" y="1184981"/>
                    </a:cubicBezTo>
                    <a:lnTo>
                      <a:pt x="144035" y="1239984"/>
                    </a:lnTo>
                    <a:lnTo>
                      <a:pt x="79804" y="1128733"/>
                    </a:lnTo>
                    <a:lnTo>
                      <a:pt x="202991" y="1025372"/>
                    </a:lnTo>
                    <a:cubicBezTo>
                      <a:pt x="171263" y="945380"/>
                      <a:pt x="156166" y="859762"/>
                      <a:pt x="158622" y="773743"/>
                    </a:cubicBezTo>
                    <a:lnTo>
                      <a:pt x="7512" y="718748"/>
                    </a:lnTo>
                    <a:lnTo>
                      <a:pt x="29819" y="592237"/>
                    </a:lnTo>
                    <a:lnTo>
                      <a:pt x="190625" y="592241"/>
                    </a:lnTo>
                    <a:cubicBezTo>
                      <a:pt x="217738" y="510569"/>
                      <a:pt x="261208" y="435277"/>
                      <a:pt x="318381" y="370961"/>
                    </a:cubicBezTo>
                    <a:lnTo>
                      <a:pt x="237974" y="231701"/>
                    </a:lnTo>
                    <a:lnTo>
                      <a:pt x="336381" y="149126"/>
                    </a:lnTo>
                    <a:lnTo>
                      <a:pt x="459563" y="252493"/>
                    </a:lnTo>
                    <a:cubicBezTo>
                      <a:pt x="532831" y="207356"/>
                      <a:pt x="614527" y="177621"/>
                      <a:pt x="699666" y="165103"/>
                    </a:cubicBezTo>
                    <a:lnTo>
                      <a:pt x="727586" y="6739"/>
                    </a:lnTo>
                    <a:lnTo>
                      <a:pt x="856051" y="6739"/>
                    </a:lnTo>
                    <a:lnTo>
                      <a:pt x="883970" y="165102"/>
                    </a:lnTo>
                    <a:cubicBezTo>
                      <a:pt x="969110" y="177621"/>
                      <a:pt x="1050806" y="207356"/>
                      <a:pt x="1124073" y="252493"/>
                    </a:cubicBezTo>
                    <a:lnTo>
                      <a:pt x="1124074" y="2524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56481" tIns="548640" rIns="356481" bIns="436755" numCol="1" spcCol="1270" anchor="ctr" anchorCtr="0">
                <a:noAutofit/>
              </a:bodyPr>
              <a:lstStyle/>
              <a:p>
                <a:pPr algn="ctr" defTabSz="133350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3000" dirty="0">
                  <a:cs typeface="+mn-ea"/>
                  <a:sym typeface="+mn-lt"/>
                </a:endParaRPr>
              </a:p>
            </p:txBody>
          </p:sp>
          <p:sp>
            <p:nvSpPr>
              <p:cNvPr id="453" name="Oval 7">
                <a:extLst>
                  <a:ext uri="{FF2B5EF4-FFF2-40B4-BE49-F238E27FC236}">
                    <a16:creationId xmlns:a16="http://schemas.microsoft.com/office/drawing/2014/main" id="{CFB37A8A-EE20-491E-9332-3C0832FC5323}"/>
                  </a:ext>
                </a:extLst>
              </p:cNvPr>
              <p:cNvSpPr/>
              <p:nvPr/>
            </p:nvSpPr>
            <p:spPr>
              <a:xfrm>
                <a:off x="5246579" y="2795260"/>
                <a:ext cx="1459740" cy="1459738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headEnd type="oval" w="med" len="med"/>
                <a:tailEnd type="oval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757">
              <a:extLst>
                <a:ext uri="{FF2B5EF4-FFF2-40B4-BE49-F238E27FC236}">
                  <a16:creationId xmlns:a16="http://schemas.microsoft.com/office/drawing/2014/main" id="{0FC571E6-E9D6-4DCC-8F11-DC0707DC587D}"/>
                </a:ext>
              </a:extLst>
            </p:cNvPr>
            <p:cNvGrpSpPr/>
            <p:nvPr/>
          </p:nvGrpSpPr>
          <p:grpSpPr>
            <a:xfrm>
              <a:off x="5042427" y="2782263"/>
              <a:ext cx="794667" cy="794665"/>
              <a:chOff x="6882288" y="3184419"/>
              <a:chExt cx="1522822" cy="1522817"/>
            </a:xfrm>
          </p:grpSpPr>
          <p:sp>
            <p:nvSpPr>
              <p:cNvPr id="450" name="Freeform 158">
                <a:extLst>
                  <a:ext uri="{FF2B5EF4-FFF2-40B4-BE49-F238E27FC236}">
                    <a16:creationId xmlns:a16="http://schemas.microsoft.com/office/drawing/2014/main" id="{1CF0A387-2FEE-4C57-B253-3BD184C9A827}"/>
                  </a:ext>
                </a:extLst>
              </p:cNvPr>
              <p:cNvSpPr/>
              <p:nvPr/>
            </p:nvSpPr>
            <p:spPr>
              <a:xfrm>
                <a:off x="6882288" y="3184419"/>
                <a:ext cx="1522822" cy="1522817"/>
              </a:xfrm>
              <a:custGeom>
                <a:avLst/>
                <a:gdLst>
                  <a:gd name="connsiteX0" fmla="*/ 1124074 w 1583637"/>
                  <a:gd name="connsiteY0" fmla="*/ 252493 h 1583637"/>
                  <a:gd name="connsiteX1" fmla="*/ 1247256 w 1583637"/>
                  <a:gd name="connsiteY1" fmla="*/ 149126 h 1583637"/>
                  <a:gd name="connsiteX2" fmla="*/ 1345663 w 1583637"/>
                  <a:gd name="connsiteY2" fmla="*/ 231701 h 1583637"/>
                  <a:gd name="connsiteX3" fmla="*/ 1265256 w 1583637"/>
                  <a:gd name="connsiteY3" fmla="*/ 370961 h 1583637"/>
                  <a:gd name="connsiteX4" fmla="*/ 1393012 w 1583637"/>
                  <a:gd name="connsiteY4" fmla="*/ 592241 h 1583637"/>
                  <a:gd name="connsiteX5" fmla="*/ 1553818 w 1583637"/>
                  <a:gd name="connsiteY5" fmla="*/ 592237 h 1583637"/>
                  <a:gd name="connsiteX6" fmla="*/ 1576125 w 1583637"/>
                  <a:gd name="connsiteY6" fmla="*/ 718748 h 1583637"/>
                  <a:gd name="connsiteX7" fmla="*/ 1425015 w 1583637"/>
                  <a:gd name="connsiteY7" fmla="*/ 773743 h 1583637"/>
                  <a:gd name="connsiteX8" fmla="*/ 1380646 w 1583637"/>
                  <a:gd name="connsiteY8" fmla="*/ 1025372 h 1583637"/>
                  <a:gd name="connsiteX9" fmla="*/ 1503833 w 1583637"/>
                  <a:gd name="connsiteY9" fmla="*/ 1128733 h 1583637"/>
                  <a:gd name="connsiteX10" fmla="*/ 1439602 w 1583637"/>
                  <a:gd name="connsiteY10" fmla="*/ 1239984 h 1583637"/>
                  <a:gd name="connsiteX11" fmla="*/ 1288495 w 1583637"/>
                  <a:gd name="connsiteY11" fmla="*/ 1184982 h 1583637"/>
                  <a:gd name="connsiteX12" fmla="*/ 1092761 w 1583637"/>
                  <a:gd name="connsiteY12" fmla="*/ 1349222 h 1583637"/>
                  <a:gd name="connsiteX13" fmla="*/ 1120689 w 1583637"/>
                  <a:gd name="connsiteY13" fmla="*/ 1507584 h 1583637"/>
                  <a:gd name="connsiteX14" fmla="*/ 999974 w 1583637"/>
                  <a:gd name="connsiteY14" fmla="*/ 1551521 h 1583637"/>
                  <a:gd name="connsiteX15" fmla="*/ 919574 w 1583637"/>
                  <a:gd name="connsiteY15" fmla="*/ 1412257 h 1583637"/>
                  <a:gd name="connsiteX16" fmla="*/ 664062 w 1583637"/>
                  <a:gd name="connsiteY16" fmla="*/ 1412257 h 1583637"/>
                  <a:gd name="connsiteX17" fmla="*/ 583663 w 1583637"/>
                  <a:gd name="connsiteY17" fmla="*/ 1551521 h 1583637"/>
                  <a:gd name="connsiteX18" fmla="*/ 462948 w 1583637"/>
                  <a:gd name="connsiteY18" fmla="*/ 1507584 h 1583637"/>
                  <a:gd name="connsiteX19" fmla="*/ 490876 w 1583637"/>
                  <a:gd name="connsiteY19" fmla="*/ 1349222 h 1583637"/>
                  <a:gd name="connsiteX20" fmla="*/ 295142 w 1583637"/>
                  <a:gd name="connsiteY20" fmla="*/ 1184981 h 1583637"/>
                  <a:gd name="connsiteX21" fmla="*/ 144035 w 1583637"/>
                  <a:gd name="connsiteY21" fmla="*/ 1239984 h 1583637"/>
                  <a:gd name="connsiteX22" fmla="*/ 79804 w 1583637"/>
                  <a:gd name="connsiteY22" fmla="*/ 1128733 h 1583637"/>
                  <a:gd name="connsiteX23" fmla="*/ 202991 w 1583637"/>
                  <a:gd name="connsiteY23" fmla="*/ 1025372 h 1583637"/>
                  <a:gd name="connsiteX24" fmla="*/ 158622 w 1583637"/>
                  <a:gd name="connsiteY24" fmla="*/ 773743 h 1583637"/>
                  <a:gd name="connsiteX25" fmla="*/ 7512 w 1583637"/>
                  <a:gd name="connsiteY25" fmla="*/ 718748 h 1583637"/>
                  <a:gd name="connsiteX26" fmla="*/ 29819 w 1583637"/>
                  <a:gd name="connsiteY26" fmla="*/ 592237 h 1583637"/>
                  <a:gd name="connsiteX27" fmla="*/ 190625 w 1583637"/>
                  <a:gd name="connsiteY27" fmla="*/ 592241 h 1583637"/>
                  <a:gd name="connsiteX28" fmla="*/ 318381 w 1583637"/>
                  <a:gd name="connsiteY28" fmla="*/ 370961 h 1583637"/>
                  <a:gd name="connsiteX29" fmla="*/ 237974 w 1583637"/>
                  <a:gd name="connsiteY29" fmla="*/ 231701 h 1583637"/>
                  <a:gd name="connsiteX30" fmla="*/ 336381 w 1583637"/>
                  <a:gd name="connsiteY30" fmla="*/ 149126 h 1583637"/>
                  <a:gd name="connsiteX31" fmla="*/ 459563 w 1583637"/>
                  <a:gd name="connsiteY31" fmla="*/ 252493 h 1583637"/>
                  <a:gd name="connsiteX32" fmla="*/ 699666 w 1583637"/>
                  <a:gd name="connsiteY32" fmla="*/ 165103 h 1583637"/>
                  <a:gd name="connsiteX33" fmla="*/ 727586 w 1583637"/>
                  <a:gd name="connsiteY33" fmla="*/ 6739 h 1583637"/>
                  <a:gd name="connsiteX34" fmla="*/ 856051 w 1583637"/>
                  <a:gd name="connsiteY34" fmla="*/ 6739 h 1583637"/>
                  <a:gd name="connsiteX35" fmla="*/ 883970 w 1583637"/>
                  <a:gd name="connsiteY35" fmla="*/ 165102 h 1583637"/>
                  <a:gd name="connsiteX36" fmla="*/ 1124073 w 1583637"/>
                  <a:gd name="connsiteY36" fmla="*/ 252493 h 1583637"/>
                  <a:gd name="connsiteX37" fmla="*/ 1124074 w 1583637"/>
                  <a:gd name="connsiteY37" fmla="*/ 252493 h 158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83637" h="1583637">
                    <a:moveTo>
                      <a:pt x="1124074" y="252493"/>
                    </a:moveTo>
                    <a:lnTo>
                      <a:pt x="1247256" y="149126"/>
                    </a:lnTo>
                    <a:lnTo>
                      <a:pt x="1345663" y="231701"/>
                    </a:lnTo>
                    <a:lnTo>
                      <a:pt x="1265256" y="370961"/>
                    </a:lnTo>
                    <a:cubicBezTo>
                      <a:pt x="1322430" y="435278"/>
                      <a:pt x="1365899" y="510569"/>
                      <a:pt x="1393012" y="592241"/>
                    </a:cubicBezTo>
                    <a:lnTo>
                      <a:pt x="1553818" y="592237"/>
                    </a:lnTo>
                    <a:lnTo>
                      <a:pt x="1576125" y="718748"/>
                    </a:lnTo>
                    <a:lnTo>
                      <a:pt x="1425015" y="773743"/>
                    </a:lnTo>
                    <a:cubicBezTo>
                      <a:pt x="1427471" y="859762"/>
                      <a:pt x="1412374" y="945380"/>
                      <a:pt x="1380646" y="1025372"/>
                    </a:cubicBezTo>
                    <a:lnTo>
                      <a:pt x="1503833" y="1128733"/>
                    </a:lnTo>
                    <a:lnTo>
                      <a:pt x="1439602" y="1239984"/>
                    </a:lnTo>
                    <a:lnTo>
                      <a:pt x="1288495" y="1184982"/>
                    </a:lnTo>
                    <a:cubicBezTo>
                      <a:pt x="1235084" y="1252456"/>
                      <a:pt x="1168484" y="1308339"/>
                      <a:pt x="1092761" y="1349222"/>
                    </a:cubicBezTo>
                    <a:lnTo>
                      <a:pt x="1120689" y="1507584"/>
                    </a:lnTo>
                    <a:lnTo>
                      <a:pt x="999974" y="1551521"/>
                    </a:lnTo>
                    <a:lnTo>
                      <a:pt x="919574" y="1412257"/>
                    </a:lnTo>
                    <a:cubicBezTo>
                      <a:pt x="835287" y="1429613"/>
                      <a:pt x="748348" y="1429613"/>
                      <a:pt x="664062" y="1412257"/>
                    </a:cubicBezTo>
                    <a:lnTo>
                      <a:pt x="583663" y="1551521"/>
                    </a:lnTo>
                    <a:lnTo>
                      <a:pt x="462948" y="1507584"/>
                    </a:lnTo>
                    <a:lnTo>
                      <a:pt x="490876" y="1349222"/>
                    </a:lnTo>
                    <a:cubicBezTo>
                      <a:pt x="415153" y="1308339"/>
                      <a:pt x="348553" y="1252455"/>
                      <a:pt x="295142" y="1184981"/>
                    </a:cubicBezTo>
                    <a:lnTo>
                      <a:pt x="144035" y="1239984"/>
                    </a:lnTo>
                    <a:lnTo>
                      <a:pt x="79804" y="1128733"/>
                    </a:lnTo>
                    <a:lnTo>
                      <a:pt x="202991" y="1025372"/>
                    </a:lnTo>
                    <a:cubicBezTo>
                      <a:pt x="171263" y="945380"/>
                      <a:pt x="156166" y="859762"/>
                      <a:pt x="158622" y="773743"/>
                    </a:cubicBezTo>
                    <a:lnTo>
                      <a:pt x="7512" y="718748"/>
                    </a:lnTo>
                    <a:lnTo>
                      <a:pt x="29819" y="592237"/>
                    </a:lnTo>
                    <a:lnTo>
                      <a:pt x="190625" y="592241"/>
                    </a:lnTo>
                    <a:cubicBezTo>
                      <a:pt x="217738" y="510569"/>
                      <a:pt x="261208" y="435277"/>
                      <a:pt x="318381" y="370961"/>
                    </a:cubicBezTo>
                    <a:lnTo>
                      <a:pt x="237974" y="231701"/>
                    </a:lnTo>
                    <a:lnTo>
                      <a:pt x="336381" y="149126"/>
                    </a:lnTo>
                    <a:lnTo>
                      <a:pt x="459563" y="252493"/>
                    </a:lnTo>
                    <a:cubicBezTo>
                      <a:pt x="532831" y="207356"/>
                      <a:pt x="614527" y="177621"/>
                      <a:pt x="699666" y="165103"/>
                    </a:cubicBezTo>
                    <a:lnTo>
                      <a:pt x="727586" y="6739"/>
                    </a:lnTo>
                    <a:lnTo>
                      <a:pt x="856051" y="6739"/>
                    </a:lnTo>
                    <a:lnTo>
                      <a:pt x="883970" y="165102"/>
                    </a:lnTo>
                    <a:cubicBezTo>
                      <a:pt x="969110" y="177621"/>
                      <a:pt x="1050806" y="207356"/>
                      <a:pt x="1124073" y="252493"/>
                    </a:cubicBezTo>
                    <a:lnTo>
                      <a:pt x="1124074" y="25249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56481" tIns="548640" rIns="356481" bIns="436755" numCol="1" spcCol="1270" anchor="ctr" anchorCtr="0">
                <a:noAutofit/>
              </a:bodyPr>
              <a:lstStyle/>
              <a:p>
                <a:pPr algn="ctr" defTabSz="133350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3000" dirty="0">
                  <a:cs typeface="+mn-ea"/>
                  <a:sym typeface="+mn-lt"/>
                </a:endParaRPr>
              </a:p>
            </p:txBody>
          </p:sp>
          <p:sp>
            <p:nvSpPr>
              <p:cNvPr id="451" name="Oval 159">
                <a:extLst>
                  <a:ext uri="{FF2B5EF4-FFF2-40B4-BE49-F238E27FC236}">
                    <a16:creationId xmlns:a16="http://schemas.microsoft.com/office/drawing/2014/main" id="{482A0A0B-AC54-4D01-A108-F0A5B8D566F3}"/>
                  </a:ext>
                </a:extLst>
              </p:cNvPr>
              <p:cNvSpPr/>
              <p:nvPr/>
            </p:nvSpPr>
            <p:spPr>
              <a:xfrm>
                <a:off x="7171299" y="3473428"/>
                <a:ext cx="944801" cy="944799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headEnd type="oval" w="med" len="med"/>
                <a:tailEnd type="oval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C4B0C311-156D-491D-B371-FB37B8A03E1C}"/>
                </a:ext>
              </a:extLst>
            </p:cNvPr>
            <p:cNvGrpSpPr/>
            <p:nvPr/>
          </p:nvGrpSpPr>
          <p:grpSpPr>
            <a:xfrm>
              <a:off x="3525392" y="2921755"/>
              <a:ext cx="578058" cy="578056"/>
              <a:chOff x="3975192" y="3451728"/>
              <a:chExt cx="1107734" cy="1107730"/>
            </a:xfrm>
          </p:grpSpPr>
          <p:sp>
            <p:nvSpPr>
              <p:cNvPr id="448" name="Freeform 309">
                <a:extLst>
                  <a:ext uri="{FF2B5EF4-FFF2-40B4-BE49-F238E27FC236}">
                    <a16:creationId xmlns:a16="http://schemas.microsoft.com/office/drawing/2014/main" id="{2D094493-587D-4430-90F7-1F1CFF566215}"/>
                  </a:ext>
                </a:extLst>
              </p:cNvPr>
              <p:cNvSpPr/>
              <p:nvPr/>
            </p:nvSpPr>
            <p:spPr>
              <a:xfrm>
                <a:off x="3975192" y="3451728"/>
                <a:ext cx="1107734" cy="1107730"/>
              </a:xfrm>
              <a:custGeom>
                <a:avLst/>
                <a:gdLst>
                  <a:gd name="connsiteX0" fmla="*/ 1124074 w 1583637"/>
                  <a:gd name="connsiteY0" fmla="*/ 252493 h 1583637"/>
                  <a:gd name="connsiteX1" fmla="*/ 1247256 w 1583637"/>
                  <a:gd name="connsiteY1" fmla="*/ 149126 h 1583637"/>
                  <a:gd name="connsiteX2" fmla="*/ 1345663 w 1583637"/>
                  <a:gd name="connsiteY2" fmla="*/ 231701 h 1583637"/>
                  <a:gd name="connsiteX3" fmla="*/ 1265256 w 1583637"/>
                  <a:gd name="connsiteY3" fmla="*/ 370961 h 1583637"/>
                  <a:gd name="connsiteX4" fmla="*/ 1393012 w 1583637"/>
                  <a:gd name="connsiteY4" fmla="*/ 592241 h 1583637"/>
                  <a:gd name="connsiteX5" fmla="*/ 1553818 w 1583637"/>
                  <a:gd name="connsiteY5" fmla="*/ 592237 h 1583637"/>
                  <a:gd name="connsiteX6" fmla="*/ 1576125 w 1583637"/>
                  <a:gd name="connsiteY6" fmla="*/ 718748 h 1583637"/>
                  <a:gd name="connsiteX7" fmla="*/ 1425015 w 1583637"/>
                  <a:gd name="connsiteY7" fmla="*/ 773743 h 1583637"/>
                  <a:gd name="connsiteX8" fmla="*/ 1380646 w 1583637"/>
                  <a:gd name="connsiteY8" fmla="*/ 1025372 h 1583637"/>
                  <a:gd name="connsiteX9" fmla="*/ 1503833 w 1583637"/>
                  <a:gd name="connsiteY9" fmla="*/ 1128733 h 1583637"/>
                  <a:gd name="connsiteX10" fmla="*/ 1439602 w 1583637"/>
                  <a:gd name="connsiteY10" fmla="*/ 1239984 h 1583637"/>
                  <a:gd name="connsiteX11" fmla="*/ 1288495 w 1583637"/>
                  <a:gd name="connsiteY11" fmla="*/ 1184982 h 1583637"/>
                  <a:gd name="connsiteX12" fmla="*/ 1092761 w 1583637"/>
                  <a:gd name="connsiteY12" fmla="*/ 1349222 h 1583637"/>
                  <a:gd name="connsiteX13" fmla="*/ 1120689 w 1583637"/>
                  <a:gd name="connsiteY13" fmla="*/ 1507584 h 1583637"/>
                  <a:gd name="connsiteX14" fmla="*/ 999974 w 1583637"/>
                  <a:gd name="connsiteY14" fmla="*/ 1551521 h 1583637"/>
                  <a:gd name="connsiteX15" fmla="*/ 919574 w 1583637"/>
                  <a:gd name="connsiteY15" fmla="*/ 1412257 h 1583637"/>
                  <a:gd name="connsiteX16" fmla="*/ 664062 w 1583637"/>
                  <a:gd name="connsiteY16" fmla="*/ 1412257 h 1583637"/>
                  <a:gd name="connsiteX17" fmla="*/ 583663 w 1583637"/>
                  <a:gd name="connsiteY17" fmla="*/ 1551521 h 1583637"/>
                  <a:gd name="connsiteX18" fmla="*/ 462948 w 1583637"/>
                  <a:gd name="connsiteY18" fmla="*/ 1507584 h 1583637"/>
                  <a:gd name="connsiteX19" fmla="*/ 490876 w 1583637"/>
                  <a:gd name="connsiteY19" fmla="*/ 1349222 h 1583637"/>
                  <a:gd name="connsiteX20" fmla="*/ 295142 w 1583637"/>
                  <a:gd name="connsiteY20" fmla="*/ 1184981 h 1583637"/>
                  <a:gd name="connsiteX21" fmla="*/ 144035 w 1583637"/>
                  <a:gd name="connsiteY21" fmla="*/ 1239984 h 1583637"/>
                  <a:gd name="connsiteX22" fmla="*/ 79804 w 1583637"/>
                  <a:gd name="connsiteY22" fmla="*/ 1128733 h 1583637"/>
                  <a:gd name="connsiteX23" fmla="*/ 202991 w 1583637"/>
                  <a:gd name="connsiteY23" fmla="*/ 1025372 h 1583637"/>
                  <a:gd name="connsiteX24" fmla="*/ 158622 w 1583637"/>
                  <a:gd name="connsiteY24" fmla="*/ 773743 h 1583637"/>
                  <a:gd name="connsiteX25" fmla="*/ 7512 w 1583637"/>
                  <a:gd name="connsiteY25" fmla="*/ 718748 h 1583637"/>
                  <a:gd name="connsiteX26" fmla="*/ 29819 w 1583637"/>
                  <a:gd name="connsiteY26" fmla="*/ 592237 h 1583637"/>
                  <a:gd name="connsiteX27" fmla="*/ 190625 w 1583637"/>
                  <a:gd name="connsiteY27" fmla="*/ 592241 h 1583637"/>
                  <a:gd name="connsiteX28" fmla="*/ 318381 w 1583637"/>
                  <a:gd name="connsiteY28" fmla="*/ 370961 h 1583637"/>
                  <a:gd name="connsiteX29" fmla="*/ 237974 w 1583637"/>
                  <a:gd name="connsiteY29" fmla="*/ 231701 h 1583637"/>
                  <a:gd name="connsiteX30" fmla="*/ 336381 w 1583637"/>
                  <a:gd name="connsiteY30" fmla="*/ 149126 h 1583637"/>
                  <a:gd name="connsiteX31" fmla="*/ 459563 w 1583637"/>
                  <a:gd name="connsiteY31" fmla="*/ 252493 h 1583637"/>
                  <a:gd name="connsiteX32" fmla="*/ 699666 w 1583637"/>
                  <a:gd name="connsiteY32" fmla="*/ 165103 h 1583637"/>
                  <a:gd name="connsiteX33" fmla="*/ 727586 w 1583637"/>
                  <a:gd name="connsiteY33" fmla="*/ 6739 h 1583637"/>
                  <a:gd name="connsiteX34" fmla="*/ 856051 w 1583637"/>
                  <a:gd name="connsiteY34" fmla="*/ 6739 h 1583637"/>
                  <a:gd name="connsiteX35" fmla="*/ 883970 w 1583637"/>
                  <a:gd name="connsiteY35" fmla="*/ 165102 h 1583637"/>
                  <a:gd name="connsiteX36" fmla="*/ 1124073 w 1583637"/>
                  <a:gd name="connsiteY36" fmla="*/ 252493 h 1583637"/>
                  <a:gd name="connsiteX37" fmla="*/ 1124074 w 1583637"/>
                  <a:gd name="connsiteY37" fmla="*/ 252493 h 158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83637" h="1583637">
                    <a:moveTo>
                      <a:pt x="1124074" y="252493"/>
                    </a:moveTo>
                    <a:lnTo>
                      <a:pt x="1247256" y="149126"/>
                    </a:lnTo>
                    <a:lnTo>
                      <a:pt x="1345663" y="231701"/>
                    </a:lnTo>
                    <a:lnTo>
                      <a:pt x="1265256" y="370961"/>
                    </a:lnTo>
                    <a:cubicBezTo>
                      <a:pt x="1322430" y="435278"/>
                      <a:pt x="1365899" y="510569"/>
                      <a:pt x="1393012" y="592241"/>
                    </a:cubicBezTo>
                    <a:lnTo>
                      <a:pt x="1553818" y="592237"/>
                    </a:lnTo>
                    <a:lnTo>
                      <a:pt x="1576125" y="718748"/>
                    </a:lnTo>
                    <a:lnTo>
                      <a:pt x="1425015" y="773743"/>
                    </a:lnTo>
                    <a:cubicBezTo>
                      <a:pt x="1427471" y="859762"/>
                      <a:pt x="1412374" y="945380"/>
                      <a:pt x="1380646" y="1025372"/>
                    </a:cubicBezTo>
                    <a:lnTo>
                      <a:pt x="1503833" y="1128733"/>
                    </a:lnTo>
                    <a:lnTo>
                      <a:pt x="1439602" y="1239984"/>
                    </a:lnTo>
                    <a:lnTo>
                      <a:pt x="1288495" y="1184982"/>
                    </a:lnTo>
                    <a:cubicBezTo>
                      <a:pt x="1235084" y="1252456"/>
                      <a:pt x="1168484" y="1308339"/>
                      <a:pt x="1092761" y="1349222"/>
                    </a:cubicBezTo>
                    <a:lnTo>
                      <a:pt x="1120689" y="1507584"/>
                    </a:lnTo>
                    <a:lnTo>
                      <a:pt x="999974" y="1551521"/>
                    </a:lnTo>
                    <a:lnTo>
                      <a:pt x="919574" y="1412257"/>
                    </a:lnTo>
                    <a:cubicBezTo>
                      <a:pt x="835287" y="1429613"/>
                      <a:pt x="748348" y="1429613"/>
                      <a:pt x="664062" y="1412257"/>
                    </a:cubicBezTo>
                    <a:lnTo>
                      <a:pt x="583663" y="1551521"/>
                    </a:lnTo>
                    <a:lnTo>
                      <a:pt x="462948" y="1507584"/>
                    </a:lnTo>
                    <a:lnTo>
                      <a:pt x="490876" y="1349222"/>
                    </a:lnTo>
                    <a:cubicBezTo>
                      <a:pt x="415153" y="1308339"/>
                      <a:pt x="348553" y="1252455"/>
                      <a:pt x="295142" y="1184981"/>
                    </a:cubicBezTo>
                    <a:lnTo>
                      <a:pt x="144035" y="1239984"/>
                    </a:lnTo>
                    <a:lnTo>
                      <a:pt x="79804" y="1128733"/>
                    </a:lnTo>
                    <a:lnTo>
                      <a:pt x="202991" y="1025372"/>
                    </a:lnTo>
                    <a:cubicBezTo>
                      <a:pt x="171263" y="945380"/>
                      <a:pt x="156166" y="859762"/>
                      <a:pt x="158622" y="773743"/>
                    </a:cubicBezTo>
                    <a:lnTo>
                      <a:pt x="7512" y="718748"/>
                    </a:lnTo>
                    <a:lnTo>
                      <a:pt x="29819" y="592237"/>
                    </a:lnTo>
                    <a:lnTo>
                      <a:pt x="190625" y="592241"/>
                    </a:lnTo>
                    <a:cubicBezTo>
                      <a:pt x="217738" y="510569"/>
                      <a:pt x="261208" y="435277"/>
                      <a:pt x="318381" y="370961"/>
                    </a:cubicBezTo>
                    <a:lnTo>
                      <a:pt x="237974" y="231701"/>
                    </a:lnTo>
                    <a:lnTo>
                      <a:pt x="336381" y="149126"/>
                    </a:lnTo>
                    <a:lnTo>
                      <a:pt x="459563" y="252493"/>
                    </a:lnTo>
                    <a:cubicBezTo>
                      <a:pt x="532831" y="207356"/>
                      <a:pt x="614527" y="177621"/>
                      <a:pt x="699666" y="165103"/>
                    </a:cubicBezTo>
                    <a:lnTo>
                      <a:pt x="727586" y="6739"/>
                    </a:lnTo>
                    <a:lnTo>
                      <a:pt x="856051" y="6739"/>
                    </a:lnTo>
                    <a:lnTo>
                      <a:pt x="883970" y="165102"/>
                    </a:lnTo>
                    <a:cubicBezTo>
                      <a:pt x="969110" y="177621"/>
                      <a:pt x="1050806" y="207356"/>
                      <a:pt x="1124073" y="252493"/>
                    </a:cubicBezTo>
                    <a:lnTo>
                      <a:pt x="1124074" y="25249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56481" tIns="548640" rIns="356481" bIns="436755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3000" kern="1200" dirty="0">
                  <a:cs typeface="+mn-ea"/>
                  <a:sym typeface="+mn-lt"/>
                </a:endParaRPr>
              </a:p>
            </p:txBody>
          </p:sp>
          <p:sp>
            <p:nvSpPr>
              <p:cNvPr id="449" name="Oval 310">
                <a:extLst>
                  <a:ext uri="{FF2B5EF4-FFF2-40B4-BE49-F238E27FC236}">
                    <a16:creationId xmlns:a16="http://schemas.microsoft.com/office/drawing/2014/main" id="{CE26D0A3-59A6-46F8-8804-AA8DE8AF6077}"/>
                  </a:ext>
                </a:extLst>
              </p:cNvPr>
              <p:cNvSpPr/>
              <p:nvPr/>
            </p:nvSpPr>
            <p:spPr>
              <a:xfrm>
                <a:off x="4185425" y="3661959"/>
                <a:ext cx="687269" cy="687267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headEnd type="oval" w="med" len="med"/>
                <a:tailEnd type="oval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311">
              <a:extLst>
                <a:ext uri="{FF2B5EF4-FFF2-40B4-BE49-F238E27FC236}">
                  <a16:creationId xmlns:a16="http://schemas.microsoft.com/office/drawing/2014/main" id="{1183C757-C3FE-4CFA-8E6D-DBCFA57D4CA0}"/>
                </a:ext>
              </a:extLst>
            </p:cNvPr>
            <p:cNvGrpSpPr/>
            <p:nvPr/>
          </p:nvGrpSpPr>
          <p:grpSpPr>
            <a:xfrm flipH="1" flipV="1">
              <a:off x="3322008" y="3136422"/>
              <a:ext cx="565700" cy="616443"/>
              <a:chOff x="654280" y="1047000"/>
              <a:chExt cx="3037332" cy="3309787"/>
            </a:xfrm>
          </p:grpSpPr>
          <p:grpSp>
            <p:nvGrpSpPr>
              <p:cNvPr id="305" name="Group 312">
                <a:extLst>
                  <a:ext uri="{FF2B5EF4-FFF2-40B4-BE49-F238E27FC236}">
                    <a16:creationId xmlns:a16="http://schemas.microsoft.com/office/drawing/2014/main" id="{70D79F2A-84D9-461D-8AF5-877FFD81E1F6}"/>
                  </a:ext>
                </a:extLst>
              </p:cNvPr>
              <p:cNvGrpSpPr/>
              <p:nvPr/>
            </p:nvGrpSpPr>
            <p:grpSpPr>
              <a:xfrm>
                <a:off x="654280" y="2079826"/>
                <a:ext cx="3024555" cy="2276961"/>
                <a:chOff x="604505" y="1981058"/>
                <a:chExt cx="3153719" cy="2374200"/>
              </a:xfrm>
            </p:grpSpPr>
            <p:grpSp>
              <p:nvGrpSpPr>
                <p:cNvPr id="326" name="Group 336">
                  <a:extLst>
                    <a:ext uri="{FF2B5EF4-FFF2-40B4-BE49-F238E27FC236}">
                      <a16:creationId xmlns:a16="http://schemas.microsoft.com/office/drawing/2014/main" id="{AA72F732-1438-4EEA-A074-384A1EA1D5B3}"/>
                    </a:ext>
                  </a:extLst>
                </p:cNvPr>
                <p:cNvGrpSpPr/>
                <p:nvPr/>
              </p:nvGrpSpPr>
              <p:grpSpPr>
                <a:xfrm rot="15155533" flipH="1">
                  <a:off x="773232" y="1812331"/>
                  <a:ext cx="2374200" cy="2711653"/>
                  <a:chOff x="6326188" y="1654175"/>
                  <a:chExt cx="2410644" cy="3082384"/>
                </a:xfrm>
                <a:solidFill>
                  <a:schemeClr val="bg2">
                    <a:lumMod val="75000"/>
                  </a:schemeClr>
                </a:solidFill>
              </p:grpSpPr>
              <p:sp>
                <p:nvSpPr>
                  <p:cNvPr id="408" name="Freeform 129">
                    <a:extLst>
                      <a:ext uri="{FF2B5EF4-FFF2-40B4-BE49-F238E27FC236}">
                        <a16:creationId xmlns:a16="http://schemas.microsoft.com/office/drawing/2014/main" id="{0C32E34F-39CC-47B9-B684-43E9DC3709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27988" y="17208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9" name="Freeform 130">
                    <a:extLst>
                      <a:ext uri="{FF2B5EF4-FFF2-40B4-BE49-F238E27FC236}">
                        <a16:creationId xmlns:a16="http://schemas.microsoft.com/office/drawing/2014/main" id="{68CD9FBD-65DC-4B17-A9F6-60D2A97A87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24775" y="1841500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0" name="Freeform 131">
                    <a:extLst>
                      <a:ext uri="{FF2B5EF4-FFF2-40B4-BE49-F238E27FC236}">
                        <a16:creationId xmlns:a16="http://schemas.microsoft.com/office/drawing/2014/main" id="{2003E913-E2B1-43B4-BE02-CD8B834422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18488" y="1671638"/>
                    <a:ext cx="12700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5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5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1" name="Freeform 132">
                    <a:extLst>
                      <a:ext uri="{FF2B5EF4-FFF2-40B4-BE49-F238E27FC236}">
                        <a16:creationId xmlns:a16="http://schemas.microsoft.com/office/drawing/2014/main" id="{4A83DF3C-889C-4F29-9839-3031EBAC76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69150" y="226377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2" name="Freeform 133">
                    <a:extLst>
                      <a:ext uri="{FF2B5EF4-FFF2-40B4-BE49-F238E27FC236}">
                        <a16:creationId xmlns:a16="http://schemas.microsoft.com/office/drawing/2014/main" id="{2508E962-BFD5-48E0-BADB-13CABCD914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80300" y="1995488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3" name="Freeform 134">
                    <a:extLst>
                      <a:ext uri="{FF2B5EF4-FFF2-40B4-BE49-F238E27FC236}">
                        <a16:creationId xmlns:a16="http://schemas.microsoft.com/office/drawing/2014/main" id="{8D6D2BC9-F995-4D92-B8CE-A165AD7BA1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18500" y="1681163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4" name="Freeform 135">
                    <a:extLst>
                      <a:ext uri="{FF2B5EF4-FFF2-40B4-BE49-F238E27FC236}">
                        <a16:creationId xmlns:a16="http://schemas.microsoft.com/office/drawing/2014/main" id="{FF0AF9D0-87D4-4E4D-B599-37088DFF1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16938" y="16557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5" name="Freeform 136">
                    <a:extLst>
                      <a:ext uri="{FF2B5EF4-FFF2-40B4-BE49-F238E27FC236}">
                        <a16:creationId xmlns:a16="http://schemas.microsoft.com/office/drawing/2014/main" id="{96DEEC6D-EEC2-4A2B-9E50-D5A51B7ED5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34388" y="1654175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6" name="Freeform 137">
                    <a:extLst>
                      <a:ext uri="{FF2B5EF4-FFF2-40B4-BE49-F238E27FC236}">
                        <a16:creationId xmlns:a16="http://schemas.microsoft.com/office/drawing/2014/main" id="{7C74F639-3443-45FD-B564-294B3CAAF4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32800" y="16541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7" name="Freeform 138">
                    <a:extLst>
                      <a:ext uri="{FF2B5EF4-FFF2-40B4-BE49-F238E27FC236}">
                        <a16:creationId xmlns:a16="http://schemas.microsoft.com/office/drawing/2014/main" id="{204973A7-48E1-4980-93CA-3465D76F7E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6188" y="4597400"/>
                    <a:ext cx="3175" cy="174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7">
                        <a:moveTo>
                          <a:pt x="0" y="0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8" name="Freeform 139">
                    <a:extLst>
                      <a:ext uri="{FF2B5EF4-FFF2-40B4-BE49-F238E27FC236}">
                        <a16:creationId xmlns:a16="http://schemas.microsoft.com/office/drawing/2014/main" id="{BBC06985-4C61-4EAD-B247-6BE662D725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89738" y="277336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9" name="Freeform 140">
                    <a:extLst>
                      <a:ext uri="{FF2B5EF4-FFF2-40B4-BE49-F238E27FC236}">
                        <a16:creationId xmlns:a16="http://schemas.microsoft.com/office/drawing/2014/main" id="{FF5E9647-F514-4E4F-B262-5B90F1F245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42063" y="4603750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0" name="Freeform 141">
                    <a:extLst>
                      <a:ext uri="{FF2B5EF4-FFF2-40B4-BE49-F238E27FC236}">
                        <a16:creationId xmlns:a16="http://schemas.microsoft.com/office/drawing/2014/main" id="{FC502CE6-3145-49C9-BAA9-49CF135F81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07375" y="1704975"/>
                    <a:ext cx="17462" cy="635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2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7" h="2">
                        <a:moveTo>
                          <a:pt x="7" y="0"/>
                        </a:moveTo>
                        <a:cubicBezTo>
                          <a:pt x="5" y="1"/>
                          <a:pt x="0" y="1"/>
                          <a:pt x="0" y="2"/>
                        </a:cubicBezTo>
                        <a:cubicBezTo>
                          <a:pt x="3" y="1"/>
                          <a:pt x="6" y="1"/>
                          <a:pt x="7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1" name="Freeform 142">
                    <a:extLst>
                      <a:ext uri="{FF2B5EF4-FFF2-40B4-BE49-F238E27FC236}">
                        <a16:creationId xmlns:a16="http://schemas.microsoft.com/office/drawing/2014/main" id="{A759728B-B25E-4800-BD2E-290D4F9392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88150" y="2924175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2" name="Freeform 143">
                    <a:extLst>
                      <a:ext uri="{FF2B5EF4-FFF2-40B4-BE49-F238E27FC236}">
                        <a16:creationId xmlns:a16="http://schemas.microsoft.com/office/drawing/2014/main" id="{1C567537-D0D2-44BC-B33B-4F9DE6736D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42063" y="46021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3" name="Rectangle 144">
                    <a:extLst>
                      <a:ext uri="{FF2B5EF4-FFF2-40B4-BE49-F238E27FC236}">
                        <a16:creationId xmlns:a16="http://schemas.microsoft.com/office/drawing/2014/main" id="{4FE5F876-D9C9-4DB4-9E12-51FA4B81A1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18275" y="3373438"/>
                    <a:ext cx="1587" cy="158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4" name="Freeform 145">
                    <a:extLst>
                      <a:ext uri="{FF2B5EF4-FFF2-40B4-BE49-F238E27FC236}">
                        <a16:creationId xmlns:a16="http://schemas.microsoft.com/office/drawing/2014/main" id="{45BE2B08-952F-437E-AB36-B880F0A34B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05575" y="3398838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h="3">
                        <a:moveTo>
                          <a:pt x="0" y="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5" name="Freeform 146">
                    <a:extLst>
                      <a:ext uri="{FF2B5EF4-FFF2-40B4-BE49-F238E27FC236}">
                        <a16:creationId xmlns:a16="http://schemas.microsoft.com/office/drawing/2014/main" id="{039D3D13-B1A3-49E6-9F24-188B084EA5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9363" y="4614863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6" name="Freeform 147">
                    <a:extLst>
                      <a:ext uri="{FF2B5EF4-FFF2-40B4-BE49-F238E27FC236}">
                        <a16:creationId xmlns:a16="http://schemas.microsoft.com/office/drawing/2014/main" id="{589AE996-3DC9-49CE-9646-9603BF638E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05563" y="3765550"/>
                    <a:ext cx="3175" cy="4763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7" name="Freeform 148">
                    <a:extLst>
                      <a:ext uri="{FF2B5EF4-FFF2-40B4-BE49-F238E27FC236}">
                        <a16:creationId xmlns:a16="http://schemas.microsoft.com/office/drawing/2014/main" id="{C6BA2BC0-C8D8-4D1D-8CA1-C6A0807C5A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7288" y="197802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8" name="Freeform 149">
                    <a:extLst>
                      <a:ext uri="{FF2B5EF4-FFF2-40B4-BE49-F238E27FC236}">
                        <a16:creationId xmlns:a16="http://schemas.microsoft.com/office/drawing/2014/main" id="{193E345D-6DFA-454E-8CCB-A8790E5388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35838" y="21828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9" name="Freeform 150">
                    <a:extLst>
                      <a:ext uri="{FF2B5EF4-FFF2-40B4-BE49-F238E27FC236}">
                        <a16:creationId xmlns:a16="http://schemas.microsoft.com/office/drawing/2014/main" id="{265353C6-E7C1-484B-AF81-D599BE7ABD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39013" y="2171700"/>
                    <a:ext cx="6350" cy="1111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4">
                        <a:moveTo>
                          <a:pt x="3" y="0"/>
                        </a:moveTo>
                        <a:cubicBezTo>
                          <a:pt x="2" y="1"/>
                          <a:pt x="0" y="3"/>
                          <a:pt x="0" y="4"/>
                        </a:cubicBezTo>
                        <a:cubicBezTo>
                          <a:pt x="1" y="3"/>
                          <a:pt x="2" y="2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0" name="Freeform 151">
                    <a:extLst>
                      <a:ext uri="{FF2B5EF4-FFF2-40B4-BE49-F238E27FC236}">
                        <a16:creationId xmlns:a16="http://schemas.microsoft.com/office/drawing/2014/main" id="{E8A9D816-0600-4545-A402-9BF165A81D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16788" y="22002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1" name="Freeform 152">
                    <a:extLst>
                      <a:ext uri="{FF2B5EF4-FFF2-40B4-BE49-F238E27FC236}">
                        <a16:creationId xmlns:a16="http://schemas.microsoft.com/office/drawing/2014/main" id="{9C2F4DDD-EB59-4608-9B10-F17ACF430E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26338" y="202882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2" name="Freeform 153">
                    <a:extLst>
                      <a:ext uri="{FF2B5EF4-FFF2-40B4-BE49-F238E27FC236}">
                        <a16:creationId xmlns:a16="http://schemas.microsoft.com/office/drawing/2014/main" id="{301413D1-115E-40F0-8587-2B6DC8DB09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81888" y="20637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3" name="Freeform 154">
                    <a:extLst>
                      <a:ext uri="{FF2B5EF4-FFF2-40B4-BE49-F238E27FC236}">
                        <a16:creationId xmlns:a16="http://schemas.microsoft.com/office/drawing/2014/main" id="{17CF1B93-4B2E-4408-BBE2-6C84C0CCA8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21538" y="23018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4" name="Freeform 155">
                    <a:extLst>
                      <a:ext uri="{FF2B5EF4-FFF2-40B4-BE49-F238E27FC236}">
                        <a16:creationId xmlns:a16="http://schemas.microsoft.com/office/drawing/2014/main" id="{A8F4DB68-7DE5-4989-9D6C-089EA01099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71470" y="1748884"/>
                    <a:ext cx="2265362" cy="2987675"/>
                  </a:xfrm>
                  <a:custGeom>
                    <a:avLst/>
                    <a:gdLst/>
                    <a:ahLst/>
                    <a:cxnLst>
                      <a:cxn ang="0">
                        <a:pos x="295" y="351"/>
                      </a:cxn>
                      <a:cxn ang="0">
                        <a:pos x="339" y="296"/>
                      </a:cxn>
                      <a:cxn ang="0">
                        <a:pos x="362" y="265"/>
                      </a:cxn>
                      <a:cxn ang="0">
                        <a:pos x="377" y="249"/>
                      </a:cxn>
                      <a:cxn ang="0">
                        <a:pos x="403" y="224"/>
                      </a:cxn>
                      <a:cxn ang="0">
                        <a:pos x="411" y="216"/>
                      </a:cxn>
                      <a:cxn ang="0">
                        <a:pos x="427" y="202"/>
                      </a:cxn>
                      <a:cxn ang="0">
                        <a:pos x="458" y="180"/>
                      </a:cxn>
                      <a:cxn ang="0">
                        <a:pos x="477" y="162"/>
                      </a:cxn>
                      <a:cxn ang="0">
                        <a:pos x="512" y="134"/>
                      </a:cxn>
                      <a:cxn ang="0">
                        <a:pos x="530" y="124"/>
                      </a:cxn>
                      <a:cxn ang="0">
                        <a:pos x="558" y="106"/>
                      </a:cxn>
                      <a:cxn ang="0">
                        <a:pos x="583" y="94"/>
                      </a:cxn>
                      <a:cxn ang="0">
                        <a:pos x="620" y="71"/>
                      </a:cxn>
                      <a:cxn ang="0">
                        <a:pos x="662" y="54"/>
                      </a:cxn>
                      <a:cxn ang="0">
                        <a:pos x="704" y="40"/>
                      </a:cxn>
                      <a:cxn ang="0">
                        <a:pos x="735" y="30"/>
                      </a:cxn>
                      <a:cxn ang="0">
                        <a:pos x="758" y="25"/>
                      </a:cxn>
                      <a:cxn ang="0">
                        <a:pos x="759" y="26"/>
                      </a:cxn>
                      <a:cxn ang="0">
                        <a:pos x="785" y="19"/>
                      </a:cxn>
                      <a:cxn ang="0">
                        <a:pos x="800" y="15"/>
                      </a:cxn>
                      <a:cxn ang="0">
                        <a:pos x="820" y="12"/>
                      </a:cxn>
                      <a:cxn ang="0">
                        <a:pos x="870" y="10"/>
                      </a:cxn>
                      <a:cxn ang="0">
                        <a:pos x="906" y="8"/>
                      </a:cxn>
                      <a:cxn ang="0">
                        <a:pos x="880" y="2"/>
                      </a:cxn>
                      <a:cxn ang="0">
                        <a:pos x="860" y="3"/>
                      </a:cxn>
                      <a:cxn ang="0">
                        <a:pos x="836" y="3"/>
                      </a:cxn>
                      <a:cxn ang="0">
                        <a:pos x="793" y="6"/>
                      </a:cxn>
                      <a:cxn ang="0">
                        <a:pos x="772" y="11"/>
                      </a:cxn>
                      <a:cxn ang="0">
                        <a:pos x="753" y="14"/>
                      </a:cxn>
                      <a:cxn ang="0">
                        <a:pos x="685" y="33"/>
                      </a:cxn>
                      <a:cxn ang="0">
                        <a:pos x="652" y="43"/>
                      </a:cxn>
                      <a:cxn ang="0">
                        <a:pos x="635" y="50"/>
                      </a:cxn>
                      <a:cxn ang="0">
                        <a:pos x="605" y="64"/>
                      </a:cxn>
                      <a:cxn ang="0">
                        <a:pos x="569" y="81"/>
                      </a:cxn>
                      <a:cxn ang="0">
                        <a:pos x="547" y="90"/>
                      </a:cxn>
                      <a:cxn ang="0">
                        <a:pos x="500" y="120"/>
                      </a:cxn>
                      <a:cxn ang="0">
                        <a:pos x="454" y="152"/>
                      </a:cxn>
                      <a:cxn ang="0">
                        <a:pos x="418" y="183"/>
                      </a:cxn>
                      <a:cxn ang="0">
                        <a:pos x="399" y="199"/>
                      </a:cxn>
                      <a:cxn ang="0">
                        <a:pos x="372" y="223"/>
                      </a:cxn>
                      <a:cxn ang="0">
                        <a:pos x="333" y="260"/>
                      </a:cxn>
                      <a:cxn ang="0">
                        <a:pos x="303" y="297"/>
                      </a:cxn>
                      <a:cxn ang="0">
                        <a:pos x="252" y="360"/>
                      </a:cxn>
                      <a:cxn ang="0">
                        <a:pos x="200" y="442"/>
                      </a:cxn>
                      <a:cxn ang="0">
                        <a:pos x="184" y="468"/>
                      </a:cxn>
                      <a:cxn ang="0">
                        <a:pos x="168" y="498"/>
                      </a:cxn>
                      <a:cxn ang="0">
                        <a:pos x="143" y="549"/>
                      </a:cxn>
                      <a:cxn ang="0">
                        <a:pos x="99" y="648"/>
                      </a:cxn>
                      <a:cxn ang="0">
                        <a:pos x="68" y="741"/>
                      </a:cxn>
                      <a:cxn ang="0">
                        <a:pos x="38" y="844"/>
                      </a:cxn>
                      <a:cxn ang="0">
                        <a:pos x="0" y="1116"/>
                      </a:cxn>
                      <a:cxn ang="0">
                        <a:pos x="9" y="1197"/>
                      </a:cxn>
                      <a:cxn ang="0">
                        <a:pos x="11" y="1180"/>
                      </a:cxn>
                      <a:cxn ang="0">
                        <a:pos x="15" y="1154"/>
                      </a:cxn>
                      <a:cxn ang="0">
                        <a:pos x="18" y="1114"/>
                      </a:cxn>
                      <a:cxn ang="0">
                        <a:pos x="40" y="988"/>
                      </a:cxn>
                      <a:cxn ang="0">
                        <a:pos x="89" y="767"/>
                      </a:cxn>
                      <a:cxn ang="0">
                        <a:pos x="117" y="681"/>
                      </a:cxn>
                      <a:cxn ang="0">
                        <a:pos x="157" y="582"/>
                      </a:cxn>
                      <a:cxn ang="0">
                        <a:pos x="164" y="564"/>
                      </a:cxn>
                      <a:cxn ang="0">
                        <a:pos x="193" y="510"/>
                      </a:cxn>
                      <a:cxn ang="0">
                        <a:pos x="216" y="471"/>
                      </a:cxn>
                    </a:cxnLst>
                    <a:rect l="0" t="0" r="r" b="b"/>
                    <a:pathLst>
                      <a:path w="913" h="1204">
                        <a:moveTo>
                          <a:pt x="243" y="429"/>
                        </a:moveTo>
                        <a:cubicBezTo>
                          <a:pt x="254" y="411"/>
                          <a:pt x="268" y="388"/>
                          <a:pt x="280" y="372"/>
                        </a:cubicBezTo>
                        <a:cubicBezTo>
                          <a:pt x="282" y="368"/>
                          <a:pt x="286" y="362"/>
                          <a:pt x="289" y="357"/>
                        </a:cubicBezTo>
                        <a:cubicBezTo>
                          <a:pt x="291" y="358"/>
                          <a:pt x="291" y="358"/>
                          <a:pt x="291" y="358"/>
                        </a:cubicBezTo>
                        <a:cubicBezTo>
                          <a:pt x="294" y="353"/>
                          <a:pt x="294" y="353"/>
                          <a:pt x="294" y="353"/>
                        </a:cubicBezTo>
                        <a:cubicBezTo>
                          <a:pt x="296" y="351"/>
                          <a:pt x="292" y="356"/>
                          <a:pt x="295" y="354"/>
                        </a:cubicBezTo>
                        <a:cubicBezTo>
                          <a:pt x="295" y="351"/>
                          <a:pt x="295" y="351"/>
                          <a:pt x="295" y="351"/>
                        </a:cubicBezTo>
                        <a:cubicBezTo>
                          <a:pt x="296" y="351"/>
                          <a:pt x="304" y="341"/>
                          <a:pt x="299" y="349"/>
                        </a:cubicBezTo>
                        <a:cubicBezTo>
                          <a:pt x="304" y="343"/>
                          <a:pt x="308" y="338"/>
                          <a:pt x="313" y="332"/>
                        </a:cubicBezTo>
                        <a:cubicBezTo>
                          <a:pt x="316" y="329"/>
                          <a:pt x="313" y="329"/>
                          <a:pt x="317" y="325"/>
                        </a:cubicBezTo>
                        <a:cubicBezTo>
                          <a:pt x="318" y="325"/>
                          <a:pt x="316" y="327"/>
                          <a:pt x="317" y="327"/>
                        </a:cubicBezTo>
                        <a:cubicBezTo>
                          <a:pt x="328" y="316"/>
                          <a:pt x="325" y="311"/>
                          <a:pt x="335" y="300"/>
                        </a:cubicBezTo>
                        <a:cubicBezTo>
                          <a:pt x="334" y="301"/>
                          <a:pt x="334" y="301"/>
                          <a:pt x="334" y="301"/>
                        </a:cubicBezTo>
                        <a:cubicBezTo>
                          <a:pt x="336" y="299"/>
                          <a:pt x="339" y="296"/>
                          <a:pt x="339" y="296"/>
                        </a:cubicBezTo>
                        <a:cubicBezTo>
                          <a:pt x="336" y="296"/>
                          <a:pt x="338" y="298"/>
                          <a:pt x="334" y="301"/>
                        </a:cubicBezTo>
                        <a:cubicBezTo>
                          <a:pt x="333" y="299"/>
                          <a:pt x="337" y="296"/>
                          <a:pt x="336" y="295"/>
                        </a:cubicBezTo>
                        <a:cubicBezTo>
                          <a:pt x="338" y="293"/>
                          <a:pt x="339" y="291"/>
                          <a:pt x="341" y="289"/>
                        </a:cubicBezTo>
                        <a:cubicBezTo>
                          <a:pt x="345" y="286"/>
                          <a:pt x="349" y="280"/>
                          <a:pt x="353" y="278"/>
                        </a:cubicBezTo>
                        <a:cubicBezTo>
                          <a:pt x="354" y="276"/>
                          <a:pt x="355" y="273"/>
                          <a:pt x="358" y="269"/>
                        </a:cubicBezTo>
                        <a:cubicBezTo>
                          <a:pt x="362" y="267"/>
                          <a:pt x="359" y="270"/>
                          <a:pt x="363" y="267"/>
                        </a:cubicBezTo>
                        <a:cubicBezTo>
                          <a:pt x="362" y="265"/>
                          <a:pt x="362" y="265"/>
                          <a:pt x="362" y="265"/>
                        </a:cubicBezTo>
                        <a:cubicBezTo>
                          <a:pt x="365" y="262"/>
                          <a:pt x="365" y="263"/>
                          <a:pt x="365" y="264"/>
                        </a:cubicBezTo>
                        <a:cubicBezTo>
                          <a:pt x="369" y="260"/>
                          <a:pt x="367" y="260"/>
                          <a:pt x="371" y="256"/>
                        </a:cubicBezTo>
                        <a:cubicBezTo>
                          <a:pt x="370" y="259"/>
                          <a:pt x="370" y="259"/>
                          <a:pt x="370" y="259"/>
                        </a:cubicBezTo>
                        <a:cubicBezTo>
                          <a:pt x="373" y="256"/>
                          <a:pt x="374" y="255"/>
                          <a:pt x="378" y="251"/>
                        </a:cubicBezTo>
                        <a:cubicBezTo>
                          <a:pt x="378" y="251"/>
                          <a:pt x="377" y="253"/>
                          <a:pt x="375" y="254"/>
                        </a:cubicBezTo>
                        <a:cubicBezTo>
                          <a:pt x="379" y="253"/>
                          <a:pt x="379" y="250"/>
                          <a:pt x="380" y="248"/>
                        </a:cubicBezTo>
                        <a:cubicBezTo>
                          <a:pt x="379" y="249"/>
                          <a:pt x="376" y="251"/>
                          <a:pt x="377" y="249"/>
                        </a:cubicBezTo>
                        <a:cubicBezTo>
                          <a:pt x="379" y="247"/>
                          <a:pt x="381" y="244"/>
                          <a:pt x="383" y="243"/>
                        </a:cubicBezTo>
                        <a:cubicBezTo>
                          <a:pt x="381" y="246"/>
                          <a:pt x="381" y="246"/>
                          <a:pt x="381" y="246"/>
                        </a:cubicBezTo>
                        <a:cubicBezTo>
                          <a:pt x="385" y="241"/>
                          <a:pt x="383" y="243"/>
                          <a:pt x="388" y="238"/>
                        </a:cubicBezTo>
                        <a:cubicBezTo>
                          <a:pt x="388" y="239"/>
                          <a:pt x="388" y="239"/>
                          <a:pt x="388" y="239"/>
                        </a:cubicBezTo>
                        <a:cubicBezTo>
                          <a:pt x="390" y="235"/>
                          <a:pt x="395" y="232"/>
                          <a:pt x="400" y="227"/>
                        </a:cubicBezTo>
                        <a:cubicBezTo>
                          <a:pt x="399" y="228"/>
                          <a:pt x="399" y="228"/>
                          <a:pt x="399" y="228"/>
                        </a:cubicBezTo>
                        <a:cubicBezTo>
                          <a:pt x="401" y="226"/>
                          <a:pt x="402" y="225"/>
                          <a:pt x="403" y="224"/>
                        </a:cubicBezTo>
                        <a:cubicBezTo>
                          <a:pt x="399" y="226"/>
                          <a:pt x="400" y="225"/>
                          <a:pt x="399" y="224"/>
                        </a:cubicBezTo>
                        <a:cubicBezTo>
                          <a:pt x="404" y="222"/>
                          <a:pt x="403" y="218"/>
                          <a:pt x="410" y="213"/>
                        </a:cubicBezTo>
                        <a:cubicBezTo>
                          <a:pt x="410" y="214"/>
                          <a:pt x="409" y="216"/>
                          <a:pt x="407" y="217"/>
                        </a:cubicBezTo>
                        <a:cubicBezTo>
                          <a:pt x="406" y="220"/>
                          <a:pt x="407" y="221"/>
                          <a:pt x="404" y="225"/>
                        </a:cubicBezTo>
                        <a:cubicBezTo>
                          <a:pt x="406" y="223"/>
                          <a:pt x="408" y="220"/>
                          <a:pt x="408" y="221"/>
                        </a:cubicBezTo>
                        <a:cubicBezTo>
                          <a:pt x="408" y="219"/>
                          <a:pt x="408" y="219"/>
                          <a:pt x="408" y="219"/>
                        </a:cubicBezTo>
                        <a:cubicBezTo>
                          <a:pt x="409" y="218"/>
                          <a:pt x="410" y="217"/>
                          <a:pt x="411" y="216"/>
                        </a:cubicBezTo>
                        <a:cubicBezTo>
                          <a:pt x="411" y="215"/>
                          <a:pt x="408" y="217"/>
                          <a:pt x="410" y="214"/>
                        </a:cubicBezTo>
                        <a:cubicBezTo>
                          <a:pt x="414" y="210"/>
                          <a:pt x="413" y="213"/>
                          <a:pt x="413" y="212"/>
                        </a:cubicBezTo>
                        <a:cubicBezTo>
                          <a:pt x="418" y="208"/>
                          <a:pt x="414" y="209"/>
                          <a:pt x="419" y="205"/>
                        </a:cubicBezTo>
                        <a:cubicBezTo>
                          <a:pt x="419" y="206"/>
                          <a:pt x="418" y="207"/>
                          <a:pt x="418" y="207"/>
                        </a:cubicBezTo>
                        <a:cubicBezTo>
                          <a:pt x="422" y="205"/>
                          <a:pt x="426" y="200"/>
                          <a:pt x="428" y="200"/>
                        </a:cubicBezTo>
                        <a:cubicBezTo>
                          <a:pt x="428" y="201"/>
                          <a:pt x="428" y="201"/>
                          <a:pt x="427" y="202"/>
                        </a:cubicBezTo>
                        <a:cubicBezTo>
                          <a:pt x="427" y="202"/>
                          <a:pt x="427" y="202"/>
                          <a:pt x="427" y="202"/>
                        </a:cubicBezTo>
                        <a:cubicBezTo>
                          <a:pt x="424" y="207"/>
                          <a:pt x="430" y="199"/>
                          <a:pt x="430" y="201"/>
                        </a:cubicBezTo>
                        <a:cubicBezTo>
                          <a:pt x="429" y="201"/>
                          <a:pt x="434" y="197"/>
                          <a:pt x="436" y="195"/>
                        </a:cubicBezTo>
                        <a:cubicBezTo>
                          <a:pt x="435" y="195"/>
                          <a:pt x="435" y="195"/>
                          <a:pt x="435" y="195"/>
                        </a:cubicBezTo>
                        <a:cubicBezTo>
                          <a:pt x="440" y="186"/>
                          <a:pt x="436" y="197"/>
                          <a:pt x="443" y="190"/>
                        </a:cubicBezTo>
                        <a:cubicBezTo>
                          <a:pt x="447" y="186"/>
                          <a:pt x="441" y="192"/>
                          <a:pt x="443" y="189"/>
                        </a:cubicBezTo>
                        <a:cubicBezTo>
                          <a:pt x="446" y="186"/>
                          <a:pt x="448" y="186"/>
                          <a:pt x="452" y="182"/>
                        </a:cubicBezTo>
                        <a:cubicBezTo>
                          <a:pt x="454" y="181"/>
                          <a:pt x="457" y="180"/>
                          <a:pt x="458" y="180"/>
                        </a:cubicBezTo>
                        <a:cubicBezTo>
                          <a:pt x="461" y="178"/>
                          <a:pt x="467" y="174"/>
                          <a:pt x="468" y="172"/>
                        </a:cubicBezTo>
                        <a:cubicBezTo>
                          <a:pt x="462" y="175"/>
                          <a:pt x="464" y="177"/>
                          <a:pt x="457" y="180"/>
                        </a:cubicBezTo>
                        <a:cubicBezTo>
                          <a:pt x="458" y="178"/>
                          <a:pt x="458" y="178"/>
                          <a:pt x="458" y="178"/>
                        </a:cubicBezTo>
                        <a:cubicBezTo>
                          <a:pt x="462" y="174"/>
                          <a:pt x="467" y="170"/>
                          <a:pt x="470" y="168"/>
                        </a:cubicBezTo>
                        <a:cubicBezTo>
                          <a:pt x="469" y="168"/>
                          <a:pt x="469" y="168"/>
                          <a:pt x="469" y="168"/>
                        </a:cubicBezTo>
                        <a:cubicBezTo>
                          <a:pt x="474" y="163"/>
                          <a:pt x="475" y="161"/>
                          <a:pt x="481" y="157"/>
                        </a:cubicBezTo>
                        <a:cubicBezTo>
                          <a:pt x="482" y="157"/>
                          <a:pt x="479" y="160"/>
                          <a:pt x="477" y="162"/>
                        </a:cubicBezTo>
                        <a:cubicBezTo>
                          <a:pt x="481" y="160"/>
                          <a:pt x="480" y="159"/>
                          <a:pt x="486" y="155"/>
                        </a:cubicBezTo>
                        <a:cubicBezTo>
                          <a:pt x="487" y="156"/>
                          <a:pt x="482" y="158"/>
                          <a:pt x="482" y="159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2"/>
                          <a:pt x="493" y="151"/>
                          <a:pt x="497" y="148"/>
                        </a:cubicBezTo>
                        <a:cubicBezTo>
                          <a:pt x="506" y="141"/>
                          <a:pt x="506" y="139"/>
                          <a:pt x="510" y="134"/>
                        </a:cubicBezTo>
                        <a:cubicBezTo>
                          <a:pt x="512" y="133"/>
                          <a:pt x="513" y="134"/>
                          <a:pt x="512" y="134"/>
                        </a:cubicBezTo>
                        <a:cubicBezTo>
                          <a:pt x="510" y="135"/>
                          <a:pt x="510" y="135"/>
                          <a:pt x="510" y="136"/>
                        </a:cubicBezTo>
                        <a:cubicBezTo>
                          <a:pt x="513" y="134"/>
                          <a:pt x="518" y="133"/>
                          <a:pt x="516" y="135"/>
                        </a:cubicBezTo>
                        <a:cubicBezTo>
                          <a:pt x="521" y="131"/>
                          <a:pt x="514" y="135"/>
                          <a:pt x="517" y="133"/>
                        </a:cubicBezTo>
                        <a:cubicBezTo>
                          <a:pt x="524" y="128"/>
                          <a:pt x="524" y="128"/>
                          <a:pt x="524" y="128"/>
                        </a:cubicBezTo>
                        <a:cubicBezTo>
                          <a:pt x="522" y="128"/>
                          <a:pt x="520" y="130"/>
                          <a:pt x="523" y="127"/>
                        </a:cubicBezTo>
                        <a:cubicBezTo>
                          <a:pt x="526" y="125"/>
                          <a:pt x="527" y="124"/>
                          <a:pt x="531" y="121"/>
                        </a:cubicBezTo>
                        <a:cubicBezTo>
                          <a:pt x="531" y="122"/>
                          <a:pt x="533" y="122"/>
                          <a:pt x="530" y="124"/>
                        </a:cubicBezTo>
                        <a:cubicBezTo>
                          <a:pt x="533" y="123"/>
                          <a:pt x="536" y="121"/>
                          <a:pt x="536" y="119"/>
                        </a:cubicBezTo>
                        <a:cubicBezTo>
                          <a:pt x="531" y="121"/>
                          <a:pt x="543" y="114"/>
                          <a:pt x="539" y="115"/>
                        </a:cubicBezTo>
                        <a:cubicBezTo>
                          <a:pt x="544" y="113"/>
                          <a:pt x="544" y="113"/>
                          <a:pt x="544" y="113"/>
                        </a:cubicBezTo>
                        <a:cubicBezTo>
                          <a:pt x="543" y="114"/>
                          <a:pt x="543" y="114"/>
                          <a:pt x="541" y="115"/>
                        </a:cubicBezTo>
                        <a:cubicBezTo>
                          <a:pt x="543" y="115"/>
                          <a:pt x="545" y="112"/>
                          <a:pt x="546" y="111"/>
                        </a:cubicBezTo>
                        <a:cubicBezTo>
                          <a:pt x="548" y="111"/>
                          <a:pt x="552" y="108"/>
                          <a:pt x="553" y="109"/>
                        </a:cubicBezTo>
                        <a:cubicBezTo>
                          <a:pt x="554" y="108"/>
                          <a:pt x="557" y="106"/>
                          <a:pt x="558" y="106"/>
                        </a:cubicBezTo>
                        <a:cubicBezTo>
                          <a:pt x="560" y="105"/>
                          <a:pt x="558" y="105"/>
                          <a:pt x="559" y="104"/>
                        </a:cubicBezTo>
                        <a:cubicBezTo>
                          <a:pt x="566" y="100"/>
                          <a:pt x="566" y="100"/>
                          <a:pt x="566" y="100"/>
                        </a:cubicBezTo>
                        <a:cubicBezTo>
                          <a:pt x="567" y="101"/>
                          <a:pt x="568" y="102"/>
                          <a:pt x="567" y="103"/>
                        </a:cubicBezTo>
                        <a:cubicBezTo>
                          <a:pt x="570" y="101"/>
                          <a:pt x="567" y="101"/>
                          <a:pt x="571" y="98"/>
                        </a:cubicBezTo>
                        <a:cubicBezTo>
                          <a:pt x="570" y="101"/>
                          <a:pt x="577" y="96"/>
                          <a:pt x="575" y="100"/>
                        </a:cubicBezTo>
                        <a:cubicBezTo>
                          <a:pt x="577" y="99"/>
                          <a:pt x="584" y="96"/>
                          <a:pt x="588" y="93"/>
                        </a:cubicBezTo>
                        <a:cubicBezTo>
                          <a:pt x="589" y="91"/>
                          <a:pt x="583" y="95"/>
                          <a:pt x="583" y="94"/>
                        </a:cubicBezTo>
                        <a:cubicBezTo>
                          <a:pt x="593" y="88"/>
                          <a:pt x="592" y="85"/>
                          <a:pt x="601" y="81"/>
                        </a:cubicBezTo>
                        <a:cubicBezTo>
                          <a:pt x="598" y="82"/>
                          <a:pt x="598" y="82"/>
                          <a:pt x="598" y="82"/>
                        </a:cubicBezTo>
                        <a:cubicBezTo>
                          <a:pt x="603" y="79"/>
                          <a:pt x="602" y="80"/>
                          <a:pt x="605" y="77"/>
                        </a:cubicBezTo>
                        <a:cubicBezTo>
                          <a:pt x="604" y="79"/>
                          <a:pt x="612" y="78"/>
                          <a:pt x="620" y="74"/>
                        </a:cubicBezTo>
                        <a:cubicBezTo>
                          <a:pt x="620" y="73"/>
                          <a:pt x="615" y="75"/>
                          <a:pt x="616" y="73"/>
                        </a:cubicBezTo>
                        <a:cubicBezTo>
                          <a:pt x="621" y="70"/>
                          <a:pt x="621" y="70"/>
                          <a:pt x="621" y="70"/>
                        </a:cubicBezTo>
                        <a:cubicBezTo>
                          <a:pt x="622" y="70"/>
                          <a:pt x="621" y="71"/>
                          <a:pt x="620" y="71"/>
                        </a:cubicBezTo>
                        <a:cubicBezTo>
                          <a:pt x="625" y="69"/>
                          <a:pt x="630" y="69"/>
                          <a:pt x="631" y="67"/>
                        </a:cubicBezTo>
                        <a:cubicBezTo>
                          <a:pt x="637" y="67"/>
                          <a:pt x="637" y="67"/>
                          <a:pt x="637" y="67"/>
                        </a:cubicBezTo>
                        <a:cubicBezTo>
                          <a:pt x="634" y="67"/>
                          <a:pt x="634" y="67"/>
                          <a:pt x="634" y="67"/>
                        </a:cubicBezTo>
                        <a:cubicBezTo>
                          <a:pt x="635" y="66"/>
                          <a:pt x="640" y="63"/>
                          <a:pt x="641" y="62"/>
                        </a:cubicBezTo>
                        <a:cubicBezTo>
                          <a:pt x="646" y="59"/>
                          <a:pt x="649" y="59"/>
                          <a:pt x="652" y="59"/>
                        </a:cubicBezTo>
                        <a:cubicBezTo>
                          <a:pt x="651" y="58"/>
                          <a:pt x="648" y="58"/>
                          <a:pt x="652" y="56"/>
                        </a:cubicBezTo>
                        <a:cubicBezTo>
                          <a:pt x="653" y="58"/>
                          <a:pt x="662" y="53"/>
                          <a:pt x="662" y="54"/>
                        </a:cubicBezTo>
                        <a:cubicBezTo>
                          <a:pt x="664" y="54"/>
                          <a:pt x="668" y="53"/>
                          <a:pt x="667" y="52"/>
                        </a:cubicBezTo>
                        <a:cubicBezTo>
                          <a:pt x="668" y="54"/>
                          <a:pt x="668" y="54"/>
                          <a:pt x="668" y="54"/>
                        </a:cubicBezTo>
                        <a:cubicBezTo>
                          <a:pt x="667" y="52"/>
                          <a:pt x="674" y="49"/>
                          <a:pt x="679" y="47"/>
                        </a:cubicBezTo>
                        <a:cubicBezTo>
                          <a:pt x="679" y="50"/>
                          <a:pt x="684" y="45"/>
                          <a:pt x="688" y="46"/>
                        </a:cubicBezTo>
                        <a:cubicBezTo>
                          <a:pt x="688" y="44"/>
                          <a:pt x="696" y="43"/>
                          <a:pt x="697" y="41"/>
                        </a:cubicBezTo>
                        <a:cubicBezTo>
                          <a:pt x="701" y="39"/>
                          <a:pt x="701" y="41"/>
                          <a:pt x="702" y="41"/>
                        </a:cubicBezTo>
                        <a:cubicBezTo>
                          <a:pt x="704" y="40"/>
                          <a:pt x="704" y="40"/>
                          <a:pt x="704" y="40"/>
                        </a:cubicBezTo>
                        <a:cubicBezTo>
                          <a:pt x="706" y="40"/>
                          <a:pt x="713" y="38"/>
                          <a:pt x="718" y="37"/>
                        </a:cubicBezTo>
                        <a:cubicBezTo>
                          <a:pt x="722" y="35"/>
                          <a:pt x="722" y="35"/>
                          <a:pt x="722" y="35"/>
                        </a:cubicBezTo>
                        <a:cubicBezTo>
                          <a:pt x="723" y="35"/>
                          <a:pt x="723" y="35"/>
                          <a:pt x="723" y="35"/>
                        </a:cubicBezTo>
                        <a:cubicBezTo>
                          <a:pt x="724" y="34"/>
                          <a:pt x="727" y="33"/>
                          <a:pt x="725" y="33"/>
                        </a:cubicBezTo>
                        <a:cubicBezTo>
                          <a:pt x="727" y="33"/>
                          <a:pt x="727" y="33"/>
                          <a:pt x="727" y="33"/>
                        </a:cubicBezTo>
                        <a:cubicBezTo>
                          <a:pt x="727" y="31"/>
                          <a:pt x="730" y="31"/>
                          <a:pt x="735" y="29"/>
                        </a:cubicBezTo>
                        <a:cubicBezTo>
                          <a:pt x="736" y="29"/>
                          <a:pt x="736" y="30"/>
                          <a:pt x="735" y="30"/>
                        </a:cubicBezTo>
                        <a:cubicBezTo>
                          <a:pt x="737" y="30"/>
                          <a:pt x="736" y="31"/>
                          <a:pt x="738" y="31"/>
                        </a:cubicBezTo>
                        <a:cubicBezTo>
                          <a:pt x="736" y="31"/>
                          <a:pt x="745" y="26"/>
                          <a:pt x="739" y="27"/>
                        </a:cubicBezTo>
                        <a:cubicBezTo>
                          <a:pt x="738" y="26"/>
                          <a:pt x="741" y="25"/>
                          <a:pt x="744" y="24"/>
                        </a:cubicBezTo>
                        <a:cubicBezTo>
                          <a:pt x="745" y="26"/>
                          <a:pt x="745" y="26"/>
                          <a:pt x="745" y="26"/>
                        </a:cubicBezTo>
                        <a:cubicBezTo>
                          <a:pt x="748" y="23"/>
                          <a:pt x="748" y="23"/>
                          <a:pt x="748" y="23"/>
                        </a:cubicBezTo>
                        <a:cubicBezTo>
                          <a:pt x="751" y="22"/>
                          <a:pt x="753" y="23"/>
                          <a:pt x="756" y="22"/>
                        </a:cubicBezTo>
                        <a:cubicBezTo>
                          <a:pt x="753" y="23"/>
                          <a:pt x="750" y="27"/>
                          <a:pt x="758" y="25"/>
                        </a:cubicBezTo>
                        <a:cubicBezTo>
                          <a:pt x="754" y="26"/>
                          <a:pt x="752" y="28"/>
                          <a:pt x="750" y="28"/>
                        </a:cubicBezTo>
                        <a:cubicBezTo>
                          <a:pt x="752" y="28"/>
                          <a:pt x="752" y="28"/>
                          <a:pt x="750" y="29"/>
                        </a:cubicBezTo>
                        <a:cubicBezTo>
                          <a:pt x="756" y="27"/>
                          <a:pt x="752" y="28"/>
                          <a:pt x="758" y="26"/>
                        </a:cubicBezTo>
                        <a:cubicBezTo>
                          <a:pt x="758" y="28"/>
                          <a:pt x="759" y="28"/>
                          <a:pt x="764" y="27"/>
                        </a:cubicBezTo>
                        <a:cubicBezTo>
                          <a:pt x="760" y="27"/>
                          <a:pt x="760" y="27"/>
                          <a:pt x="760" y="27"/>
                        </a:cubicBezTo>
                        <a:cubicBezTo>
                          <a:pt x="761" y="27"/>
                          <a:pt x="761" y="27"/>
                          <a:pt x="761" y="26"/>
                        </a:cubicBezTo>
                        <a:cubicBezTo>
                          <a:pt x="760" y="27"/>
                          <a:pt x="759" y="26"/>
                          <a:pt x="759" y="26"/>
                        </a:cubicBezTo>
                        <a:cubicBezTo>
                          <a:pt x="760" y="26"/>
                          <a:pt x="765" y="23"/>
                          <a:pt x="766" y="23"/>
                        </a:cubicBezTo>
                        <a:cubicBezTo>
                          <a:pt x="760" y="22"/>
                          <a:pt x="776" y="19"/>
                          <a:pt x="772" y="19"/>
                        </a:cubicBezTo>
                        <a:cubicBezTo>
                          <a:pt x="773" y="18"/>
                          <a:pt x="777" y="17"/>
                          <a:pt x="777" y="18"/>
                        </a:cubicBezTo>
                        <a:cubicBezTo>
                          <a:pt x="772" y="20"/>
                          <a:pt x="781" y="19"/>
                          <a:pt x="781" y="20"/>
                        </a:cubicBezTo>
                        <a:cubicBezTo>
                          <a:pt x="782" y="19"/>
                          <a:pt x="777" y="20"/>
                          <a:pt x="779" y="19"/>
                        </a:cubicBezTo>
                        <a:cubicBezTo>
                          <a:pt x="782" y="18"/>
                          <a:pt x="784" y="19"/>
                          <a:pt x="786" y="19"/>
                        </a:cubicBezTo>
                        <a:cubicBezTo>
                          <a:pt x="785" y="19"/>
                          <a:pt x="785" y="19"/>
                          <a:pt x="785" y="19"/>
                        </a:cubicBezTo>
                        <a:cubicBezTo>
                          <a:pt x="789" y="19"/>
                          <a:pt x="789" y="19"/>
                          <a:pt x="789" y="19"/>
                        </a:cubicBezTo>
                        <a:cubicBezTo>
                          <a:pt x="790" y="18"/>
                          <a:pt x="785" y="19"/>
                          <a:pt x="789" y="17"/>
                        </a:cubicBezTo>
                        <a:cubicBezTo>
                          <a:pt x="790" y="18"/>
                          <a:pt x="794" y="16"/>
                          <a:pt x="794" y="17"/>
                        </a:cubicBezTo>
                        <a:cubicBezTo>
                          <a:pt x="792" y="18"/>
                          <a:pt x="794" y="19"/>
                          <a:pt x="790" y="20"/>
                        </a:cubicBezTo>
                        <a:cubicBezTo>
                          <a:pt x="793" y="20"/>
                          <a:pt x="802" y="18"/>
                          <a:pt x="798" y="17"/>
                        </a:cubicBezTo>
                        <a:cubicBezTo>
                          <a:pt x="802" y="17"/>
                          <a:pt x="802" y="17"/>
                          <a:pt x="802" y="17"/>
                        </a:cubicBezTo>
                        <a:cubicBezTo>
                          <a:pt x="800" y="16"/>
                          <a:pt x="793" y="16"/>
                          <a:pt x="800" y="15"/>
                        </a:cubicBezTo>
                        <a:cubicBezTo>
                          <a:pt x="800" y="15"/>
                          <a:pt x="800" y="15"/>
                          <a:pt x="800" y="15"/>
                        </a:cubicBezTo>
                        <a:cubicBezTo>
                          <a:pt x="805" y="13"/>
                          <a:pt x="805" y="13"/>
                          <a:pt x="805" y="13"/>
                        </a:cubicBezTo>
                        <a:cubicBezTo>
                          <a:pt x="807" y="14"/>
                          <a:pt x="807" y="14"/>
                          <a:pt x="807" y="14"/>
                        </a:cubicBezTo>
                        <a:cubicBezTo>
                          <a:pt x="807" y="13"/>
                          <a:pt x="808" y="13"/>
                          <a:pt x="810" y="13"/>
                        </a:cubicBezTo>
                        <a:cubicBezTo>
                          <a:pt x="810" y="13"/>
                          <a:pt x="812" y="13"/>
                          <a:pt x="812" y="14"/>
                        </a:cubicBezTo>
                        <a:cubicBezTo>
                          <a:pt x="817" y="13"/>
                          <a:pt x="817" y="12"/>
                          <a:pt x="817" y="12"/>
                        </a:cubicBezTo>
                        <a:cubicBezTo>
                          <a:pt x="820" y="11"/>
                          <a:pt x="821" y="11"/>
                          <a:pt x="820" y="12"/>
                        </a:cubicBezTo>
                        <a:cubicBezTo>
                          <a:pt x="824" y="12"/>
                          <a:pt x="831" y="11"/>
                          <a:pt x="834" y="11"/>
                        </a:cubicBezTo>
                        <a:cubicBezTo>
                          <a:pt x="839" y="10"/>
                          <a:pt x="833" y="11"/>
                          <a:pt x="836" y="10"/>
                        </a:cubicBezTo>
                        <a:cubicBezTo>
                          <a:pt x="841" y="12"/>
                          <a:pt x="854" y="9"/>
                          <a:pt x="863" y="8"/>
                        </a:cubicBezTo>
                        <a:cubicBezTo>
                          <a:pt x="860" y="6"/>
                          <a:pt x="865" y="7"/>
                          <a:pt x="867" y="5"/>
                        </a:cubicBezTo>
                        <a:cubicBezTo>
                          <a:pt x="865" y="6"/>
                          <a:pt x="875" y="7"/>
                          <a:pt x="868" y="8"/>
                        </a:cubicBezTo>
                        <a:cubicBezTo>
                          <a:pt x="872" y="7"/>
                          <a:pt x="872" y="7"/>
                          <a:pt x="872" y="7"/>
                        </a:cubicBezTo>
                        <a:cubicBezTo>
                          <a:pt x="876" y="8"/>
                          <a:pt x="865" y="9"/>
                          <a:pt x="870" y="10"/>
                        </a:cubicBezTo>
                        <a:cubicBezTo>
                          <a:pt x="875" y="9"/>
                          <a:pt x="878" y="7"/>
                          <a:pt x="884" y="7"/>
                        </a:cubicBezTo>
                        <a:cubicBezTo>
                          <a:pt x="882" y="9"/>
                          <a:pt x="889" y="7"/>
                          <a:pt x="888" y="9"/>
                        </a:cubicBezTo>
                        <a:cubicBezTo>
                          <a:pt x="887" y="9"/>
                          <a:pt x="885" y="9"/>
                          <a:pt x="883" y="9"/>
                        </a:cubicBezTo>
                        <a:cubicBezTo>
                          <a:pt x="884" y="9"/>
                          <a:pt x="884" y="9"/>
                          <a:pt x="884" y="9"/>
                        </a:cubicBezTo>
                        <a:cubicBezTo>
                          <a:pt x="896" y="9"/>
                          <a:pt x="887" y="7"/>
                          <a:pt x="894" y="6"/>
                        </a:cubicBezTo>
                        <a:cubicBezTo>
                          <a:pt x="901" y="6"/>
                          <a:pt x="899" y="7"/>
                          <a:pt x="900" y="8"/>
                        </a:cubicBezTo>
                        <a:cubicBezTo>
                          <a:pt x="901" y="8"/>
                          <a:pt x="904" y="8"/>
                          <a:pt x="906" y="8"/>
                        </a:cubicBezTo>
                        <a:cubicBezTo>
                          <a:pt x="902" y="9"/>
                          <a:pt x="898" y="7"/>
                          <a:pt x="900" y="6"/>
                        </a:cubicBezTo>
                        <a:cubicBezTo>
                          <a:pt x="903" y="7"/>
                          <a:pt x="911" y="6"/>
                          <a:pt x="913" y="5"/>
                        </a:cubicBezTo>
                        <a:cubicBezTo>
                          <a:pt x="902" y="3"/>
                          <a:pt x="906" y="5"/>
                          <a:pt x="896" y="3"/>
                        </a:cubicBezTo>
                        <a:cubicBezTo>
                          <a:pt x="895" y="4"/>
                          <a:pt x="895" y="5"/>
                          <a:pt x="889" y="5"/>
                        </a:cubicBezTo>
                        <a:cubicBezTo>
                          <a:pt x="893" y="4"/>
                          <a:pt x="889" y="4"/>
                          <a:pt x="888" y="4"/>
                        </a:cubicBezTo>
                        <a:cubicBezTo>
                          <a:pt x="889" y="5"/>
                          <a:pt x="884" y="4"/>
                          <a:pt x="882" y="5"/>
                        </a:cubicBezTo>
                        <a:cubicBezTo>
                          <a:pt x="880" y="4"/>
                          <a:pt x="885" y="2"/>
                          <a:pt x="880" y="2"/>
                        </a:cubicBezTo>
                        <a:cubicBezTo>
                          <a:pt x="879" y="5"/>
                          <a:pt x="879" y="5"/>
                          <a:pt x="879" y="5"/>
                        </a:cubicBezTo>
                        <a:cubicBezTo>
                          <a:pt x="876" y="4"/>
                          <a:pt x="879" y="3"/>
                          <a:pt x="875" y="4"/>
                        </a:cubicBezTo>
                        <a:cubicBezTo>
                          <a:pt x="877" y="2"/>
                          <a:pt x="874" y="2"/>
                          <a:pt x="880" y="1"/>
                        </a:cubicBezTo>
                        <a:cubicBezTo>
                          <a:pt x="872" y="0"/>
                          <a:pt x="868" y="3"/>
                          <a:pt x="862" y="4"/>
                        </a:cubicBezTo>
                        <a:cubicBezTo>
                          <a:pt x="863" y="4"/>
                          <a:pt x="863" y="4"/>
                          <a:pt x="864" y="4"/>
                        </a:cubicBezTo>
                        <a:cubicBezTo>
                          <a:pt x="862" y="4"/>
                          <a:pt x="860" y="4"/>
                          <a:pt x="858" y="5"/>
                        </a:cubicBezTo>
                        <a:cubicBezTo>
                          <a:pt x="854" y="4"/>
                          <a:pt x="861" y="3"/>
                          <a:pt x="860" y="3"/>
                        </a:cubicBezTo>
                        <a:cubicBezTo>
                          <a:pt x="854" y="3"/>
                          <a:pt x="854" y="3"/>
                          <a:pt x="854" y="3"/>
                        </a:cubicBezTo>
                        <a:cubicBezTo>
                          <a:pt x="853" y="3"/>
                          <a:pt x="853" y="3"/>
                          <a:pt x="853" y="3"/>
                        </a:cubicBezTo>
                        <a:cubicBezTo>
                          <a:pt x="852" y="4"/>
                          <a:pt x="850" y="4"/>
                          <a:pt x="850" y="4"/>
                        </a:cubicBezTo>
                        <a:cubicBezTo>
                          <a:pt x="851" y="3"/>
                          <a:pt x="852" y="2"/>
                          <a:pt x="853" y="1"/>
                        </a:cubicBezTo>
                        <a:cubicBezTo>
                          <a:pt x="847" y="3"/>
                          <a:pt x="847" y="3"/>
                          <a:pt x="847" y="3"/>
                        </a:cubicBezTo>
                        <a:cubicBezTo>
                          <a:pt x="847" y="3"/>
                          <a:pt x="841" y="3"/>
                          <a:pt x="846" y="2"/>
                        </a:cubicBezTo>
                        <a:cubicBezTo>
                          <a:pt x="836" y="3"/>
                          <a:pt x="836" y="3"/>
                          <a:pt x="836" y="3"/>
                        </a:cubicBezTo>
                        <a:cubicBezTo>
                          <a:pt x="835" y="2"/>
                          <a:pt x="835" y="2"/>
                          <a:pt x="835" y="2"/>
                        </a:cubicBezTo>
                        <a:cubicBezTo>
                          <a:pt x="832" y="2"/>
                          <a:pt x="832" y="3"/>
                          <a:pt x="835" y="2"/>
                        </a:cubicBezTo>
                        <a:cubicBezTo>
                          <a:pt x="832" y="2"/>
                          <a:pt x="820" y="7"/>
                          <a:pt x="821" y="4"/>
                        </a:cubicBezTo>
                        <a:cubicBezTo>
                          <a:pt x="814" y="6"/>
                          <a:pt x="811" y="6"/>
                          <a:pt x="801" y="8"/>
                        </a:cubicBezTo>
                        <a:cubicBezTo>
                          <a:pt x="808" y="6"/>
                          <a:pt x="793" y="8"/>
                          <a:pt x="800" y="6"/>
                        </a:cubicBezTo>
                        <a:cubicBezTo>
                          <a:pt x="796" y="6"/>
                          <a:pt x="795" y="8"/>
                          <a:pt x="791" y="9"/>
                        </a:cubicBezTo>
                        <a:cubicBezTo>
                          <a:pt x="788" y="9"/>
                          <a:pt x="789" y="7"/>
                          <a:pt x="793" y="6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5" y="9"/>
                          <a:pt x="785" y="9"/>
                          <a:pt x="785" y="9"/>
                        </a:cubicBezTo>
                        <a:cubicBezTo>
                          <a:pt x="781" y="9"/>
                          <a:pt x="784" y="7"/>
                          <a:pt x="780" y="8"/>
                        </a:cubicBezTo>
                        <a:cubicBezTo>
                          <a:pt x="779" y="9"/>
                          <a:pt x="779" y="9"/>
                          <a:pt x="779" y="9"/>
                        </a:cubicBezTo>
                        <a:cubicBezTo>
                          <a:pt x="776" y="9"/>
                          <a:pt x="776" y="9"/>
                          <a:pt x="776" y="9"/>
                        </a:cubicBezTo>
                        <a:cubicBezTo>
                          <a:pt x="777" y="9"/>
                          <a:pt x="775" y="10"/>
                          <a:pt x="772" y="11"/>
                        </a:cubicBezTo>
                        <a:cubicBezTo>
                          <a:pt x="772" y="11"/>
                          <a:pt x="772" y="11"/>
                          <a:pt x="772" y="11"/>
                        </a:cubicBezTo>
                        <a:cubicBezTo>
                          <a:pt x="769" y="12"/>
                          <a:pt x="769" y="12"/>
                          <a:pt x="769" y="12"/>
                        </a:cubicBezTo>
                        <a:cubicBezTo>
                          <a:pt x="772" y="10"/>
                          <a:pt x="765" y="12"/>
                          <a:pt x="767" y="11"/>
                        </a:cubicBezTo>
                        <a:cubicBezTo>
                          <a:pt x="764" y="11"/>
                          <a:pt x="764" y="11"/>
                          <a:pt x="758" y="13"/>
                        </a:cubicBezTo>
                        <a:cubicBezTo>
                          <a:pt x="759" y="14"/>
                          <a:pt x="759" y="14"/>
                          <a:pt x="759" y="14"/>
                        </a:cubicBezTo>
                        <a:cubicBezTo>
                          <a:pt x="752" y="16"/>
                          <a:pt x="759" y="12"/>
                          <a:pt x="753" y="14"/>
                        </a:cubicBezTo>
                        <a:cubicBezTo>
                          <a:pt x="753" y="14"/>
                          <a:pt x="753" y="14"/>
                          <a:pt x="753" y="14"/>
                        </a:cubicBezTo>
                        <a:cubicBezTo>
                          <a:pt x="745" y="15"/>
                          <a:pt x="740" y="19"/>
                          <a:pt x="733" y="19"/>
                        </a:cubicBezTo>
                        <a:cubicBezTo>
                          <a:pt x="737" y="18"/>
                          <a:pt x="735" y="17"/>
                          <a:pt x="735" y="18"/>
                        </a:cubicBezTo>
                        <a:cubicBezTo>
                          <a:pt x="730" y="19"/>
                          <a:pt x="722" y="22"/>
                          <a:pt x="716" y="24"/>
                        </a:cubicBezTo>
                        <a:cubicBezTo>
                          <a:pt x="714" y="24"/>
                          <a:pt x="713" y="23"/>
                          <a:pt x="708" y="24"/>
                        </a:cubicBezTo>
                        <a:cubicBezTo>
                          <a:pt x="704" y="26"/>
                          <a:pt x="703" y="26"/>
                          <a:pt x="702" y="27"/>
                        </a:cubicBezTo>
                        <a:cubicBezTo>
                          <a:pt x="698" y="28"/>
                          <a:pt x="691" y="31"/>
                          <a:pt x="690" y="30"/>
                        </a:cubicBezTo>
                        <a:cubicBezTo>
                          <a:pt x="690" y="31"/>
                          <a:pt x="687" y="31"/>
                          <a:pt x="685" y="33"/>
                        </a:cubicBezTo>
                        <a:cubicBezTo>
                          <a:pt x="684" y="32"/>
                          <a:pt x="684" y="32"/>
                          <a:pt x="684" y="32"/>
                        </a:cubicBezTo>
                        <a:cubicBezTo>
                          <a:pt x="685" y="33"/>
                          <a:pt x="685" y="33"/>
                          <a:pt x="685" y="33"/>
                        </a:cubicBezTo>
                        <a:cubicBezTo>
                          <a:pt x="677" y="33"/>
                          <a:pt x="674" y="38"/>
                          <a:pt x="666" y="39"/>
                        </a:cubicBezTo>
                        <a:cubicBezTo>
                          <a:pt x="667" y="39"/>
                          <a:pt x="667" y="39"/>
                          <a:pt x="667" y="39"/>
                        </a:cubicBezTo>
                        <a:cubicBezTo>
                          <a:pt x="665" y="40"/>
                          <a:pt x="665" y="40"/>
                          <a:pt x="665" y="40"/>
                        </a:cubicBezTo>
                        <a:cubicBezTo>
                          <a:pt x="664" y="40"/>
                          <a:pt x="665" y="39"/>
                          <a:pt x="665" y="38"/>
                        </a:cubicBezTo>
                        <a:cubicBezTo>
                          <a:pt x="661" y="40"/>
                          <a:pt x="656" y="42"/>
                          <a:pt x="652" y="43"/>
                        </a:cubicBezTo>
                        <a:cubicBezTo>
                          <a:pt x="654" y="43"/>
                          <a:pt x="654" y="43"/>
                          <a:pt x="654" y="43"/>
                        </a:cubicBezTo>
                        <a:cubicBezTo>
                          <a:pt x="652" y="44"/>
                          <a:pt x="650" y="46"/>
                          <a:pt x="647" y="47"/>
                        </a:cubicBezTo>
                        <a:cubicBezTo>
                          <a:pt x="651" y="43"/>
                          <a:pt x="642" y="48"/>
                          <a:pt x="641" y="48"/>
                        </a:cubicBezTo>
                        <a:cubicBezTo>
                          <a:pt x="644" y="46"/>
                          <a:pt x="644" y="46"/>
                          <a:pt x="644" y="46"/>
                        </a:cubicBezTo>
                        <a:cubicBezTo>
                          <a:pt x="640" y="48"/>
                          <a:pt x="640" y="48"/>
                          <a:pt x="641" y="49"/>
                        </a:cubicBezTo>
                        <a:cubicBezTo>
                          <a:pt x="636" y="51"/>
                          <a:pt x="636" y="48"/>
                          <a:pt x="632" y="51"/>
                        </a:cubicBezTo>
                        <a:cubicBezTo>
                          <a:pt x="635" y="50"/>
                          <a:pt x="635" y="50"/>
                          <a:pt x="635" y="50"/>
                        </a:cubicBezTo>
                        <a:cubicBezTo>
                          <a:pt x="637" y="50"/>
                          <a:pt x="635" y="52"/>
                          <a:pt x="632" y="53"/>
                        </a:cubicBezTo>
                        <a:cubicBezTo>
                          <a:pt x="632" y="53"/>
                          <a:pt x="630" y="53"/>
                          <a:pt x="632" y="52"/>
                        </a:cubicBezTo>
                        <a:cubicBezTo>
                          <a:pt x="628" y="54"/>
                          <a:pt x="622" y="57"/>
                          <a:pt x="620" y="58"/>
                        </a:cubicBezTo>
                        <a:cubicBezTo>
                          <a:pt x="618" y="58"/>
                          <a:pt x="618" y="57"/>
                          <a:pt x="619" y="57"/>
                        </a:cubicBezTo>
                        <a:cubicBezTo>
                          <a:pt x="611" y="61"/>
                          <a:pt x="616" y="58"/>
                          <a:pt x="608" y="63"/>
                        </a:cubicBezTo>
                        <a:cubicBezTo>
                          <a:pt x="607" y="62"/>
                          <a:pt x="607" y="62"/>
                          <a:pt x="607" y="62"/>
                        </a:cubicBezTo>
                        <a:cubicBezTo>
                          <a:pt x="605" y="64"/>
                          <a:pt x="605" y="64"/>
                          <a:pt x="605" y="64"/>
                        </a:cubicBezTo>
                        <a:cubicBezTo>
                          <a:pt x="600" y="65"/>
                          <a:pt x="600" y="65"/>
                          <a:pt x="600" y="65"/>
                        </a:cubicBezTo>
                        <a:cubicBezTo>
                          <a:pt x="602" y="65"/>
                          <a:pt x="602" y="65"/>
                          <a:pt x="602" y="65"/>
                        </a:cubicBezTo>
                        <a:cubicBezTo>
                          <a:pt x="599" y="67"/>
                          <a:pt x="598" y="68"/>
                          <a:pt x="595" y="69"/>
                        </a:cubicBezTo>
                        <a:cubicBezTo>
                          <a:pt x="595" y="68"/>
                          <a:pt x="595" y="68"/>
                          <a:pt x="595" y="68"/>
                        </a:cubicBezTo>
                        <a:cubicBezTo>
                          <a:pt x="588" y="72"/>
                          <a:pt x="586" y="71"/>
                          <a:pt x="579" y="76"/>
                        </a:cubicBezTo>
                        <a:cubicBezTo>
                          <a:pt x="579" y="76"/>
                          <a:pt x="580" y="75"/>
                          <a:pt x="580" y="74"/>
                        </a:cubicBezTo>
                        <a:cubicBezTo>
                          <a:pt x="574" y="79"/>
                          <a:pt x="575" y="76"/>
                          <a:pt x="569" y="81"/>
                        </a:cubicBezTo>
                        <a:cubicBezTo>
                          <a:pt x="569" y="80"/>
                          <a:pt x="568" y="80"/>
                          <a:pt x="568" y="80"/>
                        </a:cubicBezTo>
                        <a:cubicBezTo>
                          <a:pt x="565" y="82"/>
                          <a:pt x="565" y="82"/>
                          <a:pt x="565" y="82"/>
                        </a:cubicBezTo>
                        <a:cubicBezTo>
                          <a:pt x="565" y="81"/>
                          <a:pt x="565" y="81"/>
                          <a:pt x="565" y="81"/>
                        </a:cubicBezTo>
                        <a:cubicBezTo>
                          <a:pt x="563" y="84"/>
                          <a:pt x="563" y="84"/>
                          <a:pt x="563" y="84"/>
                        </a:cubicBezTo>
                        <a:cubicBezTo>
                          <a:pt x="561" y="84"/>
                          <a:pt x="561" y="84"/>
                          <a:pt x="561" y="84"/>
                        </a:cubicBezTo>
                        <a:cubicBezTo>
                          <a:pt x="560" y="85"/>
                          <a:pt x="560" y="85"/>
                          <a:pt x="560" y="85"/>
                        </a:cubicBezTo>
                        <a:cubicBezTo>
                          <a:pt x="556" y="85"/>
                          <a:pt x="552" y="89"/>
                          <a:pt x="547" y="90"/>
                        </a:cubicBezTo>
                        <a:cubicBezTo>
                          <a:pt x="548" y="91"/>
                          <a:pt x="548" y="91"/>
                          <a:pt x="548" y="91"/>
                        </a:cubicBezTo>
                        <a:cubicBezTo>
                          <a:pt x="539" y="100"/>
                          <a:pt x="522" y="104"/>
                          <a:pt x="510" y="114"/>
                        </a:cubicBezTo>
                        <a:cubicBezTo>
                          <a:pt x="510" y="113"/>
                          <a:pt x="510" y="113"/>
                          <a:pt x="510" y="113"/>
                        </a:cubicBezTo>
                        <a:cubicBezTo>
                          <a:pt x="505" y="118"/>
                          <a:pt x="505" y="118"/>
                          <a:pt x="505" y="118"/>
                        </a:cubicBezTo>
                        <a:cubicBezTo>
                          <a:pt x="502" y="119"/>
                          <a:pt x="507" y="116"/>
                          <a:pt x="505" y="116"/>
                        </a:cubicBezTo>
                        <a:cubicBezTo>
                          <a:pt x="500" y="120"/>
                          <a:pt x="504" y="119"/>
                          <a:pt x="498" y="123"/>
                        </a:cubicBezTo>
                        <a:cubicBezTo>
                          <a:pt x="494" y="125"/>
                          <a:pt x="498" y="122"/>
                          <a:pt x="500" y="120"/>
                        </a:cubicBezTo>
                        <a:cubicBezTo>
                          <a:pt x="494" y="125"/>
                          <a:pt x="485" y="132"/>
                          <a:pt x="481" y="134"/>
                        </a:cubicBezTo>
                        <a:cubicBezTo>
                          <a:pt x="481" y="135"/>
                          <a:pt x="480" y="135"/>
                          <a:pt x="481" y="135"/>
                        </a:cubicBezTo>
                        <a:cubicBezTo>
                          <a:pt x="477" y="138"/>
                          <a:pt x="472" y="142"/>
                          <a:pt x="467" y="145"/>
                        </a:cubicBezTo>
                        <a:cubicBezTo>
                          <a:pt x="467" y="144"/>
                          <a:pt x="468" y="143"/>
                          <a:pt x="469" y="143"/>
                        </a:cubicBezTo>
                        <a:cubicBezTo>
                          <a:pt x="467" y="144"/>
                          <a:pt x="465" y="145"/>
                          <a:pt x="464" y="146"/>
                        </a:cubicBezTo>
                        <a:cubicBezTo>
                          <a:pt x="465" y="144"/>
                          <a:pt x="465" y="144"/>
                          <a:pt x="465" y="144"/>
                        </a:cubicBezTo>
                        <a:cubicBezTo>
                          <a:pt x="462" y="147"/>
                          <a:pt x="456" y="152"/>
                          <a:pt x="454" y="152"/>
                        </a:cubicBezTo>
                        <a:cubicBezTo>
                          <a:pt x="455" y="152"/>
                          <a:pt x="455" y="153"/>
                          <a:pt x="453" y="155"/>
                        </a:cubicBezTo>
                        <a:cubicBezTo>
                          <a:pt x="450" y="155"/>
                          <a:pt x="445" y="162"/>
                          <a:pt x="440" y="165"/>
                        </a:cubicBezTo>
                        <a:cubicBezTo>
                          <a:pt x="440" y="164"/>
                          <a:pt x="444" y="161"/>
                          <a:pt x="443" y="162"/>
                        </a:cubicBezTo>
                        <a:cubicBezTo>
                          <a:pt x="440" y="163"/>
                          <a:pt x="439" y="166"/>
                          <a:pt x="437" y="168"/>
                        </a:cubicBezTo>
                        <a:cubicBezTo>
                          <a:pt x="437" y="167"/>
                          <a:pt x="437" y="167"/>
                          <a:pt x="437" y="167"/>
                        </a:cubicBezTo>
                        <a:cubicBezTo>
                          <a:pt x="427" y="176"/>
                          <a:pt x="427" y="176"/>
                          <a:pt x="427" y="176"/>
                        </a:cubicBezTo>
                        <a:cubicBezTo>
                          <a:pt x="425" y="176"/>
                          <a:pt x="418" y="184"/>
                          <a:pt x="418" y="183"/>
                        </a:cubicBezTo>
                        <a:cubicBezTo>
                          <a:pt x="414" y="186"/>
                          <a:pt x="421" y="181"/>
                          <a:pt x="417" y="185"/>
                        </a:cubicBezTo>
                        <a:cubicBezTo>
                          <a:pt x="415" y="185"/>
                          <a:pt x="413" y="189"/>
                          <a:pt x="412" y="188"/>
                        </a:cubicBezTo>
                        <a:cubicBezTo>
                          <a:pt x="413" y="187"/>
                          <a:pt x="413" y="187"/>
                          <a:pt x="413" y="187"/>
                        </a:cubicBezTo>
                        <a:cubicBezTo>
                          <a:pt x="410" y="190"/>
                          <a:pt x="410" y="190"/>
                          <a:pt x="410" y="190"/>
                        </a:cubicBezTo>
                        <a:cubicBezTo>
                          <a:pt x="411" y="187"/>
                          <a:pt x="411" y="187"/>
                          <a:pt x="411" y="187"/>
                        </a:cubicBezTo>
                        <a:cubicBezTo>
                          <a:pt x="408" y="190"/>
                          <a:pt x="407" y="193"/>
                          <a:pt x="408" y="193"/>
                        </a:cubicBezTo>
                        <a:cubicBezTo>
                          <a:pt x="405" y="195"/>
                          <a:pt x="401" y="199"/>
                          <a:pt x="399" y="199"/>
                        </a:cubicBezTo>
                        <a:cubicBezTo>
                          <a:pt x="400" y="198"/>
                          <a:pt x="400" y="198"/>
                          <a:pt x="400" y="198"/>
                        </a:cubicBezTo>
                        <a:cubicBezTo>
                          <a:pt x="393" y="205"/>
                          <a:pt x="386" y="207"/>
                          <a:pt x="382" y="214"/>
                        </a:cubicBezTo>
                        <a:cubicBezTo>
                          <a:pt x="381" y="214"/>
                          <a:pt x="381" y="214"/>
                          <a:pt x="382" y="213"/>
                        </a:cubicBezTo>
                        <a:cubicBezTo>
                          <a:pt x="378" y="217"/>
                          <a:pt x="378" y="217"/>
                          <a:pt x="378" y="217"/>
                        </a:cubicBezTo>
                        <a:cubicBezTo>
                          <a:pt x="378" y="215"/>
                          <a:pt x="378" y="215"/>
                          <a:pt x="378" y="215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67" y="227"/>
                          <a:pt x="360" y="235"/>
                          <a:pt x="354" y="241"/>
                        </a:cubicBezTo>
                        <a:cubicBezTo>
                          <a:pt x="355" y="240"/>
                          <a:pt x="355" y="240"/>
                          <a:pt x="355" y="240"/>
                        </a:cubicBezTo>
                        <a:cubicBezTo>
                          <a:pt x="349" y="247"/>
                          <a:pt x="348" y="246"/>
                          <a:pt x="344" y="251"/>
                        </a:cubicBezTo>
                        <a:cubicBezTo>
                          <a:pt x="344" y="251"/>
                          <a:pt x="344" y="251"/>
                          <a:pt x="344" y="250"/>
                        </a:cubicBezTo>
                        <a:cubicBezTo>
                          <a:pt x="340" y="255"/>
                          <a:pt x="340" y="255"/>
                          <a:pt x="340" y="255"/>
                        </a:cubicBezTo>
                        <a:cubicBezTo>
                          <a:pt x="340" y="253"/>
                          <a:pt x="340" y="253"/>
                          <a:pt x="340" y="253"/>
                        </a:cubicBezTo>
                        <a:cubicBezTo>
                          <a:pt x="338" y="258"/>
                          <a:pt x="331" y="262"/>
                          <a:pt x="333" y="260"/>
                        </a:cubicBezTo>
                        <a:cubicBezTo>
                          <a:pt x="332" y="263"/>
                          <a:pt x="329" y="266"/>
                          <a:pt x="329" y="267"/>
                        </a:cubicBezTo>
                        <a:cubicBezTo>
                          <a:pt x="325" y="272"/>
                          <a:pt x="328" y="268"/>
                          <a:pt x="325" y="271"/>
                        </a:cubicBezTo>
                        <a:cubicBezTo>
                          <a:pt x="321" y="274"/>
                          <a:pt x="322" y="276"/>
                          <a:pt x="317" y="280"/>
                        </a:cubicBezTo>
                        <a:cubicBezTo>
                          <a:pt x="317" y="280"/>
                          <a:pt x="317" y="280"/>
                          <a:pt x="317" y="280"/>
                        </a:cubicBezTo>
                        <a:cubicBezTo>
                          <a:pt x="315" y="282"/>
                          <a:pt x="314" y="284"/>
                          <a:pt x="311" y="287"/>
                        </a:cubicBezTo>
                        <a:cubicBezTo>
                          <a:pt x="312" y="286"/>
                          <a:pt x="312" y="286"/>
                          <a:pt x="312" y="286"/>
                        </a:cubicBezTo>
                        <a:cubicBezTo>
                          <a:pt x="308" y="292"/>
                          <a:pt x="305" y="291"/>
                          <a:pt x="303" y="297"/>
                        </a:cubicBezTo>
                        <a:cubicBezTo>
                          <a:pt x="301" y="299"/>
                          <a:pt x="298" y="304"/>
                          <a:pt x="297" y="303"/>
                        </a:cubicBezTo>
                        <a:cubicBezTo>
                          <a:pt x="283" y="322"/>
                          <a:pt x="283" y="322"/>
                          <a:pt x="283" y="322"/>
                        </a:cubicBezTo>
                        <a:cubicBezTo>
                          <a:pt x="281" y="322"/>
                          <a:pt x="282" y="324"/>
                          <a:pt x="278" y="327"/>
                        </a:cubicBezTo>
                        <a:cubicBezTo>
                          <a:pt x="279" y="328"/>
                          <a:pt x="279" y="328"/>
                          <a:pt x="279" y="328"/>
                        </a:cubicBezTo>
                        <a:cubicBezTo>
                          <a:pt x="272" y="337"/>
                          <a:pt x="262" y="347"/>
                          <a:pt x="254" y="358"/>
                        </a:cubicBezTo>
                        <a:cubicBezTo>
                          <a:pt x="253" y="357"/>
                          <a:pt x="253" y="357"/>
                          <a:pt x="253" y="357"/>
                        </a:cubicBezTo>
                        <a:cubicBezTo>
                          <a:pt x="252" y="360"/>
                          <a:pt x="252" y="360"/>
                          <a:pt x="252" y="360"/>
                        </a:cubicBezTo>
                        <a:cubicBezTo>
                          <a:pt x="244" y="372"/>
                          <a:pt x="233" y="387"/>
                          <a:pt x="226" y="396"/>
                        </a:cubicBezTo>
                        <a:cubicBezTo>
                          <a:pt x="225" y="400"/>
                          <a:pt x="223" y="405"/>
                          <a:pt x="219" y="410"/>
                        </a:cubicBezTo>
                        <a:cubicBezTo>
                          <a:pt x="219" y="409"/>
                          <a:pt x="219" y="409"/>
                          <a:pt x="219" y="409"/>
                        </a:cubicBezTo>
                        <a:cubicBezTo>
                          <a:pt x="214" y="418"/>
                          <a:pt x="209" y="428"/>
                          <a:pt x="202" y="437"/>
                        </a:cubicBezTo>
                        <a:cubicBezTo>
                          <a:pt x="202" y="436"/>
                          <a:pt x="202" y="437"/>
                          <a:pt x="202" y="436"/>
                        </a:cubicBezTo>
                        <a:cubicBezTo>
                          <a:pt x="202" y="439"/>
                          <a:pt x="199" y="442"/>
                          <a:pt x="197" y="444"/>
                        </a:cubicBezTo>
                        <a:cubicBezTo>
                          <a:pt x="200" y="442"/>
                          <a:pt x="200" y="442"/>
                          <a:pt x="200" y="442"/>
                        </a:cubicBezTo>
                        <a:cubicBezTo>
                          <a:pt x="199" y="445"/>
                          <a:pt x="196" y="448"/>
                          <a:pt x="194" y="449"/>
                        </a:cubicBezTo>
                        <a:cubicBezTo>
                          <a:pt x="192" y="454"/>
                          <a:pt x="192" y="454"/>
                          <a:pt x="192" y="454"/>
                        </a:cubicBezTo>
                        <a:cubicBezTo>
                          <a:pt x="192" y="455"/>
                          <a:pt x="192" y="455"/>
                          <a:pt x="192" y="455"/>
                        </a:cubicBezTo>
                        <a:cubicBezTo>
                          <a:pt x="192" y="456"/>
                          <a:pt x="192" y="456"/>
                          <a:pt x="192" y="456"/>
                        </a:cubicBezTo>
                        <a:cubicBezTo>
                          <a:pt x="189" y="458"/>
                          <a:pt x="189" y="458"/>
                          <a:pt x="189" y="458"/>
                        </a:cubicBezTo>
                        <a:cubicBezTo>
                          <a:pt x="189" y="459"/>
                          <a:pt x="186" y="465"/>
                          <a:pt x="186" y="467"/>
                        </a:cubicBezTo>
                        <a:cubicBezTo>
                          <a:pt x="185" y="467"/>
                          <a:pt x="182" y="471"/>
                          <a:pt x="184" y="468"/>
                        </a:cubicBezTo>
                        <a:cubicBezTo>
                          <a:pt x="175" y="484"/>
                          <a:pt x="175" y="484"/>
                          <a:pt x="175" y="484"/>
                        </a:cubicBezTo>
                        <a:cubicBezTo>
                          <a:pt x="176" y="482"/>
                          <a:pt x="176" y="482"/>
                          <a:pt x="176" y="482"/>
                        </a:cubicBezTo>
                        <a:cubicBezTo>
                          <a:pt x="178" y="482"/>
                          <a:pt x="175" y="487"/>
                          <a:pt x="174" y="489"/>
                        </a:cubicBezTo>
                        <a:cubicBezTo>
                          <a:pt x="175" y="486"/>
                          <a:pt x="172" y="488"/>
                          <a:pt x="171" y="490"/>
                        </a:cubicBezTo>
                        <a:cubicBezTo>
                          <a:pt x="170" y="492"/>
                          <a:pt x="173" y="488"/>
                          <a:pt x="173" y="489"/>
                        </a:cubicBezTo>
                        <a:cubicBezTo>
                          <a:pt x="172" y="493"/>
                          <a:pt x="169" y="499"/>
                          <a:pt x="168" y="500"/>
                        </a:cubicBezTo>
                        <a:cubicBezTo>
                          <a:pt x="168" y="498"/>
                          <a:pt x="168" y="498"/>
                          <a:pt x="168" y="498"/>
                        </a:cubicBezTo>
                        <a:cubicBezTo>
                          <a:pt x="167" y="502"/>
                          <a:pt x="164" y="503"/>
                          <a:pt x="162" y="507"/>
                        </a:cubicBezTo>
                        <a:cubicBezTo>
                          <a:pt x="161" y="511"/>
                          <a:pt x="159" y="513"/>
                          <a:pt x="161" y="513"/>
                        </a:cubicBezTo>
                        <a:cubicBezTo>
                          <a:pt x="159" y="518"/>
                          <a:pt x="159" y="514"/>
                          <a:pt x="158" y="516"/>
                        </a:cubicBezTo>
                        <a:cubicBezTo>
                          <a:pt x="158" y="518"/>
                          <a:pt x="154" y="525"/>
                          <a:pt x="153" y="525"/>
                        </a:cubicBezTo>
                        <a:cubicBezTo>
                          <a:pt x="153" y="529"/>
                          <a:pt x="145" y="538"/>
                          <a:pt x="147" y="540"/>
                        </a:cubicBezTo>
                        <a:cubicBezTo>
                          <a:pt x="143" y="544"/>
                          <a:pt x="143" y="544"/>
                          <a:pt x="143" y="544"/>
                        </a:cubicBezTo>
                        <a:cubicBezTo>
                          <a:pt x="144" y="544"/>
                          <a:pt x="145" y="545"/>
                          <a:pt x="143" y="549"/>
                        </a:cubicBezTo>
                        <a:cubicBezTo>
                          <a:pt x="141" y="552"/>
                          <a:pt x="141" y="551"/>
                          <a:pt x="140" y="551"/>
                        </a:cubicBezTo>
                        <a:cubicBezTo>
                          <a:pt x="141" y="554"/>
                          <a:pt x="141" y="554"/>
                          <a:pt x="141" y="554"/>
                        </a:cubicBezTo>
                        <a:cubicBezTo>
                          <a:pt x="130" y="571"/>
                          <a:pt x="121" y="596"/>
                          <a:pt x="111" y="615"/>
                        </a:cubicBezTo>
                        <a:cubicBezTo>
                          <a:pt x="107" y="624"/>
                          <a:pt x="104" y="636"/>
                          <a:pt x="99" y="647"/>
                        </a:cubicBezTo>
                        <a:cubicBezTo>
                          <a:pt x="100" y="645"/>
                          <a:pt x="100" y="645"/>
                          <a:pt x="100" y="645"/>
                        </a:cubicBezTo>
                        <a:cubicBezTo>
                          <a:pt x="95" y="656"/>
                          <a:pt x="95" y="656"/>
                          <a:pt x="95" y="656"/>
                        </a:cubicBezTo>
                        <a:cubicBezTo>
                          <a:pt x="99" y="648"/>
                          <a:pt x="99" y="648"/>
                          <a:pt x="99" y="648"/>
                        </a:cubicBezTo>
                        <a:cubicBezTo>
                          <a:pt x="98" y="651"/>
                          <a:pt x="98" y="653"/>
                          <a:pt x="97" y="655"/>
                        </a:cubicBezTo>
                        <a:cubicBezTo>
                          <a:pt x="92" y="666"/>
                          <a:pt x="85" y="681"/>
                          <a:pt x="81" y="696"/>
                        </a:cubicBezTo>
                        <a:cubicBezTo>
                          <a:pt x="80" y="706"/>
                          <a:pt x="77" y="702"/>
                          <a:pt x="76" y="711"/>
                        </a:cubicBezTo>
                        <a:cubicBezTo>
                          <a:pt x="76" y="710"/>
                          <a:pt x="76" y="710"/>
                          <a:pt x="76" y="709"/>
                        </a:cubicBezTo>
                        <a:cubicBezTo>
                          <a:pt x="73" y="719"/>
                          <a:pt x="72" y="725"/>
                          <a:pt x="70" y="735"/>
                        </a:cubicBezTo>
                        <a:cubicBezTo>
                          <a:pt x="68" y="733"/>
                          <a:pt x="68" y="741"/>
                          <a:pt x="67" y="740"/>
                        </a:cubicBezTo>
                        <a:cubicBezTo>
                          <a:pt x="68" y="741"/>
                          <a:pt x="68" y="741"/>
                          <a:pt x="68" y="741"/>
                        </a:cubicBezTo>
                        <a:cubicBezTo>
                          <a:pt x="67" y="743"/>
                          <a:pt x="65" y="748"/>
                          <a:pt x="65" y="747"/>
                        </a:cubicBezTo>
                        <a:cubicBezTo>
                          <a:pt x="64" y="752"/>
                          <a:pt x="64" y="752"/>
                          <a:pt x="64" y="752"/>
                        </a:cubicBezTo>
                        <a:cubicBezTo>
                          <a:pt x="63" y="752"/>
                          <a:pt x="63" y="752"/>
                          <a:pt x="63" y="752"/>
                        </a:cubicBezTo>
                        <a:cubicBezTo>
                          <a:pt x="62" y="757"/>
                          <a:pt x="59" y="770"/>
                          <a:pt x="56" y="772"/>
                        </a:cubicBezTo>
                        <a:cubicBezTo>
                          <a:pt x="53" y="787"/>
                          <a:pt x="47" y="809"/>
                          <a:pt x="42" y="827"/>
                        </a:cubicBezTo>
                        <a:cubicBezTo>
                          <a:pt x="43" y="830"/>
                          <a:pt x="41" y="835"/>
                          <a:pt x="40" y="839"/>
                        </a:cubicBezTo>
                        <a:cubicBezTo>
                          <a:pt x="38" y="844"/>
                          <a:pt x="38" y="844"/>
                          <a:pt x="38" y="844"/>
                        </a:cubicBezTo>
                        <a:cubicBezTo>
                          <a:pt x="38" y="848"/>
                          <a:pt x="38" y="853"/>
                          <a:pt x="36" y="856"/>
                        </a:cubicBezTo>
                        <a:cubicBezTo>
                          <a:pt x="36" y="856"/>
                          <a:pt x="36" y="856"/>
                          <a:pt x="36" y="856"/>
                        </a:cubicBezTo>
                        <a:cubicBezTo>
                          <a:pt x="36" y="860"/>
                          <a:pt x="34" y="864"/>
                          <a:pt x="34" y="868"/>
                        </a:cubicBezTo>
                        <a:cubicBezTo>
                          <a:pt x="33" y="873"/>
                          <a:pt x="32" y="877"/>
                          <a:pt x="31" y="876"/>
                        </a:cubicBezTo>
                        <a:cubicBezTo>
                          <a:pt x="33" y="877"/>
                          <a:pt x="29" y="886"/>
                          <a:pt x="29" y="886"/>
                        </a:cubicBezTo>
                        <a:cubicBezTo>
                          <a:pt x="29" y="886"/>
                          <a:pt x="15" y="946"/>
                          <a:pt x="7" y="1014"/>
                        </a:cubicBezTo>
                        <a:cubicBezTo>
                          <a:pt x="3" y="1049"/>
                          <a:pt x="1" y="1085"/>
                          <a:pt x="0" y="1116"/>
                        </a:cubicBezTo>
                        <a:cubicBezTo>
                          <a:pt x="0" y="1148"/>
                          <a:pt x="1" y="1175"/>
                          <a:pt x="4" y="1189"/>
                        </a:cubicBezTo>
                        <a:cubicBezTo>
                          <a:pt x="5" y="1191"/>
                          <a:pt x="5" y="1197"/>
                          <a:pt x="6" y="1195"/>
                        </a:cubicBezTo>
                        <a:cubicBezTo>
                          <a:pt x="7" y="1199"/>
                          <a:pt x="5" y="1201"/>
                          <a:pt x="6" y="1202"/>
                        </a:cubicBezTo>
                        <a:cubicBezTo>
                          <a:pt x="7" y="1196"/>
                          <a:pt x="9" y="1204"/>
                          <a:pt x="10" y="1198"/>
                        </a:cubicBezTo>
                        <a:cubicBezTo>
                          <a:pt x="10" y="1202"/>
                          <a:pt x="10" y="1202"/>
                          <a:pt x="10" y="1202"/>
                        </a:cubicBezTo>
                        <a:cubicBezTo>
                          <a:pt x="11" y="1203"/>
                          <a:pt x="9" y="1197"/>
                          <a:pt x="11" y="1198"/>
                        </a:cubicBezTo>
                        <a:cubicBezTo>
                          <a:pt x="9" y="1197"/>
                          <a:pt x="9" y="1197"/>
                          <a:pt x="9" y="1197"/>
                        </a:cubicBezTo>
                        <a:cubicBezTo>
                          <a:pt x="9" y="1194"/>
                          <a:pt x="9" y="1192"/>
                          <a:pt x="10" y="1191"/>
                        </a:cubicBezTo>
                        <a:cubicBezTo>
                          <a:pt x="9" y="1188"/>
                          <a:pt x="7" y="1186"/>
                          <a:pt x="8" y="1180"/>
                        </a:cubicBezTo>
                        <a:cubicBezTo>
                          <a:pt x="8" y="1182"/>
                          <a:pt x="8" y="1182"/>
                          <a:pt x="8" y="1182"/>
                        </a:cubicBezTo>
                        <a:cubicBezTo>
                          <a:pt x="8" y="1176"/>
                          <a:pt x="9" y="1178"/>
                          <a:pt x="10" y="1177"/>
                        </a:cubicBezTo>
                        <a:cubicBezTo>
                          <a:pt x="10" y="1178"/>
                          <a:pt x="10" y="1178"/>
                          <a:pt x="10" y="1178"/>
                        </a:cubicBezTo>
                        <a:cubicBezTo>
                          <a:pt x="11" y="1174"/>
                          <a:pt x="11" y="1174"/>
                          <a:pt x="11" y="1174"/>
                        </a:cubicBezTo>
                        <a:cubicBezTo>
                          <a:pt x="10" y="1177"/>
                          <a:pt x="11" y="1183"/>
                          <a:pt x="11" y="1180"/>
                        </a:cubicBezTo>
                        <a:cubicBezTo>
                          <a:pt x="12" y="1174"/>
                          <a:pt x="11" y="1182"/>
                          <a:pt x="11" y="1177"/>
                        </a:cubicBezTo>
                        <a:cubicBezTo>
                          <a:pt x="11" y="1174"/>
                          <a:pt x="12" y="1175"/>
                          <a:pt x="12" y="1175"/>
                        </a:cubicBezTo>
                        <a:cubicBezTo>
                          <a:pt x="12" y="1170"/>
                          <a:pt x="12" y="1170"/>
                          <a:pt x="12" y="1170"/>
                        </a:cubicBezTo>
                        <a:cubicBezTo>
                          <a:pt x="13" y="1170"/>
                          <a:pt x="12" y="1173"/>
                          <a:pt x="13" y="1171"/>
                        </a:cubicBezTo>
                        <a:cubicBezTo>
                          <a:pt x="12" y="1164"/>
                          <a:pt x="12" y="1164"/>
                          <a:pt x="12" y="1164"/>
                        </a:cubicBezTo>
                        <a:cubicBezTo>
                          <a:pt x="14" y="1163"/>
                          <a:pt x="11" y="1157"/>
                          <a:pt x="13" y="1154"/>
                        </a:cubicBezTo>
                        <a:cubicBezTo>
                          <a:pt x="14" y="1159"/>
                          <a:pt x="14" y="1153"/>
                          <a:pt x="15" y="1154"/>
                        </a:cubicBezTo>
                        <a:cubicBezTo>
                          <a:pt x="15" y="1142"/>
                          <a:pt x="15" y="1142"/>
                          <a:pt x="15" y="1142"/>
                        </a:cubicBezTo>
                        <a:cubicBezTo>
                          <a:pt x="16" y="1141"/>
                          <a:pt x="16" y="1145"/>
                          <a:pt x="16" y="1144"/>
                        </a:cubicBezTo>
                        <a:cubicBezTo>
                          <a:pt x="16" y="1141"/>
                          <a:pt x="15" y="1140"/>
                          <a:pt x="15" y="1139"/>
                        </a:cubicBezTo>
                        <a:cubicBezTo>
                          <a:pt x="16" y="1138"/>
                          <a:pt x="16" y="1130"/>
                          <a:pt x="17" y="1130"/>
                        </a:cubicBezTo>
                        <a:cubicBezTo>
                          <a:pt x="19" y="1122"/>
                          <a:pt x="15" y="1127"/>
                          <a:pt x="17" y="1119"/>
                        </a:cubicBezTo>
                        <a:cubicBezTo>
                          <a:pt x="18" y="1118"/>
                          <a:pt x="17" y="1125"/>
                          <a:pt x="18" y="1122"/>
                        </a:cubicBezTo>
                        <a:cubicBezTo>
                          <a:pt x="18" y="1114"/>
                          <a:pt x="18" y="1114"/>
                          <a:pt x="18" y="1114"/>
                        </a:cubicBezTo>
                        <a:cubicBezTo>
                          <a:pt x="18" y="1115"/>
                          <a:pt x="19" y="1116"/>
                          <a:pt x="19" y="1119"/>
                        </a:cubicBezTo>
                        <a:cubicBezTo>
                          <a:pt x="21" y="1098"/>
                          <a:pt x="26" y="1087"/>
                          <a:pt x="27" y="1067"/>
                        </a:cubicBezTo>
                        <a:cubicBezTo>
                          <a:pt x="28" y="1065"/>
                          <a:pt x="27" y="1069"/>
                          <a:pt x="28" y="1071"/>
                        </a:cubicBezTo>
                        <a:cubicBezTo>
                          <a:pt x="28" y="1057"/>
                          <a:pt x="32" y="1052"/>
                          <a:pt x="33" y="1040"/>
                        </a:cubicBezTo>
                        <a:cubicBezTo>
                          <a:pt x="32" y="1040"/>
                          <a:pt x="32" y="1040"/>
                          <a:pt x="32" y="1040"/>
                        </a:cubicBezTo>
                        <a:cubicBezTo>
                          <a:pt x="36" y="1024"/>
                          <a:pt x="37" y="1004"/>
                          <a:pt x="41" y="986"/>
                        </a:cubicBezTo>
                        <a:cubicBezTo>
                          <a:pt x="40" y="988"/>
                          <a:pt x="40" y="988"/>
                          <a:pt x="40" y="988"/>
                        </a:cubicBezTo>
                        <a:cubicBezTo>
                          <a:pt x="39" y="985"/>
                          <a:pt x="40" y="981"/>
                          <a:pt x="40" y="978"/>
                        </a:cubicBezTo>
                        <a:cubicBezTo>
                          <a:pt x="40" y="977"/>
                          <a:pt x="41" y="980"/>
                          <a:pt x="42" y="975"/>
                        </a:cubicBezTo>
                        <a:cubicBezTo>
                          <a:pt x="41" y="976"/>
                          <a:pt x="41" y="978"/>
                          <a:pt x="40" y="977"/>
                        </a:cubicBezTo>
                        <a:cubicBezTo>
                          <a:pt x="45" y="962"/>
                          <a:pt x="50" y="928"/>
                          <a:pt x="56" y="903"/>
                        </a:cubicBezTo>
                        <a:cubicBezTo>
                          <a:pt x="62" y="868"/>
                          <a:pt x="72" y="831"/>
                          <a:pt x="81" y="797"/>
                        </a:cubicBezTo>
                        <a:cubicBezTo>
                          <a:pt x="79" y="802"/>
                          <a:pt x="78" y="799"/>
                          <a:pt x="79" y="796"/>
                        </a:cubicBezTo>
                        <a:cubicBezTo>
                          <a:pt x="86" y="786"/>
                          <a:pt x="84" y="777"/>
                          <a:pt x="89" y="767"/>
                        </a:cubicBezTo>
                        <a:cubicBezTo>
                          <a:pt x="94" y="747"/>
                          <a:pt x="103" y="731"/>
                          <a:pt x="106" y="712"/>
                        </a:cubicBezTo>
                        <a:cubicBezTo>
                          <a:pt x="107" y="712"/>
                          <a:pt x="107" y="712"/>
                          <a:pt x="107" y="712"/>
                        </a:cubicBezTo>
                        <a:cubicBezTo>
                          <a:pt x="108" y="710"/>
                          <a:pt x="108" y="709"/>
                          <a:pt x="109" y="706"/>
                        </a:cubicBezTo>
                        <a:cubicBezTo>
                          <a:pt x="109" y="706"/>
                          <a:pt x="109" y="706"/>
                          <a:pt x="109" y="706"/>
                        </a:cubicBezTo>
                        <a:cubicBezTo>
                          <a:pt x="112" y="700"/>
                          <a:pt x="113" y="691"/>
                          <a:pt x="115" y="688"/>
                        </a:cubicBezTo>
                        <a:cubicBezTo>
                          <a:pt x="114" y="687"/>
                          <a:pt x="114" y="687"/>
                          <a:pt x="114" y="687"/>
                        </a:cubicBezTo>
                        <a:cubicBezTo>
                          <a:pt x="116" y="683"/>
                          <a:pt x="116" y="685"/>
                          <a:pt x="117" y="681"/>
                        </a:cubicBezTo>
                        <a:cubicBezTo>
                          <a:pt x="117" y="681"/>
                          <a:pt x="117" y="681"/>
                          <a:pt x="117" y="681"/>
                        </a:cubicBezTo>
                        <a:cubicBezTo>
                          <a:pt x="118" y="676"/>
                          <a:pt x="118" y="676"/>
                          <a:pt x="118" y="676"/>
                        </a:cubicBezTo>
                        <a:cubicBezTo>
                          <a:pt x="120" y="677"/>
                          <a:pt x="122" y="665"/>
                          <a:pt x="124" y="663"/>
                        </a:cubicBezTo>
                        <a:cubicBezTo>
                          <a:pt x="126" y="657"/>
                          <a:pt x="129" y="648"/>
                          <a:pt x="132" y="640"/>
                        </a:cubicBezTo>
                        <a:cubicBezTo>
                          <a:pt x="134" y="639"/>
                          <a:pt x="137" y="630"/>
                          <a:pt x="140" y="624"/>
                        </a:cubicBezTo>
                        <a:cubicBezTo>
                          <a:pt x="145" y="613"/>
                          <a:pt x="151" y="596"/>
                          <a:pt x="158" y="582"/>
                        </a:cubicBezTo>
                        <a:cubicBezTo>
                          <a:pt x="157" y="582"/>
                          <a:pt x="157" y="582"/>
                          <a:pt x="157" y="582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62" y="576"/>
                          <a:pt x="163" y="569"/>
                          <a:pt x="165" y="567"/>
                        </a:cubicBezTo>
                        <a:cubicBezTo>
                          <a:pt x="163" y="568"/>
                          <a:pt x="164" y="569"/>
                          <a:pt x="163" y="572"/>
                        </a:cubicBezTo>
                        <a:cubicBezTo>
                          <a:pt x="161" y="574"/>
                          <a:pt x="161" y="571"/>
                          <a:pt x="163" y="567"/>
                        </a:cubicBezTo>
                        <a:cubicBezTo>
                          <a:pt x="164" y="567"/>
                          <a:pt x="164" y="567"/>
                          <a:pt x="164" y="567"/>
                        </a:cubicBezTo>
                        <a:cubicBezTo>
                          <a:pt x="164" y="564"/>
                          <a:pt x="164" y="564"/>
                          <a:pt x="164" y="564"/>
                        </a:cubicBezTo>
                        <a:cubicBezTo>
                          <a:pt x="165" y="564"/>
                          <a:pt x="167" y="562"/>
                          <a:pt x="168" y="562"/>
                        </a:cubicBezTo>
                        <a:cubicBezTo>
                          <a:pt x="174" y="550"/>
                          <a:pt x="176" y="541"/>
                          <a:pt x="183" y="528"/>
                        </a:cubicBezTo>
                        <a:cubicBezTo>
                          <a:pt x="183" y="530"/>
                          <a:pt x="187" y="519"/>
                          <a:pt x="188" y="523"/>
                        </a:cubicBezTo>
                        <a:cubicBezTo>
                          <a:pt x="191" y="515"/>
                          <a:pt x="186" y="523"/>
                          <a:pt x="186" y="519"/>
                        </a:cubicBezTo>
                        <a:cubicBezTo>
                          <a:pt x="188" y="517"/>
                          <a:pt x="188" y="515"/>
                          <a:pt x="189" y="515"/>
                        </a:cubicBezTo>
                        <a:cubicBezTo>
                          <a:pt x="189" y="516"/>
                          <a:pt x="191" y="513"/>
                          <a:pt x="190" y="515"/>
                        </a:cubicBezTo>
                        <a:cubicBezTo>
                          <a:pt x="193" y="510"/>
                          <a:pt x="193" y="510"/>
                          <a:pt x="193" y="510"/>
                        </a:cubicBezTo>
                        <a:cubicBezTo>
                          <a:pt x="193" y="510"/>
                          <a:pt x="193" y="511"/>
                          <a:pt x="193" y="512"/>
                        </a:cubicBezTo>
                        <a:cubicBezTo>
                          <a:pt x="197" y="501"/>
                          <a:pt x="203" y="494"/>
                          <a:pt x="207" y="485"/>
                        </a:cubicBezTo>
                        <a:cubicBezTo>
                          <a:pt x="207" y="484"/>
                          <a:pt x="205" y="488"/>
                          <a:pt x="205" y="487"/>
                        </a:cubicBezTo>
                        <a:cubicBezTo>
                          <a:pt x="209" y="478"/>
                          <a:pt x="211" y="480"/>
                          <a:pt x="215" y="471"/>
                        </a:cubicBezTo>
                        <a:cubicBezTo>
                          <a:pt x="214" y="473"/>
                          <a:pt x="214" y="473"/>
                          <a:pt x="214" y="473"/>
                        </a:cubicBezTo>
                        <a:cubicBezTo>
                          <a:pt x="215" y="470"/>
                          <a:pt x="215" y="469"/>
                          <a:pt x="219" y="465"/>
                        </a:cubicBezTo>
                        <a:cubicBezTo>
                          <a:pt x="220" y="465"/>
                          <a:pt x="217" y="469"/>
                          <a:pt x="216" y="471"/>
                        </a:cubicBezTo>
                        <a:cubicBezTo>
                          <a:pt x="218" y="468"/>
                          <a:pt x="223" y="461"/>
                          <a:pt x="220" y="462"/>
                        </a:cubicBezTo>
                        <a:cubicBezTo>
                          <a:pt x="222" y="459"/>
                          <a:pt x="224" y="458"/>
                          <a:pt x="225" y="456"/>
                        </a:cubicBezTo>
                        <a:cubicBezTo>
                          <a:pt x="225" y="456"/>
                          <a:pt x="223" y="459"/>
                          <a:pt x="223" y="457"/>
                        </a:cubicBezTo>
                        <a:cubicBezTo>
                          <a:pt x="227" y="452"/>
                          <a:pt x="231" y="444"/>
                          <a:pt x="235" y="439"/>
                        </a:cubicBezTo>
                        <a:cubicBezTo>
                          <a:pt x="235" y="439"/>
                          <a:pt x="236" y="439"/>
                          <a:pt x="236" y="439"/>
                        </a:cubicBezTo>
                        <a:cubicBezTo>
                          <a:pt x="238" y="434"/>
                          <a:pt x="239" y="436"/>
                          <a:pt x="243" y="42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5" name="Freeform 156">
                    <a:extLst>
                      <a:ext uri="{FF2B5EF4-FFF2-40B4-BE49-F238E27FC236}">
                        <a16:creationId xmlns:a16="http://schemas.microsoft.com/office/drawing/2014/main" id="{EC748A07-9B27-461E-90C7-1A7F07C537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26338" y="2025650"/>
                    <a:ext cx="7937" cy="793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3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3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6" name="Freeform 157">
                    <a:extLst>
                      <a:ext uri="{FF2B5EF4-FFF2-40B4-BE49-F238E27FC236}">
                        <a16:creationId xmlns:a16="http://schemas.microsoft.com/office/drawing/2014/main" id="{FA70C0DA-5B4C-4FE0-B240-F22325D416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8688" y="22399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7" name="Freeform 158">
                    <a:extLst>
                      <a:ext uri="{FF2B5EF4-FFF2-40B4-BE49-F238E27FC236}">
                        <a16:creationId xmlns:a16="http://schemas.microsoft.com/office/drawing/2014/main" id="{3B9A10B5-3382-483E-8AB7-8F85BCDCEE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21538" y="2297113"/>
                    <a:ext cx="7937" cy="4763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0" y="2"/>
                      </a:cxn>
                      <a:cxn ang="0">
                        <a:pos x="2" y="2"/>
                      </a:cxn>
                    </a:cxnLst>
                    <a:rect l="0" t="0" r="r" b="b"/>
                    <a:pathLst>
                      <a:path w="3" h="2">
                        <a:moveTo>
                          <a:pt x="2" y="2"/>
                        </a:moveTo>
                        <a:cubicBezTo>
                          <a:pt x="3" y="0"/>
                          <a:pt x="1" y="1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8" name="Freeform 159">
                    <a:extLst>
                      <a:ext uri="{FF2B5EF4-FFF2-40B4-BE49-F238E27FC236}">
                        <a16:creationId xmlns:a16="http://schemas.microsoft.com/office/drawing/2014/main" id="{1D70CD01-9B33-495A-A5B3-84F54843DC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85088" y="19161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9" name="Freeform 160">
                    <a:extLst>
                      <a:ext uri="{FF2B5EF4-FFF2-40B4-BE49-F238E27FC236}">
                        <a16:creationId xmlns:a16="http://schemas.microsoft.com/office/drawing/2014/main" id="{AC134DFF-A74E-4EC0-9B56-78FFF40A16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67688" y="17176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0" name="Freeform 161">
                    <a:extLst>
                      <a:ext uri="{FF2B5EF4-FFF2-40B4-BE49-F238E27FC236}">
                        <a16:creationId xmlns:a16="http://schemas.microsoft.com/office/drawing/2014/main" id="{49024F31-99B6-4257-BE8C-9C219F19D0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32763" y="1720850"/>
                    <a:ext cx="6350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1" name="Freeform 162">
                    <a:extLst>
                      <a:ext uri="{FF2B5EF4-FFF2-40B4-BE49-F238E27FC236}">
                        <a16:creationId xmlns:a16="http://schemas.microsoft.com/office/drawing/2014/main" id="{B6F471B2-DFE0-4973-865F-E80FD3625B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77138" y="1984375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2" name="Freeform 163">
                    <a:extLst>
                      <a:ext uri="{FF2B5EF4-FFF2-40B4-BE49-F238E27FC236}">
                        <a16:creationId xmlns:a16="http://schemas.microsoft.com/office/drawing/2014/main" id="{A3B3356F-BBF0-4706-B87E-750F77EC4B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20063" y="1725613"/>
                    <a:ext cx="7937" cy="3175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3" name="Freeform 164">
                    <a:extLst>
                      <a:ext uri="{FF2B5EF4-FFF2-40B4-BE49-F238E27FC236}">
                        <a16:creationId xmlns:a16="http://schemas.microsoft.com/office/drawing/2014/main" id="{5BC4ABF2-FA29-4D4F-96F3-4939A24F3E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67688" y="1716088"/>
                    <a:ext cx="9525" cy="1588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4" h="1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4" name="Freeform 165">
                    <a:extLst>
                      <a:ext uri="{FF2B5EF4-FFF2-40B4-BE49-F238E27FC236}">
                        <a16:creationId xmlns:a16="http://schemas.microsoft.com/office/drawing/2014/main" id="{9D918C5D-15D1-4D4D-99D9-63A55DFF99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0188" y="1822450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5" name="Freeform 166">
                    <a:extLst>
                      <a:ext uri="{FF2B5EF4-FFF2-40B4-BE49-F238E27FC236}">
                        <a16:creationId xmlns:a16="http://schemas.microsoft.com/office/drawing/2014/main" id="{406C5D8D-8EFC-49BD-B424-71B20F6ECD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94663" y="17383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6" name="Freeform 167">
                    <a:extLst>
                      <a:ext uri="{FF2B5EF4-FFF2-40B4-BE49-F238E27FC236}">
                        <a16:creationId xmlns:a16="http://schemas.microsoft.com/office/drawing/2014/main" id="{2DC27AD0-DA30-4D9B-8DEC-3F424B16D1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04200" y="1711325"/>
                    <a:ext cx="4762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2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7" name="Freeform 168">
                    <a:extLst>
                      <a:ext uri="{FF2B5EF4-FFF2-40B4-BE49-F238E27FC236}">
                        <a16:creationId xmlns:a16="http://schemas.microsoft.com/office/drawing/2014/main" id="{4445E685-E804-4020-A253-0714C686ED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56550" y="1779588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0"/>
                      </a:cxn>
                      <a:cxn ang="0">
                        <a:pos x="1" y="2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27" name="Group 337">
                  <a:extLst>
                    <a:ext uri="{FF2B5EF4-FFF2-40B4-BE49-F238E27FC236}">
                      <a16:creationId xmlns:a16="http://schemas.microsoft.com/office/drawing/2014/main" id="{770831C3-7D3A-49FD-B471-337F0F714D4B}"/>
                    </a:ext>
                  </a:extLst>
                </p:cNvPr>
                <p:cNvGrpSpPr/>
                <p:nvPr/>
              </p:nvGrpSpPr>
              <p:grpSpPr>
                <a:xfrm rot="15155533" flipH="1">
                  <a:off x="1114059" y="1803071"/>
                  <a:ext cx="2159193" cy="2610180"/>
                  <a:chOff x="6326188" y="1654175"/>
                  <a:chExt cx="2192337" cy="2967038"/>
                </a:xfrm>
                <a:solidFill>
                  <a:schemeClr val="bg2">
                    <a:lumMod val="75000"/>
                  </a:schemeClr>
                </a:solidFill>
              </p:grpSpPr>
              <p:sp>
                <p:nvSpPr>
                  <p:cNvPr id="369" name="Freeform 129">
                    <a:extLst>
                      <a:ext uri="{FF2B5EF4-FFF2-40B4-BE49-F238E27FC236}">
                        <a16:creationId xmlns:a16="http://schemas.microsoft.com/office/drawing/2014/main" id="{026841D9-3AE3-449F-BFA6-156D9A16C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27988" y="17208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0" name="Freeform 130">
                    <a:extLst>
                      <a:ext uri="{FF2B5EF4-FFF2-40B4-BE49-F238E27FC236}">
                        <a16:creationId xmlns:a16="http://schemas.microsoft.com/office/drawing/2014/main" id="{EC8A6B14-8146-42BA-85FD-3876C247A7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24775" y="1841500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1" name="Freeform 131">
                    <a:extLst>
                      <a:ext uri="{FF2B5EF4-FFF2-40B4-BE49-F238E27FC236}">
                        <a16:creationId xmlns:a16="http://schemas.microsoft.com/office/drawing/2014/main" id="{2ADA35F8-98AE-41FF-95F8-1EC633495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18488" y="1671638"/>
                    <a:ext cx="12700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5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5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2" name="Freeform 132">
                    <a:extLst>
                      <a:ext uri="{FF2B5EF4-FFF2-40B4-BE49-F238E27FC236}">
                        <a16:creationId xmlns:a16="http://schemas.microsoft.com/office/drawing/2014/main" id="{198E8EA6-6D58-4279-A751-1423E88B3B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69150" y="226377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3" name="Freeform 133">
                    <a:extLst>
                      <a:ext uri="{FF2B5EF4-FFF2-40B4-BE49-F238E27FC236}">
                        <a16:creationId xmlns:a16="http://schemas.microsoft.com/office/drawing/2014/main" id="{E81BFA20-BA3D-4408-8C72-3961F52BD9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80300" y="1995488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4" name="Freeform 134">
                    <a:extLst>
                      <a:ext uri="{FF2B5EF4-FFF2-40B4-BE49-F238E27FC236}">
                        <a16:creationId xmlns:a16="http://schemas.microsoft.com/office/drawing/2014/main" id="{D0EBEF6E-20BB-4627-8EA8-D5F5A95D60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18500" y="1681163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5" name="Freeform 135">
                    <a:extLst>
                      <a:ext uri="{FF2B5EF4-FFF2-40B4-BE49-F238E27FC236}">
                        <a16:creationId xmlns:a16="http://schemas.microsoft.com/office/drawing/2014/main" id="{28FA2249-7DA2-4AE9-930C-7E8F192FA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16938" y="16557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6" name="Freeform 136">
                    <a:extLst>
                      <a:ext uri="{FF2B5EF4-FFF2-40B4-BE49-F238E27FC236}">
                        <a16:creationId xmlns:a16="http://schemas.microsoft.com/office/drawing/2014/main" id="{E9A89E61-8B4E-417F-A76C-02DD9FD472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34388" y="1654175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7" name="Freeform 137">
                    <a:extLst>
                      <a:ext uri="{FF2B5EF4-FFF2-40B4-BE49-F238E27FC236}">
                        <a16:creationId xmlns:a16="http://schemas.microsoft.com/office/drawing/2014/main" id="{296C86D9-F216-417E-B128-803779B834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32800" y="16541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8" name="Freeform 138">
                    <a:extLst>
                      <a:ext uri="{FF2B5EF4-FFF2-40B4-BE49-F238E27FC236}">
                        <a16:creationId xmlns:a16="http://schemas.microsoft.com/office/drawing/2014/main" id="{E0A0E29F-6B3B-41D6-87A6-0A5F0D36CC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6188" y="4597400"/>
                    <a:ext cx="3175" cy="174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7">
                        <a:moveTo>
                          <a:pt x="0" y="0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9" name="Freeform 139">
                    <a:extLst>
                      <a:ext uri="{FF2B5EF4-FFF2-40B4-BE49-F238E27FC236}">
                        <a16:creationId xmlns:a16="http://schemas.microsoft.com/office/drawing/2014/main" id="{181247F8-BB68-4046-AEBA-C1E617DE1E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89738" y="277336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0" name="Freeform 140">
                    <a:extLst>
                      <a:ext uri="{FF2B5EF4-FFF2-40B4-BE49-F238E27FC236}">
                        <a16:creationId xmlns:a16="http://schemas.microsoft.com/office/drawing/2014/main" id="{FD561DBC-1168-431D-ADC5-29CA4AFAE6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42063" y="4603750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1" name="Freeform 141">
                    <a:extLst>
                      <a:ext uri="{FF2B5EF4-FFF2-40B4-BE49-F238E27FC236}">
                        <a16:creationId xmlns:a16="http://schemas.microsoft.com/office/drawing/2014/main" id="{60ACA8A3-5CDB-4130-A488-DD6A3F7025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07375" y="1704975"/>
                    <a:ext cx="17462" cy="635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2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7" h="2">
                        <a:moveTo>
                          <a:pt x="7" y="0"/>
                        </a:moveTo>
                        <a:cubicBezTo>
                          <a:pt x="5" y="1"/>
                          <a:pt x="0" y="1"/>
                          <a:pt x="0" y="2"/>
                        </a:cubicBezTo>
                        <a:cubicBezTo>
                          <a:pt x="3" y="1"/>
                          <a:pt x="6" y="1"/>
                          <a:pt x="7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2" name="Freeform 142">
                    <a:extLst>
                      <a:ext uri="{FF2B5EF4-FFF2-40B4-BE49-F238E27FC236}">
                        <a16:creationId xmlns:a16="http://schemas.microsoft.com/office/drawing/2014/main" id="{629D7CE0-E8A4-4A2B-BFD6-EB61F13277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88150" y="2924175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3" name="Freeform 143">
                    <a:extLst>
                      <a:ext uri="{FF2B5EF4-FFF2-40B4-BE49-F238E27FC236}">
                        <a16:creationId xmlns:a16="http://schemas.microsoft.com/office/drawing/2014/main" id="{4A8BD77F-28C3-432F-AF15-6FBBB402B0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42063" y="46021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4" name="Rectangle 144">
                    <a:extLst>
                      <a:ext uri="{FF2B5EF4-FFF2-40B4-BE49-F238E27FC236}">
                        <a16:creationId xmlns:a16="http://schemas.microsoft.com/office/drawing/2014/main" id="{B8BFB9D7-9368-460C-9C5D-3C997E9A3A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18275" y="3373438"/>
                    <a:ext cx="1587" cy="158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5" name="Freeform 145">
                    <a:extLst>
                      <a:ext uri="{FF2B5EF4-FFF2-40B4-BE49-F238E27FC236}">
                        <a16:creationId xmlns:a16="http://schemas.microsoft.com/office/drawing/2014/main" id="{E5DBE5A2-6302-4451-9B2F-83F8DA6945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05575" y="3398838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h="3">
                        <a:moveTo>
                          <a:pt x="0" y="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6" name="Freeform 146">
                    <a:extLst>
                      <a:ext uri="{FF2B5EF4-FFF2-40B4-BE49-F238E27FC236}">
                        <a16:creationId xmlns:a16="http://schemas.microsoft.com/office/drawing/2014/main" id="{B5E231CF-4905-49BA-B998-5436CF6687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9363" y="4614863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7" name="Freeform 147">
                    <a:extLst>
                      <a:ext uri="{FF2B5EF4-FFF2-40B4-BE49-F238E27FC236}">
                        <a16:creationId xmlns:a16="http://schemas.microsoft.com/office/drawing/2014/main" id="{81216EC2-D0D9-4254-9653-43FB3CB7AF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05563" y="3765550"/>
                    <a:ext cx="3175" cy="4763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8" name="Freeform 148">
                    <a:extLst>
                      <a:ext uri="{FF2B5EF4-FFF2-40B4-BE49-F238E27FC236}">
                        <a16:creationId xmlns:a16="http://schemas.microsoft.com/office/drawing/2014/main" id="{E8279223-1B3C-4F86-8680-38F4EB91C2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7288" y="197802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9" name="Freeform 149">
                    <a:extLst>
                      <a:ext uri="{FF2B5EF4-FFF2-40B4-BE49-F238E27FC236}">
                        <a16:creationId xmlns:a16="http://schemas.microsoft.com/office/drawing/2014/main" id="{EA22F384-40A2-40C8-BDA7-61951EDABB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35838" y="21828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0" name="Freeform 150">
                    <a:extLst>
                      <a:ext uri="{FF2B5EF4-FFF2-40B4-BE49-F238E27FC236}">
                        <a16:creationId xmlns:a16="http://schemas.microsoft.com/office/drawing/2014/main" id="{56E6443F-3F62-4E1B-842F-9E4F80DCEB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39013" y="2171700"/>
                    <a:ext cx="6350" cy="1111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4">
                        <a:moveTo>
                          <a:pt x="3" y="0"/>
                        </a:moveTo>
                        <a:cubicBezTo>
                          <a:pt x="2" y="1"/>
                          <a:pt x="0" y="3"/>
                          <a:pt x="0" y="4"/>
                        </a:cubicBezTo>
                        <a:cubicBezTo>
                          <a:pt x="1" y="3"/>
                          <a:pt x="2" y="2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1" name="Freeform 151">
                    <a:extLst>
                      <a:ext uri="{FF2B5EF4-FFF2-40B4-BE49-F238E27FC236}">
                        <a16:creationId xmlns:a16="http://schemas.microsoft.com/office/drawing/2014/main" id="{AAFAC5AC-F76A-4059-BCA0-E662C5C3D9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16788" y="22002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2" name="Freeform 152">
                    <a:extLst>
                      <a:ext uri="{FF2B5EF4-FFF2-40B4-BE49-F238E27FC236}">
                        <a16:creationId xmlns:a16="http://schemas.microsoft.com/office/drawing/2014/main" id="{A3A02EBA-DA9C-4BA3-B1EC-A2C597BEAD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26338" y="202882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3" name="Freeform 153">
                    <a:extLst>
                      <a:ext uri="{FF2B5EF4-FFF2-40B4-BE49-F238E27FC236}">
                        <a16:creationId xmlns:a16="http://schemas.microsoft.com/office/drawing/2014/main" id="{F81C80D7-C62F-4121-AFD9-898DF9DE1F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81888" y="20637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4" name="Freeform 154">
                    <a:extLst>
                      <a:ext uri="{FF2B5EF4-FFF2-40B4-BE49-F238E27FC236}">
                        <a16:creationId xmlns:a16="http://schemas.microsoft.com/office/drawing/2014/main" id="{7D77A647-CF72-420F-8529-C231FEEA0D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21538" y="23018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5" name="Freeform 156">
                    <a:extLst>
                      <a:ext uri="{FF2B5EF4-FFF2-40B4-BE49-F238E27FC236}">
                        <a16:creationId xmlns:a16="http://schemas.microsoft.com/office/drawing/2014/main" id="{6304174D-3D50-4BC2-83D1-7CF83E70F2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26338" y="2025650"/>
                    <a:ext cx="7937" cy="793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3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3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6" name="Freeform 157">
                    <a:extLst>
                      <a:ext uri="{FF2B5EF4-FFF2-40B4-BE49-F238E27FC236}">
                        <a16:creationId xmlns:a16="http://schemas.microsoft.com/office/drawing/2014/main" id="{959DDB95-0441-4845-8466-ED884B89C4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8688" y="22399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7" name="Freeform 158">
                    <a:extLst>
                      <a:ext uri="{FF2B5EF4-FFF2-40B4-BE49-F238E27FC236}">
                        <a16:creationId xmlns:a16="http://schemas.microsoft.com/office/drawing/2014/main" id="{B7D11F45-2EA3-4606-B826-8610280FBB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21538" y="2297113"/>
                    <a:ext cx="7937" cy="4763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0" y="2"/>
                      </a:cxn>
                      <a:cxn ang="0">
                        <a:pos x="2" y="2"/>
                      </a:cxn>
                    </a:cxnLst>
                    <a:rect l="0" t="0" r="r" b="b"/>
                    <a:pathLst>
                      <a:path w="3" h="2">
                        <a:moveTo>
                          <a:pt x="2" y="2"/>
                        </a:moveTo>
                        <a:cubicBezTo>
                          <a:pt x="3" y="0"/>
                          <a:pt x="1" y="1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8" name="Freeform 159">
                    <a:extLst>
                      <a:ext uri="{FF2B5EF4-FFF2-40B4-BE49-F238E27FC236}">
                        <a16:creationId xmlns:a16="http://schemas.microsoft.com/office/drawing/2014/main" id="{5F0BD415-EC80-4E76-B782-50D9C15774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85088" y="19161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9" name="Freeform 160">
                    <a:extLst>
                      <a:ext uri="{FF2B5EF4-FFF2-40B4-BE49-F238E27FC236}">
                        <a16:creationId xmlns:a16="http://schemas.microsoft.com/office/drawing/2014/main" id="{E2D437B3-E442-402A-916E-B538D60626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67688" y="17176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0" name="Freeform 161">
                    <a:extLst>
                      <a:ext uri="{FF2B5EF4-FFF2-40B4-BE49-F238E27FC236}">
                        <a16:creationId xmlns:a16="http://schemas.microsoft.com/office/drawing/2014/main" id="{79948948-1C80-4A23-991E-AF8B3F2212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32763" y="1720850"/>
                    <a:ext cx="6350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1" name="Freeform 162">
                    <a:extLst>
                      <a:ext uri="{FF2B5EF4-FFF2-40B4-BE49-F238E27FC236}">
                        <a16:creationId xmlns:a16="http://schemas.microsoft.com/office/drawing/2014/main" id="{2844097E-D098-42B3-AAED-796831AFAB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77138" y="1984375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2" name="Freeform 163">
                    <a:extLst>
                      <a:ext uri="{FF2B5EF4-FFF2-40B4-BE49-F238E27FC236}">
                        <a16:creationId xmlns:a16="http://schemas.microsoft.com/office/drawing/2014/main" id="{CC09A973-B661-4EDF-BFDB-8EEDA17F6B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20063" y="1725613"/>
                    <a:ext cx="7937" cy="3175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3" name="Freeform 164">
                    <a:extLst>
                      <a:ext uri="{FF2B5EF4-FFF2-40B4-BE49-F238E27FC236}">
                        <a16:creationId xmlns:a16="http://schemas.microsoft.com/office/drawing/2014/main" id="{AA53F31D-846B-448A-B4DA-0A377E5FB0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67688" y="1716088"/>
                    <a:ext cx="9525" cy="1588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4" h="1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4" name="Freeform 165">
                    <a:extLst>
                      <a:ext uri="{FF2B5EF4-FFF2-40B4-BE49-F238E27FC236}">
                        <a16:creationId xmlns:a16="http://schemas.microsoft.com/office/drawing/2014/main" id="{99B1BC86-E853-4EF3-BCCE-CC690413BA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0188" y="1822450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5" name="Freeform 166">
                    <a:extLst>
                      <a:ext uri="{FF2B5EF4-FFF2-40B4-BE49-F238E27FC236}">
                        <a16:creationId xmlns:a16="http://schemas.microsoft.com/office/drawing/2014/main" id="{4D118B33-5A6B-4789-99C1-37556BBC17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94663" y="17383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6" name="Freeform 167">
                    <a:extLst>
                      <a:ext uri="{FF2B5EF4-FFF2-40B4-BE49-F238E27FC236}">
                        <a16:creationId xmlns:a16="http://schemas.microsoft.com/office/drawing/2014/main" id="{EC7DBD7B-C570-4515-ABB0-76D1229CFF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04200" y="1711325"/>
                    <a:ext cx="4762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2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7" name="Freeform 168">
                    <a:extLst>
                      <a:ext uri="{FF2B5EF4-FFF2-40B4-BE49-F238E27FC236}">
                        <a16:creationId xmlns:a16="http://schemas.microsoft.com/office/drawing/2014/main" id="{F46102CE-3C8B-4778-919F-D5AC977A43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56550" y="1779588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0"/>
                      </a:cxn>
                      <a:cxn ang="0">
                        <a:pos x="1" y="2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28" name="Group 338">
                  <a:extLst>
                    <a:ext uri="{FF2B5EF4-FFF2-40B4-BE49-F238E27FC236}">
                      <a16:creationId xmlns:a16="http://schemas.microsoft.com/office/drawing/2014/main" id="{79830F63-1C40-4576-851F-D10F9008A88D}"/>
                    </a:ext>
                  </a:extLst>
                </p:cNvPr>
                <p:cNvGrpSpPr/>
                <p:nvPr/>
              </p:nvGrpSpPr>
              <p:grpSpPr>
                <a:xfrm rot="15155533" flipH="1">
                  <a:off x="1264410" y="1845476"/>
                  <a:ext cx="2259435" cy="2728193"/>
                  <a:chOff x="6224407" y="1520027"/>
                  <a:chExt cx="2294118" cy="3101186"/>
                </a:xfrm>
                <a:solidFill>
                  <a:schemeClr val="bg2">
                    <a:lumMod val="75000"/>
                  </a:schemeClr>
                </a:solidFill>
              </p:grpSpPr>
              <p:sp>
                <p:nvSpPr>
                  <p:cNvPr id="329" name="Freeform 129">
                    <a:extLst>
                      <a:ext uri="{FF2B5EF4-FFF2-40B4-BE49-F238E27FC236}">
                        <a16:creationId xmlns:a16="http://schemas.microsoft.com/office/drawing/2014/main" id="{DA87724B-B343-4387-A77B-5B80B47EF7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27988" y="17208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0" name="Freeform 130">
                    <a:extLst>
                      <a:ext uri="{FF2B5EF4-FFF2-40B4-BE49-F238E27FC236}">
                        <a16:creationId xmlns:a16="http://schemas.microsoft.com/office/drawing/2014/main" id="{8599488E-A98D-4A63-A620-955D9D0B4B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24775" y="1841500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1" name="Freeform 131">
                    <a:extLst>
                      <a:ext uri="{FF2B5EF4-FFF2-40B4-BE49-F238E27FC236}">
                        <a16:creationId xmlns:a16="http://schemas.microsoft.com/office/drawing/2014/main" id="{7FC71D08-73AC-4B05-9A1E-C2D5A302FC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18488" y="1671638"/>
                    <a:ext cx="12700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5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5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2" name="Freeform 132">
                    <a:extLst>
                      <a:ext uri="{FF2B5EF4-FFF2-40B4-BE49-F238E27FC236}">
                        <a16:creationId xmlns:a16="http://schemas.microsoft.com/office/drawing/2014/main" id="{170F93F5-9251-4BA3-BC7F-579665D4E4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69150" y="226377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3" name="Freeform 133">
                    <a:extLst>
                      <a:ext uri="{FF2B5EF4-FFF2-40B4-BE49-F238E27FC236}">
                        <a16:creationId xmlns:a16="http://schemas.microsoft.com/office/drawing/2014/main" id="{5971C642-47C9-4D94-A219-34ED303A0A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80300" y="1995488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4" name="Freeform 134">
                    <a:extLst>
                      <a:ext uri="{FF2B5EF4-FFF2-40B4-BE49-F238E27FC236}">
                        <a16:creationId xmlns:a16="http://schemas.microsoft.com/office/drawing/2014/main" id="{90CEF8FA-3B2D-4B44-8628-7B4E4997BB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18500" y="1681163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5" name="Freeform 135">
                    <a:extLst>
                      <a:ext uri="{FF2B5EF4-FFF2-40B4-BE49-F238E27FC236}">
                        <a16:creationId xmlns:a16="http://schemas.microsoft.com/office/drawing/2014/main" id="{5D39AD33-D775-4B20-85BA-F6075EA8BB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16938" y="16557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6" name="Freeform 136">
                    <a:extLst>
                      <a:ext uri="{FF2B5EF4-FFF2-40B4-BE49-F238E27FC236}">
                        <a16:creationId xmlns:a16="http://schemas.microsoft.com/office/drawing/2014/main" id="{0A3CA65A-59AD-4D0D-9E77-B85B35F3BB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34388" y="1654175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7" name="Freeform 137">
                    <a:extLst>
                      <a:ext uri="{FF2B5EF4-FFF2-40B4-BE49-F238E27FC236}">
                        <a16:creationId xmlns:a16="http://schemas.microsoft.com/office/drawing/2014/main" id="{585C5CF9-0CA2-41A9-B4A2-95F4425909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32800" y="16541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8" name="Freeform 138">
                    <a:extLst>
                      <a:ext uri="{FF2B5EF4-FFF2-40B4-BE49-F238E27FC236}">
                        <a16:creationId xmlns:a16="http://schemas.microsoft.com/office/drawing/2014/main" id="{0921F475-2A42-4372-9C8F-3322305623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6188" y="4597400"/>
                    <a:ext cx="3175" cy="174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7">
                        <a:moveTo>
                          <a:pt x="0" y="0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9" name="Freeform 139">
                    <a:extLst>
                      <a:ext uri="{FF2B5EF4-FFF2-40B4-BE49-F238E27FC236}">
                        <a16:creationId xmlns:a16="http://schemas.microsoft.com/office/drawing/2014/main" id="{E2F7423E-F53C-467F-968F-3CE146A785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89738" y="277336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0" name="Freeform 140">
                    <a:extLst>
                      <a:ext uri="{FF2B5EF4-FFF2-40B4-BE49-F238E27FC236}">
                        <a16:creationId xmlns:a16="http://schemas.microsoft.com/office/drawing/2014/main" id="{D49B6FE2-AC80-4A01-BAB3-2996427786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42063" y="4603750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1" name="Freeform 141">
                    <a:extLst>
                      <a:ext uri="{FF2B5EF4-FFF2-40B4-BE49-F238E27FC236}">
                        <a16:creationId xmlns:a16="http://schemas.microsoft.com/office/drawing/2014/main" id="{8B7DFA1E-7B12-4B64-AE76-286EDF15A4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07375" y="1704975"/>
                    <a:ext cx="17462" cy="635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2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7" h="2">
                        <a:moveTo>
                          <a:pt x="7" y="0"/>
                        </a:moveTo>
                        <a:cubicBezTo>
                          <a:pt x="5" y="1"/>
                          <a:pt x="0" y="1"/>
                          <a:pt x="0" y="2"/>
                        </a:cubicBezTo>
                        <a:cubicBezTo>
                          <a:pt x="3" y="1"/>
                          <a:pt x="6" y="1"/>
                          <a:pt x="7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2" name="Freeform 142">
                    <a:extLst>
                      <a:ext uri="{FF2B5EF4-FFF2-40B4-BE49-F238E27FC236}">
                        <a16:creationId xmlns:a16="http://schemas.microsoft.com/office/drawing/2014/main" id="{1A9F19BB-1D08-421D-828E-F3327E4811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88150" y="2924175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3" name="Freeform 143">
                    <a:extLst>
                      <a:ext uri="{FF2B5EF4-FFF2-40B4-BE49-F238E27FC236}">
                        <a16:creationId xmlns:a16="http://schemas.microsoft.com/office/drawing/2014/main" id="{BDB7A15C-1A72-457B-A4F8-9AA49D185D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42063" y="46021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4" name="Rectangle 144">
                    <a:extLst>
                      <a:ext uri="{FF2B5EF4-FFF2-40B4-BE49-F238E27FC236}">
                        <a16:creationId xmlns:a16="http://schemas.microsoft.com/office/drawing/2014/main" id="{6291BB22-C266-459F-921B-D28FDB6B87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18275" y="3373438"/>
                    <a:ext cx="1587" cy="158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5" name="Freeform 145">
                    <a:extLst>
                      <a:ext uri="{FF2B5EF4-FFF2-40B4-BE49-F238E27FC236}">
                        <a16:creationId xmlns:a16="http://schemas.microsoft.com/office/drawing/2014/main" id="{3F60A47F-EC67-41A0-821A-42841452D5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05575" y="3398838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h="3">
                        <a:moveTo>
                          <a:pt x="0" y="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6" name="Freeform 146">
                    <a:extLst>
                      <a:ext uri="{FF2B5EF4-FFF2-40B4-BE49-F238E27FC236}">
                        <a16:creationId xmlns:a16="http://schemas.microsoft.com/office/drawing/2014/main" id="{FCD1D1A6-70AF-4151-B7FE-9743CAA4B3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9363" y="4614863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7" name="Freeform 147">
                    <a:extLst>
                      <a:ext uri="{FF2B5EF4-FFF2-40B4-BE49-F238E27FC236}">
                        <a16:creationId xmlns:a16="http://schemas.microsoft.com/office/drawing/2014/main" id="{DEF2B99D-EBC9-4B9C-9999-B456C30F44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05563" y="3765550"/>
                    <a:ext cx="3175" cy="4763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8" name="Freeform 148">
                    <a:extLst>
                      <a:ext uri="{FF2B5EF4-FFF2-40B4-BE49-F238E27FC236}">
                        <a16:creationId xmlns:a16="http://schemas.microsoft.com/office/drawing/2014/main" id="{BA186CA9-19F1-4907-AD56-92E95CA277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7288" y="197802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9" name="Freeform 149">
                    <a:extLst>
                      <a:ext uri="{FF2B5EF4-FFF2-40B4-BE49-F238E27FC236}">
                        <a16:creationId xmlns:a16="http://schemas.microsoft.com/office/drawing/2014/main" id="{3975C660-004A-4FD0-8275-DABC6D5D03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35838" y="21828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0" name="Freeform 150">
                    <a:extLst>
                      <a:ext uri="{FF2B5EF4-FFF2-40B4-BE49-F238E27FC236}">
                        <a16:creationId xmlns:a16="http://schemas.microsoft.com/office/drawing/2014/main" id="{2564CA6B-D02E-4D9F-AB6A-BBA420002B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39013" y="2171700"/>
                    <a:ext cx="6350" cy="1111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4">
                        <a:moveTo>
                          <a:pt x="3" y="0"/>
                        </a:moveTo>
                        <a:cubicBezTo>
                          <a:pt x="2" y="1"/>
                          <a:pt x="0" y="3"/>
                          <a:pt x="0" y="4"/>
                        </a:cubicBezTo>
                        <a:cubicBezTo>
                          <a:pt x="1" y="3"/>
                          <a:pt x="2" y="2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1" name="Freeform 151">
                    <a:extLst>
                      <a:ext uri="{FF2B5EF4-FFF2-40B4-BE49-F238E27FC236}">
                        <a16:creationId xmlns:a16="http://schemas.microsoft.com/office/drawing/2014/main" id="{9D679063-90FE-4899-B9D1-36E4CF1B09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16788" y="22002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2" name="Freeform 152">
                    <a:extLst>
                      <a:ext uri="{FF2B5EF4-FFF2-40B4-BE49-F238E27FC236}">
                        <a16:creationId xmlns:a16="http://schemas.microsoft.com/office/drawing/2014/main" id="{FA2B1064-3D78-49B5-A13F-505A26052D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26338" y="202882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3" name="Freeform 153">
                    <a:extLst>
                      <a:ext uri="{FF2B5EF4-FFF2-40B4-BE49-F238E27FC236}">
                        <a16:creationId xmlns:a16="http://schemas.microsoft.com/office/drawing/2014/main" id="{E0C08420-8B48-4E6C-8644-C4C717E226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81888" y="20637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4" name="Freeform 154">
                    <a:extLst>
                      <a:ext uri="{FF2B5EF4-FFF2-40B4-BE49-F238E27FC236}">
                        <a16:creationId xmlns:a16="http://schemas.microsoft.com/office/drawing/2014/main" id="{3E9A6E8C-8DFC-40B7-85EA-72BA0E8101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21538" y="23018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5" name="Freeform 155">
                    <a:extLst>
                      <a:ext uri="{FF2B5EF4-FFF2-40B4-BE49-F238E27FC236}">
                        <a16:creationId xmlns:a16="http://schemas.microsoft.com/office/drawing/2014/main" id="{7D7DFD15-93F1-4291-886A-7C0C3E43A5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24407" y="1520027"/>
                    <a:ext cx="2265362" cy="2987675"/>
                  </a:xfrm>
                  <a:custGeom>
                    <a:avLst/>
                    <a:gdLst/>
                    <a:ahLst/>
                    <a:cxnLst>
                      <a:cxn ang="0">
                        <a:pos x="295" y="351"/>
                      </a:cxn>
                      <a:cxn ang="0">
                        <a:pos x="339" y="296"/>
                      </a:cxn>
                      <a:cxn ang="0">
                        <a:pos x="362" y="265"/>
                      </a:cxn>
                      <a:cxn ang="0">
                        <a:pos x="377" y="249"/>
                      </a:cxn>
                      <a:cxn ang="0">
                        <a:pos x="403" y="224"/>
                      </a:cxn>
                      <a:cxn ang="0">
                        <a:pos x="411" y="216"/>
                      </a:cxn>
                      <a:cxn ang="0">
                        <a:pos x="427" y="202"/>
                      </a:cxn>
                      <a:cxn ang="0">
                        <a:pos x="458" y="180"/>
                      </a:cxn>
                      <a:cxn ang="0">
                        <a:pos x="477" y="162"/>
                      </a:cxn>
                      <a:cxn ang="0">
                        <a:pos x="512" y="134"/>
                      </a:cxn>
                      <a:cxn ang="0">
                        <a:pos x="530" y="124"/>
                      </a:cxn>
                      <a:cxn ang="0">
                        <a:pos x="558" y="106"/>
                      </a:cxn>
                      <a:cxn ang="0">
                        <a:pos x="583" y="94"/>
                      </a:cxn>
                      <a:cxn ang="0">
                        <a:pos x="620" y="71"/>
                      </a:cxn>
                      <a:cxn ang="0">
                        <a:pos x="662" y="54"/>
                      </a:cxn>
                      <a:cxn ang="0">
                        <a:pos x="704" y="40"/>
                      </a:cxn>
                      <a:cxn ang="0">
                        <a:pos x="735" y="30"/>
                      </a:cxn>
                      <a:cxn ang="0">
                        <a:pos x="758" y="25"/>
                      </a:cxn>
                      <a:cxn ang="0">
                        <a:pos x="759" y="26"/>
                      </a:cxn>
                      <a:cxn ang="0">
                        <a:pos x="785" y="19"/>
                      </a:cxn>
                      <a:cxn ang="0">
                        <a:pos x="800" y="15"/>
                      </a:cxn>
                      <a:cxn ang="0">
                        <a:pos x="820" y="12"/>
                      </a:cxn>
                      <a:cxn ang="0">
                        <a:pos x="870" y="10"/>
                      </a:cxn>
                      <a:cxn ang="0">
                        <a:pos x="906" y="8"/>
                      </a:cxn>
                      <a:cxn ang="0">
                        <a:pos x="880" y="2"/>
                      </a:cxn>
                      <a:cxn ang="0">
                        <a:pos x="860" y="3"/>
                      </a:cxn>
                      <a:cxn ang="0">
                        <a:pos x="836" y="3"/>
                      </a:cxn>
                      <a:cxn ang="0">
                        <a:pos x="793" y="6"/>
                      </a:cxn>
                      <a:cxn ang="0">
                        <a:pos x="772" y="11"/>
                      </a:cxn>
                      <a:cxn ang="0">
                        <a:pos x="753" y="14"/>
                      </a:cxn>
                      <a:cxn ang="0">
                        <a:pos x="685" y="33"/>
                      </a:cxn>
                      <a:cxn ang="0">
                        <a:pos x="652" y="43"/>
                      </a:cxn>
                      <a:cxn ang="0">
                        <a:pos x="635" y="50"/>
                      </a:cxn>
                      <a:cxn ang="0">
                        <a:pos x="605" y="64"/>
                      </a:cxn>
                      <a:cxn ang="0">
                        <a:pos x="569" y="81"/>
                      </a:cxn>
                      <a:cxn ang="0">
                        <a:pos x="547" y="90"/>
                      </a:cxn>
                      <a:cxn ang="0">
                        <a:pos x="500" y="120"/>
                      </a:cxn>
                      <a:cxn ang="0">
                        <a:pos x="454" y="152"/>
                      </a:cxn>
                      <a:cxn ang="0">
                        <a:pos x="418" y="183"/>
                      </a:cxn>
                      <a:cxn ang="0">
                        <a:pos x="399" y="199"/>
                      </a:cxn>
                      <a:cxn ang="0">
                        <a:pos x="372" y="223"/>
                      </a:cxn>
                      <a:cxn ang="0">
                        <a:pos x="333" y="260"/>
                      </a:cxn>
                      <a:cxn ang="0">
                        <a:pos x="303" y="297"/>
                      </a:cxn>
                      <a:cxn ang="0">
                        <a:pos x="252" y="360"/>
                      </a:cxn>
                      <a:cxn ang="0">
                        <a:pos x="200" y="442"/>
                      </a:cxn>
                      <a:cxn ang="0">
                        <a:pos x="184" y="468"/>
                      </a:cxn>
                      <a:cxn ang="0">
                        <a:pos x="168" y="498"/>
                      </a:cxn>
                      <a:cxn ang="0">
                        <a:pos x="143" y="549"/>
                      </a:cxn>
                      <a:cxn ang="0">
                        <a:pos x="99" y="648"/>
                      </a:cxn>
                      <a:cxn ang="0">
                        <a:pos x="68" y="741"/>
                      </a:cxn>
                      <a:cxn ang="0">
                        <a:pos x="38" y="844"/>
                      </a:cxn>
                      <a:cxn ang="0">
                        <a:pos x="0" y="1116"/>
                      </a:cxn>
                      <a:cxn ang="0">
                        <a:pos x="9" y="1197"/>
                      </a:cxn>
                      <a:cxn ang="0">
                        <a:pos x="11" y="1180"/>
                      </a:cxn>
                      <a:cxn ang="0">
                        <a:pos x="15" y="1154"/>
                      </a:cxn>
                      <a:cxn ang="0">
                        <a:pos x="18" y="1114"/>
                      </a:cxn>
                      <a:cxn ang="0">
                        <a:pos x="40" y="988"/>
                      </a:cxn>
                      <a:cxn ang="0">
                        <a:pos x="89" y="767"/>
                      </a:cxn>
                      <a:cxn ang="0">
                        <a:pos x="117" y="681"/>
                      </a:cxn>
                      <a:cxn ang="0">
                        <a:pos x="157" y="582"/>
                      </a:cxn>
                      <a:cxn ang="0">
                        <a:pos x="164" y="564"/>
                      </a:cxn>
                      <a:cxn ang="0">
                        <a:pos x="193" y="510"/>
                      </a:cxn>
                      <a:cxn ang="0">
                        <a:pos x="216" y="471"/>
                      </a:cxn>
                    </a:cxnLst>
                    <a:rect l="0" t="0" r="r" b="b"/>
                    <a:pathLst>
                      <a:path w="913" h="1204">
                        <a:moveTo>
                          <a:pt x="243" y="429"/>
                        </a:moveTo>
                        <a:cubicBezTo>
                          <a:pt x="254" y="411"/>
                          <a:pt x="268" y="388"/>
                          <a:pt x="280" y="372"/>
                        </a:cubicBezTo>
                        <a:cubicBezTo>
                          <a:pt x="282" y="368"/>
                          <a:pt x="286" y="362"/>
                          <a:pt x="289" y="357"/>
                        </a:cubicBezTo>
                        <a:cubicBezTo>
                          <a:pt x="291" y="358"/>
                          <a:pt x="291" y="358"/>
                          <a:pt x="291" y="358"/>
                        </a:cubicBezTo>
                        <a:cubicBezTo>
                          <a:pt x="294" y="353"/>
                          <a:pt x="294" y="353"/>
                          <a:pt x="294" y="353"/>
                        </a:cubicBezTo>
                        <a:cubicBezTo>
                          <a:pt x="296" y="351"/>
                          <a:pt x="292" y="356"/>
                          <a:pt x="295" y="354"/>
                        </a:cubicBezTo>
                        <a:cubicBezTo>
                          <a:pt x="295" y="351"/>
                          <a:pt x="295" y="351"/>
                          <a:pt x="295" y="351"/>
                        </a:cubicBezTo>
                        <a:cubicBezTo>
                          <a:pt x="296" y="351"/>
                          <a:pt x="304" y="341"/>
                          <a:pt x="299" y="349"/>
                        </a:cubicBezTo>
                        <a:cubicBezTo>
                          <a:pt x="304" y="343"/>
                          <a:pt x="308" y="338"/>
                          <a:pt x="313" y="332"/>
                        </a:cubicBezTo>
                        <a:cubicBezTo>
                          <a:pt x="316" y="329"/>
                          <a:pt x="313" y="329"/>
                          <a:pt x="317" y="325"/>
                        </a:cubicBezTo>
                        <a:cubicBezTo>
                          <a:pt x="318" y="325"/>
                          <a:pt x="316" y="327"/>
                          <a:pt x="317" y="327"/>
                        </a:cubicBezTo>
                        <a:cubicBezTo>
                          <a:pt x="328" y="316"/>
                          <a:pt x="325" y="311"/>
                          <a:pt x="335" y="300"/>
                        </a:cubicBezTo>
                        <a:cubicBezTo>
                          <a:pt x="334" y="301"/>
                          <a:pt x="334" y="301"/>
                          <a:pt x="334" y="301"/>
                        </a:cubicBezTo>
                        <a:cubicBezTo>
                          <a:pt x="336" y="299"/>
                          <a:pt x="339" y="296"/>
                          <a:pt x="339" y="296"/>
                        </a:cubicBezTo>
                        <a:cubicBezTo>
                          <a:pt x="336" y="296"/>
                          <a:pt x="338" y="298"/>
                          <a:pt x="334" y="301"/>
                        </a:cubicBezTo>
                        <a:cubicBezTo>
                          <a:pt x="333" y="299"/>
                          <a:pt x="337" y="296"/>
                          <a:pt x="336" y="295"/>
                        </a:cubicBezTo>
                        <a:cubicBezTo>
                          <a:pt x="338" y="293"/>
                          <a:pt x="339" y="291"/>
                          <a:pt x="341" y="289"/>
                        </a:cubicBezTo>
                        <a:cubicBezTo>
                          <a:pt x="345" y="286"/>
                          <a:pt x="349" y="280"/>
                          <a:pt x="353" y="278"/>
                        </a:cubicBezTo>
                        <a:cubicBezTo>
                          <a:pt x="354" y="276"/>
                          <a:pt x="355" y="273"/>
                          <a:pt x="358" y="269"/>
                        </a:cubicBezTo>
                        <a:cubicBezTo>
                          <a:pt x="362" y="267"/>
                          <a:pt x="359" y="270"/>
                          <a:pt x="363" y="267"/>
                        </a:cubicBezTo>
                        <a:cubicBezTo>
                          <a:pt x="362" y="265"/>
                          <a:pt x="362" y="265"/>
                          <a:pt x="362" y="265"/>
                        </a:cubicBezTo>
                        <a:cubicBezTo>
                          <a:pt x="365" y="262"/>
                          <a:pt x="365" y="263"/>
                          <a:pt x="365" y="264"/>
                        </a:cubicBezTo>
                        <a:cubicBezTo>
                          <a:pt x="369" y="260"/>
                          <a:pt x="367" y="260"/>
                          <a:pt x="371" y="256"/>
                        </a:cubicBezTo>
                        <a:cubicBezTo>
                          <a:pt x="370" y="259"/>
                          <a:pt x="370" y="259"/>
                          <a:pt x="370" y="259"/>
                        </a:cubicBezTo>
                        <a:cubicBezTo>
                          <a:pt x="373" y="256"/>
                          <a:pt x="374" y="255"/>
                          <a:pt x="378" y="251"/>
                        </a:cubicBezTo>
                        <a:cubicBezTo>
                          <a:pt x="378" y="251"/>
                          <a:pt x="377" y="253"/>
                          <a:pt x="375" y="254"/>
                        </a:cubicBezTo>
                        <a:cubicBezTo>
                          <a:pt x="379" y="253"/>
                          <a:pt x="379" y="250"/>
                          <a:pt x="380" y="248"/>
                        </a:cubicBezTo>
                        <a:cubicBezTo>
                          <a:pt x="379" y="249"/>
                          <a:pt x="376" y="251"/>
                          <a:pt x="377" y="249"/>
                        </a:cubicBezTo>
                        <a:cubicBezTo>
                          <a:pt x="379" y="247"/>
                          <a:pt x="381" y="244"/>
                          <a:pt x="383" y="243"/>
                        </a:cubicBezTo>
                        <a:cubicBezTo>
                          <a:pt x="381" y="246"/>
                          <a:pt x="381" y="246"/>
                          <a:pt x="381" y="246"/>
                        </a:cubicBezTo>
                        <a:cubicBezTo>
                          <a:pt x="385" y="241"/>
                          <a:pt x="383" y="243"/>
                          <a:pt x="388" y="238"/>
                        </a:cubicBezTo>
                        <a:cubicBezTo>
                          <a:pt x="388" y="239"/>
                          <a:pt x="388" y="239"/>
                          <a:pt x="388" y="239"/>
                        </a:cubicBezTo>
                        <a:cubicBezTo>
                          <a:pt x="390" y="235"/>
                          <a:pt x="395" y="232"/>
                          <a:pt x="400" y="227"/>
                        </a:cubicBezTo>
                        <a:cubicBezTo>
                          <a:pt x="399" y="228"/>
                          <a:pt x="399" y="228"/>
                          <a:pt x="399" y="228"/>
                        </a:cubicBezTo>
                        <a:cubicBezTo>
                          <a:pt x="401" y="226"/>
                          <a:pt x="402" y="225"/>
                          <a:pt x="403" y="224"/>
                        </a:cubicBezTo>
                        <a:cubicBezTo>
                          <a:pt x="399" y="226"/>
                          <a:pt x="400" y="225"/>
                          <a:pt x="399" y="224"/>
                        </a:cubicBezTo>
                        <a:cubicBezTo>
                          <a:pt x="404" y="222"/>
                          <a:pt x="403" y="218"/>
                          <a:pt x="410" y="213"/>
                        </a:cubicBezTo>
                        <a:cubicBezTo>
                          <a:pt x="410" y="214"/>
                          <a:pt x="409" y="216"/>
                          <a:pt x="407" y="217"/>
                        </a:cubicBezTo>
                        <a:cubicBezTo>
                          <a:pt x="406" y="220"/>
                          <a:pt x="407" y="221"/>
                          <a:pt x="404" y="225"/>
                        </a:cubicBezTo>
                        <a:cubicBezTo>
                          <a:pt x="406" y="223"/>
                          <a:pt x="408" y="220"/>
                          <a:pt x="408" y="221"/>
                        </a:cubicBezTo>
                        <a:cubicBezTo>
                          <a:pt x="408" y="219"/>
                          <a:pt x="408" y="219"/>
                          <a:pt x="408" y="219"/>
                        </a:cubicBezTo>
                        <a:cubicBezTo>
                          <a:pt x="409" y="218"/>
                          <a:pt x="410" y="217"/>
                          <a:pt x="411" y="216"/>
                        </a:cubicBezTo>
                        <a:cubicBezTo>
                          <a:pt x="411" y="215"/>
                          <a:pt x="408" y="217"/>
                          <a:pt x="410" y="214"/>
                        </a:cubicBezTo>
                        <a:cubicBezTo>
                          <a:pt x="414" y="210"/>
                          <a:pt x="413" y="213"/>
                          <a:pt x="413" y="212"/>
                        </a:cubicBezTo>
                        <a:cubicBezTo>
                          <a:pt x="418" y="208"/>
                          <a:pt x="414" y="209"/>
                          <a:pt x="419" y="205"/>
                        </a:cubicBezTo>
                        <a:cubicBezTo>
                          <a:pt x="419" y="206"/>
                          <a:pt x="418" y="207"/>
                          <a:pt x="418" y="207"/>
                        </a:cubicBezTo>
                        <a:cubicBezTo>
                          <a:pt x="422" y="205"/>
                          <a:pt x="426" y="200"/>
                          <a:pt x="428" y="200"/>
                        </a:cubicBezTo>
                        <a:cubicBezTo>
                          <a:pt x="428" y="201"/>
                          <a:pt x="428" y="201"/>
                          <a:pt x="427" y="202"/>
                        </a:cubicBezTo>
                        <a:cubicBezTo>
                          <a:pt x="427" y="202"/>
                          <a:pt x="427" y="202"/>
                          <a:pt x="427" y="202"/>
                        </a:cubicBezTo>
                        <a:cubicBezTo>
                          <a:pt x="424" y="207"/>
                          <a:pt x="430" y="199"/>
                          <a:pt x="430" y="201"/>
                        </a:cubicBezTo>
                        <a:cubicBezTo>
                          <a:pt x="429" y="201"/>
                          <a:pt x="434" y="197"/>
                          <a:pt x="436" y="195"/>
                        </a:cubicBezTo>
                        <a:cubicBezTo>
                          <a:pt x="435" y="195"/>
                          <a:pt x="435" y="195"/>
                          <a:pt x="435" y="195"/>
                        </a:cubicBezTo>
                        <a:cubicBezTo>
                          <a:pt x="440" y="186"/>
                          <a:pt x="436" y="197"/>
                          <a:pt x="443" y="190"/>
                        </a:cubicBezTo>
                        <a:cubicBezTo>
                          <a:pt x="447" y="186"/>
                          <a:pt x="441" y="192"/>
                          <a:pt x="443" y="189"/>
                        </a:cubicBezTo>
                        <a:cubicBezTo>
                          <a:pt x="446" y="186"/>
                          <a:pt x="448" y="186"/>
                          <a:pt x="452" y="182"/>
                        </a:cubicBezTo>
                        <a:cubicBezTo>
                          <a:pt x="454" y="181"/>
                          <a:pt x="457" y="180"/>
                          <a:pt x="458" y="180"/>
                        </a:cubicBezTo>
                        <a:cubicBezTo>
                          <a:pt x="461" y="178"/>
                          <a:pt x="467" y="174"/>
                          <a:pt x="468" y="172"/>
                        </a:cubicBezTo>
                        <a:cubicBezTo>
                          <a:pt x="462" y="175"/>
                          <a:pt x="464" y="177"/>
                          <a:pt x="457" y="180"/>
                        </a:cubicBezTo>
                        <a:cubicBezTo>
                          <a:pt x="458" y="178"/>
                          <a:pt x="458" y="178"/>
                          <a:pt x="458" y="178"/>
                        </a:cubicBezTo>
                        <a:cubicBezTo>
                          <a:pt x="462" y="174"/>
                          <a:pt x="467" y="170"/>
                          <a:pt x="470" y="168"/>
                        </a:cubicBezTo>
                        <a:cubicBezTo>
                          <a:pt x="469" y="168"/>
                          <a:pt x="469" y="168"/>
                          <a:pt x="469" y="168"/>
                        </a:cubicBezTo>
                        <a:cubicBezTo>
                          <a:pt x="474" y="163"/>
                          <a:pt x="475" y="161"/>
                          <a:pt x="481" y="157"/>
                        </a:cubicBezTo>
                        <a:cubicBezTo>
                          <a:pt x="482" y="157"/>
                          <a:pt x="479" y="160"/>
                          <a:pt x="477" y="162"/>
                        </a:cubicBezTo>
                        <a:cubicBezTo>
                          <a:pt x="481" y="160"/>
                          <a:pt x="480" y="159"/>
                          <a:pt x="486" y="155"/>
                        </a:cubicBezTo>
                        <a:cubicBezTo>
                          <a:pt x="487" y="156"/>
                          <a:pt x="482" y="158"/>
                          <a:pt x="482" y="159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2"/>
                          <a:pt x="493" y="151"/>
                          <a:pt x="497" y="148"/>
                        </a:cubicBezTo>
                        <a:cubicBezTo>
                          <a:pt x="506" y="141"/>
                          <a:pt x="506" y="139"/>
                          <a:pt x="510" y="134"/>
                        </a:cubicBezTo>
                        <a:cubicBezTo>
                          <a:pt x="512" y="133"/>
                          <a:pt x="513" y="134"/>
                          <a:pt x="512" y="134"/>
                        </a:cubicBezTo>
                        <a:cubicBezTo>
                          <a:pt x="510" y="135"/>
                          <a:pt x="510" y="135"/>
                          <a:pt x="510" y="136"/>
                        </a:cubicBezTo>
                        <a:cubicBezTo>
                          <a:pt x="513" y="134"/>
                          <a:pt x="518" y="133"/>
                          <a:pt x="516" y="135"/>
                        </a:cubicBezTo>
                        <a:cubicBezTo>
                          <a:pt x="521" y="131"/>
                          <a:pt x="514" y="135"/>
                          <a:pt x="517" y="133"/>
                        </a:cubicBezTo>
                        <a:cubicBezTo>
                          <a:pt x="524" y="128"/>
                          <a:pt x="524" y="128"/>
                          <a:pt x="524" y="128"/>
                        </a:cubicBezTo>
                        <a:cubicBezTo>
                          <a:pt x="522" y="128"/>
                          <a:pt x="520" y="130"/>
                          <a:pt x="523" y="127"/>
                        </a:cubicBezTo>
                        <a:cubicBezTo>
                          <a:pt x="526" y="125"/>
                          <a:pt x="527" y="124"/>
                          <a:pt x="531" y="121"/>
                        </a:cubicBezTo>
                        <a:cubicBezTo>
                          <a:pt x="531" y="122"/>
                          <a:pt x="533" y="122"/>
                          <a:pt x="530" y="124"/>
                        </a:cubicBezTo>
                        <a:cubicBezTo>
                          <a:pt x="533" y="123"/>
                          <a:pt x="536" y="121"/>
                          <a:pt x="536" y="119"/>
                        </a:cubicBezTo>
                        <a:cubicBezTo>
                          <a:pt x="531" y="121"/>
                          <a:pt x="543" y="114"/>
                          <a:pt x="539" y="115"/>
                        </a:cubicBezTo>
                        <a:cubicBezTo>
                          <a:pt x="544" y="113"/>
                          <a:pt x="544" y="113"/>
                          <a:pt x="544" y="113"/>
                        </a:cubicBezTo>
                        <a:cubicBezTo>
                          <a:pt x="543" y="114"/>
                          <a:pt x="543" y="114"/>
                          <a:pt x="541" y="115"/>
                        </a:cubicBezTo>
                        <a:cubicBezTo>
                          <a:pt x="543" y="115"/>
                          <a:pt x="545" y="112"/>
                          <a:pt x="546" y="111"/>
                        </a:cubicBezTo>
                        <a:cubicBezTo>
                          <a:pt x="548" y="111"/>
                          <a:pt x="552" y="108"/>
                          <a:pt x="553" y="109"/>
                        </a:cubicBezTo>
                        <a:cubicBezTo>
                          <a:pt x="554" y="108"/>
                          <a:pt x="557" y="106"/>
                          <a:pt x="558" y="106"/>
                        </a:cubicBezTo>
                        <a:cubicBezTo>
                          <a:pt x="560" y="105"/>
                          <a:pt x="558" y="105"/>
                          <a:pt x="559" y="104"/>
                        </a:cubicBezTo>
                        <a:cubicBezTo>
                          <a:pt x="566" y="100"/>
                          <a:pt x="566" y="100"/>
                          <a:pt x="566" y="100"/>
                        </a:cubicBezTo>
                        <a:cubicBezTo>
                          <a:pt x="567" y="101"/>
                          <a:pt x="568" y="102"/>
                          <a:pt x="567" y="103"/>
                        </a:cubicBezTo>
                        <a:cubicBezTo>
                          <a:pt x="570" y="101"/>
                          <a:pt x="567" y="101"/>
                          <a:pt x="571" y="98"/>
                        </a:cubicBezTo>
                        <a:cubicBezTo>
                          <a:pt x="570" y="101"/>
                          <a:pt x="577" y="96"/>
                          <a:pt x="575" y="100"/>
                        </a:cubicBezTo>
                        <a:cubicBezTo>
                          <a:pt x="577" y="99"/>
                          <a:pt x="584" y="96"/>
                          <a:pt x="588" y="93"/>
                        </a:cubicBezTo>
                        <a:cubicBezTo>
                          <a:pt x="589" y="91"/>
                          <a:pt x="583" y="95"/>
                          <a:pt x="583" y="94"/>
                        </a:cubicBezTo>
                        <a:cubicBezTo>
                          <a:pt x="593" y="88"/>
                          <a:pt x="592" y="85"/>
                          <a:pt x="601" y="81"/>
                        </a:cubicBezTo>
                        <a:cubicBezTo>
                          <a:pt x="598" y="82"/>
                          <a:pt x="598" y="82"/>
                          <a:pt x="598" y="82"/>
                        </a:cubicBezTo>
                        <a:cubicBezTo>
                          <a:pt x="603" y="79"/>
                          <a:pt x="602" y="80"/>
                          <a:pt x="605" y="77"/>
                        </a:cubicBezTo>
                        <a:cubicBezTo>
                          <a:pt x="604" y="79"/>
                          <a:pt x="612" y="78"/>
                          <a:pt x="620" y="74"/>
                        </a:cubicBezTo>
                        <a:cubicBezTo>
                          <a:pt x="620" y="73"/>
                          <a:pt x="615" y="75"/>
                          <a:pt x="616" y="73"/>
                        </a:cubicBezTo>
                        <a:cubicBezTo>
                          <a:pt x="621" y="70"/>
                          <a:pt x="621" y="70"/>
                          <a:pt x="621" y="70"/>
                        </a:cubicBezTo>
                        <a:cubicBezTo>
                          <a:pt x="622" y="70"/>
                          <a:pt x="621" y="71"/>
                          <a:pt x="620" y="71"/>
                        </a:cubicBezTo>
                        <a:cubicBezTo>
                          <a:pt x="625" y="69"/>
                          <a:pt x="630" y="69"/>
                          <a:pt x="631" y="67"/>
                        </a:cubicBezTo>
                        <a:cubicBezTo>
                          <a:pt x="637" y="67"/>
                          <a:pt x="637" y="67"/>
                          <a:pt x="637" y="67"/>
                        </a:cubicBezTo>
                        <a:cubicBezTo>
                          <a:pt x="634" y="67"/>
                          <a:pt x="634" y="67"/>
                          <a:pt x="634" y="67"/>
                        </a:cubicBezTo>
                        <a:cubicBezTo>
                          <a:pt x="635" y="66"/>
                          <a:pt x="640" y="63"/>
                          <a:pt x="641" y="62"/>
                        </a:cubicBezTo>
                        <a:cubicBezTo>
                          <a:pt x="646" y="59"/>
                          <a:pt x="649" y="59"/>
                          <a:pt x="652" y="59"/>
                        </a:cubicBezTo>
                        <a:cubicBezTo>
                          <a:pt x="651" y="58"/>
                          <a:pt x="648" y="58"/>
                          <a:pt x="652" y="56"/>
                        </a:cubicBezTo>
                        <a:cubicBezTo>
                          <a:pt x="653" y="58"/>
                          <a:pt x="662" y="53"/>
                          <a:pt x="662" y="54"/>
                        </a:cubicBezTo>
                        <a:cubicBezTo>
                          <a:pt x="664" y="54"/>
                          <a:pt x="668" y="53"/>
                          <a:pt x="667" y="52"/>
                        </a:cubicBezTo>
                        <a:cubicBezTo>
                          <a:pt x="668" y="54"/>
                          <a:pt x="668" y="54"/>
                          <a:pt x="668" y="54"/>
                        </a:cubicBezTo>
                        <a:cubicBezTo>
                          <a:pt x="667" y="52"/>
                          <a:pt x="674" y="49"/>
                          <a:pt x="679" y="47"/>
                        </a:cubicBezTo>
                        <a:cubicBezTo>
                          <a:pt x="679" y="50"/>
                          <a:pt x="684" y="45"/>
                          <a:pt x="688" y="46"/>
                        </a:cubicBezTo>
                        <a:cubicBezTo>
                          <a:pt x="688" y="44"/>
                          <a:pt x="696" y="43"/>
                          <a:pt x="697" y="41"/>
                        </a:cubicBezTo>
                        <a:cubicBezTo>
                          <a:pt x="701" y="39"/>
                          <a:pt x="701" y="41"/>
                          <a:pt x="702" y="41"/>
                        </a:cubicBezTo>
                        <a:cubicBezTo>
                          <a:pt x="704" y="40"/>
                          <a:pt x="704" y="40"/>
                          <a:pt x="704" y="40"/>
                        </a:cubicBezTo>
                        <a:cubicBezTo>
                          <a:pt x="706" y="40"/>
                          <a:pt x="713" y="38"/>
                          <a:pt x="718" y="37"/>
                        </a:cubicBezTo>
                        <a:cubicBezTo>
                          <a:pt x="722" y="35"/>
                          <a:pt x="722" y="35"/>
                          <a:pt x="722" y="35"/>
                        </a:cubicBezTo>
                        <a:cubicBezTo>
                          <a:pt x="723" y="35"/>
                          <a:pt x="723" y="35"/>
                          <a:pt x="723" y="35"/>
                        </a:cubicBezTo>
                        <a:cubicBezTo>
                          <a:pt x="724" y="34"/>
                          <a:pt x="727" y="33"/>
                          <a:pt x="725" y="33"/>
                        </a:cubicBezTo>
                        <a:cubicBezTo>
                          <a:pt x="727" y="33"/>
                          <a:pt x="727" y="33"/>
                          <a:pt x="727" y="33"/>
                        </a:cubicBezTo>
                        <a:cubicBezTo>
                          <a:pt x="727" y="31"/>
                          <a:pt x="730" y="31"/>
                          <a:pt x="735" y="29"/>
                        </a:cubicBezTo>
                        <a:cubicBezTo>
                          <a:pt x="736" y="29"/>
                          <a:pt x="736" y="30"/>
                          <a:pt x="735" y="30"/>
                        </a:cubicBezTo>
                        <a:cubicBezTo>
                          <a:pt x="737" y="30"/>
                          <a:pt x="736" y="31"/>
                          <a:pt x="738" y="31"/>
                        </a:cubicBezTo>
                        <a:cubicBezTo>
                          <a:pt x="736" y="31"/>
                          <a:pt x="745" y="26"/>
                          <a:pt x="739" y="27"/>
                        </a:cubicBezTo>
                        <a:cubicBezTo>
                          <a:pt x="738" y="26"/>
                          <a:pt x="741" y="25"/>
                          <a:pt x="744" y="24"/>
                        </a:cubicBezTo>
                        <a:cubicBezTo>
                          <a:pt x="745" y="26"/>
                          <a:pt x="745" y="26"/>
                          <a:pt x="745" y="26"/>
                        </a:cubicBezTo>
                        <a:cubicBezTo>
                          <a:pt x="748" y="23"/>
                          <a:pt x="748" y="23"/>
                          <a:pt x="748" y="23"/>
                        </a:cubicBezTo>
                        <a:cubicBezTo>
                          <a:pt x="751" y="22"/>
                          <a:pt x="753" y="23"/>
                          <a:pt x="756" y="22"/>
                        </a:cubicBezTo>
                        <a:cubicBezTo>
                          <a:pt x="753" y="23"/>
                          <a:pt x="750" y="27"/>
                          <a:pt x="758" y="25"/>
                        </a:cubicBezTo>
                        <a:cubicBezTo>
                          <a:pt x="754" y="26"/>
                          <a:pt x="752" y="28"/>
                          <a:pt x="750" y="28"/>
                        </a:cubicBezTo>
                        <a:cubicBezTo>
                          <a:pt x="752" y="28"/>
                          <a:pt x="752" y="28"/>
                          <a:pt x="750" y="29"/>
                        </a:cubicBezTo>
                        <a:cubicBezTo>
                          <a:pt x="756" y="27"/>
                          <a:pt x="752" y="28"/>
                          <a:pt x="758" y="26"/>
                        </a:cubicBezTo>
                        <a:cubicBezTo>
                          <a:pt x="758" y="28"/>
                          <a:pt x="759" y="28"/>
                          <a:pt x="764" y="27"/>
                        </a:cubicBezTo>
                        <a:cubicBezTo>
                          <a:pt x="760" y="27"/>
                          <a:pt x="760" y="27"/>
                          <a:pt x="760" y="27"/>
                        </a:cubicBezTo>
                        <a:cubicBezTo>
                          <a:pt x="761" y="27"/>
                          <a:pt x="761" y="27"/>
                          <a:pt x="761" y="26"/>
                        </a:cubicBezTo>
                        <a:cubicBezTo>
                          <a:pt x="760" y="27"/>
                          <a:pt x="759" y="26"/>
                          <a:pt x="759" y="26"/>
                        </a:cubicBezTo>
                        <a:cubicBezTo>
                          <a:pt x="760" y="26"/>
                          <a:pt x="765" y="23"/>
                          <a:pt x="766" y="23"/>
                        </a:cubicBezTo>
                        <a:cubicBezTo>
                          <a:pt x="760" y="22"/>
                          <a:pt x="776" y="19"/>
                          <a:pt x="772" y="19"/>
                        </a:cubicBezTo>
                        <a:cubicBezTo>
                          <a:pt x="773" y="18"/>
                          <a:pt x="777" y="17"/>
                          <a:pt x="777" y="18"/>
                        </a:cubicBezTo>
                        <a:cubicBezTo>
                          <a:pt x="772" y="20"/>
                          <a:pt x="781" y="19"/>
                          <a:pt x="781" y="20"/>
                        </a:cubicBezTo>
                        <a:cubicBezTo>
                          <a:pt x="782" y="19"/>
                          <a:pt x="777" y="20"/>
                          <a:pt x="779" y="19"/>
                        </a:cubicBezTo>
                        <a:cubicBezTo>
                          <a:pt x="782" y="18"/>
                          <a:pt x="784" y="19"/>
                          <a:pt x="786" y="19"/>
                        </a:cubicBezTo>
                        <a:cubicBezTo>
                          <a:pt x="785" y="19"/>
                          <a:pt x="785" y="19"/>
                          <a:pt x="785" y="19"/>
                        </a:cubicBezTo>
                        <a:cubicBezTo>
                          <a:pt x="789" y="19"/>
                          <a:pt x="789" y="19"/>
                          <a:pt x="789" y="19"/>
                        </a:cubicBezTo>
                        <a:cubicBezTo>
                          <a:pt x="790" y="18"/>
                          <a:pt x="785" y="19"/>
                          <a:pt x="789" y="17"/>
                        </a:cubicBezTo>
                        <a:cubicBezTo>
                          <a:pt x="790" y="18"/>
                          <a:pt x="794" y="16"/>
                          <a:pt x="794" y="17"/>
                        </a:cubicBezTo>
                        <a:cubicBezTo>
                          <a:pt x="792" y="18"/>
                          <a:pt x="794" y="19"/>
                          <a:pt x="790" y="20"/>
                        </a:cubicBezTo>
                        <a:cubicBezTo>
                          <a:pt x="793" y="20"/>
                          <a:pt x="802" y="18"/>
                          <a:pt x="798" y="17"/>
                        </a:cubicBezTo>
                        <a:cubicBezTo>
                          <a:pt x="802" y="17"/>
                          <a:pt x="802" y="17"/>
                          <a:pt x="802" y="17"/>
                        </a:cubicBezTo>
                        <a:cubicBezTo>
                          <a:pt x="800" y="16"/>
                          <a:pt x="793" y="16"/>
                          <a:pt x="800" y="15"/>
                        </a:cubicBezTo>
                        <a:cubicBezTo>
                          <a:pt x="800" y="15"/>
                          <a:pt x="800" y="15"/>
                          <a:pt x="800" y="15"/>
                        </a:cubicBezTo>
                        <a:cubicBezTo>
                          <a:pt x="805" y="13"/>
                          <a:pt x="805" y="13"/>
                          <a:pt x="805" y="13"/>
                        </a:cubicBezTo>
                        <a:cubicBezTo>
                          <a:pt x="807" y="14"/>
                          <a:pt x="807" y="14"/>
                          <a:pt x="807" y="14"/>
                        </a:cubicBezTo>
                        <a:cubicBezTo>
                          <a:pt x="807" y="13"/>
                          <a:pt x="808" y="13"/>
                          <a:pt x="810" y="13"/>
                        </a:cubicBezTo>
                        <a:cubicBezTo>
                          <a:pt x="810" y="13"/>
                          <a:pt x="812" y="13"/>
                          <a:pt x="812" y="14"/>
                        </a:cubicBezTo>
                        <a:cubicBezTo>
                          <a:pt x="817" y="13"/>
                          <a:pt x="817" y="12"/>
                          <a:pt x="817" y="12"/>
                        </a:cubicBezTo>
                        <a:cubicBezTo>
                          <a:pt x="820" y="11"/>
                          <a:pt x="821" y="11"/>
                          <a:pt x="820" y="12"/>
                        </a:cubicBezTo>
                        <a:cubicBezTo>
                          <a:pt x="824" y="12"/>
                          <a:pt x="831" y="11"/>
                          <a:pt x="834" y="11"/>
                        </a:cubicBezTo>
                        <a:cubicBezTo>
                          <a:pt x="839" y="10"/>
                          <a:pt x="833" y="11"/>
                          <a:pt x="836" y="10"/>
                        </a:cubicBezTo>
                        <a:cubicBezTo>
                          <a:pt x="841" y="12"/>
                          <a:pt x="854" y="9"/>
                          <a:pt x="863" y="8"/>
                        </a:cubicBezTo>
                        <a:cubicBezTo>
                          <a:pt x="860" y="6"/>
                          <a:pt x="865" y="7"/>
                          <a:pt x="867" y="5"/>
                        </a:cubicBezTo>
                        <a:cubicBezTo>
                          <a:pt x="865" y="6"/>
                          <a:pt x="875" y="7"/>
                          <a:pt x="868" y="8"/>
                        </a:cubicBezTo>
                        <a:cubicBezTo>
                          <a:pt x="872" y="7"/>
                          <a:pt x="872" y="7"/>
                          <a:pt x="872" y="7"/>
                        </a:cubicBezTo>
                        <a:cubicBezTo>
                          <a:pt x="876" y="8"/>
                          <a:pt x="865" y="9"/>
                          <a:pt x="870" y="10"/>
                        </a:cubicBezTo>
                        <a:cubicBezTo>
                          <a:pt x="875" y="9"/>
                          <a:pt x="878" y="7"/>
                          <a:pt x="884" y="7"/>
                        </a:cubicBezTo>
                        <a:cubicBezTo>
                          <a:pt x="882" y="9"/>
                          <a:pt x="889" y="7"/>
                          <a:pt x="888" y="9"/>
                        </a:cubicBezTo>
                        <a:cubicBezTo>
                          <a:pt x="887" y="9"/>
                          <a:pt x="885" y="9"/>
                          <a:pt x="883" y="9"/>
                        </a:cubicBezTo>
                        <a:cubicBezTo>
                          <a:pt x="884" y="9"/>
                          <a:pt x="884" y="9"/>
                          <a:pt x="884" y="9"/>
                        </a:cubicBezTo>
                        <a:cubicBezTo>
                          <a:pt x="896" y="9"/>
                          <a:pt x="887" y="7"/>
                          <a:pt x="894" y="6"/>
                        </a:cubicBezTo>
                        <a:cubicBezTo>
                          <a:pt x="901" y="6"/>
                          <a:pt x="899" y="7"/>
                          <a:pt x="900" y="8"/>
                        </a:cubicBezTo>
                        <a:cubicBezTo>
                          <a:pt x="901" y="8"/>
                          <a:pt x="904" y="8"/>
                          <a:pt x="906" y="8"/>
                        </a:cubicBezTo>
                        <a:cubicBezTo>
                          <a:pt x="902" y="9"/>
                          <a:pt x="898" y="7"/>
                          <a:pt x="900" y="6"/>
                        </a:cubicBezTo>
                        <a:cubicBezTo>
                          <a:pt x="903" y="7"/>
                          <a:pt x="911" y="6"/>
                          <a:pt x="913" y="5"/>
                        </a:cubicBezTo>
                        <a:cubicBezTo>
                          <a:pt x="902" y="3"/>
                          <a:pt x="906" y="5"/>
                          <a:pt x="896" y="3"/>
                        </a:cubicBezTo>
                        <a:cubicBezTo>
                          <a:pt x="895" y="4"/>
                          <a:pt x="895" y="5"/>
                          <a:pt x="889" y="5"/>
                        </a:cubicBezTo>
                        <a:cubicBezTo>
                          <a:pt x="893" y="4"/>
                          <a:pt x="889" y="4"/>
                          <a:pt x="888" y="4"/>
                        </a:cubicBezTo>
                        <a:cubicBezTo>
                          <a:pt x="889" y="5"/>
                          <a:pt x="884" y="4"/>
                          <a:pt x="882" y="5"/>
                        </a:cubicBezTo>
                        <a:cubicBezTo>
                          <a:pt x="880" y="4"/>
                          <a:pt x="885" y="2"/>
                          <a:pt x="880" y="2"/>
                        </a:cubicBezTo>
                        <a:cubicBezTo>
                          <a:pt x="879" y="5"/>
                          <a:pt x="879" y="5"/>
                          <a:pt x="879" y="5"/>
                        </a:cubicBezTo>
                        <a:cubicBezTo>
                          <a:pt x="876" y="4"/>
                          <a:pt x="879" y="3"/>
                          <a:pt x="875" y="4"/>
                        </a:cubicBezTo>
                        <a:cubicBezTo>
                          <a:pt x="877" y="2"/>
                          <a:pt x="874" y="2"/>
                          <a:pt x="880" y="1"/>
                        </a:cubicBezTo>
                        <a:cubicBezTo>
                          <a:pt x="872" y="0"/>
                          <a:pt x="868" y="3"/>
                          <a:pt x="862" y="4"/>
                        </a:cubicBezTo>
                        <a:cubicBezTo>
                          <a:pt x="863" y="4"/>
                          <a:pt x="863" y="4"/>
                          <a:pt x="864" y="4"/>
                        </a:cubicBezTo>
                        <a:cubicBezTo>
                          <a:pt x="862" y="4"/>
                          <a:pt x="860" y="4"/>
                          <a:pt x="858" y="5"/>
                        </a:cubicBezTo>
                        <a:cubicBezTo>
                          <a:pt x="854" y="4"/>
                          <a:pt x="861" y="3"/>
                          <a:pt x="860" y="3"/>
                        </a:cubicBezTo>
                        <a:cubicBezTo>
                          <a:pt x="854" y="3"/>
                          <a:pt x="854" y="3"/>
                          <a:pt x="854" y="3"/>
                        </a:cubicBezTo>
                        <a:cubicBezTo>
                          <a:pt x="853" y="3"/>
                          <a:pt x="853" y="3"/>
                          <a:pt x="853" y="3"/>
                        </a:cubicBezTo>
                        <a:cubicBezTo>
                          <a:pt x="852" y="4"/>
                          <a:pt x="850" y="4"/>
                          <a:pt x="850" y="4"/>
                        </a:cubicBezTo>
                        <a:cubicBezTo>
                          <a:pt x="851" y="3"/>
                          <a:pt x="852" y="2"/>
                          <a:pt x="853" y="1"/>
                        </a:cubicBezTo>
                        <a:cubicBezTo>
                          <a:pt x="847" y="3"/>
                          <a:pt x="847" y="3"/>
                          <a:pt x="847" y="3"/>
                        </a:cubicBezTo>
                        <a:cubicBezTo>
                          <a:pt x="847" y="3"/>
                          <a:pt x="841" y="3"/>
                          <a:pt x="846" y="2"/>
                        </a:cubicBezTo>
                        <a:cubicBezTo>
                          <a:pt x="836" y="3"/>
                          <a:pt x="836" y="3"/>
                          <a:pt x="836" y="3"/>
                        </a:cubicBezTo>
                        <a:cubicBezTo>
                          <a:pt x="835" y="2"/>
                          <a:pt x="835" y="2"/>
                          <a:pt x="835" y="2"/>
                        </a:cubicBezTo>
                        <a:cubicBezTo>
                          <a:pt x="832" y="2"/>
                          <a:pt x="832" y="3"/>
                          <a:pt x="835" y="2"/>
                        </a:cubicBezTo>
                        <a:cubicBezTo>
                          <a:pt x="832" y="2"/>
                          <a:pt x="820" y="7"/>
                          <a:pt x="821" y="4"/>
                        </a:cubicBezTo>
                        <a:cubicBezTo>
                          <a:pt x="814" y="6"/>
                          <a:pt x="811" y="6"/>
                          <a:pt x="801" y="8"/>
                        </a:cubicBezTo>
                        <a:cubicBezTo>
                          <a:pt x="808" y="6"/>
                          <a:pt x="793" y="8"/>
                          <a:pt x="800" y="6"/>
                        </a:cubicBezTo>
                        <a:cubicBezTo>
                          <a:pt x="796" y="6"/>
                          <a:pt x="795" y="8"/>
                          <a:pt x="791" y="9"/>
                        </a:cubicBezTo>
                        <a:cubicBezTo>
                          <a:pt x="788" y="9"/>
                          <a:pt x="789" y="7"/>
                          <a:pt x="793" y="6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5" y="9"/>
                          <a:pt x="785" y="9"/>
                          <a:pt x="785" y="9"/>
                        </a:cubicBezTo>
                        <a:cubicBezTo>
                          <a:pt x="781" y="9"/>
                          <a:pt x="784" y="7"/>
                          <a:pt x="780" y="8"/>
                        </a:cubicBezTo>
                        <a:cubicBezTo>
                          <a:pt x="779" y="9"/>
                          <a:pt x="779" y="9"/>
                          <a:pt x="779" y="9"/>
                        </a:cubicBezTo>
                        <a:cubicBezTo>
                          <a:pt x="776" y="9"/>
                          <a:pt x="776" y="9"/>
                          <a:pt x="776" y="9"/>
                        </a:cubicBezTo>
                        <a:cubicBezTo>
                          <a:pt x="777" y="9"/>
                          <a:pt x="775" y="10"/>
                          <a:pt x="772" y="11"/>
                        </a:cubicBezTo>
                        <a:cubicBezTo>
                          <a:pt x="772" y="11"/>
                          <a:pt x="772" y="11"/>
                          <a:pt x="772" y="11"/>
                        </a:cubicBezTo>
                        <a:cubicBezTo>
                          <a:pt x="769" y="12"/>
                          <a:pt x="769" y="12"/>
                          <a:pt x="769" y="12"/>
                        </a:cubicBezTo>
                        <a:cubicBezTo>
                          <a:pt x="772" y="10"/>
                          <a:pt x="765" y="12"/>
                          <a:pt x="767" y="11"/>
                        </a:cubicBezTo>
                        <a:cubicBezTo>
                          <a:pt x="764" y="11"/>
                          <a:pt x="764" y="11"/>
                          <a:pt x="758" y="13"/>
                        </a:cubicBezTo>
                        <a:cubicBezTo>
                          <a:pt x="759" y="14"/>
                          <a:pt x="759" y="14"/>
                          <a:pt x="759" y="14"/>
                        </a:cubicBezTo>
                        <a:cubicBezTo>
                          <a:pt x="752" y="16"/>
                          <a:pt x="759" y="12"/>
                          <a:pt x="753" y="14"/>
                        </a:cubicBezTo>
                        <a:cubicBezTo>
                          <a:pt x="753" y="14"/>
                          <a:pt x="753" y="14"/>
                          <a:pt x="753" y="14"/>
                        </a:cubicBezTo>
                        <a:cubicBezTo>
                          <a:pt x="745" y="15"/>
                          <a:pt x="740" y="19"/>
                          <a:pt x="733" y="19"/>
                        </a:cubicBezTo>
                        <a:cubicBezTo>
                          <a:pt x="737" y="18"/>
                          <a:pt x="735" y="17"/>
                          <a:pt x="735" y="18"/>
                        </a:cubicBezTo>
                        <a:cubicBezTo>
                          <a:pt x="730" y="19"/>
                          <a:pt x="722" y="22"/>
                          <a:pt x="716" y="24"/>
                        </a:cubicBezTo>
                        <a:cubicBezTo>
                          <a:pt x="714" y="24"/>
                          <a:pt x="713" y="23"/>
                          <a:pt x="708" y="24"/>
                        </a:cubicBezTo>
                        <a:cubicBezTo>
                          <a:pt x="704" y="26"/>
                          <a:pt x="703" y="26"/>
                          <a:pt x="702" y="27"/>
                        </a:cubicBezTo>
                        <a:cubicBezTo>
                          <a:pt x="698" y="28"/>
                          <a:pt x="691" y="31"/>
                          <a:pt x="690" y="30"/>
                        </a:cubicBezTo>
                        <a:cubicBezTo>
                          <a:pt x="690" y="31"/>
                          <a:pt x="687" y="31"/>
                          <a:pt x="685" y="33"/>
                        </a:cubicBezTo>
                        <a:cubicBezTo>
                          <a:pt x="684" y="32"/>
                          <a:pt x="684" y="32"/>
                          <a:pt x="684" y="32"/>
                        </a:cubicBezTo>
                        <a:cubicBezTo>
                          <a:pt x="685" y="33"/>
                          <a:pt x="685" y="33"/>
                          <a:pt x="685" y="33"/>
                        </a:cubicBezTo>
                        <a:cubicBezTo>
                          <a:pt x="677" y="33"/>
                          <a:pt x="674" y="38"/>
                          <a:pt x="666" y="39"/>
                        </a:cubicBezTo>
                        <a:cubicBezTo>
                          <a:pt x="667" y="39"/>
                          <a:pt x="667" y="39"/>
                          <a:pt x="667" y="39"/>
                        </a:cubicBezTo>
                        <a:cubicBezTo>
                          <a:pt x="665" y="40"/>
                          <a:pt x="665" y="40"/>
                          <a:pt x="665" y="40"/>
                        </a:cubicBezTo>
                        <a:cubicBezTo>
                          <a:pt x="664" y="40"/>
                          <a:pt x="665" y="39"/>
                          <a:pt x="665" y="38"/>
                        </a:cubicBezTo>
                        <a:cubicBezTo>
                          <a:pt x="661" y="40"/>
                          <a:pt x="656" y="42"/>
                          <a:pt x="652" y="43"/>
                        </a:cubicBezTo>
                        <a:cubicBezTo>
                          <a:pt x="654" y="43"/>
                          <a:pt x="654" y="43"/>
                          <a:pt x="654" y="43"/>
                        </a:cubicBezTo>
                        <a:cubicBezTo>
                          <a:pt x="652" y="44"/>
                          <a:pt x="650" y="46"/>
                          <a:pt x="647" y="47"/>
                        </a:cubicBezTo>
                        <a:cubicBezTo>
                          <a:pt x="651" y="43"/>
                          <a:pt x="642" y="48"/>
                          <a:pt x="641" y="48"/>
                        </a:cubicBezTo>
                        <a:cubicBezTo>
                          <a:pt x="644" y="46"/>
                          <a:pt x="644" y="46"/>
                          <a:pt x="644" y="46"/>
                        </a:cubicBezTo>
                        <a:cubicBezTo>
                          <a:pt x="640" y="48"/>
                          <a:pt x="640" y="48"/>
                          <a:pt x="641" y="49"/>
                        </a:cubicBezTo>
                        <a:cubicBezTo>
                          <a:pt x="636" y="51"/>
                          <a:pt x="636" y="48"/>
                          <a:pt x="632" y="51"/>
                        </a:cubicBezTo>
                        <a:cubicBezTo>
                          <a:pt x="635" y="50"/>
                          <a:pt x="635" y="50"/>
                          <a:pt x="635" y="50"/>
                        </a:cubicBezTo>
                        <a:cubicBezTo>
                          <a:pt x="637" y="50"/>
                          <a:pt x="635" y="52"/>
                          <a:pt x="632" y="53"/>
                        </a:cubicBezTo>
                        <a:cubicBezTo>
                          <a:pt x="632" y="53"/>
                          <a:pt x="630" y="53"/>
                          <a:pt x="632" y="52"/>
                        </a:cubicBezTo>
                        <a:cubicBezTo>
                          <a:pt x="628" y="54"/>
                          <a:pt x="622" y="57"/>
                          <a:pt x="620" y="58"/>
                        </a:cubicBezTo>
                        <a:cubicBezTo>
                          <a:pt x="618" y="58"/>
                          <a:pt x="618" y="57"/>
                          <a:pt x="619" y="57"/>
                        </a:cubicBezTo>
                        <a:cubicBezTo>
                          <a:pt x="611" y="61"/>
                          <a:pt x="616" y="58"/>
                          <a:pt x="608" y="63"/>
                        </a:cubicBezTo>
                        <a:cubicBezTo>
                          <a:pt x="607" y="62"/>
                          <a:pt x="607" y="62"/>
                          <a:pt x="607" y="62"/>
                        </a:cubicBezTo>
                        <a:cubicBezTo>
                          <a:pt x="605" y="64"/>
                          <a:pt x="605" y="64"/>
                          <a:pt x="605" y="64"/>
                        </a:cubicBezTo>
                        <a:cubicBezTo>
                          <a:pt x="600" y="65"/>
                          <a:pt x="600" y="65"/>
                          <a:pt x="600" y="65"/>
                        </a:cubicBezTo>
                        <a:cubicBezTo>
                          <a:pt x="602" y="65"/>
                          <a:pt x="602" y="65"/>
                          <a:pt x="602" y="65"/>
                        </a:cubicBezTo>
                        <a:cubicBezTo>
                          <a:pt x="599" y="67"/>
                          <a:pt x="598" y="68"/>
                          <a:pt x="595" y="69"/>
                        </a:cubicBezTo>
                        <a:cubicBezTo>
                          <a:pt x="595" y="68"/>
                          <a:pt x="595" y="68"/>
                          <a:pt x="595" y="68"/>
                        </a:cubicBezTo>
                        <a:cubicBezTo>
                          <a:pt x="588" y="72"/>
                          <a:pt x="586" y="71"/>
                          <a:pt x="579" y="76"/>
                        </a:cubicBezTo>
                        <a:cubicBezTo>
                          <a:pt x="579" y="76"/>
                          <a:pt x="580" y="75"/>
                          <a:pt x="580" y="74"/>
                        </a:cubicBezTo>
                        <a:cubicBezTo>
                          <a:pt x="574" y="79"/>
                          <a:pt x="575" y="76"/>
                          <a:pt x="569" y="81"/>
                        </a:cubicBezTo>
                        <a:cubicBezTo>
                          <a:pt x="569" y="80"/>
                          <a:pt x="568" y="80"/>
                          <a:pt x="568" y="80"/>
                        </a:cubicBezTo>
                        <a:cubicBezTo>
                          <a:pt x="565" y="82"/>
                          <a:pt x="565" y="82"/>
                          <a:pt x="565" y="82"/>
                        </a:cubicBezTo>
                        <a:cubicBezTo>
                          <a:pt x="565" y="81"/>
                          <a:pt x="565" y="81"/>
                          <a:pt x="565" y="81"/>
                        </a:cubicBezTo>
                        <a:cubicBezTo>
                          <a:pt x="563" y="84"/>
                          <a:pt x="563" y="84"/>
                          <a:pt x="563" y="84"/>
                        </a:cubicBezTo>
                        <a:cubicBezTo>
                          <a:pt x="561" y="84"/>
                          <a:pt x="561" y="84"/>
                          <a:pt x="561" y="84"/>
                        </a:cubicBezTo>
                        <a:cubicBezTo>
                          <a:pt x="560" y="85"/>
                          <a:pt x="560" y="85"/>
                          <a:pt x="560" y="85"/>
                        </a:cubicBezTo>
                        <a:cubicBezTo>
                          <a:pt x="556" y="85"/>
                          <a:pt x="552" y="89"/>
                          <a:pt x="547" y="90"/>
                        </a:cubicBezTo>
                        <a:cubicBezTo>
                          <a:pt x="548" y="91"/>
                          <a:pt x="548" y="91"/>
                          <a:pt x="548" y="91"/>
                        </a:cubicBezTo>
                        <a:cubicBezTo>
                          <a:pt x="539" y="100"/>
                          <a:pt x="522" y="104"/>
                          <a:pt x="510" y="114"/>
                        </a:cubicBezTo>
                        <a:cubicBezTo>
                          <a:pt x="510" y="113"/>
                          <a:pt x="510" y="113"/>
                          <a:pt x="510" y="113"/>
                        </a:cubicBezTo>
                        <a:cubicBezTo>
                          <a:pt x="505" y="118"/>
                          <a:pt x="505" y="118"/>
                          <a:pt x="505" y="118"/>
                        </a:cubicBezTo>
                        <a:cubicBezTo>
                          <a:pt x="502" y="119"/>
                          <a:pt x="507" y="116"/>
                          <a:pt x="505" y="116"/>
                        </a:cubicBezTo>
                        <a:cubicBezTo>
                          <a:pt x="500" y="120"/>
                          <a:pt x="504" y="119"/>
                          <a:pt x="498" y="123"/>
                        </a:cubicBezTo>
                        <a:cubicBezTo>
                          <a:pt x="494" y="125"/>
                          <a:pt x="498" y="122"/>
                          <a:pt x="500" y="120"/>
                        </a:cubicBezTo>
                        <a:cubicBezTo>
                          <a:pt x="494" y="125"/>
                          <a:pt x="485" y="132"/>
                          <a:pt x="481" y="134"/>
                        </a:cubicBezTo>
                        <a:cubicBezTo>
                          <a:pt x="481" y="135"/>
                          <a:pt x="480" y="135"/>
                          <a:pt x="481" y="135"/>
                        </a:cubicBezTo>
                        <a:cubicBezTo>
                          <a:pt x="477" y="138"/>
                          <a:pt x="472" y="142"/>
                          <a:pt x="467" y="145"/>
                        </a:cubicBezTo>
                        <a:cubicBezTo>
                          <a:pt x="467" y="144"/>
                          <a:pt x="468" y="143"/>
                          <a:pt x="469" y="143"/>
                        </a:cubicBezTo>
                        <a:cubicBezTo>
                          <a:pt x="467" y="144"/>
                          <a:pt x="465" y="145"/>
                          <a:pt x="464" y="146"/>
                        </a:cubicBezTo>
                        <a:cubicBezTo>
                          <a:pt x="465" y="144"/>
                          <a:pt x="465" y="144"/>
                          <a:pt x="465" y="144"/>
                        </a:cubicBezTo>
                        <a:cubicBezTo>
                          <a:pt x="462" y="147"/>
                          <a:pt x="456" y="152"/>
                          <a:pt x="454" y="152"/>
                        </a:cubicBezTo>
                        <a:cubicBezTo>
                          <a:pt x="455" y="152"/>
                          <a:pt x="455" y="153"/>
                          <a:pt x="453" y="155"/>
                        </a:cubicBezTo>
                        <a:cubicBezTo>
                          <a:pt x="450" y="155"/>
                          <a:pt x="445" y="162"/>
                          <a:pt x="440" y="165"/>
                        </a:cubicBezTo>
                        <a:cubicBezTo>
                          <a:pt x="440" y="164"/>
                          <a:pt x="444" y="161"/>
                          <a:pt x="443" y="162"/>
                        </a:cubicBezTo>
                        <a:cubicBezTo>
                          <a:pt x="440" y="163"/>
                          <a:pt x="439" y="166"/>
                          <a:pt x="437" y="168"/>
                        </a:cubicBezTo>
                        <a:cubicBezTo>
                          <a:pt x="437" y="167"/>
                          <a:pt x="437" y="167"/>
                          <a:pt x="437" y="167"/>
                        </a:cubicBezTo>
                        <a:cubicBezTo>
                          <a:pt x="427" y="176"/>
                          <a:pt x="427" y="176"/>
                          <a:pt x="427" y="176"/>
                        </a:cubicBezTo>
                        <a:cubicBezTo>
                          <a:pt x="425" y="176"/>
                          <a:pt x="418" y="184"/>
                          <a:pt x="418" y="183"/>
                        </a:cubicBezTo>
                        <a:cubicBezTo>
                          <a:pt x="414" y="186"/>
                          <a:pt x="421" y="181"/>
                          <a:pt x="417" y="185"/>
                        </a:cubicBezTo>
                        <a:cubicBezTo>
                          <a:pt x="415" y="185"/>
                          <a:pt x="413" y="189"/>
                          <a:pt x="412" y="188"/>
                        </a:cubicBezTo>
                        <a:cubicBezTo>
                          <a:pt x="413" y="187"/>
                          <a:pt x="413" y="187"/>
                          <a:pt x="413" y="187"/>
                        </a:cubicBezTo>
                        <a:cubicBezTo>
                          <a:pt x="410" y="190"/>
                          <a:pt x="410" y="190"/>
                          <a:pt x="410" y="190"/>
                        </a:cubicBezTo>
                        <a:cubicBezTo>
                          <a:pt x="411" y="187"/>
                          <a:pt x="411" y="187"/>
                          <a:pt x="411" y="187"/>
                        </a:cubicBezTo>
                        <a:cubicBezTo>
                          <a:pt x="408" y="190"/>
                          <a:pt x="407" y="193"/>
                          <a:pt x="408" y="193"/>
                        </a:cubicBezTo>
                        <a:cubicBezTo>
                          <a:pt x="405" y="195"/>
                          <a:pt x="401" y="199"/>
                          <a:pt x="399" y="199"/>
                        </a:cubicBezTo>
                        <a:cubicBezTo>
                          <a:pt x="400" y="198"/>
                          <a:pt x="400" y="198"/>
                          <a:pt x="400" y="198"/>
                        </a:cubicBezTo>
                        <a:cubicBezTo>
                          <a:pt x="393" y="205"/>
                          <a:pt x="386" y="207"/>
                          <a:pt x="382" y="214"/>
                        </a:cubicBezTo>
                        <a:cubicBezTo>
                          <a:pt x="381" y="214"/>
                          <a:pt x="381" y="214"/>
                          <a:pt x="382" y="213"/>
                        </a:cubicBezTo>
                        <a:cubicBezTo>
                          <a:pt x="378" y="217"/>
                          <a:pt x="378" y="217"/>
                          <a:pt x="378" y="217"/>
                        </a:cubicBezTo>
                        <a:cubicBezTo>
                          <a:pt x="378" y="215"/>
                          <a:pt x="378" y="215"/>
                          <a:pt x="378" y="215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67" y="227"/>
                          <a:pt x="360" y="235"/>
                          <a:pt x="354" y="241"/>
                        </a:cubicBezTo>
                        <a:cubicBezTo>
                          <a:pt x="355" y="240"/>
                          <a:pt x="355" y="240"/>
                          <a:pt x="355" y="240"/>
                        </a:cubicBezTo>
                        <a:cubicBezTo>
                          <a:pt x="349" y="247"/>
                          <a:pt x="348" y="246"/>
                          <a:pt x="344" y="251"/>
                        </a:cubicBezTo>
                        <a:cubicBezTo>
                          <a:pt x="344" y="251"/>
                          <a:pt x="344" y="251"/>
                          <a:pt x="344" y="250"/>
                        </a:cubicBezTo>
                        <a:cubicBezTo>
                          <a:pt x="340" y="255"/>
                          <a:pt x="340" y="255"/>
                          <a:pt x="340" y="255"/>
                        </a:cubicBezTo>
                        <a:cubicBezTo>
                          <a:pt x="340" y="253"/>
                          <a:pt x="340" y="253"/>
                          <a:pt x="340" y="253"/>
                        </a:cubicBezTo>
                        <a:cubicBezTo>
                          <a:pt x="338" y="258"/>
                          <a:pt x="331" y="262"/>
                          <a:pt x="333" y="260"/>
                        </a:cubicBezTo>
                        <a:cubicBezTo>
                          <a:pt x="332" y="263"/>
                          <a:pt x="329" y="266"/>
                          <a:pt x="329" y="267"/>
                        </a:cubicBezTo>
                        <a:cubicBezTo>
                          <a:pt x="325" y="272"/>
                          <a:pt x="328" y="268"/>
                          <a:pt x="325" y="271"/>
                        </a:cubicBezTo>
                        <a:cubicBezTo>
                          <a:pt x="321" y="274"/>
                          <a:pt x="322" y="276"/>
                          <a:pt x="317" y="280"/>
                        </a:cubicBezTo>
                        <a:cubicBezTo>
                          <a:pt x="317" y="280"/>
                          <a:pt x="317" y="280"/>
                          <a:pt x="317" y="280"/>
                        </a:cubicBezTo>
                        <a:cubicBezTo>
                          <a:pt x="315" y="282"/>
                          <a:pt x="314" y="284"/>
                          <a:pt x="311" y="287"/>
                        </a:cubicBezTo>
                        <a:cubicBezTo>
                          <a:pt x="312" y="286"/>
                          <a:pt x="312" y="286"/>
                          <a:pt x="312" y="286"/>
                        </a:cubicBezTo>
                        <a:cubicBezTo>
                          <a:pt x="308" y="292"/>
                          <a:pt x="305" y="291"/>
                          <a:pt x="303" y="297"/>
                        </a:cubicBezTo>
                        <a:cubicBezTo>
                          <a:pt x="301" y="299"/>
                          <a:pt x="298" y="304"/>
                          <a:pt x="297" y="303"/>
                        </a:cubicBezTo>
                        <a:cubicBezTo>
                          <a:pt x="283" y="322"/>
                          <a:pt x="283" y="322"/>
                          <a:pt x="283" y="322"/>
                        </a:cubicBezTo>
                        <a:cubicBezTo>
                          <a:pt x="281" y="322"/>
                          <a:pt x="282" y="324"/>
                          <a:pt x="278" y="327"/>
                        </a:cubicBezTo>
                        <a:cubicBezTo>
                          <a:pt x="279" y="328"/>
                          <a:pt x="279" y="328"/>
                          <a:pt x="279" y="328"/>
                        </a:cubicBezTo>
                        <a:cubicBezTo>
                          <a:pt x="272" y="337"/>
                          <a:pt x="262" y="347"/>
                          <a:pt x="254" y="358"/>
                        </a:cubicBezTo>
                        <a:cubicBezTo>
                          <a:pt x="253" y="357"/>
                          <a:pt x="253" y="357"/>
                          <a:pt x="253" y="357"/>
                        </a:cubicBezTo>
                        <a:cubicBezTo>
                          <a:pt x="252" y="360"/>
                          <a:pt x="252" y="360"/>
                          <a:pt x="252" y="360"/>
                        </a:cubicBezTo>
                        <a:cubicBezTo>
                          <a:pt x="244" y="372"/>
                          <a:pt x="233" y="387"/>
                          <a:pt x="226" y="396"/>
                        </a:cubicBezTo>
                        <a:cubicBezTo>
                          <a:pt x="225" y="400"/>
                          <a:pt x="223" y="405"/>
                          <a:pt x="219" y="410"/>
                        </a:cubicBezTo>
                        <a:cubicBezTo>
                          <a:pt x="219" y="409"/>
                          <a:pt x="219" y="409"/>
                          <a:pt x="219" y="409"/>
                        </a:cubicBezTo>
                        <a:cubicBezTo>
                          <a:pt x="214" y="418"/>
                          <a:pt x="209" y="428"/>
                          <a:pt x="202" y="437"/>
                        </a:cubicBezTo>
                        <a:cubicBezTo>
                          <a:pt x="202" y="436"/>
                          <a:pt x="202" y="437"/>
                          <a:pt x="202" y="436"/>
                        </a:cubicBezTo>
                        <a:cubicBezTo>
                          <a:pt x="202" y="439"/>
                          <a:pt x="199" y="442"/>
                          <a:pt x="197" y="444"/>
                        </a:cubicBezTo>
                        <a:cubicBezTo>
                          <a:pt x="200" y="442"/>
                          <a:pt x="200" y="442"/>
                          <a:pt x="200" y="442"/>
                        </a:cubicBezTo>
                        <a:cubicBezTo>
                          <a:pt x="199" y="445"/>
                          <a:pt x="196" y="448"/>
                          <a:pt x="194" y="449"/>
                        </a:cubicBezTo>
                        <a:cubicBezTo>
                          <a:pt x="192" y="454"/>
                          <a:pt x="192" y="454"/>
                          <a:pt x="192" y="454"/>
                        </a:cubicBezTo>
                        <a:cubicBezTo>
                          <a:pt x="192" y="455"/>
                          <a:pt x="192" y="455"/>
                          <a:pt x="192" y="455"/>
                        </a:cubicBezTo>
                        <a:cubicBezTo>
                          <a:pt x="192" y="456"/>
                          <a:pt x="192" y="456"/>
                          <a:pt x="192" y="456"/>
                        </a:cubicBezTo>
                        <a:cubicBezTo>
                          <a:pt x="189" y="458"/>
                          <a:pt x="189" y="458"/>
                          <a:pt x="189" y="458"/>
                        </a:cubicBezTo>
                        <a:cubicBezTo>
                          <a:pt x="189" y="459"/>
                          <a:pt x="186" y="465"/>
                          <a:pt x="186" y="467"/>
                        </a:cubicBezTo>
                        <a:cubicBezTo>
                          <a:pt x="185" y="467"/>
                          <a:pt x="182" y="471"/>
                          <a:pt x="184" y="468"/>
                        </a:cubicBezTo>
                        <a:cubicBezTo>
                          <a:pt x="175" y="484"/>
                          <a:pt x="175" y="484"/>
                          <a:pt x="175" y="484"/>
                        </a:cubicBezTo>
                        <a:cubicBezTo>
                          <a:pt x="176" y="482"/>
                          <a:pt x="176" y="482"/>
                          <a:pt x="176" y="482"/>
                        </a:cubicBezTo>
                        <a:cubicBezTo>
                          <a:pt x="178" y="482"/>
                          <a:pt x="175" y="487"/>
                          <a:pt x="174" y="489"/>
                        </a:cubicBezTo>
                        <a:cubicBezTo>
                          <a:pt x="175" y="486"/>
                          <a:pt x="172" y="488"/>
                          <a:pt x="171" y="490"/>
                        </a:cubicBezTo>
                        <a:cubicBezTo>
                          <a:pt x="170" y="492"/>
                          <a:pt x="173" y="488"/>
                          <a:pt x="173" y="489"/>
                        </a:cubicBezTo>
                        <a:cubicBezTo>
                          <a:pt x="172" y="493"/>
                          <a:pt x="169" y="499"/>
                          <a:pt x="168" y="500"/>
                        </a:cubicBezTo>
                        <a:cubicBezTo>
                          <a:pt x="168" y="498"/>
                          <a:pt x="168" y="498"/>
                          <a:pt x="168" y="498"/>
                        </a:cubicBezTo>
                        <a:cubicBezTo>
                          <a:pt x="167" y="502"/>
                          <a:pt x="164" y="503"/>
                          <a:pt x="162" y="507"/>
                        </a:cubicBezTo>
                        <a:cubicBezTo>
                          <a:pt x="161" y="511"/>
                          <a:pt x="159" y="513"/>
                          <a:pt x="161" y="513"/>
                        </a:cubicBezTo>
                        <a:cubicBezTo>
                          <a:pt x="159" y="518"/>
                          <a:pt x="159" y="514"/>
                          <a:pt x="158" y="516"/>
                        </a:cubicBezTo>
                        <a:cubicBezTo>
                          <a:pt x="158" y="518"/>
                          <a:pt x="154" y="525"/>
                          <a:pt x="153" y="525"/>
                        </a:cubicBezTo>
                        <a:cubicBezTo>
                          <a:pt x="153" y="529"/>
                          <a:pt x="145" y="538"/>
                          <a:pt x="147" y="540"/>
                        </a:cubicBezTo>
                        <a:cubicBezTo>
                          <a:pt x="143" y="544"/>
                          <a:pt x="143" y="544"/>
                          <a:pt x="143" y="544"/>
                        </a:cubicBezTo>
                        <a:cubicBezTo>
                          <a:pt x="144" y="544"/>
                          <a:pt x="145" y="545"/>
                          <a:pt x="143" y="549"/>
                        </a:cubicBezTo>
                        <a:cubicBezTo>
                          <a:pt x="141" y="552"/>
                          <a:pt x="141" y="551"/>
                          <a:pt x="140" y="551"/>
                        </a:cubicBezTo>
                        <a:cubicBezTo>
                          <a:pt x="141" y="554"/>
                          <a:pt x="141" y="554"/>
                          <a:pt x="141" y="554"/>
                        </a:cubicBezTo>
                        <a:cubicBezTo>
                          <a:pt x="130" y="571"/>
                          <a:pt x="121" y="596"/>
                          <a:pt x="111" y="615"/>
                        </a:cubicBezTo>
                        <a:cubicBezTo>
                          <a:pt x="107" y="624"/>
                          <a:pt x="104" y="636"/>
                          <a:pt x="99" y="647"/>
                        </a:cubicBezTo>
                        <a:cubicBezTo>
                          <a:pt x="100" y="645"/>
                          <a:pt x="100" y="645"/>
                          <a:pt x="100" y="645"/>
                        </a:cubicBezTo>
                        <a:cubicBezTo>
                          <a:pt x="95" y="656"/>
                          <a:pt x="95" y="656"/>
                          <a:pt x="95" y="656"/>
                        </a:cubicBezTo>
                        <a:cubicBezTo>
                          <a:pt x="99" y="648"/>
                          <a:pt x="99" y="648"/>
                          <a:pt x="99" y="648"/>
                        </a:cubicBezTo>
                        <a:cubicBezTo>
                          <a:pt x="98" y="651"/>
                          <a:pt x="98" y="653"/>
                          <a:pt x="97" y="655"/>
                        </a:cubicBezTo>
                        <a:cubicBezTo>
                          <a:pt x="92" y="666"/>
                          <a:pt x="85" y="681"/>
                          <a:pt x="81" y="696"/>
                        </a:cubicBezTo>
                        <a:cubicBezTo>
                          <a:pt x="80" y="706"/>
                          <a:pt x="77" y="702"/>
                          <a:pt x="76" y="711"/>
                        </a:cubicBezTo>
                        <a:cubicBezTo>
                          <a:pt x="76" y="710"/>
                          <a:pt x="76" y="710"/>
                          <a:pt x="76" y="709"/>
                        </a:cubicBezTo>
                        <a:cubicBezTo>
                          <a:pt x="73" y="719"/>
                          <a:pt x="72" y="725"/>
                          <a:pt x="70" y="735"/>
                        </a:cubicBezTo>
                        <a:cubicBezTo>
                          <a:pt x="68" y="733"/>
                          <a:pt x="68" y="741"/>
                          <a:pt x="67" y="740"/>
                        </a:cubicBezTo>
                        <a:cubicBezTo>
                          <a:pt x="68" y="741"/>
                          <a:pt x="68" y="741"/>
                          <a:pt x="68" y="741"/>
                        </a:cubicBezTo>
                        <a:cubicBezTo>
                          <a:pt x="67" y="743"/>
                          <a:pt x="65" y="748"/>
                          <a:pt x="65" y="747"/>
                        </a:cubicBezTo>
                        <a:cubicBezTo>
                          <a:pt x="64" y="752"/>
                          <a:pt x="64" y="752"/>
                          <a:pt x="64" y="752"/>
                        </a:cubicBezTo>
                        <a:cubicBezTo>
                          <a:pt x="63" y="752"/>
                          <a:pt x="63" y="752"/>
                          <a:pt x="63" y="752"/>
                        </a:cubicBezTo>
                        <a:cubicBezTo>
                          <a:pt x="62" y="757"/>
                          <a:pt x="59" y="770"/>
                          <a:pt x="56" y="772"/>
                        </a:cubicBezTo>
                        <a:cubicBezTo>
                          <a:pt x="53" y="787"/>
                          <a:pt x="47" y="809"/>
                          <a:pt x="42" y="827"/>
                        </a:cubicBezTo>
                        <a:cubicBezTo>
                          <a:pt x="43" y="830"/>
                          <a:pt x="41" y="835"/>
                          <a:pt x="40" y="839"/>
                        </a:cubicBezTo>
                        <a:cubicBezTo>
                          <a:pt x="38" y="844"/>
                          <a:pt x="38" y="844"/>
                          <a:pt x="38" y="844"/>
                        </a:cubicBezTo>
                        <a:cubicBezTo>
                          <a:pt x="38" y="848"/>
                          <a:pt x="38" y="853"/>
                          <a:pt x="36" y="856"/>
                        </a:cubicBezTo>
                        <a:cubicBezTo>
                          <a:pt x="36" y="856"/>
                          <a:pt x="36" y="856"/>
                          <a:pt x="36" y="856"/>
                        </a:cubicBezTo>
                        <a:cubicBezTo>
                          <a:pt x="36" y="860"/>
                          <a:pt x="34" y="864"/>
                          <a:pt x="34" y="868"/>
                        </a:cubicBezTo>
                        <a:cubicBezTo>
                          <a:pt x="33" y="873"/>
                          <a:pt x="32" y="877"/>
                          <a:pt x="31" y="876"/>
                        </a:cubicBezTo>
                        <a:cubicBezTo>
                          <a:pt x="33" y="877"/>
                          <a:pt x="29" y="886"/>
                          <a:pt x="29" y="886"/>
                        </a:cubicBezTo>
                        <a:cubicBezTo>
                          <a:pt x="29" y="886"/>
                          <a:pt x="15" y="946"/>
                          <a:pt x="7" y="1014"/>
                        </a:cubicBezTo>
                        <a:cubicBezTo>
                          <a:pt x="3" y="1049"/>
                          <a:pt x="1" y="1085"/>
                          <a:pt x="0" y="1116"/>
                        </a:cubicBezTo>
                        <a:cubicBezTo>
                          <a:pt x="0" y="1148"/>
                          <a:pt x="1" y="1175"/>
                          <a:pt x="4" y="1189"/>
                        </a:cubicBezTo>
                        <a:cubicBezTo>
                          <a:pt x="5" y="1191"/>
                          <a:pt x="5" y="1197"/>
                          <a:pt x="6" y="1195"/>
                        </a:cubicBezTo>
                        <a:cubicBezTo>
                          <a:pt x="7" y="1199"/>
                          <a:pt x="5" y="1201"/>
                          <a:pt x="6" y="1202"/>
                        </a:cubicBezTo>
                        <a:cubicBezTo>
                          <a:pt x="7" y="1196"/>
                          <a:pt x="9" y="1204"/>
                          <a:pt x="10" y="1198"/>
                        </a:cubicBezTo>
                        <a:cubicBezTo>
                          <a:pt x="10" y="1202"/>
                          <a:pt x="10" y="1202"/>
                          <a:pt x="10" y="1202"/>
                        </a:cubicBezTo>
                        <a:cubicBezTo>
                          <a:pt x="11" y="1203"/>
                          <a:pt x="9" y="1197"/>
                          <a:pt x="11" y="1198"/>
                        </a:cubicBezTo>
                        <a:cubicBezTo>
                          <a:pt x="9" y="1197"/>
                          <a:pt x="9" y="1197"/>
                          <a:pt x="9" y="1197"/>
                        </a:cubicBezTo>
                        <a:cubicBezTo>
                          <a:pt x="9" y="1194"/>
                          <a:pt x="9" y="1192"/>
                          <a:pt x="10" y="1191"/>
                        </a:cubicBezTo>
                        <a:cubicBezTo>
                          <a:pt x="9" y="1188"/>
                          <a:pt x="7" y="1186"/>
                          <a:pt x="8" y="1180"/>
                        </a:cubicBezTo>
                        <a:cubicBezTo>
                          <a:pt x="8" y="1182"/>
                          <a:pt x="8" y="1182"/>
                          <a:pt x="8" y="1182"/>
                        </a:cubicBezTo>
                        <a:cubicBezTo>
                          <a:pt x="8" y="1176"/>
                          <a:pt x="9" y="1178"/>
                          <a:pt x="10" y="1177"/>
                        </a:cubicBezTo>
                        <a:cubicBezTo>
                          <a:pt x="10" y="1178"/>
                          <a:pt x="10" y="1178"/>
                          <a:pt x="10" y="1178"/>
                        </a:cubicBezTo>
                        <a:cubicBezTo>
                          <a:pt x="11" y="1174"/>
                          <a:pt x="11" y="1174"/>
                          <a:pt x="11" y="1174"/>
                        </a:cubicBezTo>
                        <a:cubicBezTo>
                          <a:pt x="10" y="1177"/>
                          <a:pt x="11" y="1183"/>
                          <a:pt x="11" y="1180"/>
                        </a:cubicBezTo>
                        <a:cubicBezTo>
                          <a:pt x="12" y="1174"/>
                          <a:pt x="11" y="1182"/>
                          <a:pt x="11" y="1177"/>
                        </a:cubicBezTo>
                        <a:cubicBezTo>
                          <a:pt x="11" y="1174"/>
                          <a:pt x="12" y="1175"/>
                          <a:pt x="12" y="1175"/>
                        </a:cubicBezTo>
                        <a:cubicBezTo>
                          <a:pt x="12" y="1170"/>
                          <a:pt x="12" y="1170"/>
                          <a:pt x="12" y="1170"/>
                        </a:cubicBezTo>
                        <a:cubicBezTo>
                          <a:pt x="13" y="1170"/>
                          <a:pt x="12" y="1173"/>
                          <a:pt x="13" y="1171"/>
                        </a:cubicBezTo>
                        <a:cubicBezTo>
                          <a:pt x="12" y="1164"/>
                          <a:pt x="12" y="1164"/>
                          <a:pt x="12" y="1164"/>
                        </a:cubicBezTo>
                        <a:cubicBezTo>
                          <a:pt x="14" y="1163"/>
                          <a:pt x="11" y="1157"/>
                          <a:pt x="13" y="1154"/>
                        </a:cubicBezTo>
                        <a:cubicBezTo>
                          <a:pt x="14" y="1159"/>
                          <a:pt x="14" y="1153"/>
                          <a:pt x="15" y="1154"/>
                        </a:cubicBezTo>
                        <a:cubicBezTo>
                          <a:pt x="15" y="1142"/>
                          <a:pt x="15" y="1142"/>
                          <a:pt x="15" y="1142"/>
                        </a:cubicBezTo>
                        <a:cubicBezTo>
                          <a:pt x="16" y="1141"/>
                          <a:pt x="16" y="1145"/>
                          <a:pt x="16" y="1144"/>
                        </a:cubicBezTo>
                        <a:cubicBezTo>
                          <a:pt x="16" y="1141"/>
                          <a:pt x="15" y="1140"/>
                          <a:pt x="15" y="1139"/>
                        </a:cubicBezTo>
                        <a:cubicBezTo>
                          <a:pt x="16" y="1138"/>
                          <a:pt x="16" y="1130"/>
                          <a:pt x="17" y="1130"/>
                        </a:cubicBezTo>
                        <a:cubicBezTo>
                          <a:pt x="19" y="1122"/>
                          <a:pt x="15" y="1127"/>
                          <a:pt x="17" y="1119"/>
                        </a:cubicBezTo>
                        <a:cubicBezTo>
                          <a:pt x="18" y="1118"/>
                          <a:pt x="17" y="1125"/>
                          <a:pt x="18" y="1122"/>
                        </a:cubicBezTo>
                        <a:cubicBezTo>
                          <a:pt x="18" y="1114"/>
                          <a:pt x="18" y="1114"/>
                          <a:pt x="18" y="1114"/>
                        </a:cubicBezTo>
                        <a:cubicBezTo>
                          <a:pt x="18" y="1115"/>
                          <a:pt x="19" y="1116"/>
                          <a:pt x="19" y="1119"/>
                        </a:cubicBezTo>
                        <a:cubicBezTo>
                          <a:pt x="21" y="1098"/>
                          <a:pt x="26" y="1087"/>
                          <a:pt x="27" y="1067"/>
                        </a:cubicBezTo>
                        <a:cubicBezTo>
                          <a:pt x="28" y="1065"/>
                          <a:pt x="27" y="1069"/>
                          <a:pt x="28" y="1071"/>
                        </a:cubicBezTo>
                        <a:cubicBezTo>
                          <a:pt x="28" y="1057"/>
                          <a:pt x="32" y="1052"/>
                          <a:pt x="33" y="1040"/>
                        </a:cubicBezTo>
                        <a:cubicBezTo>
                          <a:pt x="32" y="1040"/>
                          <a:pt x="32" y="1040"/>
                          <a:pt x="32" y="1040"/>
                        </a:cubicBezTo>
                        <a:cubicBezTo>
                          <a:pt x="36" y="1024"/>
                          <a:pt x="37" y="1004"/>
                          <a:pt x="41" y="986"/>
                        </a:cubicBezTo>
                        <a:cubicBezTo>
                          <a:pt x="40" y="988"/>
                          <a:pt x="40" y="988"/>
                          <a:pt x="40" y="988"/>
                        </a:cubicBezTo>
                        <a:cubicBezTo>
                          <a:pt x="39" y="985"/>
                          <a:pt x="40" y="981"/>
                          <a:pt x="40" y="978"/>
                        </a:cubicBezTo>
                        <a:cubicBezTo>
                          <a:pt x="40" y="977"/>
                          <a:pt x="41" y="980"/>
                          <a:pt x="42" y="975"/>
                        </a:cubicBezTo>
                        <a:cubicBezTo>
                          <a:pt x="41" y="976"/>
                          <a:pt x="41" y="978"/>
                          <a:pt x="40" y="977"/>
                        </a:cubicBezTo>
                        <a:cubicBezTo>
                          <a:pt x="45" y="962"/>
                          <a:pt x="50" y="928"/>
                          <a:pt x="56" y="903"/>
                        </a:cubicBezTo>
                        <a:cubicBezTo>
                          <a:pt x="62" y="868"/>
                          <a:pt x="72" y="831"/>
                          <a:pt x="81" y="797"/>
                        </a:cubicBezTo>
                        <a:cubicBezTo>
                          <a:pt x="79" y="802"/>
                          <a:pt x="78" y="799"/>
                          <a:pt x="79" y="796"/>
                        </a:cubicBezTo>
                        <a:cubicBezTo>
                          <a:pt x="86" y="786"/>
                          <a:pt x="84" y="777"/>
                          <a:pt x="89" y="767"/>
                        </a:cubicBezTo>
                        <a:cubicBezTo>
                          <a:pt x="94" y="747"/>
                          <a:pt x="103" y="731"/>
                          <a:pt x="106" y="712"/>
                        </a:cubicBezTo>
                        <a:cubicBezTo>
                          <a:pt x="107" y="712"/>
                          <a:pt x="107" y="712"/>
                          <a:pt x="107" y="712"/>
                        </a:cubicBezTo>
                        <a:cubicBezTo>
                          <a:pt x="108" y="710"/>
                          <a:pt x="108" y="709"/>
                          <a:pt x="109" y="706"/>
                        </a:cubicBezTo>
                        <a:cubicBezTo>
                          <a:pt x="109" y="706"/>
                          <a:pt x="109" y="706"/>
                          <a:pt x="109" y="706"/>
                        </a:cubicBezTo>
                        <a:cubicBezTo>
                          <a:pt x="112" y="700"/>
                          <a:pt x="113" y="691"/>
                          <a:pt x="115" y="688"/>
                        </a:cubicBezTo>
                        <a:cubicBezTo>
                          <a:pt x="114" y="687"/>
                          <a:pt x="114" y="687"/>
                          <a:pt x="114" y="687"/>
                        </a:cubicBezTo>
                        <a:cubicBezTo>
                          <a:pt x="116" y="683"/>
                          <a:pt x="116" y="685"/>
                          <a:pt x="117" y="681"/>
                        </a:cubicBezTo>
                        <a:cubicBezTo>
                          <a:pt x="117" y="681"/>
                          <a:pt x="117" y="681"/>
                          <a:pt x="117" y="681"/>
                        </a:cubicBezTo>
                        <a:cubicBezTo>
                          <a:pt x="118" y="676"/>
                          <a:pt x="118" y="676"/>
                          <a:pt x="118" y="676"/>
                        </a:cubicBezTo>
                        <a:cubicBezTo>
                          <a:pt x="120" y="677"/>
                          <a:pt x="122" y="665"/>
                          <a:pt x="124" y="663"/>
                        </a:cubicBezTo>
                        <a:cubicBezTo>
                          <a:pt x="126" y="657"/>
                          <a:pt x="129" y="648"/>
                          <a:pt x="132" y="640"/>
                        </a:cubicBezTo>
                        <a:cubicBezTo>
                          <a:pt x="134" y="639"/>
                          <a:pt x="137" y="630"/>
                          <a:pt x="140" y="624"/>
                        </a:cubicBezTo>
                        <a:cubicBezTo>
                          <a:pt x="145" y="613"/>
                          <a:pt x="151" y="596"/>
                          <a:pt x="158" y="582"/>
                        </a:cubicBezTo>
                        <a:cubicBezTo>
                          <a:pt x="157" y="582"/>
                          <a:pt x="157" y="582"/>
                          <a:pt x="157" y="582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62" y="576"/>
                          <a:pt x="163" y="569"/>
                          <a:pt x="165" y="567"/>
                        </a:cubicBezTo>
                        <a:cubicBezTo>
                          <a:pt x="163" y="568"/>
                          <a:pt x="164" y="569"/>
                          <a:pt x="163" y="572"/>
                        </a:cubicBezTo>
                        <a:cubicBezTo>
                          <a:pt x="161" y="574"/>
                          <a:pt x="161" y="571"/>
                          <a:pt x="163" y="567"/>
                        </a:cubicBezTo>
                        <a:cubicBezTo>
                          <a:pt x="164" y="567"/>
                          <a:pt x="164" y="567"/>
                          <a:pt x="164" y="567"/>
                        </a:cubicBezTo>
                        <a:cubicBezTo>
                          <a:pt x="164" y="564"/>
                          <a:pt x="164" y="564"/>
                          <a:pt x="164" y="564"/>
                        </a:cubicBezTo>
                        <a:cubicBezTo>
                          <a:pt x="165" y="564"/>
                          <a:pt x="167" y="562"/>
                          <a:pt x="168" y="562"/>
                        </a:cubicBezTo>
                        <a:cubicBezTo>
                          <a:pt x="174" y="550"/>
                          <a:pt x="176" y="541"/>
                          <a:pt x="183" y="528"/>
                        </a:cubicBezTo>
                        <a:cubicBezTo>
                          <a:pt x="183" y="530"/>
                          <a:pt x="187" y="519"/>
                          <a:pt x="188" y="523"/>
                        </a:cubicBezTo>
                        <a:cubicBezTo>
                          <a:pt x="191" y="515"/>
                          <a:pt x="186" y="523"/>
                          <a:pt x="186" y="519"/>
                        </a:cubicBezTo>
                        <a:cubicBezTo>
                          <a:pt x="188" y="517"/>
                          <a:pt x="188" y="515"/>
                          <a:pt x="189" y="515"/>
                        </a:cubicBezTo>
                        <a:cubicBezTo>
                          <a:pt x="189" y="516"/>
                          <a:pt x="191" y="513"/>
                          <a:pt x="190" y="515"/>
                        </a:cubicBezTo>
                        <a:cubicBezTo>
                          <a:pt x="193" y="510"/>
                          <a:pt x="193" y="510"/>
                          <a:pt x="193" y="510"/>
                        </a:cubicBezTo>
                        <a:cubicBezTo>
                          <a:pt x="193" y="510"/>
                          <a:pt x="193" y="511"/>
                          <a:pt x="193" y="512"/>
                        </a:cubicBezTo>
                        <a:cubicBezTo>
                          <a:pt x="197" y="501"/>
                          <a:pt x="203" y="494"/>
                          <a:pt x="207" y="485"/>
                        </a:cubicBezTo>
                        <a:cubicBezTo>
                          <a:pt x="207" y="484"/>
                          <a:pt x="205" y="488"/>
                          <a:pt x="205" y="487"/>
                        </a:cubicBezTo>
                        <a:cubicBezTo>
                          <a:pt x="209" y="478"/>
                          <a:pt x="211" y="480"/>
                          <a:pt x="215" y="471"/>
                        </a:cubicBezTo>
                        <a:cubicBezTo>
                          <a:pt x="214" y="473"/>
                          <a:pt x="214" y="473"/>
                          <a:pt x="214" y="473"/>
                        </a:cubicBezTo>
                        <a:cubicBezTo>
                          <a:pt x="215" y="470"/>
                          <a:pt x="215" y="469"/>
                          <a:pt x="219" y="465"/>
                        </a:cubicBezTo>
                        <a:cubicBezTo>
                          <a:pt x="220" y="465"/>
                          <a:pt x="217" y="469"/>
                          <a:pt x="216" y="471"/>
                        </a:cubicBezTo>
                        <a:cubicBezTo>
                          <a:pt x="218" y="468"/>
                          <a:pt x="223" y="461"/>
                          <a:pt x="220" y="462"/>
                        </a:cubicBezTo>
                        <a:cubicBezTo>
                          <a:pt x="222" y="459"/>
                          <a:pt x="224" y="458"/>
                          <a:pt x="225" y="456"/>
                        </a:cubicBezTo>
                        <a:cubicBezTo>
                          <a:pt x="225" y="456"/>
                          <a:pt x="223" y="459"/>
                          <a:pt x="223" y="457"/>
                        </a:cubicBezTo>
                        <a:cubicBezTo>
                          <a:pt x="227" y="452"/>
                          <a:pt x="231" y="444"/>
                          <a:pt x="235" y="439"/>
                        </a:cubicBezTo>
                        <a:cubicBezTo>
                          <a:pt x="235" y="439"/>
                          <a:pt x="236" y="439"/>
                          <a:pt x="236" y="439"/>
                        </a:cubicBezTo>
                        <a:cubicBezTo>
                          <a:pt x="238" y="434"/>
                          <a:pt x="239" y="436"/>
                          <a:pt x="243" y="42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6" name="Freeform 156">
                    <a:extLst>
                      <a:ext uri="{FF2B5EF4-FFF2-40B4-BE49-F238E27FC236}">
                        <a16:creationId xmlns:a16="http://schemas.microsoft.com/office/drawing/2014/main" id="{0140F897-86BC-4A87-B498-89E9D1584F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26338" y="2025650"/>
                    <a:ext cx="7937" cy="793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3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3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7" name="Freeform 157">
                    <a:extLst>
                      <a:ext uri="{FF2B5EF4-FFF2-40B4-BE49-F238E27FC236}">
                        <a16:creationId xmlns:a16="http://schemas.microsoft.com/office/drawing/2014/main" id="{452A149F-D11C-4FEF-97CE-9D414563CE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8688" y="22399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8" name="Freeform 158">
                    <a:extLst>
                      <a:ext uri="{FF2B5EF4-FFF2-40B4-BE49-F238E27FC236}">
                        <a16:creationId xmlns:a16="http://schemas.microsoft.com/office/drawing/2014/main" id="{157CF221-F1DF-46B2-994E-701BC1305C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21538" y="2297113"/>
                    <a:ext cx="7937" cy="4763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0" y="2"/>
                      </a:cxn>
                      <a:cxn ang="0">
                        <a:pos x="2" y="2"/>
                      </a:cxn>
                    </a:cxnLst>
                    <a:rect l="0" t="0" r="r" b="b"/>
                    <a:pathLst>
                      <a:path w="3" h="2">
                        <a:moveTo>
                          <a:pt x="2" y="2"/>
                        </a:moveTo>
                        <a:cubicBezTo>
                          <a:pt x="3" y="0"/>
                          <a:pt x="1" y="1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9" name="Freeform 159">
                    <a:extLst>
                      <a:ext uri="{FF2B5EF4-FFF2-40B4-BE49-F238E27FC236}">
                        <a16:creationId xmlns:a16="http://schemas.microsoft.com/office/drawing/2014/main" id="{58E69471-22F8-4C7B-A995-4E75F3F451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85088" y="19161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0" name="Freeform 160">
                    <a:extLst>
                      <a:ext uri="{FF2B5EF4-FFF2-40B4-BE49-F238E27FC236}">
                        <a16:creationId xmlns:a16="http://schemas.microsoft.com/office/drawing/2014/main" id="{3A939A01-7925-4858-9984-4D35B24A34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67688" y="17176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1" name="Freeform 161">
                    <a:extLst>
                      <a:ext uri="{FF2B5EF4-FFF2-40B4-BE49-F238E27FC236}">
                        <a16:creationId xmlns:a16="http://schemas.microsoft.com/office/drawing/2014/main" id="{015FCE84-CADA-4E44-B8F6-8EB1570D19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32763" y="1720850"/>
                    <a:ext cx="6350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2" name="Freeform 162">
                    <a:extLst>
                      <a:ext uri="{FF2B5EF4-FFF2-40B4-BE49-F238E27FC236}">
                        <a16:creationId xmlns:a16="http://schemas.microsoft.com/office/drawing/2014/main" id="{A8BA7DF1-C868-4882-9DC4-7779518746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77138" y="1984375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3" name="Freeform 163">
                    <a:extLst>
                      <a:ext uri="{FF2B5EF4-FFF2-40B4-BE49-F238E27FC236}">
                        <a16:creationId xmlns:a16="http://schemas.microsoft.com/office/drawing/2014/main" id="{996EA13C-B64F-4DF5-8718-3041571555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20063" y="1725613"/>
                    <a:ext cx="7937" cy="3175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4" name="Freeform 164">
                    <a:extLst>
                      <a:ext uri="{FF2B5EF4-FFF2-40B4-BE49-F238E27FC236}">
                        <a16:creationId xmlns:a16="http://schemas.microsoft.com/office/drawing/2014/main" id="{D1409A7B-2A44-40B9-B695-C101A6D4C7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67688" y="1716088"/>
                    <a:ext cx="9525" cy="1588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4" h="1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5" name="Freeform 165">
                    <a:extLst>
                      <a:ext uri="{FF2B5EF4-FFF2-40B4-BE49-F238E27FC236}">
                        <a16:creationId xmlns:a16="http://schemas.microsoft.com/office/drawing/2014/main" id="{4F6095CE-6B23-4D60-B0EB-BE125E58A7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0188" y="1822450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6" name="Freeform 166">
                    <a:extLst>
                      <a:ext uri="{FF2B5EF4-FFF2-40B4-BE49-F238E27FC236}">
                        <a16:creationId xmlns:a16="http://schemas.microsoft.com/office/drawing/2014/main" id="{BE3A89B1-9C62-4186-9E5D-55D823AE2E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94663" y="17383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7" name="Freeform 167">
                    <a:extLst>
                      <a:ext uri="{FF2B5EF4-FFF2-40B4-BE49-F238E27FC236}">
                        <a16:creationId xmlns:a16="http://schemas.microsoft.com/office/drawing/2014/main" id="{81506E63-1C22-4667-BD1D-539924C6B0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04200" y="1711325"/>
                    <a:ext cx="4762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2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8" name="Freeform 168">
                    <a:extLst>
                      <a:ext uri="{FF2B5EF4-FFF2-40B4-BE49-F238E27FC236}">
                        <a16:creationId xmlns:a16="http://schemas.microsoft.com/office/drawing/2014/main" id="{2DD67323-29C5-4F87-ABF2-DF34440131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56550" y="1779588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0"/>
                      </a:cxn>
                      <a:cxn ang="0">
                        <a:pos x="1" y="2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306" name="Group 313">
                <a:extLst>
                  <a:ext uri="{FF2B5EF4-FFF2-40B4-BE49-F238E27FC236}">
                    <a16:creationId xmlns:a16="http://schemas.microsoft.com/office/drawing/2014/main" id="{350BB8FB-DC6F-4B4F-8FA3-8997556BDD8E}"/>
                  </a:ext>
                </a:extLst>
              </p:cNvPr>
              <p:cNvGrpSpPr/>
              <p:nvPr/>
            </p:nvGrpSpPr>
            <p:grpSpPr>
              <a:xfrm rot="806963">
                <a:off x="2008129" y="1047000"/>
                <a:ext cx="1683483" cy="1691701"/>
                <a:chOff x="4391025" y="1189038"/>
                <a:chExt cx="1952625" cy="1962150"/>
              </a:xfrm>
            </p:grpSpPr>
            <p:sp>
              <p:nvSpPr>
                <p:cNvPr id="307" name="Freeform 6">
                  <a:extLst>
                    <a:ext uri="{FF2B5EF4-FFF2-40B4-BE49-F238E27FC236}">
                      <a16:creationId xmlns:a16="http://schemas.microsoft.com/office/drawing/2014/main" id="{D3806CDD-E036-47DB-9797-EE5BDEC23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6162" y="2362200"/>
                  <a:ext cx="342900" cy="34290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164" y="216"/>
                    </a:cxn>
                    <a:cxn ang="0">
                      <a:pos x="216" y="163"/>
                    </a:cxn>
                    <a:cxn ang="0">
                      <a:pos x="52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16" h="216">
                      <a:moveTo>
                        <a:pt x="0" y="54"/>
                      </a:moveTo>
                      <a:lnTo>
                        <a:pt x="164" y="216"/>
                      </a:lnTo>
                      <a:lnTo>
                        <a:pt x="216" y="163"/>
                      </a:lnTo>
                      <a:lnTo>
                        <a:pt x="52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8" name="Freeform 7">
                  <a:extLst>
                    <a:ext uri="{FF2B5EF4-FFF2-40B4-BE49-F238E27FC236}">
                      <a16:creationId xmlns:a16="http://schemas.microsoft.com/office/drawing/2014/main" id="{9C203E42-410C-40AF-9F0F-12684AC822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6162" y="2362200"/>
                  <a:ext cx="342900" cy="34290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164" y="216"/>
                    </a:cxn>
                    <a:cxn ang="0">
                      <a:pos x="216" y="163"/>
                    </a:cxn>
                    <a:cxn ang="0">
                      <a:pos x="52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16" h="216">
                      <a:moveTo>
                        <a:pt x="0" y="54"/>
                      </a:moveTo>
                      <a:lnTo>
                        <a:pt x="164" y="216"/>
                      </a:lnTo>
                      <a:lnTo>
                        <a:pt x="216" y="163"/>
                      </a:lnTo>
                      <a:lnTo>
                        <a:pt x="52" y="0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9" name="Freeform 8">
                  <a:extLst>
                    <a:ext uri="{FF2B5EF4-FFF2-40B4-BE49-F238E27FC236}">
                      <a16:creationId xmlns:a16="http://schemas.microsoft.com/office/drawing/2014/main" id="{2159317D-1F71-46E2-ADD4-B9FD607871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1025" y="1874838"/>
                  <a:ext cx="1284288" cy="1276350"/>
                </a:xfrm>
                <a:custGeom>
                  <a:avLst/>
                  <a:gdLst/>
                  <a:ahLst/>
                  <a:cxnLst>
                    <a:cxn ang="0">
                      <a:pos x="1114" y="270"/>
                    </a:cxn>
                    <a:cxn ang="0">
                      <a:pos x="140" y="268"/>
                    </a:cxn>
                    <a:cxn ang="0">
                      <a:pos x="0" y="479"/>
                    </a:cxn>
                    <a:cxn ang="0">
                      <a:pos x="766" y="624"/>
                    </a:cxn>
                    <a:cxn ang="0">
                      <a:pos x="922" y="1388"/>
                    </a:cxn>
                    <a:cxn ang="0">
                      <a:pos x="1130" y="1245"/>
                    </a:cxn>
                    <a:cxn ang="0">
                      <a:pos x="1114" y="270"/>
                    </a:cxn>
                  </a:cxnLst>
                  <a:rect l="0" t="0" r="r" b="b"/>
                  <a:pathLst>
                    <a:path w="1395" h="1388">
                      <a:moveTo>
                        <a:pt x="1114" y="270"/>
                      </a:moveTo>
                      <a:cubicBezTo>
                        <a:pt x="841" y="1"/>
                        <a:pt x="405" y="0"/>
                        <a:pt x="140" y="268"/>
                      </a:cubicBezTo>
                      <a:cubicBezTo>
                        <a:pt x="79" y="331"/>
                        <a:pt x="32" y="402"/>
                        <a:pt x="0" y="479"/>
                      </a:cubicBezTo>
                      <a:cubicBezTo>
                        <a:pt x="251" y="369"/>
                        <a:pt x="556" y="417"/>
                        <a:pt x="766" y="624"/>
                      </a:cubicBezTo>
                      <a:cubicBezTo>
                        <a:pt x="976" y="831"/>
                        <a:pt x="1028" y="1136"/>
                        <a:pt x="922" y="1388"/>
                      </a:cubicBezTo>
                      <a:cubicBezTo>
                        <a:pt x="998" y="1355"/>
                        <a:pt x="1069" y="1307"/>
                        <a:pt x="1130" y="1245"/>
                      </a:cubicBezTo>
                      <a:cubicBezTo>
                        <a:pt x="1395" y="976"/>
                        <a:pt x="1388" y="540"/>
                        <a:pt x="1114" y="270"/>
                      </a:cubicBezTo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0" name="Freeform 10">
                  <a:extLst>
                    <a:ext uri="{FF2B5EF4-FFF2-40B4-BE49-F238E27FC236}">
                      <a16:creationId xmlns:a16="http://schemas.microsoft.com/office/drawing/2014/main" id="{75E747DE-1669-4DC1-82C7-2997AFFF5B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4575" y="1189038"/>
                  <a:ext cx="1489075" cy="1501775"/>
                </a:xfrm>
                <a:custGeom>
                  <a:avLst/>
                  <a:gdLst/>
                  <a:ahLst/>
                  <a:cxnLst>
                    <a:cxn ang="0">
                      <a:pos x="462" y="557"/>
                    </a:cxn>
                    <a:cxn ang="0">
                      <a:pos x="0" y="1288"/>
                    </a:cxn>
                    <a:cxn ang="0">
                      <a:pos x="201" y="1433"/>
                    </a:cxn>
                    <a:cxn ang="0">
                      <a:pos x="349" y="1632"/>
                    </a:cxn>
                    <a:cxn ang="0">
                      <a:pos x="1073" y="1160"/>
                    </a:cxn>
                    <a:cxn ang="0">
                      <a:pos x="1589" y="24"/>
                    </a:cxn>
                    <a:cxn ang="0">
                      <a:pos x="462" y="557"/>
                    </a:cxn>
                  </a:cxnLst>
                  <a:rect l="0" t="0" r="r" b="b"/>
                  <a:pathLst>
                    <a:path w="1618" h="1632">
                      <a:moveTo>
                        <a:pt x="462" y="557"/>
                      </a:moveTo>
                      <a:cubicBezTo>
                        <a:pt x="236" y="786"/>
                        <a:pt x="78" y="1044"/>
                        <a:pt x="0" y="1288"/>
                      </a:cubicBezTo>
                      <a:cubicBezTo>
                        <a:pt x="72" y="1325"/>
                        <a:pt x="140" y="1373"/>
                        <a:pt x="201" y="1433"/>
                      </a:cubicBezTo>
                      <a:cubicBezTo>
                        <a:pt x="262" y="1493"/>
                        <a:pt x="311" y="1560"/>
                        <a:pt x="349" y="1632"/>
                      </a:cubicBezTo>
                      <a:cubicBezTo>
                        <a:pt x="591" y="1550"/>
                        <a:pt x="847" y="1389"/>
                        <a:pt x="1073" y="1160"/>
                      </a:cubicBezTo>
                      <a:cubicBezTo>
                        <a:pt x="1432" y="796"/>
                        <a:pt x="1618" y="358"/>
                        <a:pt x="1589" y="24"/>
                      </a:cubicBezTo>
                      <a:cubicBezTo>
                        <a:pt x="1255" y="0"/>
                        <a:pt x="820" y="193"/>
                        <a:pt x="462" y="557"/>
                      </a:cubicBezTo>
                    </a:path>
                  </a:pathLst>
                </a:custGeom>
                <a:solidFill>
                  <a:schemeClr val="tx1">
                    <a:lumMod val="10000"/>
                    <a:lumOff val="9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1" name="Freeform 11">
                  <a:extLst>
                    <a:ext uri="{FF2B5EF4-FFF2-40B4-BE49-F238E27FC236}">
                      <a16:creationId xmlns:a16="http://schemas.microsoft.com/office/drawing/2014/main" id="{457C6442-1E29-43E0-B51A-64A9B532D1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9200" y="1208088"/>
                  <a:ext cx="1314450" cy="1482725"/>
                </a:xfrm>
                <a:custGeom>
                  <a:avLst/>
                  <a:gdLst/>
                  <a:ahLst/>
                  <a:cxnLst>
                    <a:cxn ang="0">
                      <a:pos x="1399" y="2"/>
                    </a:cxn>
                    <a:cxn ang="0">
                      <a:pos x="0" y="1401"/>
                    </a:cxn>
                    <a:cxn ang="0">
                      <a:pos x="11" y="1411"/>
                    </a:cxn>
                    <a:cxn ang="0">
                      <a:pos x="159" y="1610"/>
                    </a:cxn>
                    <a:cxn ang="0">
                      <a:pos x="883" y="1138"/>
                    </a:cxn>
                    <a:cxn ang="0">
                      <a:pos x="1399" y="2"/>
                    </a:cxn>
                  </a:cxnLst>
                  <a:rect l="0" t="0" r="r" b="b"/>
                  <a:pathLst>
                    <a:path w="1428" h="1610">
                      <a:moveTo>
                        <a:pt x="1399" y="2"/>
                      </a:moveTo>
                      <a:cubicBezTo>
                        <a:pt x="1361" y="0"/>
                        <a:pt x="0" y="1401"/>
                        <a:pt x="0" y="1401"/>
                      </a:cubicBezTo>
                      <a:cubicBezTo>
                        <a:pt x="4" y="1405"/>
                        <a:pt x="7" y="1408"/>
                        <a:pt x="11" y="1411"/>
                      </a:cubicBezTo>
                      <a:cubicBezTo>
                        <a:pt x="72" y="1471"/>
                        <a:pt x="121" y="1538"/>
                        <a:pt x="159" y="1610"/>
                      </a:cubicBezTo>
                      <a:cubicBezTo>
                        <a:pt x="401" y="1528"/>
                        <a:pt x="657" y="1367"/>
                        <a:pt x="883" y="1138"/>
                      </a:cubicBezTo>
                      <a:cubicBezTo>
                        <a:pt x="1242" y="774"/>
                        <a:pt x="1428" y="336"/>
                        <a:pt x="1399" y="2"/>
                      </a:cubicBezTo>
                    </a:path>
                  </a:pathLst>
                </a:custGeom>
                <a:solidFill>
                  <a:srgbClr val="CFCF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2" name="Freeform 12">
                  <a:extLst>
                    <a:ext uri="{FF2B5EF4-FFF2-40B4-BE49-F238E27FC236}">
                      <a16:creationId xmlns:a16="http://schemas.microsoft.com/office/drawing/2014/main" id="{A346BD0F-33FA-4F7D-86AC-BB9EF15BD0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4887" y="2097088"/>
                  <a:ext cx="630238" cy="638175"/>
                </a:xfrm>
                <a:custGeom>
                  <a:avLst/>
                  <a:gdLst/>
                  <a:ahLst/>
                  <a:cxnLst>
                    <a:cxn ang="0">
                      <a:pos x="276" y="282"/>
                    </a:cxn>
                    <a:cxn ang="0">
                      <a:pos x="0" y="694"/>
                    </a:cxn>
                    <a:cxn ang="0">
                      <a:pos x="407" y="411"/>
                    </a:cxn>
                    <a:cxn ang="0">
                      <a:pos x="684" y="0"/>
                    </a:cxn>
                    <a:cxn ang="0">
                      <a:pos x="276" y="282"/>
                    </a:cxn>
                  </a:cxnLst>
                  <a:rect l="0" t="0" r="r" b="b"/>
                  <a:pathLst>
                    <a:path w="684" h="694">
                      <a:moveTo>
                        <a:pt x="276" y="282"/>
                      </a:moveTo>
                      <a:cubicBezTo>
                        <a:pt x="127" y="433"/>
                        <a:pt x="24" y="591"/>
                        <a:pt x="0" y="694"/>
                      </a:cubicBezTo>
                      <a:cubicBezTo>
                        <a:pt x="102" y="668"/>
                        <a:pt x="258" y="563"/>
                        <a:pt x="407" y="411"/>
                      </a:cubicBezTo>
                      <a:cubicBezTo>
                        <a:pt x="556" y="260"/>
                        <a:pt x="659" y="103"/>
                        <a:pt x="684" y="0"/>
                      </a:cubicBezTo>
                      <a:cubicBezTo>
                        <a:pt x="581" y="26"/>
                        <a:pt x="425" y="131"/>
                        <a:pt x="276" y="282"/>
                      </a:cubicBezTo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3" name="Freeform 23">
                  <a:extLst>
                    <a:ext uri="{FF2B5EF4-FFF2-40B4-BE49-F238E27FC236}">
                      <a16:creationId xmlns:a16="http://schemas.microsoft.com/office/drawing/2014/main" id="{07671C20-0C35-45D2-84B3-F646C28587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37225" y="1328738"/>
                  <a:ext cx="468313" cy="468313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2" y="28"/>
                    </a:cxn>
                    <a:cxn ang="0">
                      <a:pos x="479" y="509"/>
                    </a:cxn>
                    <a:cxn ang="0">
                      <a:pos x="509" y="446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509" h="509">
                      <a:moveTo>
                        <a:pt x="57" y="0"/>
                      </a:moveTo>
                      <a:cubicBezTo>
                        <a:pt x="24" y="15"/>
                        <a:pt x="2" y="28"/>
                        <a:pt x="2" y="28"/>
                      </a:cubicBezTo>
                      <a:cubicBezTo>
                        <a:pt x="0" y="28"/>
                        <a:pt x="288" y="254"/>
                        <a:pt x="479" y="509"/>
                      </a:cubicBezTo>
                      <a:cubicBezTo>
                        <a:pt x="479" y="509"/>
                        <a:pt x="503" y="462"/>
                        <a:pt x="509" y="446"/>
                      </a:cubicBezTo>
                      <a:cubicBezTo>
                        <a:pt x="505" y="287"/>
                        <a:pt x="274" y="7"/>
                        <a:pt x="57" y="0"/>
                      </a:cubicBezTo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4" name="Freeform 31">
                  <a:extLst>
                    <a:ext uri="{FF2B5EF4-FFF2-40B4-BE49-F238E27FC236}">
                      <a16:creationId xmlns:a16="http://schemas.microsoft.com/office/drawing/2014/main" id="{0BDBF810-5B84-47EF-894F-A5023DD91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8250" y="1219200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6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5" name="Oval 32">
                  <a:extLst>
                    <a:ext uri="{FF2B5EF4-FFF2-40B4-BE49-F238E27FC236}">
                      <a16:creationId xmlns:a16="http://schemas.microsoft.com/office/drawing/2014/main" id="{A24F46EC-551F-4F18-99A9-8FFC7632B8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8250" y="1220788"/>
                  <a:ext cx="1588" cy="1588"/>
                </a:xfrm>
                <a:prstGeom prst="ellipse">
                  <a:avLst/>
                </a:prstGeom>
                <a:solidFill>
                  <a:srgbClr val="C6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6" name="Freeform 33">
                  <a:extLst>
                    <a:ext uri="{FF2B5EF4-FFF2-40B4-BE49-F238E27FC236}">
                      <a16:creationId xmlns:a16="http://schemas.microsoft.com/office/drawing/2014/main" id="{9C286AD9-39E0-469D-B2B4-57C4F31AC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8250" y="1220788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7" name="Oval 34">
                  <a:extLst>
                    <a:ext uri="{FF2B5EF4-FFF2-40B4-BE49-F238E27FC236}">
                      <a16:creationId xmlns:a16="http://schemas.microsoft.com/office/drawing/2014/main" id="{9A97B21C-6A1D-4192-9F6B-C6C27CF851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8250" y="1220788"/>
                  <a:ext cx="1588" cy="1588"/>
                </a:xfrm>
                <a:prstGeom prst="ellipse">
                  <a:avLst/>
                </a:prstGeom>
                <a:solidFill>
                  <a:srgbClr val="C6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8" name="Freeform 35">
                  <a:extLst>
                    <a:ext uri="{FF2B5EF4-FFF2-40B4-BE49-F238E27FC236}">
                      <a16:creationId xmlns:a16="http://schemas.microsoft.com/office/drawing/2014/main" id="{13ADB4C4-4443-45AC-B869-E8F267FFE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8250" y="1220788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9" name="Freeform 36">
                  <a:extLst>
                    <a:ext uri="{FF2B5EF4-FFF2-40B4-BE49-F238E27FC236}">
                      <a16:creationId xmlns:a16="http://schemas.microsoft.com/office/drawing/2014/main" id="{D553842E-2A4C-4135-96F4-1F6A6F0C59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8250" y="122237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6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0" name="Freeform 37">
                  <a:extLst>
                    <a:ext uri="{FF2B5EF4-FFF2-40B4-BE49-F238E27FC236}">
                      <a16:creationId xmlns:a16="http://schemas.microsoft.com/office/drawing/2014/main" id="{2029CB0B-7233-40E8-8475-17FF85E161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16662" y="1222375"/>
                  <a:ext cx="4763" cy="1158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3" y="62"/>
                    </a:cxn>
                    <a:cxn ang="0">
                      <a:pos x="0" y="126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4" h="126">
                      <a:moveTo>
                        <a:pt x="1" y="0"/>
                      </a:moveTo>
                      <a:cubicBezTo>
                        <a:pt x="2" y="20"/>
                        <a:pt x="3" y="41"/>
                        <a:pt x="3" y="62"/>
                      </a:cubicBezTo>
                      <a:cubicBezTo>
                        <a:pt x="3" y="83"/>
                        <a:pt x="2" y="104"/>
                        <a:pt x="0" y="126"/>
                      </a:cubicBezTo>
                      <a:cubicBezTo>
                        <a:pt x="4" y="83"/>
                        <a:pt x="4" y="41"/>
                        <a:pt x="1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1" name="Freeform 38">
                  <a:extLst>
                    <a:ext uri="{FF2B5EF4-FFF2-40B4-BE49-F238E27FC236}">
                      <a16:creationId xmlns:a16="http://schemas.microsoft.com/office/drawing/2014/main" id="{AD9ACB5D-32EE-49D9-A9C8-80E399525D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6662" y="1211263"/>
                  <a:ext cx="3175" cy="6826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4" y="74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4" h="74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3" y="25"/>
                        <a:pt x="4" y="49"/>
                        <a:pt x="4" y="74"/>
                      </a:cubicBezTo>
                      <a:cubicBezTo>
                        <a:pt x="4" y="53"/>
                        <a:pt x="3" y="3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7"/>
                        <a:pt x="1" y="4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735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2" name="Freeform 40">
                  <a:extLst>
                    <a:ext uri="{FF2B5EF4-FFF2-40B4-BE49-F238E27FC236}">
                      <a16:creationId xmlns:a16="http://schemas.microsoft.com/office/drawing/2014/main" id="{4507030F-EAC0-4C14-87F5-00280826CA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6662" y="1338263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3" name="Freeform 41">
                  <a:extLst>
                    <a:ext uri="{FF2B5EF4-FFF2-40B4-BE49-F238E27FC236}">
                      <a16:creationId xmlns:a16="http://schemas.microsoft.com/office/drawing/2014/main" id="{D2A476BE-B3DA-4F7E-94AE-452F9F4F6E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75250" y="1797050"/>
                  <a:ext cx="1001713" cy="893763"/>
                </a:xfrm>
                <a:custGeom>
                  <a:avLst/>
                  <a:gdLst/>
                  <a:ahLst/>
                  <a:cxnLst>
                    <a:cxn ang="0">
                      <a:pos x="72" y="943"/>
                    </a:cxn>
                    <a:cxn ang="0">
                      <a:pos x="0" y="970"/>
                    </a:cxn>
                    <a:cxn ang="0">
                      <a:pos x="0" y="970"/>
                    </a:cxn>
                    <a:cxn ang="0">
                      <a:pos x="72" y="943"/>
                    </a:cxn>
                    <a:cxn ang="0">
                      <a:pos x="72" y="943"/>
                    </a:cxn>
                    <a:cxn ang="0">
                      <a:pos x="1088" y="0"/>
                    </a:cxn>
                    <a:cxn ang="0">
                      <a:pos x="724" y="498"/>
                    </a:cxn>
                    <a:cxn ang="0">
                      <a:pos x="1088" y="0"/>
                    </a:cxn>
                    <a:cxn ang="0">
                      <a:pos x="1088" y="0"/>
                    </a:cxn>
                  </a:cxnLst>
                  <a:rect l="0" t="0" r="r" b="b"/>
                  <a:pathLst>
                    <a:path w="1088" h="970">
                      <a:moveTo>
                        <a:pt x="72" y="943"/>
                      </a:moveTo>
                      <a:cubicBezTo>
                        <a:pt x="48" y="953"/>
                        <a:pt x="24" y="962"/>
                        <a:pt x="0" y="970"/>
                      </a:cubicBezTo>
                      <a:cubicBezTo>
                        <a:pt x="0" y="970"/>
                        <a:pt x="0" y="970"/>
                        <a:pt x="0" y="970"/>
                      </a:cubicBezTo>
                      <a:cubicBezTo>
                        <a:pt x="24" y="962"/>
                        <a:pt x="48" y="953"/>
                        <a:pt x="72" y="943"/>
                      </a:cubicBezTo>
                      <a:cubicBezTo>
                        <a:pt x="72" y="943"/>
                        <a:pt x="72" y="943"/>
                        <a:pt x="72" y="943"/>
                      </a:cubicBezTo>
                      <a:moveTo>
                        <a:pt x="1088" y="0"/>
                      </a:moveTo>
                      <a:cubicBezTo>
                        <a:pt x="1001" y="170"/>
                        <a:pt x="879" y="341"/>
                        <a:pt x="724" y="498"/>
                      </a:cubicBezTo>
                      <a:cubicBezTo>
                        <a:pt x="879" y="341"/>
                        <a:pt x="1001" y="170"/>
                        <a:pt x="1088" y="0"/>
                      </a:cubicBezTo>
                      <a:cubicBezTo>
                        <a:pt x="1088" y="0"/>
                        <a:pt x="1088" y="0"/>
                        <a:pt x="1088" y="0"/>
                      </a:cubicBezTo>
                    </a:path>
                  </a:pathLst>
                </a:custGeom>
                <a:solidFill>
                  <a:srgbClr val="C6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4" name="Freeform 42">
                  <a:extLst>
                    <a:ext uri="{FF2B5EF4-FFF2-40B4-BE49-F238E27FC236}">
                      <a16:creationId xmlns:a16="http://schemas.microsoft.com/office/drawing/2014/main" id="{D263101C-C0B5-4E3E-BDD2-B517D80067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1925" y="2493963"/>
                  <a:ext cx="317500" cy="171450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0" y="186"/>
                    </a:cxn>
                    <a:cxn ang="0">
                      <a:pos x="0" y="186"/>
                    </a:cxn>
                    <a:cxn ang="0">
                      <a:pos x="344" y="0"/>
                    </a:cxn>
                  </a:cxnLst>
                  <a:rect l="0" t="0" r="r" b="b"/>
                  <a:pathLst>
                    <a:path w="344" h="186">
                      <a:moveTo>
                        <a:pt x="344" y="0"/>
                      </a:moveTo>
                      <a:cubicBezTo>
                        <a:pt x="230" y="79"/>
                        <a:pt x="114" y="141"/>
                        <a:pt x="0" y="186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114" y="141"/>
                        <a:pt x="230" y="79"/>
                        <a:pt x="344" y="0"/>
                      </a:cubicBezTo>
                    </a:path>
                  </a:pathLst>
                </a:custGeom>
                <a:solidFill>
                  <a:srgbClr val="2645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5" name="Freeform 14">
                  <a:extLst>
                    <a:ext uri="{FF2B5EF4-FFF2-40B4-BE49-F238E27FC236}">
                      <a16:creationId xmlns:a16="http://schemas.microsoft.com/office/drawing/2014/main" id="{751F3C92-8127-4A3A-8452-03CB00F8DB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8023" y="1203327"/>
                  <a:ext cx="541338" cy="539750"/>
                </a:xfrm>
                <a:custGeom>
                  <a:avLst/>
                  <a:gdLst/>
                  <a:ahLst/>
                  <a:cxnLst>
                    <a:cxn ang="0">
                      <a:pos x="0" y="142"/>
                    </a:cxn>
                    <a:cxn ang="0">
                      <a:pos x="233" y="357"/>
                    </a:cxn>
                    <a:cxn ang="0">
                      <a:pos x="452" y="587"/>
                    </a:cxn>
                    <a:cxn ang="0">
                      <a:pos x="573" y="12"/>
                    </a:cxn>
                    <a:cxn ang="0">
                      <a:pos x="0" y="142"/>
                    </a:cxn>
                  </a:cxnLst>
                  <a:rect l="0" t="0" r="r" b="b"/>
                  <a:pathLst>
                    <a:path w="588" h="587">
                      <a:moveTo>
                        <a:pt x="0" y="142"/>
                      </a:moveTo>
                      <a:cubicBezTo>
                        <a:pt x="79" y="210"/>
                        <a:pt x="157" y="281"/>
                        <a:pt x="233" y="357"/>
                      </a:cubicBezTo>
                      <a:cubicBezTo>
                        <a:pt x="310" y="433"/>
                        <a:pt x="383" y="510"/>
                        <a:pt x="452" y="587"/>
                      </a:cubicBezTo>
                      <a:cubicBezTo>
                        <a:pt x="546" y="384"/>
                        <a:pt x="588" y="184"/>
                        <a:pt x="573" y="12"/>
                      </a:cubicBezTo>
                      <a:cubicBezTo>
                        <a:pt x="401" y="0"/>
                        <a:pt x="202" y="45"/>
                        <a:pt x="0" y="142"/>
                      </a:cubicBezTo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" name="Group 460">
              <a:extLst>
                <a:ext uri="{FF2B5EF4-FFF2-40B4-BE49-F238E27FC236}">
                  <a16:creationId xmlns:a16="http://schemas.microsoft.com/office/drawing/2014/main" id="{B6EC3804-126A-4700-AD73-EAC691C6B10F}"/>
                </a:ext>
              </a:extLst>
            </p:cNvPr>
            <p:cNvGrpSpPr/>
            <p:nvPr/>
          </p:nvGrpSpPr>
          <p:grpSpPr>
            <a:xfrm flipH="1">
              <a:off x="3759045" y="1780201"/>
              <a:ext cx="1104409" cy="1203479"/>
              <a:chOff x="654280" y="1047000"/>
              <a:chExt cx="3037332" cy="3309787"/>
            </a:xfrm>
          </p:grpSpPr>
          <p:grpSp>
            <p:nvGrpSpPr>
              <p:cNvPr id="162" name="Group 461">
                <a:extLst>
                  <a:ext uri="{FF2B5EF4-FFF2-40B4-BE49-F238E27FC236}">
                    <a16:creationId xmlns:a16="http://schemas.microsoft.com/office/drawing/2014/main" id="{3A448690-DF82-45FC-A1C9-0EF1FD4AAC5E}"/>
                  </a:ext>
                </a:extLst>
              </p:cNvPr>
              <p:cNvGrpSpPr/>
              <p:nvPr/>
            </p:nvGrpSpPr>
            <p:grpSpPr>
              <a:xfrm>
                <a:off x="654280" y="2079826"/>
                <a:ext cx="3024555" cy="2276961"/>
                <a:chOff x="604505" y="1981058"/>
                <a:chExt cx="3153719" cy="2374200"/>
              </a:xfrm>
            </p:grpSpPr>
            <p:grpSp>
              <p:nvGrpSpPr>
                <p:cNvPr id="183" name="Group 483">
                  <a:extLst>
                    <a:ext uri="{FF2B5EF4-FFF2-40B4-BE49-F238E27FC236}">
                      <a16:creationId xmlns:a16="http://schemas.microsoft.com/office/drawing/2014/main" id="{3433BEC2-2EE7-4D55-A557-3125665EB3F6}"/>
                    </a:ext>
                  </a:extLst>
                </p:cNvPr>
                <p:cNvGrpSpPr/>
                <p:nvPr/>
              </p:nvGrpSpPr>
              <p:grpSpPr>
                <a:xfrm rot="15155533" flipH="1">
                  <a:off x="773232" y="1812331"/>
                  <a:ext cx="2374200" cy="2711653"/>
                  <a:chOff x="6326188" y="1654175"/>
                  <a:chExt cx="2410644" cy="3082384"/>
                </a:xfrm>
                <a:solidFill>
                  <a:schemeClr val="bg2">
                    <a:lumMod val="75000"/>
                  </a:schemeClr>
                </a:solidFill>
              </p:grpSpPr>
              <p:sp>
                <p:nvSpPr>
                  <p:cNvPr id="265" name="Freeform 129">
                    <a:extLst>
                      <a:ext uri="{FF2B5EF4-FFF2-40B4-BE49-F238E27FC236}">
                        <a16:creationId xmlns:a16="http://schemas.microsoft.com/office/drawing/2014/main" id="{5F266785-56C6-413D-8BE6-AEFCE646D4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27988" y="17208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6" name="Freeform 130">
                    <a:extLst>
                      <a:ext uri="{FF2B5EF4-FFF2-40B4-BE49-F238E27FC236}">
                        <a16:creationId xmlns:a16="http://schemas.microsoft.com/office/drawing/2014/main" id="{CF241F81-5510-4113-AE33-70627163D3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24775" y="1841500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7" name="Freeform 131">
                    <a:extLst>
                      <a:ext uri="{FF2B5EF4-FFF2-40B4-BE49-F238E27FC236}">
                        <a16:creationId xmlns:a16="http://schemas.microsoft.com/office/drawing/2014/main" id="{3E786861-0A3F-47D5-A2CD-BC176E55FB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18488" y="1671638"/>
                    <a:ext cx="12700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5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5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8" name="Freeform 132">
                    <a:extLst>
                      <a:ext uri="{FF2B5EF4-FFF2-40B4-BE49-F238E27FC236}">
                        <a16:creationId xmlns:a16="http://schemas.microsoft.com/office/drawing/2014/main" id="{D2F10327-2704-4093-8702-1BF894315C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69150" y="226377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9" name="Freeform 133">
                    <a:extLst>
                      <a:ext uri="{FF2B5EF4-FFF2-40B4-BE49-F238E27FC236}">
                        <a16:creationId xmlns:a16="http://schemas.microsoft.com/office/drawing/2014/main" id="{E67BDE54-574C-4CF3-A61B-16EBD5C89E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80300" y="1995488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0" name="Freeform 134">
                    <a:extLst>
                      <a:ext uri="{FF2B5EF4-FFF2-40B4-BE49-F238E27FC236}">
                        <a16:creationId xmlns:a16="http://schemas.microsoft.com/office/drawing/2014/main" id="{1AFFE912-FCA8-4579-BB4B-B8808AC65C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18500" y="1681163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1" name="Freeform 135">
                    <a:extLst>
                      <a:ext uri="{FF2B5EF4-FFF2-40B4-BE49-F238E27FC236}">
                        <a16:creationId xmlns:a16="http://schemas.microsoft.com/office/drawing/2014/main" id="{6BF2B47A-2EF9-41F4-8F02-0739212059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16938" y="16557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2" name="Freeform 136">
                    <a:extLst>
                      <a:ext uri="{FF2B5EF4-FFF2-40B4-BE49-F238E27FC236}">
                        <a16:creationId xmlns:a16="http://schemas.microsoft.com/office/drawing/2014/main" id="{F4367F4F-C1C8-415D-8933-08F826CD33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34388" y="1654175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3" name="Freeform 137">
                    <a:extLst>
                      <a:ext uri="{FF2B5EF4-FFF2-40B4-BE49-F238E27FC236}">
                        <a16:creationId xmlns:a16="http://schemas.microsoft.com/office/drawing/2014/main" id="{171D25E7-E027-41CB-8A37-14A9BFB962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32800" y="16541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4" name="Freeform 138">
                    <a:extLst>
                      <a:ext uri="{FF2B5EF4-FFF2-40B4-BE49-F238E27FC236}">
                        <a16:creationId xmlns:a16="http://schemas.microsoft.com/office/drawing/2014/main" id="{024A8F4B-DEED-4169-B729-79E716717A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6188" y="4597400"/>
                    <a:ext cx="3175" cy="174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7">
                        <a:moveTo>
                          <a:pt x="0" y="0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5" name="Freeform 139">
                    <a:extLst>
                      <a:ext uri="{FF2B5EF4-FFF2-40B4-BE49-F238E27FC236}">
                        <a16:creationId xmlns:a16="http://schemas.microsoft.com/office/drawing/2014/main" id="{6F2F8244-C8B4-4977-A618-7B7FD9A081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89738" y="277336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6" name="Freeform 140">
                    <a:extLst>
                      <a:ext uri="{FF2B5EF4-FFF2-40B4-BE49-F238E27FC236}">
                        <a16:creationId xmlns:a16="http://schemas.microsoft.com/office/drawing/2014/main" id="{EBAB30DD-106F-474C-8178-7533ECF7F9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42063" y="4603750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7" name="Freeform 141">
                    <a:extLst>
                      <a:ext uri="{FF2B5EF4-FFF2-40B4-BE49-F238E27FC236}">
                        <a16:creationId xmlns:a16="http://schemas.microsoft.com/office/drawing/2014/main" id="{4C96554A-566C-49D5-B287-B5E80C35E9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07375" y="1704975"/>
                    <a:ext cx="17462" cy="635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2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7" h="2">
                        <a:moveTo>
                          <a:pt x="7" y="0"/>
                        </a:moveTo>
                        <a:cubicBezTo>
                          <a:pt x="5" y="1"/>
                          <a:pt x="0" y="1"/>
                          <a:pt x="0" y="2"/>
                        </a:cubicBezTo>
                        <a:cubicBezTo>
                          <a:pt x="3" y="1"/>
                          <a:pt x="6" y="1"/>
                          <a:pt x="7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8" name="Freeform 142">
                    <a:extLst>
                      <a:ext uri="{FF2B5EF4-FFF2-40B4-BE49-F238E27FC236}">
                        <a16:creationId xmlns:a16="http://schemas.microsoft.com/office/drawing/2014/main" id="{EB320215-5305-41FD-B8EB-40A690F1CC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88150" y="2924175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9" name="Freeform 143">
                    <a:extLst>
                      <a:ext uri="{FF2B5EF4-FFF2-40B4-BE49-F238E27FC236}">
                        <a16:creationId xmlns:a16="http://schemas.microsoft.com/office/drawing/2014/main" id="{4CB0DF98-CF30-4778-B074-A720F80187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42063" y="46021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0" name="Rectangle 144">
                    <a:extLst>
                      <a:ext uri="{FF2B5EF4-FFF2-40B4-BE49-F238E27FC236}">
                        <a16:creationId xmlns:a16="http://schemas.microsoft.com/office/drawing/2014/main" id="{071D396F-D3BE-414C-B021-27E5553F0A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18275" y="3373438"/>
                    <a:ext cx="1587" cy="158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1" name="Freeform 145">
                    <a:extLst>
                      <a:ext uri="{FF2B5EF4-FFF2-40B4-BE49-F238E27FC236}">
                        <a16:creationId xmlns:a16="http://schemas.microsoft.com/office/drawing/2014/main" id="{37E482D7-129E-4E69-AD27-256CCDC3B7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05575" y="3398838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h="3">
                        <a:moveTo>
                          <a:pt x="0" y="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2" name="Freeform 146">
                    <a:extLst>
                      <a:ext uri="{FF2B5EF4-FFF2-40B4-BE49-F238E27FC236}">
                        <a16:creationId xmlns:a16="http://schemas.microsoft.com/office/drawing/2014/main" id="{B91F5BBB-AB23-4EED-A35B-D15C69D4D2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9363" y="4614863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3" name="Freeform 147">
                    <a:extLst>
                      <a:ext uri="{FF2B5EF4-FFF2-40B4-BE49-F238E27FC236}">
                        <a16:creationId xmlns:a16="http://schemas.microsoft.com/office/drawing/2014/main" id="{CB3A28C0-115A-4170-8F93-DB9F3F2BB3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05563" y="3765550"/>
                    <a:ext cx="3175" cy="4763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4" name="Freeform 148">
                    <a:extLst>
                      <a:ext uri="{FF2B5EF4-FFF2-40B4-BE49-F238E27FC236}">
                        <a16:creationId xmlns:a16="http://schemas.microsoft.com/office/drawing/2014/main" id="{E5284688-FAFB-4F47-A075-B6F99D469E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7288" y="197802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5" name="Freeform 149">
                    <a:extLst>
                      <a:ext uri="{FF2B5EF4-FFF2-40B4-BE49-F238E27FC236}">
                        <a16:creationId xmlns:a16="http://schemas.microsoft.com/office/drawing/2014/main" id="{7AC1416E-C71B-4667-B13D-16D37CDF0C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35838" y="21828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6" name="Freeform 150">
                    <a:extLst>
                      <a:ext uri="{FF2B5EF4-FFF2-40B4-BE49-F238E27FC236}">
                        <a16:creationId xmlns:a16="http://schemas.microsoft.com/office/drawing/2014/main" id="{881CC692-04BC-4631-9F93-27CED0CCBC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39013" y="2171700"/>
                    <a:ext cx="6350" cy="1111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4">
                        <a:moveTo>
                          <a:pt x="3" y="0"/>
                        </a:moveTo>
                        <a:cubicBezTo>
                          <a:pt x="2" y="1"/>
                          <a:pt x="0" y="3"/>
                          <a:pt x="0" y="4"/>
                        </a:cubicBezTo>
                        <a:cubicBezTo>
                          <a:pt x="1" y="3"/>
                          <a:pt x="2" y="2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7" name="Freeform 151">
                    <a:extLst>
                      <a:ext uri="{FF2B5EF4-FFF2-40B4-BE49-F238E27FC236}">
                        <a16:creationId xmlns:a16="http://schemas.microsoft.com/office/drawing/2014/main" id="{5DD52A91-40C0-4FEA-95EA-D6488DD624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16788" y="22002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8" name="Freeform 152">
                    <a:extLst>
                      <a:ext uri="{FF2B5EF4-FFF2-40B4-BE49-F238E27FC236}">
                        <a16:creationId xmlns:a16="http://schemas.microsoft.com/office/drawing/2014/main" id="{149503B9-204E-4FEF-B4F0-87A532AF69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26338" y="202882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9" name="Freeform 153">
                    <a:extLst>
                      <a:ext uri="{FF2B5EF4-FFF2-40B4-BE49-F238E27FC236}">
                        <a16:creationId xmlns:a16="http://schemas.microsoft.com/office/drawing/2014/main" id="{2F756D1F-7357-4196-A1AA-4F654F08FE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81888" y="20637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0" name="Freeform 154">
                    <a:extLst>
                      <a:ext uri="{FF2B5EF4-FFF2-40B4-BE49-F238E27FC236}">
                        <a16:creationId xmlns:a16="http://schemas.microsoft.com/office/drawing/2014/main" id="{718E1D8D-DF81-4DA0-B7EC-08DC12CFAE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21538" y="23018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1" name="Freeform 155">
                    <a:extLst>
                      <a:ext uri="{FF2B5EF4-FFF2-40B4-BE49-F238E27FC236}">
                        <a16:creationId xmlns:a16="http://schemas.microsoft.com/office/drawing/2014/main" id="{20E331CE-1EA5-461C-90D1-6862591B79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71470" y="1748884"/>
                    <a:ext cx="2265362" cy="2987675"/>
                  </a:xfrm>
                  <a:custGeom>
                    <a:avLst/>
                    <a:gdLst/>
                    <a:ahLst/>
                    <a:cxnLst>
                      <a:cxn ang="0">
                        <a:pos x="295" y="351"/>
                      </a:cxn>
                      <a:cxn ang="0">
                        <a:pos x="339" y="296"/>
                      </a:cxn>
                      <a:cxn ang="0">
                        <a:pos x="362" y="265"/>
                      </a:cxn>
                      <a:cxn ang="0">
                        <a:pos x="377" y="249"/>
                      </a:cxn>
                      <a:cxn ang="0">
                        <a:pos x="403" y="224"/>
                      </a:cxn>
                      <a:cxn ang="0">
                        <a:pos x="411" y="216"/>
                      </a:cxn>
                      <a:cxn ang="0">
                        <a:pos x="427" y="202"/>
                      </a:cxn>
                      <a:cxn ang="0">
                        <a:pos x="458" y="180"/>
                      </a:cxn>
                      <a:cxn ang="0">
                        <a:pos x="477" y="162"/>
                      </a:cxn>
                      <a:cxn ang="0">
                        <a:pos x="512" y="134"/>
                      </a:cxn>
                      <a:cxn ang="0">
                        <a:pos x="530" y="124"/>
                      </a:cxn>
                      <a:cxn ang="0">
                        <a:pos x="558" y="106"/>
                      </a:cxn>
                      <a:cxn ang="0">
                        <a:pos x="583" y="94"/>
                      </a:cxn>
                      <a:cxn ang="0">
                        <a:pos x="620" y="71"/>
                      </a:cxn>
                      <a:cxn ang="0">
                        <a:pos x="662" y="54"/>
                      </a:cxn>
                      <a:cxn ang="0">
                        <a:pos x="704" y="40"/>
                      </a:cxn>
                      <a:cxn ang="0">
                        <a:pos x="735" y="30"/>
                      </a:cxn>
                      <a:cxn ang="0">
                        <a:pos x="758" y="25"/>
                      </a:cxn>
                      <a:cxn ang="0">
                        <a:pos x="759" y="26"/>
                      </a:cxn>
                      <a:cxn ang="0">
                        <a:pos x="785" y="19"/>
                      </a:cxn>
                      <a:cxn ang="0">
                        <a:pos x="800" y="15"/>
                      </a:cxn>
                      <a:cxn ang="0">
                        <a:pos x="820" y="12"/>
                      </a:cxn>
                      <a:cxn ang="0">
                        <a:pos x="870" y="10"/>
                      </a:cxn>
                      <a:cxn ang="0">
                        <a:pos x="906" y="8"/>
                      </a:cxn>
                      <a:cxn ang="0">
                        <a:pos x="880" y="2"/>
                      </a:cxn>
                      <a:cxn ang="0">
                        <a:pos x="860" y="3"/>
                      </a:cxn>
                      <a:cxn ang="0">
                        <a:pos x="836" y="3"/>
                      </a:cxn>
                      <a:cxn ang="0">
                        <a:pos x="793" y="6"/>
                      </a:cxn>
                      <a:cxn ang="0">
                        <a:pos x="772" y="11"/>
                      </a:cxn>
                      <a:cxn ang="0">
                        <a:pos x="753" y="14"/>
                      </a:cxn>
                      <a:cxn ang="0">
                        <a:pos x="685" y="33"/>
                      </a:cxn>
                      <a:cxn ang="0">
                        <a:pos x="652" y="43"/>
                      </a:cxn>
                      <a:cxn ang="0">
                        <a:pos x="635" y="50"/>
                      </a:cxn>
                      <a:cxn ang="0">
                        <a:pos x="605" y="64"/>
                      </a:cxn>
                      <a:cxn ang="0">
                        <a:pos x="569" y="81"/>
                      </a:cxn>
                      <a:cxn ang="0">
                        <a:pos x="547" y="90"/>
                      </a:cxn>
                      <a:cxn ang="0">
                        <a:pos x="500" y="120"/>
                      </a:cxn>
                      <a:cxn ang="0">
                        <a:pos x="454" y="152"/>
                      </a:cxn>
                      <a:cxn ang="0">
                        <a:pos x="418" y="183"/>
                      </a:cxn>
                      <a:cxn ang="0">
                        <a:pos x="399" y="199"/>
                      </a:cxn>
                      <a:cxn ang="0">
                        <a:pos x="372" y="223"/>
                      </a:cxn>
                      <a:cxn ang="0">
                        <a:pos x="333" y="260"/>
                      </a:cxn>
                      <a:cxn ang="0">
                        <a:pos x="303" y="297"/>
                      </a:cxn>
                      <a:cxn ang="0">
                        <a:pos x="252" y="360"/>
                      </a:cxn>
                      <a:cxn ang="0">
                        <a:pos x="200" y="442"/>
                      </a:cxn>
                      <a:cxn ang="0">
                        <a:pos x="184" y="468"/>
                      </a:cxn>
                      <a:cxn ang="0">
                        <a:pos x="168" y="498"/>
                      </a:cxn>
                      <a:cxn ang="0">
                        <a:pos x="143" y="549"/>
                      </a:cxn>
                      <a:cxn ang="0">
                        <a:pos x="99" y="648"/>
                      </a:cxn>
                      <a:cxn ang="0">
                        <a:pos x="68" y="741"/>
                      </a:cxn>
                      <a:cxn ang="0">
                        <a:pos x="38" y="844"/>
                      </a:cxn>
                      <a:cxn ang="0">
                        <a:pos x="0" y="1116"/>
                      </a:cxn>
                      <a:cxn ang="0">
                        <a:pos x="9" y="1197"/>
                      </a:cxn>
                      <a:cxn ang="0">
                        <a:pos x="11" y="1180"/>
                      </a:cxn>
                      <a:cxn ang="0">
                        <a:pos x="15" y="1154"/>
                      </a:cxn>
                      <a:cxn ang="0">
                        <a:pos x="18" y="1114"/>
                      </a:cxn>
                      <a:cxn ang="0">
                        <a:pos x="40" y="988"/>
                      </a:cxn>
                      <a:cxn ang="0">
                        <a:pos x="89" y="767"/>
                      </a:cxn>
                      <a:cxn ang="0">
                        <a:pos x="117" y="681"/>
                      </a:cxn>
                      <a:cxn ang="0">
                        <a:pos x="157" y="582"/>
                      </a:cxn>
                      <a:cxn ang="0">
                        <a:pos x="164" y="564"/>
                      </a:cxn>
                      <a:cxn ang="0">
                        <a:pos x="193" y="510"/>
                      </a:cxn>
                      <a:cxn ang="0">
                        <a:pos x="216" y="471"/>
                      </a:cxn>
                    </a:cxnLst>
                    <a:rect l="0" t="0" r="r" b="b"/>
                    <a:pathLst>
                      <a:path w="913" h="1204">
                        <a:moveTo>
                          <a:pt x="243" y="429"/>
                        </a:moveTo>
                        <a:cubicBezTo>
                          <a:pt x="254" y="411"/>
                          <a:pt x="268" y="388"/>
                          <a:pt x="280" y="372"/>
                        </a:cubicBezTo>
                        <a:cubicBezTo>
                          <a:pt x="282" y="368"/>
                          <a:pt x="286" y="362"/>
                          <a:pt x="289" y="357"/>
                        </a:cubicBezTo>
                        <a:cubicBezTo>
                          <a:pt x="291" y="358"/>
                          <a:pt x="291" y="358"/>
                          <a:pt x="291" y="358"/>
                        </a:cubicBezTo>
                        <a:cubicBezTo>
                          <a:pt x="294" y="353"/>
                          <a:pt x="294" y="353"/>
                          <a:pt x="294" y="353"/>
                        </a:cubicBezTo>
                        <a:cubicBezTo>
                          <a:pt x="296" y="351"/>
                          <a:pt x="292" y="356"/>
                          <a:pt x="295" y="354"/>
                        </a:cubicBezTo>
                        <a:cubicBezTo>
                          <a:pt x="295" y="351"/>
                          <a:pt x="295" y="351"/>
                          <a:pt x="295" y="351"/>
                        </a:cubicBezTo>
                        <a:cubicBezTo>
                          <a:pt x="296" y="351"/>
                          <a:pt x="304" y="341"/>
                          <a:pt x="299" y="349"/>
                        </a:cubicBezTo>
                        <a:cubicBezTo>
                          <a:pt x="304" y="343"/>
                          <a:pt x="308" y="338"/>
                          <a:pt x="313" y="332"/>
                        </a:cubicBezTo>
                        <a:cubicBezTo>
                          <a:pt x="316" y="329"/>
                          <a:pt x="313" y="329"/>
                          <a:pt x="317" y="325"/>
                        </a:cubicBezTo>
                        <a:cubicBezTo>
                          <a:pt x="318" y="325"/>
                          <a:pt x="316" y="327"/>
                          <a:pt x="317" y="327"/>
                        </a:cubicBezTo>
                        <a:cubicBezTo>
                          <a:pt x="328" y="316"/>
                          <a:pt x="325" y="311"/>
                          <a:pt x="335" y="300"/>
                        </a:cubicBezTo>
                        <a:cubicBezTo>
                          <a:pt x="334" y="301"/>
                          <a:pt x="334" y="301"/>
                          <a:pt x="334" y="301"/>
                        </a:cubicBezTo>
                        <a:cubicBezTo>
                          <a:pt x="336" y="299"/>
                          <a:pt x="339" y="296"/>
                          <a:pt x="339" y="296"/>
                        </a:cubicBezTo>
                        <a:cubicBezTo>
                          <a:pt x="336" y="296"/>
                          <a:pt x="338" y="298"/>
                          <a:pt x="334" y="301"/>
                        </a:cubicBezTo>
                        <a:cubicBezTo>
                          <a:pt x="333" y="299"/>
                          <a:pt x="337" y="296"/>
                          <a:pt x="336" y="295"/>
                        </a:cubicBezTo>
                        <a:cubicBezTo>
                          <a:pt x="338" y="293"/>
                          <a:pt x="339" y="291"/>
                          <a:pt x="341" y="289"/>
                        </a:cubicBezTo>
                        <a:cubicBezTo>
                          <a:pt x="345" y="286"/>
                          <a:pt x="349" y="280"/>
                          <a:pt x="353" y="278"/>
                        </a:cubicBezTo>
                        <a:cubicBezTo>
                          <a:pt x="354" y="276"/>
                          <a:pt x="355" y="273"/>
                          <a:pt x="358" y="269"/>
                        </a:cubicBezTo>
                        <a:cubicBezTo>
                          <a:pt x="362" y="267"/>
                          <a:pt x="359" y="270"/>
                          <a:pt x="363" y="267"/>
                        </a:cubicBezTo>
                        <a:cubicBezTo>
                          <a:pt x="362" y="265"/>
                          <a:pt x="362" y="265"/>
                          <a:pt x="362" y="265"/>
                        </a:cubicBezTo>
                        <a:cubicBezTo>
                          <a:pt x="365" y="262"/>
                          <a:pt x="365" y="263"/>
                          <a:pt x="365" y="264"/>
                        </a:cubicBezTo>
                        <a:cubicBezTo>
                          <a:pt x="369" y="260"/>
                          <a:pt x="367" y="260"/>
                          <a:pt x="371" y="256"/>
                        </a:cubicBezTo>
                        <a:cubicBezTo>
                          <a:pt x="370" y="259"/>
                          <a:pt x="370" y="259"/>
                          <a:pt x="370" y="259"/>
                        </a:cubicBezTo>
                        <a:cubicBezTo>
                          <a:pt x="373" y="256"/>
                          <a:pt x="374" y="255"/>
                          <a:pt x="378" y="251"/>
                        </a:cubicBezTo>
                        <a:cubicBezTo>
                          <a:pt x="378" y="251"/>
                          <a:pt x="377" y="253"/>
                          <a:pt x="375" y="254"/>
                        </a:cubicBezTo>
                        <a:cubicBezTo>
                          <a:pt x="379" y="253"/>
                          <a:pt x="379" y="250"/>
                          <a:pt x="380" y="248"/>
                        </a:cubicBezTo>
                        <a:cubicBezTo>
                          <a:pt x="379" y="249"/>
                          <a:pt x="376" y="251"/>
                          <a:pt x="377" y="249"/>
                        </a:cubicBezTo>
                        <a:cubicBezTo>
                          <a:pt x="379" y="247"/>
                          <a:pt x="381" y="244"/>
                          <a:pt x="383" y="243"/>
                        </a:cubicBezTo>
                        <a:cubicBezTo>
                          <a:pt x="381" y="246"/>
                          <a:pt x="381" y="246"/>
                          <a:pt x="381" y="246"/>
                        </a:cubicBezTo>
                        <a:cubicBezTo>
                          <a:pt x="385" y="241"/>
                          <a:pt x="383" y="243"/>
                          <a:pt x="388" y="238"/>
                        </a:cubicBezTo>
                        <a:cubicBezTo>
                          <a:pt x="388" y="239"/>
                          <a:pt x="388" y="239"/>
                          <a:pt x="388" y="239"/>
                        </a:cubicBezTo>
                        <a:cubicBezTo>
                          <a:pt x="390" y="235"/>
                          <a:pt x="395" y="232"/>
                          <a:pt x="400" y="227"/>
                        </a:cubicBezTo>
                        <a:cubicBezTo>
                          <a:pt x="399" y="228"/>
                          <a:pt x="399" y="228"/>
                          <a:pt x="399" y="228"/>
                        </a:cubicBezTo>
                        <a:cubicBezTo>
                          <a:pt x="401" y="226"/>
                          <a:pt x="402" y="225"/>
                          <a:pt x="403" y="224"/>
                        </a:cubicBezTo>
                        <a:cubicBezTo>
                          <a:pt x="399" y="226"/>
                          <a:pt x="400" y="225"/>
                          <a:pt x="399" y="224"/>
                        </a:cubicBezTo>
                        <a:cubicBezTo>
                          <a:pt x="404" y="222"/>
                          <a:pt x="403" y="218"/>
                          <a:pt x="410" y="213"/>
                        </a:cubicBezTo>
                        <a:cubicBezTo>
                          <a:pt x="410" y="214"/>
                          <a:pt x="409" y="216"/>
                          <a:pt x="407" y="217"/>
                        </a:cubicBezTo>
                        <a:cubicBezTo>
                          <a:pt x="406" y="220"/>
                          <a:pt x="407" y="221"/>
                          <a:pt x="404" y="225"/>
                        </a:cubicBezTo>
                        <a:cubicBezTo>
                          <a:pt x="406" y="223"/>
                          <a:pt x="408" y="220"/>
                          <a:pt x="408" y="221"/>
                        </a:cubicBezTo>
                        <a:cubicBezTo>
                          <a:pt x="408" y="219"/>
                          <a:pt x="408" y="219"/>
                          <a:pt x="408" y="219"/>
                        </a:cubicBezTo>
                        <a:cubicBezTo>
                          <a:pt x="409" y="218"/>
                          <a:pt x="410" y="217"/>
                          <a:pt x="411" y="216"/>
                        </a:cubicBezTo>
                        <a:cubicBezTo>
                          <a:pt x="411" y="215"/>
                          <a:pt x="408" y="217"/>
                          <a:pt x="410" y="214"/>
                        </a:cubicBezTo>
                        <a:cubicBezTo>
                          <a:pt x="414" y="210"/>
                          <a:pt x="413" y="213"/>
                          <a:pt x="413" y="212"/>
                        </a:cubicBezTo>
                        <a:cubicBezTo>
                          <a:pt x="418" y="208"/>
                          <a:pt x="414" y="209"/>
                          <a:pt x="419" y="205"/>
                        </a:cubicBezTo>
                        <a:cubicBezTo>
                          <a:pt x="419" y="206"/>
                          <a:pt x="418" y="207"/>
                          <a:pt x="418" y="207"/>
                        </a:cubicBezTo>
                        <a:cubicBezTo>
                          <a:pt x="422" y="205"/>
                          <a:pt x="426" y="200"/>
                          <a:pt x="428" y="200"/>
                        </a:cubicBezTo>
                        <a:cubicBezTo>
                          <a:pt x="428" y="201"/>
                          <a:pt x="428" y="201"/>
                          <a:pt x="427" y="202"/>
                        </a:cubicBezTo>
                        <a:cubicBezTo>
                          <a:pt x="427" y="202"/>
                          <a:pt x="427" y="202"/>
                          <a:pt x="427" y="202"/>
                        </a:cubicBezTo>
                        <a:cubicBezTo>
                          <a:pt x="424" y="207"/>
                          <a:pt x="430" y="199"/>
                          <a:pt x="430" y="201"/>
                        </a:cubicBezTo>
                        <a:cubicBezTo>
                          <a:pt x="429" y="201"/>
                          <a:pt x="434" y="197"/>
                          <a:pt x="436" y="195"/>
                        </a:cubicBezTo>
                        <a:cubicBezTo>
                          <a:pt x="435" y="195"/>
                          <a:pt x="435" y="195"/>
                          <a:pt x="435" y="195"/>
                        </a:cubicBezTo>
                        <a:cubicBezTo>
                          <a:pt x="440" y="186"/>
                          <a:pt x="436" y="197"/>
                          <a:pt x="443" y="190"/>
                        </a:cubicBezTo>
                        <a:cubicBezTo>
                          <a:pt x="447" y="186"/>
                          <a:pt x="441" y="192"/>
                          <a:pt x="443" y="189"/>
                        </a:cubicBezTo>
                        <a:cubicBezTo>
                          <a:pt x="446" y="186"/>
                          <a:pt x="448" y="186"/>
                          <a:pt x="452" y="182"/>
                        </a:cubicBezTo>
                        <a:cubicBezTo>
                          <a:pt x="454" y="181"/>
                          <a:pt x="457" y="180"/>
                          <a:pt x="458" y="180"/>
                        </a:cubicBezTo>
                        <a:cubicBezTo>
                          <a:pt x="461" y="178"/>
                          <a:pt x="467" y="174"/>
                          <a:pt x="468" y="172"/>
                        </a:cubicBezTo>
                        <a:cubicBezTo>
                          <a:pt x="462" y="175"/>
                          <a:pt x="464" y="177"/>
                          <a:pt x="457" y="180"/>
                        </a:cubicBezTo>
                        <a:cubicBezTo>
                          <a:pt x="458" y="178"/>
                          <a:pt x="458" y="178"/>
                          <a:pt x="458" y="178"/>
                        </a:cubicBezTo>
                        <a:cubicBezTo>
                          <a:pt x="462" y="174"/>
                          <a:pt x="467" y="170"/>
                          <a:pt x="470" y="168"/>
                        </a:cubicBezTo>
                        <a:cubicBezTo>
                          <a:pt x="469" y="168"/>
                          <a:pt x="469" y="168"/>
                          <a:pt x="469" y="168"/>
                        </a:cubicBezTo>
                        <a:cubicBezTo>
                          <a:pt x="474" y="163"/>
                          <a:pt x="475" y="161"/>
                          <a:pt x="481" y="157"/>
                        </a:cubicBezTo>
                        <a:cubicBezTo>
                          <a:pt x="482" y="157"/>
                          <a:pt x="479" y="160"/>
                          <a:pt x="477" y="162"/>
                        </a:cubicBezTo>
                        <a:cubicBezTo>
                          <a:pt x="481" y="160"/>
                          <a:pt x="480" y="159"/>
                          <a:pt x="486" y="155"/>
                        </a:cubicBezTo>
                        <a:cubicBezTo>
                          <a:pt x="487" y="156"/>
                          <a:pt x="482" y="158"/>
                          <a:pt x="482" y="159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2"/>
                          <a:pt x="493" y="151"/>
                          <a:pt x="497" y="148"/>
                        </a:cubicBezTo>
                        <a:cubicBezTo>
                          <a:pt x="506" y="141"/>
                          <a:pt x="506" y="139"/>
                          <a:pt x="510" y="134"/>
                        </a:cubicBezTo>
                        <a:cubicBezTo>
                          <a:pt x="512" y="133"/>
                          <a:pt x="513" y="134"/>
                          <a:pt x="512" y="134"/>
                        </a:cubicBezTo>
                        <a:cubicBezTo>
                          <a:pt x="510" y="135"/>
                          <a:pt x="510" y="135"/>
                          <a:pt x="510" y="136"/>
                        </a:cubicBezTo>
                        <a:cubicBezTo>
                          <a:pt x="513" y="134"/>
                          <a:pt x="518" y="133"/>
                          <a:pt x="516" y="135"/>
                        </a:cubicBezTo>
                        <a:cubicBezTo>
                          <a:pt x="521" y="131"/>
                          <a:pt x="514" y="135"/>
                          <a:pt x="517" y="133"/>
                        </a:cubicBezTo>
                        <a:cubicBezTo>
                          <a:pt x="524" y="128"/>
                          <a:pt x="524" y="128"/>
                          <a:pt x="524" y="128"/>
                        </a:cubicBezTo>
                        <a:cubicBezTo>
                          <a:pt x="522" y="128"/>
                          <a:pt x="520" y="130"/>
                          <a:pt x="523" y="127"/>
                        </a:cubicBezTo>
                        <a:cubicBezTo>
                          <a:pt x="526" y="125"/>
                          <a:pt x="527" y="124"/>
                          <a:pt x="531" y="121"/>
                        </a:cubicBezTo>
                        <a:cubicBezTo>
                          <a:pt x="531" y="122"/>
                          <a:pt x="533" y="122"/>
                          <a:pt x="530" y="124"/>
                        </a:cubicBezTo>
                        <a:cubicBezTo>
                          <a:pt x="533" y="123"/>
                          <a:pt x="536" y="121"/>
                          <a:pt x="536" y="119"/>
                        </a:cubicBezTo>
                        <a:cubicBezTo>
                          <a:pt x="531" y="121"/>
                          <a:pt x="543" y="114"/>
                          <a:pt x="539" y="115"/>
                        </a:cubicBezTo>
                        <a:cubicBezTo>
                          <a:pt x="544" y="113"/>
                          <a:pt x="544" y="113"/>
                          <a:pt x="544" y="113"/>
                        </a:cubicBezTo>
                        <a:cubicBezTo>
                          <a:pt x="543" y="114"/>
                          <a:pt x="543" y="114"/>
                          <a:pt x="541" y="115"/>
                        </a:cubicBezTo>
                        <a:cubicBezTo>
                          <a:pt x="543" y="115"/>
                          <a:pt x="545" y="112"/>
                          <a:pt x="546" y="111"/>
                        </a:cubicBezTo>
                        <a:cubicBezTo>
                          <a:pt x="548" y="111"/>
                          <a:pt x="552" y="108"/>
                          <a:pt x="553" y="109"/>
                        </a:cubicBezTo>
                        <a:cubicBezTo>
                          <a:pt x="554" y="108"/>
                          <a:pt x="557" y="106"/>
                          <a:pt x="558" y="106"/>
                        </a:cubicBezTo>
                        <a:cubicBezTo>
                          <a:pt x="560" y="105"/>
                          <a:pt x="558" y="105"/>
                          <a:pt x="559" y="104"/>
                        </a:cubicBezTo>
                        <a:cubicBezTo>
                          <a:pt x="566" y="100"/>
                          <a:pt x="566" y="100"/>
                          <a:pt x="566" y="100"/>
                        </a:cubicBezTo>
                        <a:cubicBezTo>
                          <a:pt x="567" y="101"/>
                          <a:pt x="568" y="102"/>
                          <a:pt x="567" y="103"/>
                        </a:cubicBezTo>
                        <a:cubicBezTo>
                          <a:pt x="570" y="101"/>
                          <a:pt x="567" y="101"/>
                          <a:pt x="571" y="98"/>
                        </a:cubicBezTo>
                        <a:cubicBezTo>
                          <a:pt x="570" y="101"/>
                          <a:pt x="577" y="96"/>
                          <a:pt x="575" y="100"/>
                        </a:cubicBezTo>
                        <a:cubicBezTo>
                          <a:pt x="577" y="99"/>
                          <a:pt x="584" y="96"/>
                          <a:pt x="588" y="93"/>
                        </a:cubicBezTo>
                        <a:cubicBezTo>
                          <a:pt x="589" y="91"/>
                          <a:pt x="583" y="95"/>
                          <a:pt x="583" y="94"/>
                        </a:cubicBezTo>
                        <a:cubicBezTo>
                          <a:pt x="593" y="88"/>
                          <a:pt x="592" y="85"/>
                          <a:pt x="601" y="81"/>
                        </a:cubicBezTo>
                        <a:cubicBezTo>
                          <a:pt x="598" y="82"/>
                          <a:pt x="598" y="82"/>
                          <a:pt x="598" y="82"/>
                        </a:cubicBezTo>
                        <a:cubicBezTo>
                          <a:pt x="603" y="79"/>
                          <a:pt x="602" y="80"/>
                          <a:pt x="605" y="77"/>
                        </a:cubicBezTo>
                        <a:cubicBezTo>
                          <a:pt x="604" y="79"/>
                          <a:pt x="612" y="78"/>
                          <a:pt x="620" y="74"/>
                        </a:cubicBezTo>
                        <a:cubicBezTo>
                          <a:pt x="620" y="73"/>
                          <a:pt x="615" y="75"/>
                          <a:pt x="616" y="73"/>
                        </a:cubicBezTo>
                        <a:cubicBezTo>
                          <a:pt x="621" y="70"/>
                          <a:pt x="621" y="70"/>
                          <a:pt x="621" y="70"/>
                        </a:cubicBezTo>
                        <a:cubicBezTo>
                          <a:pt x="622" y="70"/>
                          <a:pt x="621" y="71"/>
                          <a:pt x="620" y="71"/>
                        </a:cubicBezTo>
                        <a:cubicBezTo>
                          <a:pt x="625" y="69"/>
                          <a:pt x="630" y="69"/>
                          <a:pt x="631" y="67"/>
                        </a:cubicBezTo>
                        <a:cubicBezTo>
                          <a:pt x="637" y="67"/>
                          <a:pt x="637" y="67"/>
                          <a:pt x="637" y="67"/>
                        </a:cubicBezTo>
                        <a:cubicBezTo>
                          <a:pt x="634" y="67"/>
                          <a:pt x="634" y="67"/>
                          <a:pt x="634" y="67"/>
                        </a:cubicBezTo>
                        <a:cubicBezTo>
                          <a:pt x="635" y="66"/>
                          <a:pt x="640" y="63"/>
                          <a:pt x="641" y="62"/>
                        </a:cubicBezTo>
                        <a:cubicBezTo>
                          <a:pt x="646" y="59"/>
                          <a:pt x="649" y="59"/>
                          <a:pt x="652" y="59"/>
                        </a:cubicBezTo>
                        <a:cubicBezTo>
                          <a:pt x="651" y="58"/>
                          <a:pt x="648" y="58"/>
                          <a:pt x="652" y="56"/>
                        </a:cubicBezTo>
                        <a:cubicBezTo>
                          <a:pt x="653" y="58"/>
                          <a:pt x="662" y="53"/>
                          <a:pt x="662" y="54"/>
                        </a:cubicBezTo>
                        <a:cubicBezTo>
                          <a:pt x="664" y="54"/>
                          <a:pt x="668" y="53"/>
                          <a:pt x="667" y="52"/>
                        </a:cubicBezTo>
                        <a:cubicBezTo>
                          <a:pt x="668" y="54"/>
                          <a:pt x="668" y="54"/>
                          <a:pt x="668" y="54"/>
                        </a:cubicBezTo>
                        <a:cubicBezTo>
                          <a:pt x="667" y="52"/>
                          <a:pt x="674" y="49"/>
                          <a:pt x="679" y="47"/>
                        </a:cubicBezTo>
                        <a:cubicBezTo>
                          <a:pt x="679" y="50"/>
                          <a:pt x="684" y="45"/>
                          <a:pt x="688" y="46"/>
                        </a:cubicBezTo>
                        <a:cubicBezTo>
                          <a:pt x="688" y="44"/>
                          <a:pt x="696" y="43"/>
                          <a:pt x="697" y="41"/>
                        </a:cubicBezTo>
                        <a:cubicBezTo>
                          <a:pt x="701" y="39"/>
                          <a:pt x="701" y="41"/>
                          <a:pt x="702" y="41"/>
                        </a:cubicBezTo>
                        <a:cubicBezTo>
                          <a:pt x="704" y="40"/>
                          <a:pt x="704" y="40"/>
                          <a:pt x="704" y="40"/>
                        </a:cubicBezTo>
                        <a:cubicBezTo>
                          <a:pt x="706" y="40"/>
                          <a:pt x="713" y="38"/>
                          <a:pt x="718" y="37"/>
                        </a:cubicBezTo>
                        <a:cubicBezTo>
                          <a:pt x="722" y="35"/>
                          <a:pt x="722" y="35"/>
                          <a:pt x="722" y="35"/>
                        </a:cubicBezTo>
                        <a:cubicBezTo>
                          <a:pt x="723" y="35"/>
                          <a:pt x="723" y="35"/>
                          <a:pt x="723" y="35"/>
                        </a:cubicBezTo>
                        <a:cubicBezTo>
                          <a:pt x="724" y="34"/>
                          <a:pt x="727" y="33"/>
                          <a:pt x="725" y="33"/>
                        </a:cubicBezTo>
                        <a:cubicBezTo>
                          <a:pt x="727" y="33"/>
                          <a:pt x="727" y="33"/>
                          <a:pt x="727" y="33"/>
                        </a:cubicBezTo>
                        <a:cubicBezTo>
                          <a:pt x="727" y="31"/>
                          <a:pt x="730" y="31"/>
                          <a:pt x="735" y="29"/>
                        </a:cubicBezTo>
                        <a:cubicBezTo>
                          <a:pt x="736" y="29"/>
                          <a:pt x="736" y="30"/>
                          <a:pt x="735" y="30"/>
                        </a:cubicBezTo>
                        <a:cubicBezTo>
                          <a:pt x="737" y="30"/>
                          <a:pt x="736" y="31"/>
                          <a:pt x="738" y="31"/>
                        </a:cubicBezTo>
                        <a:cubicBezTo>
                          <a:pt x="736" y="31"/>
                          <a:pt x="745" y="26"/>
                          <a:pt x="739" y="27"/>
                        </a:cubicBezTo>
                        <a:cubicBezTo>
                          <a:pt x="738" y="26"/>
                          <a:pt x="741" y="25"/>
                          <a:pt x="744" y="24"/>
                        </a:cubicBezTo>
                        <a:cubicBezTo>
                          <a:pt x="745" y="26"/>
                          <a:pt x="745" y="26"/>
                          <a:pt x="745" y="26"/>
                        </a:cubicBezTo>
                        <a:cubicBezTo>
                          <a:pt x="748" y="23"/>
                          <a:pt x="748" y="23"/>
                          <a:pt x="748" y="23"/>
                        </a:cubicBezTo>
                        <a:cubicBezTo>
                          <a:pt x="751" y="22"/>
                          <a:pt x="753" y="23"/>
                          <a:pt x="756" y="22"/>
                        </a:cubicBezTo>
                        <a:cubicBezTo>
                          <a:pt x="753" y="23"/>
                          <a:pt x="750" y="27"/>
                          <a:pt x="758" y="25"/>
                        </a:cubicBezTo>
                        <a:cubicBezTo>
                          <a:pt x="754" y="26"/>
                          <a:pt x="752" y="28"/>
                          <a:pt x="750" y="28"/>
                        </a:cubicBezTo>
                        <a:cubicBezTo>
                          <a:pt x="752" y="28"/>
                          <a:pt x="752" y="28"/>
                          <a:pt x="750" y="29"/>
                        </a:cubicBezTo>
                        <a:cubicBezTo>
                          <a:pt x="756" y="27"/>
                          <a:pt x="752" y="28"/>
                          <a:pt x="758" y="26"/>
                        </a:cubicBezTo>
                        <a:cubicBezTo>
                          <a:pt x="758" y="28"/>
                          <a:pt x="759" y="28"/>
                          <a:pt x="764" y="27"/>
                        </a:cubicBezTo>
                        <a:cubicBezTo>
                          <a:pt x="760" y="27"/>
                          <a:pt x="760" y="27"/>
                          <a:pt x="760" y="27"/>
                        </a:cubicBezTo>
                        <a:cubicBezTo>
                          <a:pt x="761" y="27"/>
                          <a:pt x="761" y="27"/>
                          <a:pt x="761" y="26"/>
                        </a:cubicBezTo>
                        <a:cubicBezTo>
                          <a:pt x="760" y="27"/>
                          <a:pt x="759" y="26"/>
                          <a:pt x="759" y="26"/>
                        </a:cubicBezTo>
                        <a:cubicBezTo>
                          <a:pt x="760" y="26"/>
                          <a:pt x="765" y="23"/>
                          <a:pt x="766" y="23"/>
                        </a:cubicBezTo>
                        <a:cubicBezTo>
                          <a:pt x="760" y="22"/>
                          <a:pt x="776" y="19"/>
                          <a:pt x="772" y="19"/>
                        </a:cubicBezTo>
                        <a:cubicBezTo>
                          <a:pt x="773" y="18"/>
                          <a:pt x="777" y="17"/>
                          <a:pt x="777" y="18"/>
                        </a:cubicBezTo>
                        <a:cubicBezTo>
                          <a:pt x="772" y="20"/>
                          <a:pt x="781" y="19"/>
                          <a:pt x="781" y="20"/>
                        </a:cubicBezTo>
                        <a:cubicBezTo>
                          <a:pt x="782" y="19"/>
                          <a:pt x="777" y="20"/>
                          <a:pt x="779" y="19"/>
                        </a:cubicBezTo>
                        <a:cubicBezTo>
                          <a:pt x="782" y="18"/>
                          <a:pt x="784" y="19"/>
                          <a:pt x="786" y="19"/>
                        </a:cubicBezTo>
                        <a:cubicBezTo>
                          <a:pt x="785" y="19"/>
                          <a:pt x="785" y="19"/>
                          <a:pt x="785" y="19"/>
                        </a:cubicBezTo>
                        <a:cubicBezTo>
                          <a:pt x="789" y="19"/>
                          <a:pt x="789" y="19"/>
                          <a:pt x="789" y="19"/>
                        </a:cubicBezTo>
                        <a:cubicBezTo>
                          <a:pt x="790" y="18"/>
                          <a:pt x="785" y="19"/>
                          <a:pt x="789" y="17"/>
                        </a:cubicBezTo>
                        <a:cubicBezTo>
                          <a:pt x="790" y="18"/>
                          <a:pt x="794" y="16"/>
                          <a:pt x="794" y="17"/>
                        </a:cubicBezTo>
                        <a:cubicBezTo>
                          <a:pt x="792" y="18"/>
                          <a:pt x="794" y="19"/>
                          <a:pt x="790" y="20"/>
                        </a:cubicBezTo>
                        <a:cubicBezTo>
                          <a:pt x="793" y="20"/>
                          <a:pt x="802" y="18"/>
                          <a:pt x="798" y="17"/>
                        </a:cubicBezTo>
                        <a:cubicBezTo>
                          <a:pt x="802" y="17"/>
                          <a:pt x="802" y="17"/>
                          <a:pt x="802" y="17"/>
                        </a:cubicBezTo>
                        <a:cubicBezTo>
                          <a:pt x="800" y="16"/>
                          <a:pt x="793" y="16"/>
                          <a:pt x="800" y="15"/>
                        </a:cubicBezTo>
                        <a:cubicBezTo>
                          <a:pt x="800" y="15"/>
                          <a:pt x="800" y="15"/>
                          <a:pt x="800" y="15"/>
                        </a:cubicBezTo>
                        <a:cubicBezTo>
                          <a:pt x="805" y="13"/>
                          <a:pt x="805" y="13"/>
                          <a:pt x="805" y="13"/>
                        </a:cubicBezTo>
                        <a:cubicBezTo>
                          <a:pt x="807" y="14"/>
                          <a:pt x="807" y="14"/>
                          <a:pt x="807" y="14"/>
                        </a:cubicBezTo>
                        <a:cubicBezTo>
                          <a:pt x="807" y="13"/>
                          <a:pt x="808" y="13"/>
                          <a:pt x="810" y="13"/>
                        </a:cubicBezTo>
                        <a:cubicBezTo>
                          <a:pt x="810" y="13"/>
                          <a:pt x="812" y="13"/>
                          <a:pt x="812" y="14"/>
                        </a:cubicBezTo>
                        <a:cubicBezTo>
                          <a:pt x="817" y="13"/>
                          <a:pt x="817" y="12"/>
                          <a:pt x="817" y="12"/>
                        </a:cubicBezTo>
                        <a:cubicBezTo>
                          <a:pt x="820" y="11"/>
                          <a:pt x="821" y="11"/>
                          <a:pt x="820" y="12"/>
                        </a:cubicBezTo>
                        <a:cubicBezTo>
                          <a:pt x="824" y="12"/>
                          <a:pt x="831" y="11"/>
                          <a:pt x="834" y="11"/>
                        </a:cubicBezTo>
                        <a:cubicBezTo>
                          <a:pt x="839" y="10"/>
                          <a:pt x="833" y="11"/>
                          <a:pt x="836" y="10"/>
                        </a:cubicBezTo>
                        <a:cubicBezTo>
                          <a:pt x="841" y="12"/>
                          <a:pt x="854" y="9"/>
                          <a:pt x="863" y="8"/>
                        </a:cubicBezTo>
                        <a:cubicBezTo>
                          <a:pt x="860" y="6"/>
                          <a:pt x="865" y="7"/>
                          <a:pt x="867" y="5"/>
                        </a:cubicBezTo>
                        <a:cubicBezTo>
                          <a:pt x="865" y="6"/>
                          <a:pt x="875" y="7"/>
                          <a:pt x="868" y="8"/>
                        </a:cubicBezTo>
                        <a:cubicBezTo>
                          <a:pt x="872" y="7"/>
                          <a:pt x="872" y="7"/>
                          <a:pt x="872" y="7"/>
                        </a:cubicBezTo>
                        <a:cubicBezTo>
                          <a:pt x="876" y="8"/>
                          <a:pt x="865" y="9"/>
                          <a:pt x="870" y="10"/>
                        </a:cubicBezTo>
                        <a:cubicBezTo>
                          <a:pt x="875" y="9"/>
                          <a:pt x="878" y="7"/>
                          <a:pt x="884" y="7"/>
                        </a:cubicBezTo>
                        <a:cubicBezTo>
                          <a:pt x="882" y="9"/>
                          <a:pt x="889" y="7"/>
                          <a:pt x="888" y="9"/>
                        </a:cubicBezTo>
                        <a:cubicBezTo>
                          <a:pt x="887" y="9"/>
                          <a:pt x="885" y="9"/>
                          <a:pt x="883" y="9"/>
                        </a:cubicBezTo>
                        <a:cubicBezTo>
                          <a:pt x="884" y="9"/>
                          <a:pt x="884" y="9"/>
                          <a:pt x="884" y="9"/>
                        </a:cubicBezTo>
                        <a:cubicBezTo>
                          <a:pt x="896" y="9"/>
                          <a:pt x="887" y="7"/>
                          <a:pt x="894" y="6"/>
                        </a:cubicBezTo>
                        <a:cubicBezTo>
                          <a:pt x="901" y="6"/>
                          <a:pt x="899" y="7"/>
                          <a:pt x="900" y="8"/>
                        </a:cubicBezTo>
                        <a:cubicBezTo>
                          <a:pt x="901" y="8"/>
                          <a:pt x="904" y="8"/>
                          <a:pt x="906" y="8"/>
                        </a:cubicBezTo>
                        <a:cubicBezTo>
                          <a:pt x="902" y="9"/>
                          <a:pt x="898" y="7"/>
                          <a:pt x="900" y="6"/>
                        </a:cubicBezTo>
                        <a:cubicBezTo>
                          <a:pt x="903" y="7"/>
                          <a:pt x="911" y="6"/>
                          <a:pt x="913" y="5"/>
                        </a:cubicBezTo>
                        <a:cubicBezTo>
                          <a:pt x="902" y="3"/>
                          <a:pt x="906" y="5"/>
                          <a:pt x="896" y="3"/>
                        </a:cubicBezTo>
                        <a:cubicBezTo>
                          <a:pt x="895" y="4"/>
                          <a:pt x="895" y="5"/>
                          <a:pt x="889" y="5"/>
                        </a:cubicBezTo>
                        <a:cubicBezTo>
                          <a:pt x="893" y="4"/>
                          <a:pt x="889" y="4"/>
                          <a:pt x="888" y="4"/>
                        </a:cubicBezTo>
                        <a:cubicBezTo>
                          <a:pt x="889" y="5"/>
                          <a:pt x="884" y="4"/>
                          <a:pt x="882" y="5"/>
                        </a:cubicBezTo>
                        <a:cubicBezTo>
                          <a:pt x="880" y="4"/>
                          <a:pt x="885" y="2"/>
                          <a:pt x="880" y="2"/>
                        </a:cubicBezTo>
                        <a:cubicBezTo>
                          <a:pt x="879" y="5"/>
                          <a:pt x="879" y="5"/>
                          <a:pt x="879" y="5"/>
                        </a:cubicBezTo>
                        <a:cubicBezTo>
                          <a:pt x="876" y="4"/>
                          <a:pt x="879" y="3"/>
                          <a:pt x="875" y="4"/>
                        </a:cubicBezTo>
                        <a:cubicBezTo>
                          <a:pt x="877" y="2"/>
                          <a:pt x="874" y="2"/>
                          <a:pt x="880" y="1"/>
                        </a:cubicBezTo>
                        <a:cubicBezTo>
                          <a:pt x="872" y="0"/>
                          <a:pt x="868" y="3"/>
                          <a:pt x="862" y="4"/>
                        </a:cubicBezTo>
                        <a:cubicBezTo>
                          <a:pt x="863" y="4"/>
                          <a:pt x="863" y="4"/>
                          <a:pt x="864" y="4"/>
                        </a:cubicBezTo>
                        <a:cubicBezTo>
                          <a:pt x="862" y="4"/>
                          <a:pt x="860" y="4"/>
                          <a:pt x="858" y="5"/>
                        </a:cubicBezTo>
                        <a:cubicBezTo>
                          <a:pt x="854" y="4"/>
                          <a:pt x="861" y="3"/>
                          <a:pt x="860" y="3"/>
                        </a:cubicBezTo>
                        <a:cubicBezTo>
                          <a:pt x="854" y="3"/>
                          <a:pt x="854" y="3"/>
                          <a:pt x="854" y="3"/>
                        </a:cubicBezTo>
                        <a:cubicBezTo>
                          <a:pt x="853" y="3"/>
                          <a:pt x="853" y="3"/>
                          <a:pt x="853" y="3"/>
                        </a:cubicBezTo>
                        <a:cubicBezTo>
                          <a:pt x="852" y="4"/>
                          <a:pt x="850" y="4"/>
                          <a:pt x="850" y="4"/>
                        </a:cubicBezTo>
                        <a:cubicBezTo>
                          <a:pt x="851" y="3"/>
                          <a:pt x="852" y="2"/>
                          <a:pt x="853" y="1"/>
                        </a:cubicBezTo>
                        <a:cubicBezTo>
                          <a:pt x="847" y="3"/>
                          <a:pt x="847" y="3"/>
                          <a:pt x="847" y="3"/>
                        </a:cubicBezTo>
                        <a:cubicBezTo>
                          <a:pt x="847" y="3"/>
                          <a:pt x="841" y="3"/>
                          <a:pt x="846" y="2"/>
                        </a:cubicBezTo>
                        <a:cubicBezTo>
                          <a:pt x="836" y="3"/>
                          <a:pt x="836" y="3"/>
                          <a:pt x="836" y="3"/>
                        </a:cubicBezTo>
                        <a:cubicBezTo>
                          <a:pt x="835" y="2"/>
                          <a:pt x="835" y="2"/>
                          <a:pt x="835" y="2"/>
                        </a:cubicBezTo>
                        <a:cubicBezTo>
                          <a:pt x="832" y="2"/>
                          <a:pt x="832" y="3"/>
                          <a:pt x="835" y="2"/>
                        </a:cubicBezTo>
                        <a:cubicBezTo>
                          <a:pt x="832" y="2"/>
                          <a:pt x="820" y="7"/>
                          <a:pt x="821" y="4"/>
                        </a:cubicBezTo>
                        <a:cubicBezTo>
                          <a:pt x="814" y="6"/>
                          <a:pt x="811" y="6"/>
                          <a:pt x="801" y="8"/>
                        </a:cubicBezTo>
                        <a:cubicBezTo>
                          <a:pt x="808" y="6"/>
                          <a:pt x="793" y="8"/>
                          <a:pt x="800" y="6"/>
                        </a:cubicBezTo>
                        <a:cubicBezTo>
                          <a:pt x="796" y="6"/>
                          <a:pt x="795" y="8"/>
                          <a:pt x="791" y="9"/>
                        </a:cubicBezTo>
                        <a:cubicBezTo>
                          <a:pt x="788" y="9"/>
                          <a:pt x="789" y="7"/>
                          <a:pt x="793" y="6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5" y="9"/>
                          <a:pt x="785" y="9"/>
                          <a:pt x="785" y="9"/>
                        </a:cubicBezTo>
                        <a:cubicBezTo>
                          <a:pt x="781" y="9"/>
                          <a:pt x="784" y="7"/>
                          <a:pt x="780" y="8"/>
                        </a:cubicBezTo>
                        <a:cubicBezTo>
                          <a:pt x="779" y="9"/>
                          <a:pt x="779" y="9"/>
                          <a:pt x="779" y="9"/>
                        </a:cubicBezTo>
                        <a:cubicBezTo>
                          <a:pt x="776" y="9"/>
                          <a:pt x="776" y="9"/>
                          <a:pt x="776" y="9"/>
                        </a:cubicBezTo>
                        <a:cubicBezTo>
                          <a:pt x="777" y="9"/>
                          <a:pt x="775" y="10"/>
                          <a:pt x="772" y="11"/>
                        </a:cubicBezTo>
                        <a:cubicBezTo>
                          <a:pt x="772" y="11"/>
                          <a:pt x="772" y="11"/>
                          <a:pt x="772" y="11"/>
                        </a:cubicBezTo>
                        <a:cubicBezTo>
                          <a:pt x="769" y="12"/>
                          <a:pt x="769" y="12"/>
                          <a:pt x="769" y="12"/>
                        </a:cubicBezTo>
                        <a:cubicBezTo>
                          <a:pt x="772" y="10"/>
                          <a:pt x="765" y="12"/>
                          <a:pt x="767" y="11"/>
                        </a:cubicBezTo>
                        <a:cubicBezTo>
                          <a:pt x="764" y="11"/>
                          <a:pt x="764" y="11"/>
                          <a:pt x="758" y="13"/>
                        </a:cubicBezTo>
                        <a:cubicBezTo>
                          <a:pt x="759" y="14"/>
                          <a:pt x="759" y="14"/>
                          <a:pt x="759" y="14"/>
                        </a:cubicBezTo>
                        <a:cubicBezTo>
                          <a:pt x="752" y="16"/>
                          <a:pt x="759" y="12"/>
                          <a:pt x="753" y="14"/>
                        </a:cubicBezTo>
                        <a:cubicBezTo>
                          <a:pt x="753" y="14"/>
                          <a:pt x="753" y="14"/>
                          <a:pt x="753" y="14"/>
                        </a:cubicBezTo>
                        <a:cubicBezTo>
                          <a:pt x="745" y="15"/>
                          <a:pt x="740" y="19"/>
                          <a:pt x="733" y="19"/>
                        </a:cubicBezTo>
                        <a:cubicBezTo>
                          <a:pt x="737" y="18"/>
                          <a:pt x="735" y="17"/>
                          <a:pt x="735" y="18"/>
                        </a:cubicBezTo>
                        <a:cubicBezTo>
                          <a:pt x="730" y="19"/>
                          <a:pt x="722" y="22"/>
                          <a:pt x="716" y="24"/>
                        </a:cubicBezTo>
                        <a:cubicBezTo>
                          <a:pt x="714" y="24"/>
                          <a:pt x="713" y="23"/>
                          <a:pt x="708" y="24"/>
                        </a:cubicBezTo>
                        <a:cubicBezTo>
                          <a:pt x="704" y="26"/>
                          <a:pt x="703" y="26"/>
                          <a:pt x="702" y="27"/>
                        </a:cubicBezTo>
                        <a:cubicBezTo>
                          <a:pt x="698" y="28"/>
                          <a:pt x="691" y="31"/>
                          <a:pt x="690" y="30"/>
                        </a:cubicBezTo>
                        <a:cubicBezTo>
                          <a:pt x="690" y="31"/>
                          <a:pt x="687" y="31"/>
                          <a:pt x="685" y="33"/>
                        </a:cubicBezTo>
                        <a:cubicBezTo>
                          <a:pt x="684" y="32"/>
                          <a:pt x="684" y="32"/>
                          <a:pt x="684" y="32"/>
                        </a:cubicBezTo>
                        <a:cubicBezTo>
                          <a:pt x="685" y="33"/>
                          <a:pt x="685" y="33"/>
                          <a:pt x="685" y="33"/>
                        </a:cubicBezTo>
                        <a:cubicBezTo>
                          <a:pt x="677" y="33"/>
                          <a:pt x="674" y="38"/>
                          <a:pt x="666" y="39"/>
                        </a:cubicBezTo>
                        <a:cubicBezTo>
                          <a:pt x="667" y="39"/>
                          <a:pt x="667" y="39"/>
                          <a:pt x="667" y="39"/>
                        </a:cubicBezTo>
                        <a:cubicBezTo>
                          <a:pt x="665" y="40"/>
                          <a:pt x="665" y="40"/>
                          <a:pt x="665" y="40"/>
                        </a:cubicBezTo>
                        <a:cubicBezTo>
                          <a:pt x="664" y="40"/>
                          <a:pt x="665" y="39"/>
                          <a:pt x="665" y="38"/>
                        </a:cubicBezTo>
                        <a:cubicBezTo>
                          <a:pt x="661" y="40"/>
                          <a:pt x="656" y="42"/>
                          <a:pt x="652" y="43"/>
                        </a:cubicBezTo>
                        <a:cubicBezTo>
                          <a:pt x="654" y="43"/>
                          <a:pt x="654" y="43"/>
                          <a:pt x="654" y="43"/>
                        </a:cubicBezTo>
                        <a:cubicBezTo>
                          <a:pt x="652" y="44"/>
                          <a:pt x="650" y="46"/>
                          <a:pt x="647" y="47"/>
                        </a:cubicBezTo>
                        <a:cubicBezTo>
                          <a:pt x="651" y="43"/>
                          <a:pt x="642" y="48"/>
                          <a:pt x="641" y="48"/>
                        </a:cubicBezTo>
                        <a:cubicBezTo>
                          <a:pt x="644" y="46"/>
                          <a:pt x="644" y="46"/>
                          <a:pt x="644" y="46"/>
                        </a:cubicBezTo>
                        <a:cubicBezTo>
                          <a:pt x="640" y="48"/>
                          <a:pt x="640" y="48"/>
                          <a:pt x="641" y="49"/>
                        </a:cubicBezTo>
                        <a:cubicBezTo>
                          <a:pt x="636" y="51"/>
                          <a:pt x="636" y="48"/>
                          <a:pt x="632" y="51"/>
                        </a:cubicBezTo>
                        <a:cubicBezTo>
                          <a:pt x="635" y="50"/>
                          <a:pt x="635" y="50"/>
                          <a:pt x="635" y="50"/>
                        </a:cubicBezTo>
                        <a:cubicBezTo>
                          <a:pt x="637" y="50"/>
                          <a:pt x="635" y="52"/>
                          <a:pt x="632" y="53"/>
                        </a:cubicBezTo>
                        <a:cubicBezTo>
                          <a:pt x="632" y="53"/>
                          <a:pt x="630" y="53"/>
                          <a:pt x="632" y="52"/>
                        </a:cubicBezTo>
                        <a:cubicBezTo>
                          <a:pt x="628" y="54"/>
                          <a:pt x="622" y="57"/>
                          <a:pt x="620" y="58"/>
                        </a:cubicBezTo>
                        <a:cubicBezTo>
                          <a:pt x="618" y="58"/>
                          <a:pt x="618" y="57"/>
                          <a:pt x="619" y="57"/>
                        </a:cubicBezTo>
                        <a:cubicBezTo>
                          <a:pt x="611" y="61"/>
                          <a:pt x="616" y="58"/>
                          <a:pt x="608" y="63"/>
                        </a:cubicBezTo>
                        <a:cubicBezTo>
                          <a:pt x="607" y="62"/>
                          <a:pt x="607" y="62"/>
                          <a:pt x="607" y="62"/>
                        </a:cubicBezTo>
                        <a:cubicBezTo>
                          <a:pt x="605" y="64"/>
                          <a:pt x="605" y="64"/>
                          <a:pt x="605" y="64"/>
                        </a:cubicBezTo>
                        <a:cubicBezTo>
                          <a:pt x="600" y="65"/>
                          <a:pt x="600" y="65"/>
                          <a:pt x="600" y="65"/>
                        </a:cubicBezTo>
                        <a:cubicBezTo>
                          <a:pt x="602" y="65"/>
                          <a:pt x="602" y="65"/>
                          <a:pt x="602" y="65"/>
                        </a:cubicBezTo>
                        <a:cubicBezTo>
                          <a:pt x="599" y="67"/>
                          <a:pt x="598" y="68"/>
                          <a:pt x="595" y="69"/>
                        </a:cubicBezTo>
                        <a:cubicBezTo>
                          <a:pt x="595" y="68"/>
                          <a:pt x="595" y="68"/>
                          <a:pt x="595" y="68"/>
                        </a:cubicBezTo>
                        <a:cubicBezTo>
                          <a:pt x="588" y="72"/>
                          <a:pt x="586" y="71"/>
                          <a:pt x="579" y="76"/>
                        </a:cubicBezTo>
                        <a:cubicBezTo>
                          <a:pt x="579" y="76"/>
                          <a:pt x="580" y="75"/>
                          <a:pt x="580" y="74"/>
                        </a:cubicBezTo>
                        <a:cubicBezTo>
                          <a:pt x="574" y="79"/>
                          <a:pt x="575" y="76"/>
                          <a:pt x="569" y="81"/>
                        </a:cubicBezTo>
                        <a:cubicBezTo>
                          <a:pt x="569" y="80"/>
                          <a:pt x="568" y="80"/>
                          <a:pt x="568" y="80"/>
                        </a:cubicBezTo>
                        <a:cubicBezTo>
                          <a:pt x="565" y="82"/>
                          <a:pt x="565" y="82"/>
                          <a:pt x="565" y="82"/>
                        </a:cubicBezTo>
                        <a:cubicBezTo>
                          <a:pt x="565" y="81"/>
                          <a:pt x="565" y="81"/>
                          <a:pt x="565" y="81"/>
                        </a:cubicBezTo>
                        <a:cubicBezTo>
                          <a:pt x="563" y="84"/>
                          <a:pt x="563" y="84"/>
                          <a:pt x="563" y="84"/>
                        </a:cubicBezTo>
                        <a:cubicBezTo>
                          <a:pt x="561" y="84"/>
                          <a:pt x="561" y="84"/>
                          <a:pt x="561" y="84"/>
                        </a:cubicBezTo>
                        <a:cubicBezTo>
                          <a:pt x="560" y="85"/>
                          <a:pt x="560" y="85"/>
                          <a:pt x="560" y="85"/>
                        </a:cubicBezTo>
                        <a:cubicBezTo>
                          <a:pt x="556" y="85"/>
                          <a:pt x="552" y="89"/>
                          <a:pt x="547" y="90"/>
                        </a:cubicBezTo>
                        <a:cubicBezTo>
                          <a:pt x="548" y="91"/>
                          <a:pt x="548" y="91"/>
                          <a:pt x="548" y="91"/>
                        </a:cubicBezTo>
                        <a:cubicBezTo>
                          <a:pt x="539" y="100"/>
                          <a:pt x="522" y="104"/>
                          <a:pt x="510" y="114"/>
                        </a:cubicBezTo>
                        <a:cubicBezTo>
                          <a:pt x="510" y="113"/>
                          <a:pt x="510" y="113"/>
                          <a:pt x="510" y="113"/>
                        </a:cubicBezTo>
                        <a:cubicBezTo>
                          <a:pt x="505" y="118"/>
                          <a:pt x="505" y="118"/>
                          <a:pt x="505" y="118"/>
                        </a:cubicBezTo>
                        <a:cubicBezTo>
                          <a:pt x="502" y="119"/>
                          <a:pt x="507" y="116"/>
                          <a:pt x="505" y="116"/>
                        </a:cubicBezTo>
                        <a:cubicBezTo>
                          <a:pt x="500" y="120"/>
                          <a:pt x="504" y="119"/>
                          <a:pt x="498" y="123"/>
                        </a:cubicBezTo>
                        <a:cubicBezTo>
                          <a:pt x="494" y="125"/>
                          <a:pt x="498" y="122"/>
                          <a:pt x="500" y="120"/>
                        </a:cubicBezTo>
                        <a:cubicBezTo>
                          <a:pt x="494" y="125"/>
                          <a:pt x="485" y="132"/>
                          <a:pt x="481" y="134"/>
                        </a:cubicBezTo>
                        <a:cubicBezTo>
                          <a:pt x="481" y="135"/>
                          <a:pt x="480" y="135"/>
                          <a:pt x="481" y="135"/>
                        </a:cubicBezTo>
                        <a:cubicBezTo>
                          <a:pt x="477" y="138"/>
                          <a:pt x="472" y="142"/>
                          <a:pt x="467" y="145"/>
                        </a:cubicBezTo>
                        <a:cubicBezTo>
                          <a:pt x="467" y="144"/>
                          <a:pt x="468" y="143"/>
                          <a:pt x="469" y="143"/>
                        </a:cubicBezTo>
                        <a:cubicBezTo>
                          <a:pt x="467" y="144"/>
                          <a:pt x="465" y="145"/>
                          <a:pt x="464" y="146"/>
                        </a:cubicBezTo>
                        <a:cubicBezTo>
                          <a:pt x="465" y="144"/>
                          <a:pt x="465" y="144"/>
                          <a:pt x="465" y="144"/>
                        </a:cubicBezTo>
                        <a:cubicBezTo>
                          <a:pt x="462" y="147"/>
                          <a:pt x="456" y="152"/>
                          <a:pt x="454" y="152"/>
                        </a:cubicBezTo>
                        <a:cubicBezTo>
                          <a:pt x="455" y="152"/>
                          <a:pt x="455" y="153"/>
                          <a:pt x="453" y="155"/>
                        </a:cubicBezTo>
                        <a:cubicBezTo>
                          <a:pt x="450" y="155"/>
                          <a:pt x="445" y="162"/>
                          <a:pt x="440" y="165"/>
                        </a:cubicBezTo>
                        <a:cubicBezTo>
                          <a:pt x="440" y="164"/>
                          <a:pt x="444" y="161"/>
                          <a:pt x="443" y="162"/>
                        </a:cubicBezTo>
                        <a:cubicBezTo>
                          <a:pt x="440" y="163"/>
                          <a:pt x="439" y="166"/>
                          <a:pt x="437" y="168"/>
                        </a:cubicBezTo>
                        <a:cubicBezTo>
                          <a:pt x="437" y="167"/>
                          <a:pt x="437" y="167"/>
                          <a:pt x="437" y="167"/>
                        </a:cubicBezTo>
                        <a:cubicBezTo>
                          <a:pt x="427" y="176"/>
                          <a:pt x="427" y="176"/>
                          <a:pt x="427" y="176"/>
                        </a:cubicBezTo>
                        <a:cubicBezTo>
                          <a:pt x="425" y="176"/>
                          <a:pt x="418" y="184"/>
                          <a:pt x="418" y="183"/>
                        </a:cubicBezTo>
                        <a:cubicBezTo>
                          <a:pt x="414" y="186"/>
                          <a:pt x="421" y="181"/>
                          <a:pt x="417" y="185"/>
                        </a:cubicBezTo>
                        <a:cubicBezTo>
                          <a:pt x="415" y="185"/>
                          <a:pt x="413" y="189"/>
                          <a:pt x="412" y="188"/>
                        </a:cubicBezTo>
                        <a:cubicBezTo>
                          <a:pt x="413" y="187"/>
                          <a:pt x="413" y="187"/>
                          <a:pt x="413" y="187"/>
                        </a:cubicBezTo>
                        <a:cubicBezTo>
                          <a:pt x="410" y="190"/>
                          <a:pt x="410" y="190"/>
                          <a:pt x="410" y="190"/>
                        </a:cubicBezTo>
                        <a:cubicBezTo>
                          <a:pt x="411" y="187"/>
                          <a:pt x="411" y="187"/>
                          <a:pt x="411" y="187"/>
                        </a:cubicBezTo>
                        <a:cubicBezTo>
                          <a:pt x="408" y="190"/>
                          <a:pt x="407" y="193"/>
                          <a:pt x="408" y="193"/>
                        </a:cubicBezTo>
                        <a:cubicBezTo>
                          <a:pt x="405" y="195"/>
                          <a:pt x="401" y="199"/>
                          <a:pt x="399" y="199"/>
                        </a:cubicBezTo>
                        <a:cubicBezTo>
                          <a:pt x="400" y="198"/>
                          <a:pt x="400" y="198"/>
                          <a:pt x="400" y="198"/>
                        </a:cubicBezTo>
                        <a:cubicBezTo>
                          <a:pt x="393" y="205"/>
                          <a:pt x="386" y="207"/>
                          <a:pt x="382" y="214"/>
                        </a:cubicBezTo>
                        <a:cubicBezTo>
                          <a:pt x="381" y="214"/>
                          <a:pt x="381" y="214"/>
                          <a:pt x="382" y="213"/>
                        </a:cubicBezTo>
                        <a:cubicBezTo>
                          <a:pt x="378" y="217"/>
                          <a:pt x="378" y="217"/>
                          <a:pt x="378" y="217"/>
                        </a:cubicBezTo>
                        <a:cubicBezTo>
                          <a:pt x="378" y="215"/>
                          <a:pt x="378" y="215"/>
                          <a:pt x="378" y="215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67" y="227"/>
                          <a:pt x="360" y="235"/>
                          <a:pt x="354" y="241"/>
                        </a:cubicBezTo>
                        <a:cubicBezTo>
                          <a:pt x="355" y="240"/>
                          <a:pt x="355" y="240"/>
                          <a:pt x="355" y="240"/>
                        </a:cubicBezTo>
                        <a:cubicBezTo>
                          <a:pt x="349" y="247"/>
                          <a:pt x="348" y="246"/>
                          <a:pt x="344" y="251"/>
                        </a:cubicBezTo>
                        <a:cubicBezTo>
                          <a:pt x="344" y="251"/>
                          <a:pt x="344" y="251"/>
                          <a:pt x="344" y="250"/>
                        </a:cubicBezTo>
                        <a:cubicBezTo>
                          <a:pt x="340" y="255"/>
                          <a:pt x="340" y="255"/>
                          <a:pt x="340" y="255"/>
                        </a:cubicBezTo>
                        <a:cubicBezTo>
                          <a:pt x="340" y="253"/>
                          <a:pt x="340" y="253"/>
                          <a:pt x="340" y="253"/>
                        </a:cubicBezTo>
                        <a:cubicBezTo>
                          <a:pt x="338" y="258"/>
                          <a:pt x="331" y="262"/>
                          <a:pt x="333" y="260"/>
                        </a:cubicBezTo>
                        <a:cubicBezTo>
                          <a:pt x="332" y="263"/>
                          <a:pt x="329" y="266"/>
                          <a:pt x="329" y="267"/>
                        </a:cubicBezTo>
                        <a:cubicBezTo>
                          <a:pt x="325" y="272"/>
                          <a:pt x="328" y="268"/>
                          <a:pt x="325" y="271"/>
                        </a:cubicBezTo>
                        <a:cubicBezTo>
                          <a:pt x="321" y="274"/>
                          <a:pt x="322" y="276"/>
                          <a:pt x="317" y="280"/>
                        </a:cubicBezTo>
                        <a:cubicBezTo>
                          <a:pt x="317" y="280"/>
                          <a:pt x="317" y="280"/>
                          <a:pt x="317" y="280"/>
                        </a:cubicBezTo>
                        <a:cubicBezTo>
                          <a:pt x="315" y="282"/>
                          <a:pt x="314" y="284"/>
                          <a:pt x="311" y="287"/>
                        </a:cubicBezTo>
                        <a:cubicBezTo>
                          <a:pt x="312" y="286"/>
                          <a:pt x="312" y="286"/>
                          <a:pt x="312" y="286"/>
                        </a:cubicBezTo>
                        <a:cubicBezTo>
                          <a:pt x="308" y="292"/>
                          <a:pt x="305" y="291"/>
                          <a:pt x="303" y="297"/>
                        </a:cubicBezTo>
                        <a:cubicBezTo>
                          <a:pt x="301" y="299"/>
                          <a:pt x="298" y="304"/>
                          <a:pt x="297" y="303"/>
                        </a:cubicBezTo>
                        <a:cubicBezTo>
                          <a:pt x="283" y="322"/>
                          <a:pt x="283" y="322"/>
                          <a:pt x="283" y="322"/>
                        </a:cubicBezTo>
                        <a:cubicBezTo>
                          <a:pt x="281" y="322"/>
                          <a:pt x="282" y="324"/>
                          <a:pt x="278" y="327"/>
                        </a:cubicBezTo>
                        <a:cubicBezTo>
                          <a:pt x="279" y="328"/>
                          <a:pt x="279" y="328"/>
                          <a:pt x="279" y="328"/>
                        </a:cubicBezTo>
                        <a:cubicBezTo>
                          <a:pt x="272" y="337"/>
                          <a:pt x="262" y="347"/>
                          <a:pt x="254" y="358"/>
                        </a:cubicBezTo>
                        <a:cubicBezTo>
                          <a:pt x="253" y="357"/>
                          <a:pt x="253" y="357"/>
                          <a:pt x="253" y="357"/>
                        </a:cubicBezTo>
                        <a:cubicBezTo>
                          <a:pt x="252" y="360"/>
                          <a:pt x="252" y="360"/>
                          <a:pt x="252" y="360"/>
                        </a:cubicBezTo>
                        <a:cubicBezTo>
                          <a:pt x="244" y="372"/>
                          <a:pt x="233" y="387"/>
                          <a:pt x="226" y="396"/>
                        </a:cubicBezTo>
                        <a:cubicBezTo>
                          <a:pt x="225" y="400"/>
                          <a:pt x="223" y="405"/>
                          <a:pt x="219" y="410"/>
                        </a:cubicBezTo>
                        <a:cubicBezTo>
                          <a:pt x="219" y="409"/>
                          <a:pt x="219" y="409"/>
                          <a:pt x="219" y="409"/>
                        </a:cubicBezTo>
                        <a:cubicBezTo>
                          <a:pt x="214" y="418"/>
                          <a:pt x="209" y="428"/>
                          <a:pt x="202" y="437"/>
                        </a:cubicBezTo>
                        <a:cubicBezTo>
                          <a:pt x="202" y="436"/>
                          <a:pt x="202" y="437"/>
                          <a:pt x="202" y="436"/>
                        </a:cubicBezTo>
                        <a:cubicBezTo>
                          <a:pt x="202" y="439"/>
                          <a:pt x="199" y="442"/>
                          <a:pt x="197" y="444"/>
                        </a:cubicBezTo>
                        <a:cubicBezTo>
                          <a:pt x="200" y="442"/>
                          <a:pt x="200" y="442"/>
                          <a:pt x="200" y="442"/>
                        </a:cubicBezTo>
                        <a:cubicBezTo>
                          <a:pt x="199" y="445"/>
                          <a:pt x="196" y="448"/>
                          <a:pt x="194" y="449"/>
                        </a:cubicBezTo>
                        <a:cubicBezTo>
                          <a:pt x="192" y="454"/>
                          <a:pt x="192" y="454"/>
                          <a:pt x="192" y="454"/>
                        </a:cubicBezTo>
                        <a:cubicBezTo>
                          <a:pt x="192" y="455"/>
                          <a:pt x="192" y="455"/>
                          <a:pt x="192" y="455"/>
                        </a:cubicBezTo>
                        <a:cubicBezTo>
                          <a:pt x="192" y="456"/>
                          <a:pt x="192" y="456"/>
                          <a:pt x="192" y="456"/>
                        </a:cubicBezTo>
                        <a:cubicBezTo>
                          <a:pt x="189" y="458"/>
                          <a:pt x="189" y="458"/>
                          <a:pt x="189" y="458"/>
                        </a:cubicBezTo>
                        <a:cubicBezTo>
                          <a:pt x="189" y="459"/>
                          <a:pt x="186" y="465"/>
                          <a:pt x="186" y="467"/>
                        </a:cubicBezTo>
                        <a:cubicBezTo>
                          <a:pt x="185" y="467"/>
                          <a:pt x="182" y="471"/>
                          <a:pt x="184" y="468"/>
                        </a:cubicBezTo>
                        <a:cubicBezTo>
                          <a:pt x="175" y="484"/>
                          <a:pt x="175" y="484"/>
                          <a:pt x="175" y="484"/>
                        </a:cubicBezTo>
                        <a:cubicBezTo>
                          <a:pt x="176" y="482"/>
                          <a:pt x="176" y="482"/>
                          <a:pt x="176" y="482"/>
                        </a:cubicBezTo>
                        <a:cubicBezTo>
                          <a:pt x="178" y="482"/>
                          <a:pt x="175" y="487"/>
                          <a:pt x="174" y="489"/>
                        </a:cubicBezTo>
                        <a:cubicBezTo>
                          <a:pt x="175" y="486"/>
                          <a:pt x="172" y="488"/>
                          <a:pt x="171" y="490"/>
                        </a:cubicBezTo>
                        <a:cubicBezTo>
                          <a:pt x="170" y="492"/>
                          <a:pt x="173" y="488"/>
                          <a:pt x="173" y="489"/>
                        </a:cubicBezTo>
                        <a:cubicBezTo>
                          <a:pt x="172" y="493"/>
                          <a:pt x="169" y="499"/>
                          <a:pt x="168" y="500"/>
                        </a:cubicBezTo>
                        <a:cubicBezTo>
                          <a:pt x="168" y="498"/>
                          <a:pt x="168" y="498"/>
                          <a:pt x="168" y="498"/>
                        </a:cubicBezTo>
                        <a:cubicBezTo>
                          <a:pt x="167" y="502"/>
                          <a:pt x="164" y="503"/>
                          <a:pt x="162" y="507"/>
                        </a:cubicBezTo>
                        <a:cubicBezTo>
                          <a:pt x="161" y="511"/>
                          <a:pt x="159" y="513"/>
                          <a:pt x="161" y="513"/>
                        </a:cubicBezTo>
                        <a:cubicBezTo>
                          <a:pt x="159" y="518"/>
                          <a:pt x="159" y="514"/>
                          <a:pt x="158" y="516"/>
                        </a:cubicBezTo>
                        <a:cubicBezTo>
                          <a:pt x="158" y="518"/>
                          <a:pt x="154" y="525"/>
                          <a:pt x="153" y="525"/>
                        </a:cubicBezTo>
                        <a:cubicBezTo>
                          <a:pt x="153" y="529"/>
                          <a:pt x="145" y="538"/>
                          <a:pt x="147" y="540"/>
                        </a:cubicBezTo>
                        <a:cubicBezTo>
                          <a:pt x="143" y="544"/>
                          <a:pt x="143" y="544"/>
                          <a:pt x="143" y="544"/>
                        </a:cubicBezTo>
                        <a:cubicBezTo>
                          <a:pt x="144" y="544"/>
                          <a:pt x="145" y="545"/>
                          <a:pt x="143" y="549"/>
                        </a:cubicBezTo>
                        <a:cubicBezTo>
                          <a:pt x="141" y="552"/>
                          <a:pt x="141" y="551"/>
                          <a:pt x="140" y="551"/>
                        </a:cubicBezTo>
                        <a:cubicBezTo>
                          <a:pt x="141" y="554"/>
                          <a:pt x="141" y="554"/>
                          <a:pt x="141" y="554"/>
                        </a:cubicBezTo>
                        <a:cubicBezTo>
                          <a:pt x="130" y="571"/>
                          <a:pt x="121" y="596"/>
                          <a:pt x="111" y="615"/>
                        </a:cubicBezTo>
                        <a:cubicBezTo>
                          <a:pt x="107" y="624"/>
                          <a:pt x="104" y="636"/>
                          <a:pt x="99" y="647"/>
                        </a:cubicBezTo>
                        <a:cubicBezTo>
                          <a:pt x="100" y="645"/>
                          <a:pt x="100" y="645"/>
                          <a:pt x="100" y="645"/>
                        </a:cubicBezTo>
                        <a:cubicBezTo>
                          <a:pt x="95" y="656"/>
                          <a:pt x="95" y="656"/>
                          <a:pt x="95" y="656"/>
                        </a:cubicBezTo>
                        <a:cubicBezTo>
                          <a:pt x="99" y="648"/>
                          <a:pt x="99" y="648"/>
                          <a:pt x="99" y="648"/>
                        </a:cubicBezTo>
                        <a:cubicBezTo>
                          <a:pt x="98" y="651"/>
                          <a:pt x="98" y="653"/>
                          <a:pt x="97" y="655"/>
                        </a:cubicBezTo>
                        <a:cubicBezTo>
                          <a:pt x="92" y="666"/>
                          <a:pt x="85" y="681"/>
                          <a:pt x="81" y="696"/>
                        </a:cubicBezTo>
                        <a:cubicBezTo>
                          <a:pt x="80" y="706"/>
                          <a:pt x="77" y="702"/>
                          <a:pt x="76" y="711"/>
                        </a:cubicBezTo>
                        <a:cubicBezTo>
                          <a:pt x="76" y="710"/>
                          <a:pt x="76" y="710"/>
                          <a:pt x="76" y="709"/>
                        </a:cubicBezTo>
                        <a:cubicBezTo>
                          <a:pt x="73" y="719"/>
                          <a:pt x="72" y="725"/>
                          <a:pt x="70" y="735"/>
                        </a:cubicBezTo>
                        <a:cubicBezTo>
                          <a:pt x="68" y="733"/>
                          <a:pt x="68" y="741"/>
                          <a:pt x="67" y="740"/>
                        </a:cubicBezTo>
                        <a:cubicBezTo>
                          <a:pt x="68" y="741"/>
                          <a:pt x="68" y="741"/>
                          <a:pt x="68" y="741"/>
                        </a:cubicBezTo>
                        <a:cubicBezTo>
                          <a:pt x="67" y="743"/>
                          <a:pt x="65" y="748"/>
                          <a:pt x="65" y="747"/>
                        </a:cubicBezTo>
                        <a:cubicBezTo>
                          <a:pt x="64" y="752"/>
                          <a:pt x="64" y="752"/>
                          <a:pt x="64" y="752"/>
                        </a:cubicBezTo>
                        <a:cubicBezTo>
                          <a:pt x="63" y="752"/>
                          <a:pt x="63" y="752"/>
                          <a:pt x="63" y="752"/>
                        </a:cubicBezTo>
                        <a:cubicBezTo>
                          <a:pt x="62" y="757"/>
                          <a:pt x="59" y="770"/>
                          <a:pt x="56" y="772"/>
                        </a:cubicBezTo>
                        <a:cubicBezTo>
                          <a:pt x="53" y="787"/>
                          <a:pt x="47" y="809"/>
                          <a:pt x="42" y="827"/>
                        </a:cubicBezTo>
                        <a:cubicBezTo>
                          <a:pt x="43" y="830"/>
                          <a:pt x="41" y="835"/>
                          <a:pt x="40" y="839"/>
                        </a:cubicBezTo>
                        <a:cubicBezTo>
                          <a:pt x="38" y="844"/>
                          <a:pt x="38" y="844"/>
                          <a:pt x="38" y="844"/>
                        </a:cubicBezTo>
                        <a:cubicBezTo>
                          <a:pt x="38" y="848"/>
                          <a:pt x="38" y="853"/>
                          <a:pt x="36" y="856"/>
                        </a:cubicBezTo>
                        <a:cubicBezTo>
                          <a:pt x="36" y="856"/>
                          <a:pt x="36" y="856"/>
                          <a:pt x="36" y="856"/>
                        </a:cubicBezTo>
                        <a:cubicBezTo>
                          <a:pt x="36" y="860"/>
                          <a:pt x="34" y="864"/>
                          <a:pt x="34" y="868"/>
                        </a:cubicBezTo>
                        <a:cubicBezTo>
                          <a:pt x="33" y="873"/>
                          <a:pt x="32" y="877"/>
                          <a:pt x="31" y="876"/>
                        </a:cubicBezTo>
                        <a:cubicBezTo>
                          <a:pt x="33" y="877"/>
                          <a:pt x="29" y="886"/>
                          <a:pt x="29" y="886"/>
                        </a:cubicBezTo>
                        <a:cubicBezTo>
                          <a:pt x="29" y="886"/>
                          <a:pt x="15" y="946"/>
                          <a:pt x="7" y="1014"/>
                        </a:cubicBezTo>
                        <a:cubicBezTo>
                          <a:pt x="3" y="1049"/>
                          <a:pt x="1" y="1085"/>
                          <a:pt x="0" y="1116"/>
                        </a:cubicBezTo>
                        <a:cubicBezTo>
                          <a:pt x="0" y="1148"/>
                          <a:pt x="1" y="1175"/>
                          <a:pt x="4" y="1189"/>
                        </a:cubicBezTo>
                        <a:cubicBezTo>
                          <a:pt x="5" y="1191"/>
                          <a:pt x="5" y="1197"/>
                          <a:pt x="6" y="1195"/>
                        </a:cubicBezTo>
                        <a:cubicBezTo>
                          <a:pt x="7" y="1199"/>
                          <a:pt x="5" y="1201"/>
                          <a:pt x="6" y="1202"/>
                        </a:cubicBezTo>
                        <a:cubicBezTo>
                          <a:pt x="7" y="1196"/>
                          <a:pt x="9" y="1204"/>
                          <a:pt x="10" y="1198"/>
                        </a:cubicBezTo>
                        <a:cubicBezTo>
                          <a:pt x="10" y="1202"/>
                          <a:pt x="10" y="1202"/>
                          <a:pt x="10" y="1202"/>
                        </a:cubicBezTo>
                        <a:cubicBezTo>
                          <a:pt x="11" y="1203"/>
                          <a:pt x="9" y="1197"/>
                          <a:pt x="11" y="1198"/>
                        </a:cubicBezTo>
                        <a:cubicBezTo>
                          <a:pt x="9" y="1197"/>
                          <a:pt x="9" y="1197"/>
                          <a:pt x="9" y="1197"/>
                        </a:cubicBezTo>
                        <a:cubicBezTo>
                          <a:pt x="9" y="1194"/>
                          <a:pt x="9" y="1192"/>
                          <a:pt x="10" y="1191"/>
                        </a:cubicBezTo>
                        <a:cubicBezTo>
                          <a:pt x="9" y="1188"/>
                          <a:pt x="7" y="1186"/>
                          <a:pt x="8" y="1180"/>
                        </a:cubicBezTo>
                        <a:cubicBezTo>
                          <a:pt x="8" y="1182"/>
                          <a:pt x="8" y="1182"/>
                          <a:pt x="8" y="1182"/>
                        </a:cubicBezTo>
                        <a:cubicBezTo>
                          <a:pt x="8" y="1176"/>
                          <a:pt x="9" y="1178"/>
                          <a:pt x="10" y="1177"/>
                        </a:cubicBezTo>
                        <a:cubicBezTo>
                          <a:pt x="10" y="1178"/>
                          <a:pt x="10" y="1178"/>
                          <a:pt x="10" y="1178"/>
                        </a:cubicBezTo>
                        <a:cubicBezTo>
                          <a:pt x="11" y="1174"/>
                          <a:pt x="11" y="1174"/>
                          <a:pt x="11" y="1174"/>
                        </a:cubicBezTo>
                        <a:cubicBezTo>
                          <a:pt x="10" y="1177"/>
                          <a:pt x="11" y="1183"/>
                          <a:pt x="11" y="1180"/>
                        </a:cubicBezTo>
                        <a:cubicBezTo>
                          <a:pt x="12" y="1174"/>
                          <a:pt x="11" y="1182"/>
                          <a:pt x="11" y="1177"/>
                        </a:cubicBezTo>
                        <a:cubicBezTo>
                          <a:pt x="11" y="1174"/>
                          <a:pt x="12" y="1175"/>
                          <a:pt x="12" y="1175"/>
                        </a:cubicBezTo>
                        <a:cubicBezTo>
                          <a:pt x="12" y="1170"/>
                          <a:pt x="12" y="1170"/>
                          <a:pt x="12" y="1170"/>
                        </a:cubicBezTo>
                        <a:cubicBezTo>
                          <a:pt x="13" y="1170"/>
                          <a:pt x="12" y="1173"/>
                          <a:pt x="13" y="1171"/>
                        </a:cubicBezTo>
                        <a:cubicBezTo>
                          <a:pt x="12" y="1164"/>
                          <a:pt x="12" y="1164"/>
                          <a:pt x="12" y="1164"/>
                        </a:cubicBezTo>
                        <a:cubicBezTo>
                          <a:pt x="14" y="1163"/>
                          <a:pt x="11" y="1157"/>
                          <a:pt x="13" y="1154"/>
                        </a:cubicBezTo>
                        <a:cubicBezTo>
                          <a:pt x="14" y="1159"/>
                          <a:pt x="14" y="1153"/>
                          <a:pt x="15" y="1154"/>
                        </a:cubicBezTo>
                        <a:cubicBezTo>
                          <a:pt x="15" y="1142"/>
                          <a:pt x="15" y="1142"/>
                          <a:pt x="15" y="1142"/>
                        </a:cubicBezTo>
                        <a:cubicBezTo>
                          <a:pt x="16" y="1141"/>
                          <a:pt x="16" y="1145"/>
                          <a:pt x="16" y="1144"/>
                        </a:cubicBezTo>
                        <a:cubicBezTo>
                          <a:pt x="16" y="1141"/>
                          <a:pt x="15" y="1140"/>
                          <a:pt x="15" y="1139"/>
                        </a:cubicBezTo>
                        <a:cubicBezTo>
                          <a:pt x="16" y="1138"/>
                          <a:pt x="16" y="1130"/>
                          <a:pt x="17" y="1130"/>
                        </a:cubicBezTo>
                        <a:cubicBezTo>
                          <a:pt x="19" y="1122"/>
                          <a:pt x="15" y="1127"/>
                          <a:pt x="17" y="1119"/>
                        </a:cubicBezTo>
                        <a:cubicBezTo>
                          <a:pt x="18" y="1118"/>
                          <a:pt x="17" y="1125"/>
                          <a:pt x="18" y="1122"/>
                        </a:cubicBezTo>
                        <a:cubicBezTo>
                          <a:pt x="18" y="1114"/>
                          <a:pt x="18" y="1114"/>
                          <a:pt x="18" y="1114"/>
                        </a:cubicBezTo>
                        <a:cubicBezTo>
                          <a:pt x="18" y="1115"/>
                          <a:pt x="19" y="1116"/>
                          <a:pt x="19" y="1119"/>
                        </a:cubicBezTo>
                        <a:cubicBezTo>
                          <a:pt x="21" y="1098"/>
                          <a:pt x="26" y="1087"/>
                          <a:pt x="27" y="1067"/>
                        </a:cubicBezTo>
                        <a:cubicBezTo>
                          <a:pt x="28" y="1065"/>
                          <a:pt x="27" y="1069"/>
                          <a:pt x="28" y="1071"/>
                        </a:cubicBezTo>
                        <a:cubicBezTo>
                          <a:pt x="28" y="1057"/>
                          <a:pt x="32" y="1052"/>
                          <a:pt x="33" y="1040"/>
                        </a:cubicBezTo>
                        <a:cubicBezTo>
                          <a:pt x="32" y="1040"/>
                          <a:pt x="32" y="1040"/>
                          <a:pt x="32" y="1040"/>
                        </a:cubicBezTo>
                        <a:cubicBezTo>
                          <a:pt x="36" y="1024"/>
                          <a:pt x="37" y="1004"/>
                          <a:pt x="41" y="986"/>
                        </a:cubicBezTo>
                        <a:cubicBezTo>
                          <a:pt x="40" y="988"/>
                          <a:pt x="40" y="988"/>
                          <a:pt x="40" y="988"/>
                        </a:cubicBezTo>
                        <a:cubicBezTo>
                          <a:pt x="39" y="985"/>
                          <a:pt x="40" y="981"/>
                          <a:pt x="40" y="978"/>
                        </a:cubicBezTo>
                        <a:cubicBezTo>
                          <a:pt x="40" y="977"/>
                          <a:pt x="41" y="980"/>
                          <a:pt x="42" y="975"/>
                        </a:cubicBezTo>
                        <a:cubicBezTo>
                          <a:pt x="41" y="976"/>
                          <a:pt x="41" y="978"/>
                          <a:pt x="40" y="977"/>
                        </a:cubicBezTo>
                        <a:cubicBezTo>
                          <a:pt x="45" y="962"/>
                          <a:pt x="50" y="928"/>
                          <a:pt x="56" y="903"/>
                        </a:cubicBezTo>
                        <a:cubicBezTo>
                          <a:pt x="62" y="868"/>
                          <a:pt x="72" y="831"/>
                          <a:pt x="81" y="797"/>
                        </a:cubicBezTo>
                        <a:cubicBezTo>
                          <a:pt x="79" y="802"/>
                          <a:pt x="78" y="799"/>
                          <a:pt x="79" y="796"/>
                        </a:cubicBezTo>
                        <a:cubicBezTo>
                          <a:pt x="86" y="786"/>
                          <a:pt x="84" y="777"/>
                          <a:pt x="89" y="767"/>
                        </a:cubicBezTo>
                        <a:cubicBezTo>
                          <a:pt x="94" y="747"/>
                          <a:pt x="103" y="731"/>
                          <a:pt x="106" y="712"/>
                        </a:cubicBezTo>
                        <a:cubicBezTo>
                          <a:pt x="107" y="712"/>
                          <a:pt x="107" y="712"/>
                          <a:pt x="107" y="712"/>
                        </a:cubicBezTo>
                        <a:cubicBezTo>
                          <a:pt x="108" y="710"/>
                          <a:pt x="108" y="709"/>
                          <a:pt x="109" y="706"/>
                        </a:cubicBezTo>
                        <a:cubicBezTo>
                          <a:pt x="109" y="706"/>
                          <a:pt x="109" y="706"/>
                          <a:pt x="109" y="706"/>
                        </a:cubicBezTo>
                        <a:cubicBezTo>
                          <a:pt x="112" y="700"/>
                          <a:pt x="113" y="691"/>
                          <a:pt x="115" y="688"/>
                        </a:cubicBezTo>
                        <a:cubicBezTo>
                          <a:pt x="114" y="687"/>
                          <a:pt x="114" y="687"/>
                          <a:pt x="114" y="687"/>
                        </a:cubicBezTo>
                        <a:cubicBezTo>
                          <a:pt x="116" y="683"/>
                          <a:pt x="116" y="685"/>
                          <a:pt x="117" y="681"/>
                        </a:cubicBezTo>
                        <a:cubicBezTo>
                          <a:pt x="117" y="681"/>
                          <a:pt x="117" y="681"/>
                          <a:pt x="117" y="681"/>
                        </a:cubicBezTo>
                        <a:cubicBezTo>
                          <a:pt x="118" y="676"/>
                          <a:pt x="118" y="676"/>
                          <a:pt x="118" y="676"/>
                        </a:cubicBezTo>
                        <a:cubicBezTo>
                          <a:pt x="120" y="677"/>
                          <a:pt x="122" y="665"/>
                          <a:pt x="124" y="663"/>
                        </a:cubicBezTo>
                        <a:cubicBezTo>
                          <a:pt x="126" y="657"/>
                          <a:pt x="129" y="648"/>
                          <a:pt x="132" y="640"/>
                        </a:cubicBezTo>
                        <a:cubicBezTo>
                          <a:pt x="134" y="639"/>
                          <a:pt x="137" y="630"/>
                          <a:pt x="140" y="624"/>
                        </a:cubicBezTo>
                        <a:cubicBezTo>
                          <a:pt x="145" y="613"/>
                          <a:pt x="151" y="596"/>
                          <a:pt x="158" y="582"/>
                        </a:cubicBezTo>
                        <a:cubicBezTo>
                          <a:pt x="157" y="582"/>
                          <a:pt x="157" y="582"/>
                          <a:pt x="157" y="582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62" y="576"/>
                          <a:pt x="163" y="569"/>
                          <a:pt x="165" y="567"/>
                        </a:cubicBezTo>
                        <a:cubicBezTo>
                          <a:pt x="163" y="568"/>
                          <a:pt x="164" y="569"/>
                          <a:pt x="163" y="572"/>
                        </a:cubicBezTo>
                        <a:cubicBezTo>
                          <a:pt x="161" y="574"/>
                          <a:pt x="161" y="571"/>
                          <a:pt x="163" y="567"/>
                        </a:cubicBezTo>
                        <a:cubicBezTo>
                          <a:pt x="164" y="567"/>
                          <a:pt x="164" y="567"/>
                          <a:pt x="164" y="567"/>
                        </a:cubicBezTo>
                        <a:cubicBezTo>
                          <a:pt x="164" y="564"/>
                          <a:pt x="164" y="564"/>
                          <a:pt x="164" y="564"/>
                        </a:cubicBezTo>
                        <a:cubicBezTo>
                          <a:pt x="165" y="564"/>
                          <a:pt x="167" y="562"/>
                          <a:pt x="168" y="562"/>
                        </a:cubicBezTo>
                        <a:cubicBezTo>
                          <a:pt x="174" y="550"/>
                          <a:pt x="176" y="541"/>
                          <a:pt x="183" y="528"/>
                        </a:cubicBezTo>
                        <a:cubicBezTo>
                          <a:pt x="183" y="530"/>
                          <a:pt x="187" y="519"/>
                          <a:pt x="188" y="523"/>
                        </a:cubicBezTo>
                        <a:cubicBezTo>
                          <a:pt x="191" y="515"/>
                          <a:pt x="186" y="523"/>
                          <a:pt x="186" y="519"/>
                        </a:cubicBezTo>
                        <a:cubicBezTo>
                          <a:pt x="188" y="517"/>
                          <a:pt x="188" y="515"/>
                          <a:pt x="189" y="515"/>
                        </a:cubicBezTo>
                        <a:cubicBezTo>
                          <a:pt x="189" y="516"/>
                          <a:pt x="191" y="513"/>
                          <a:pt x="190" y="515"/>
                        </a:cubicBezTo>
                        <a:cubicBezTo>
                          <a:pt x="193" y="510"/>
                          <a:pt x="193" y="510"/>
                          <a:pt x="193" y="510"/>
                        </a:cubicBezTo>
                        <a:cubicBezTo>
                          <a:pt x="193" y="510"/>
                          <a:pt x="193" y="511"/>
                          <a:pt x="193" y="512"/>
                        </a:cubicBezTo>
                        <a:cubicBezTo>
                          <a:pt x="197" y="501"/>
                          <a:pt x="203" y="494"/>
                          <a:pt x="207" y="485"/>
                        </a:cubicBezTo>
                        <a:cubicBezTo>
                          <a:pt x="207" y="484"/>
                          <a:pt x="205" y="488"/>
                          <a:pt x="205" y="487"/>
                        </a:cubicBezTo>
                        <a:cubicBezTo>
                          <a:pt x="209" y="478"/>
                          <a:pt x="211" y="480"/>
                          <a:pt x="215" y="471"/>
                        </a:cubicBezTo>
                        <a:cubicBezTo>
                          <a:pt x="214" y="473"/>
                          <a:pt x="214" y="473"/>
                          <a:pt x="214" y="473"/>
                        </a:cubicBezTo>
                        <a:cubicBezTo>
                          <a:pt x="215" y="470"/>
                          <a:pt x="215" y="469"/>
                          <a:pt x="219" y="465"/>
                        </a:cubicBezTo>
                        <a:cubicBezTo>
                          <a:pt x="220" y="465"/>
                          <a:pt x="217" y="469"/>
                          <a:pt x="216" y="471"/>
                        </a:cubicBezTo>
                        <a:cubicBezTo>
                          <a:pt x="218" y="468"/>
                          <a:pt x="223" y="461"/>
                          <a:pt x="220" y="462"/>
                        </a:cubicBezTo>
                        <a:cubicBezTo>
                          <a:pt x="222" y="459"/>
                          <a:pt x="224" y="458"/>
                          <a:pt x="225" y="456"/>
                        </a:cubicBezTo>
                        <a:cubicBezTo>
                          <a:pt x="225" y="456"/>
                          <a:pt x="223" y="459"/>
                          <a:pt x="223" y="457"/>
                        </a:cubicBezTo>
                        <a:cubicBezTo>
                          <a:pt x="227" y="452"/>
                          <a:pt x="231" y="444"/>
                          <a:pt x="235" y="439"/>
                        </a:cubicBezTo>
                        <a:cubicBezTo>
                          <a:pt x="235" y="439"/>
                          <a:pt x="236" y="439"/>
                          <a:pt x="236" y="439"/>
                        </a:cubicBezTo>
                        <a:cubicBezTo>
                          <a:pt x="238" y="434"/>
                          <a:pt x="239" y="436"/>
                          <a:pt x="243" y="42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2" name="Freeform 156">
                    <a:extLst>
                      <a:ext uri="{FF2B5EF4-FFF2-40B4-BE49-F238E27FC236}">
                        <a16:creationId xmlns:a16="http://schemas.microsoft.com/office/drawing/2014/main" id="{33C73029-62F2-48F8-95E2-A7C88EAEB3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26338" y="2025650"/>
                    <a:ext cx="7937" cy="793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3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3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3" name="Freeform 157">
                    <a:extLst>
                      <a:ext uri="{FF2B5EF4-FFF2-40B4-BE49-F238E27FC236}">
                        <a16:creationId xmlns:a16="http://schemas.microsoft.com/office/drawing/2014/main" id="{C2A8AAA8-04F8-49FF-AAC3-2E3DE77EE1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8688" y="22399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4" name="Freeform 158">
                    <a:extLst>
                      <a:ext uri="{FF2B5EF4-FFF2-40B4-BE49-F238E27FC236}">
                        <a16:creationId xmlns:a16="http://schemas.microsoft.com/office/drawing/2014/main" id="{65AD4409-1CCA-4D14-82C7-37D00DE5AD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21538" y="2297113"/>
                    <a:ext cx="7937" cy="4763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0" y="2"/>
                      </a:cxn>
                      <a:cxn ang="0">
                        <a:pos x="2" y="2"/>
                      </a:cxn>
                    </a:cxnLst>
                    <a:rect l="0" t="0" r="r" b="b"/>
                    <a:pathLst>
                      <a:path w="3" h="2">
                        <a:moveTo>
                          <a:pt x="2" y="2"/>
                        </a:moveTo>
                        <a:cubicBezTo>
                          <a:pt x="3" y="0"/>
                          <a:pt x="1" y="1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5" name="Freeform 159">
                    <a:extLst>
                      <a:ext uri="{FF2B5EF4-FFF2-40B4-BE49-F238E27FC236}">
                        <a16:creationId xmlns:a16="http://schemas.microsoft.com/office/drawing/2014/main" id="{E7B95CA0-9AEB-46F1-9EAD-95978EB57C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85088" y="19161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6" name="Freeform 160">
                    <a:extLst>
                      <a:ext uri="{FF2B5EF4-FFF2-40B4-BE49-F238E27FC236}">
                        <a16:creationId xmlns:a16="http://schemas.microsoft.com/office/drawing/2014/main" id="{CDBD71AF-9ABD-4583-9A6F-94E81AD8AB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67688" y="17176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7" name="Freeform 161">
                    <a:extLst>
                      <a:ext uri="{FF2B5EF4-FFF2-40B4-BE49-F238E27FC236}">
                        <a16:creationId xmlns:a16="http://schemas.microsoft.com/office/drawing/2014/main" id="{9756E606-0C8F-4400-AC4B-06B6B67603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32763" y="1720850"/>
                    <a:ext cx="6350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8" name="Freeform 162">
                    <a:extLst>
                      <a:ext uri="{FF2B5EF4-FFF2-40B4-BE49-F238E27FC236}">
                        <a16:creationId xmlns:a16="http://schemas.microsoft.com/office/drawing/2014/main" id="{E7518FB5-EB9B-46C5-B190-9C46316909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77138" y="1984375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9" name="Freeform 163">
                    <a:extLst>
                      <a:ext uri="{FF2B5EF4-FFF2-40B4-BE49-F238E27FC236}">
                        <a16:creationId xmlns:a16="http://schemas.microsoft.com/office/drawing/2014/main" id="{8735CDB4-2B46-47B7-BD00-683CB1D596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20063" y="1725613"/>
                    <a:ext cx="7937" cy="3175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0" name="Freeform 164">
                    <a:extLst>
                      <a:ext uri="{FF2B5EF4-FFF2-40B4-BE49-F238E27FC236}">
                        <a16:creationId xmlns:a16="http://schemas.microsoft.com/office/drawing/2014/main" id="{2D1F57C8-6109-41BD-8AE4-546BAE0F85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67688" y="1716088"/>
                    <a:ext cx="9525" cy="1588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4" h="1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1" name="Freeform 165">
                    <a:extLst>
                      <a:ext uri="{FF2B5EF4-FFF2-40B4-BE49-F238E27FC236}">
                        <a16:creationId xmlns:a16="http://schemas.microsoft.com/office/drawing/2014/main" id="{54189D74-9D58-4757-8B78-6C9A266F0B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0188" y="1822450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2" name="Freeform 166">
                    <a:extLst>
                      <a:ext uri="{FF2B5EF4-FFF2-40B4-BE49-F238E27FC236}">
                        <a16:creationId xmlns:a16="http://schemas.microsoft.com/office/drawing/2014/main" id="{D7340762-AEEE-4D34-A124-AAE2D16BAF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94663" y="17383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3" name="Freeform 167">
                    <a:extLst>
                      <a:ext uri="{FF2B5EF4-FFF2-40B4-BE49-F238E27FC236}">
                        <a16:creationId xmlns:a16="http://schemas.microsoft.com/office/drawing/2014/main" id="{3CAB6F66-90EB-4E7A-B5F8-C44975E1CB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04200" y="1711325"/>
                    <a:ext cx="4762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2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4" name="Freeform 168">
                    <a:extLst>
                      <a:ext uri="{FF2B5EF4-FFF2-40B4-BE49-F238E27FC236}">
                        <a16:creationId xmlns:a16="http://schemas.microsoft.com/office/drawing/2014/main" id="{22A1D1EB-15FD-439D-ADD4-DD9EF0D5FD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56550" y="1779588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0"/>
                      </a:cxn>
                      <a:cxn ang="0">
                        <a:pos x="1" y="2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84" name="Group 484">
                  <a:extLst>
                    <a:ext uri="{FF2B5EF4-FFF2-40B4-BE49-F238E27FC236}">
                      <a16:creationId xmlns:a16="http://schemas.microsoft.com/office/drawing/2014/main" id="{A4E918B0-9B36-4B91-A245-512752464EA3}"/>
                    </a:ext>
                  </a:extLst>
                </p:cNvPr>
                <p:cNvGrpSpPr/>
                <p:nvPr/>
              </p:nvGrpSpPr>
              <p:grpSpPr>
                <a:xfrm rot="15155533" flipH="1">
                  <a:off x="1114059" y="1803071"/>
                  <a:ext cx="2159193" cy="2610180"/>
                  <a:chOff x="6326188" y="1654175"/>
                  <a:chExt cx="2192337" cy="2967038"/>
                </a:xfrm>
                <a:solidFill>
                  <a:schemeClr val="bg2">
                    <a:lumMod val="75000"/>
                  </a:schemeClr>
                </a:solidFill>
              </p:grpSpPr>
              <p:sp>
                <p:nvSpPr>
                  <p:cNvPr id="226" name="Freeform 129">
                    <a:extLst>
                      <a:ext uri="{FF2B5EF4-FFF2-40B4-BE49-F238E27FC236}">
                        <a16:creationId xmlns:a16="http://schemas.microsoft.com/office/drawing/2014/main" id="{6278D670-85D3-4373-8CC6-4BB1D24939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27988" y="17208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7" name="Freeform 130">
                    <a:extLst>
                      <a:ext uri="{FF2B5EF4-FFF2-40B4-BE49-F238E27FC236}">
                        <a16:creationId xmlns:a16="http://schemas.microsoft.com/office/drawing/2014/main" id="{E7E86FE4-2D17-4235-9DEF-1D3B8F9A57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24775" y="1841500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8" name="Freeform 131">
                    <a:extLst>
                      <a:ext uri="{FF2B5EF4-FFF2-40B4-BE49-F238E27FC236}">
                        <a16:creationId xmlns:a16="http://schemas.microsoft.com/office/drawing/2014/main" id="{FD7BC5F0-2C70-4C0C-9FB1-83057FE1E6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18488" y="1671638"/>
                    <a:ext cx="12700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5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5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9" name="Freeform 132">
                    <a:extLst>
                      <a:ext uri="{FF2B5EF4-FFF2-40B4-BE49-F238E27FC236}">
                        <a16:creationId xmlns:a16="http://schemas.microsoft.com/office/drawing/2014/main" id="{2CDE5430-C478-4290-A132-7411B28D03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69150" y="226377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0" name="Freeform 133">
                    <a:extLst>
                      <a:ext uri="{FF2B5EF4-FFF2-40B4-BE49-F238E27FC236}">
                        <a16:creationId xmlns:a16="http://schemas.microsoft.com/office/drawing/2014/main" id="{EF916648-FCD5-4A2A-A691-18992C6779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80300" y="1995488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1" name="Freeform 134">
                    <a:extLst>
                      <a:ext uri="{FF2B5EF4-FFF2-40B4-BE49-F238E27FC236}">
                        <a16:creationId xmlns:a16="http://schemas.microsoft.com/office/drawing/2014/main" id="{D84DE78B-CE1E-41B1-B555-036CBF45BF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18500" y="1681163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2" name="Freeform 135">
                    <a:extLst>
                      <a:ext uri="{FF2B5EF4-FFF2-40B4-BE49-F238E27FC236}">
                        <a16:creationId xmlns:a16="http://schemas.microsoft.com/office/drawing/2014/main" id="{3E212180-C88F-431E-BE11-880BA73361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16938" y="16557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3" name="Freeform 136">
                    <a:extLst>
                      <a:ext uri="{FF2B5EF4-FFF2-40B4-BE49-F238E27FC236}">
                        <a16:creationId xmlns:a16="http://schemas.microsoft.com/office/drawing/2014/main" id="{823A5E9A-2964-4121-93C1-598B4EC609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34388" y="1654175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4" name="Freeform 137">
                    <a:extLst>
                      <a:ext uri="{FF2B5EF4-FFF2-40B4-BE49-F238E27FC236}">
                        <a16:creationId xmlns:a16="http://schemas.microsoft.com/office/drawing/2014/main" id="{1ABCF11B-4A40-4950-8FB6-EFFDF12B37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32800" y="16541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5" name="Freeform 138">
                    <a:extLst>
                      <a:ext uri="{FF2B5EF4-FFF2-40B4-BE49-F238E27FC236}">
                        <a16:creationId xmlns:a16="http://schemas.microsoft.com/office/drawing/2014/main" id="{9BACB66A-ECFD-44F6-9A27-DC315A02DD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6188" y="4597400"/>
                    <a:ext cx="3175" cy="174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7">
                        <a:moveTo>
                          <a:pt x="0" y="0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6" name="Freeform 139">
                    <a:extLst>
                      <a:ext uri="{FF2B5EF4-FFF2-40B4-BE49-F238E27FC236}">
                        <a16:creationId xmlns:a16="http://schemas.microsoft.com/office/drawing/2014/main" id="{A3DCF1ED-D947-4B71-83D0-62BD34B202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89738" y="277336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7" name="Freeform 140">
                    <a:extLst>
                      <a:ext uri="{FF2B5EF4-FFF2-40B4-BE49-F238E27FC236}">
                        <a16:creationId xmlns:a16="http://schemas.microsoft.com/office/drawing/2014/main" id="{6096CF2F-D974-4B3C-A6A0-A070B9B85C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42063" y="4603750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8" name="Freeform 141">
                    <a:extLst>
                      <a:ext uri="{FF2B5EF4-FFF2-40B4-BE49-F238E27FC236}">
                        <a16:creationId xmlns:a16="http://schemas.microsoft.com/office/drawing/2014/main" id="{3ED05F3C-E59C-476E-B0A9-08DC3D6961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07375" y="1704975"/>
                    <a:ext cx="17462" cy="635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2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7" h="2">
                        <a:moveTo>
                          <a:pt x="7" y="0"/>
                        </a:moveTo>
                        <a:cubicBezTo>
                          <a:pt x="5" y="1"/>
                          <a:pt x="0" y="1"/>
                          <a:pt x="0" y="2"/>
                        </a:cubicBezTo>
                        <a:cubicBezTo>
                          <a:pt x="3" y="1"/>
                          <a:pt x="6" y="1"/>
                          <a:pt x="7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9" name="Freeform 142">
                    <a:extLst>
                      <a:ext uri="{FF2B5EF4-FFF2-40B4-BE49-F238E27FC236}">
                        <a16:creationId xmlns:a16="http://schemas.microsoft.com/office/drawing/2014/main" id="{BDB349DF-112E-45EE-966F-7B21824A64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88150" y="2924175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0" name="Freeform 143">
                    <a:extLst>
                      <a:ext uri="{FF2B5EF4-FFF2-40B4-BE49-F238E27FC236}">
                        <a16:creationId xmlns:a16="http://schemas.microsoft.com/office/drawing/2014/main" id="{575C7A27-F816-47CF-B07E-C5CD17E8F0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42063" y="46021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1" name="Rectangle 144">
                    <a:extLst>
                      <a:ext uri="{FF2B5EF4-FFF2-40B4-BE49-F238E27FC236}">
                        <a16:creationId xmlns:a16="http://schemas.microsoft.com/office/drawing/2014/main" id="{1AC2789D-B753-452F-B1C9-103430EBFE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18275" y="3373438"/>
                    <a:ext cx="1587" cy="158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2" name="Freeform 145">
                    <a:extLst>
                      <a:ext uri="{FF2B5EF4-FFF2-40B4-BE49-F238E27FC236}">
                        <a16:creationId xmlns:a16="http://schemas.microsoft.com/office/drawing/2014/main" id="{D4CA7D11-7AD7-45AA-BB1E-A1E381B3D7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05575" y="3398838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h="3">
                        <a:moveTo>
                          <a:pt x="0" y="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3" name="Freeform 146">
                    <a:extLst>
                      <a:ext uri="{FF2B5EF4-FFF2-40B4-BE49-F238E27FC236}">
                        <a16:creationId xmlns:a16="http://schemas.microsoft.com/office/drawing/2014/main" id="{3BBCB8E4-E870-4DA3-9761-216105EC74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9363" y="4614863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4" name="Freeform 147">
                    <a:extLst>
                      <a:ext uri="{FF2B5EF4-FFF2-40B4-BE49-F238E27FC236}">
                        <a16:creationId xmlns:a16="http://schemas.microsoft.com/office/drawing/2014/main" id="{70234B1F-EFED-480A-AF32-E4ED2DD705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05563" y="3765550"/>
                    <a:ext cx="3175" cy="4763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5" name="Freeform 148">
                    <a:extLst>
                      <a:ext uri="{FF2B5EF4-FFF2-40B4-BE49-F238E27FC236}">
                        <a16:creationId xmlns:a16="http://schemas.microsoft.com/office/drawing/2014/main" id="{BEB097F4-7A19-499A-A5B3-081FC28859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7288" y="197802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6" name="Freeform 149">
                    <a:extLst>
                      <a:ext uri="{FF2B5EF4-FFF2-40B4-BE49-F238E27FC236}">
                        <a16:creationId xmlns:a16="http://schemas.microsoft.com/office/drawing/2014/main" id="{9D80BB21-263F-4DAB-83F1-3DA96E10E5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35838" y="21828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7" name="Freeform 150">
                    <a:extLst>
                      <a:ext uri="{FF2B5EF4-FFF2-40B4-BE49-F238E27FC236}">
                        <a16:creationId xmlns:a16="http://schemas.microsoft.com/office/drawing/2014/main" id="{AE17E43E-E352-4A71-A095-D6EFAE2FE5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39013" y="2171700"/>
                    <a:ext cx="6350" cy="1111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4">
                        <a:moveTo>
                          <a:pt x="3" y="0"/>
                        </a:moveTo>
                        <a:cubicBezTo>
                          <a:pt x="2" y="1"/>
                          <a:pt x="0" y="3"/>
                          <a:pt x="0" y="4"/>
                        </a:cubicBezTo>
                        <a:cubicBezTo>
                          <a:pt x="1" y="3"/>
                          <a:pt x="2" y="2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8" name="Freeform 151">
                    <a:extLst>
                      <a:ext uri="{FF2B5EF4-FFF2-40B4-BE49-F238E27FC236}">
                        <a16:creationId xmlns:a16="http://schemas.microsoft.com/office/drawing/2014/main" id="{5794016F-EA1C-4365-B52A-1DB5ECB3CD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16788" y="22002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9" name="Freeform 152">
                    <a:extLst>
                      <a:ext uri="{FF2B5EF4-FFF2-40B4-BE49-F238E27FC236}">
                        <a16:creationId xmlns:a16="http://schemas.microsoft.com/office/drawing/2014/main" id="{62E713DB-1C27-49F2-A840-B200C91383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26338" y="202882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0" name="Freeform 153">
                    <a:extLst>
                      <a:ext uri="{FF2B5EF4-FFF2-40B4-BE49-F238E27FC236}">
                        <a16:creationId xmlns:a16="http://schemas.microsoft.com/office/drawing/2014/main" id="{EBC5F1A9-50C0-4666-A9E1-2A62113471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81888" y="20637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1" name="Freeform 154">
                    <a:extLst>
                      <a:ext uri="{FF2B5EF4-FFF2-40B4-BE49-F238E27FC236}">
                        <a16:creationId xmlns:a16="http://schemas.microsoft.com/office/drawing/2014/main" id="{F8EE567D-46FA-41C4-A60C-45B4126D81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21538" y="23018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2" name="Freeform 156">
                    <a:extLst>
                      <a:ext uri="{FF2B5EF4-FFF2-40B4-BE49-F238E27FC236}">
                        <a16:creationId xmlns:a16="http://schemas.microsoft.com/office/drawing/2014/main" id="{E7AB2AB2-9D01-4B8F-9FB5-A77EB03D39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26338" y="2025650"/>
                    <a:ext cx="7937" cy="793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3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3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3" name="Freeform 157">
                    <a:extLst>
                      <a:ext uri="{FF2B5EF4-FFF2-40B4-BE49-F238E27FC236}">
                        <a16:creationId xmlns:a16="http://schemas.microsoft.com/office/drawing/2014/main" id="{2957FE92-7EB6-494B-86EB-6820C0D318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8688" y="22399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4" name="Freeform 158">
                    <a:extLst>
                      <a:ext uri="{FF2B5EF4-FFF2-40B4-BE49-F238E27FC236}">
                        <a16:creationId xmlns:a16="http://schemas.microsoft.com/office/drawing/2014/main" id="{DD1A1478-B671-48B5-A24F-BDB162F81D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21538" y="2297113"/>
                    <a:ext cx="7937" cy="4763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0" y="2"/>
                      </a:cxn>
                      <a:cxn ang="0">
                        <a:pos x="2" y="2"/>
                      </a:cxn>
                    </a:cxnLst>
                    <a:rect l="0" t="0" r="r" b="b"/>
                    <a:pathLst>
                      <a:path w="3" h="2">
                        <a:moveTo>
                          <a:pt x="2" y="2"/>
                        </a:moveTo>
                        <a:cubicBezTo>
                          <a:pt x="3" y="0"/>
                          <a:pt x="1" y="1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5" name="Freeform 159">
                    <a:extLst>
                      <a:ext uri="{FF2B5EF4-FFF2-40B4-BE49-F238E27FC236}">
                        <a16:creationId xmlns:a16="http://schemas.microsoft.com/office/drawing/2014/main" id="{66D5FF9B-1293-450E-B512-D871116826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85088" y="19161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6" name="Freeform 160">
                    <a:extLst>
                      <a:ext uri="{FF2B5EF4-FFF2-40B4-BE49-F238E27FC236}">
                        <a16:creationId xmlns:a16="http://schemas.microsoft.com/office/drawing/2014/main" id="{DDFC155F-7CBE-4B0E-B3A5-5C37B982B6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67688" y="17176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7" name="Freeform 161">
                    <a:extLst>
                      <a:ext uri="{FF2B5EF4-FFF2-40B4-BE49-F238E27FC236}">
                        <a16:creationId xmlns:a16="http://schemas.microsoft.com/office/drawing/2014/main" id="{7BEA3C20-6A34-4992-B906-156090A07E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32763" y="1720850"/>
                    <a:ext cx="6350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8" name="Freeform 162">
                    <a:extLst>
                      <a:ext uri="{FF2B5EF4-FFF2-40B4-BE49-F238E27FC236}">
                        <a16:creationId xmlns:a16="http://schemas.microsoft.com/office/drawing/2014/main" id="{A2A84C9F-8701-4EB2-8B71-6B070651BF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77138" y="1984375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9" name="Freeform 163">
                    <a:extLst>
                      <a:ext uri="{FF2B5EF4-FFF2-40B4-BE49-F238E27FC236}">
                        <a16:creationId xmlns:a16="http://schemas.microsoft.com/office/drawing/2014/main" id="{D574E165-C37B-4B8E-98FD-3EE62AC5A0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20063" y="1725613"/>
                    <a:ext cx="7937" cy="3175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0" name="Freeform 164">
                    <a:extLst>
                      <a:ext uri="{FF2B5EF4-FFF2-40B4-BE49-F238E27FC236}">
                        <a16:creationId xmlns:a16="http://schemas.microsoft.com/office/drawing/2014/main" id="{90DB30C0-9447-4D95-B11E-6007220C14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67688" y="1716088"/>
                    <a:ext cx="9525" cy="1588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4" h="1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1" name="Freeform 165">
                    <a:extLst>
                      <a:ext uri="{FF2B5EF4-FFF2-40B4-BE49-F238E27FC236}">
                        <a16:creationId xmlns:a16="http://schemas.microsoft.com/office/drawing/2014/main" id="{C333B17B-7977-4604-8FA5-0EFF238F3D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0188" y="1822450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2" name="Freeform 166">
                    <a:extLst>
                      <a:ext uri="{FF2B5EF4-FFF2-40B4-BE49-F238E27FC236}">
                        <a16:creationId xmlns:a16="http://schemas.microsoft.com/office/drawing/2014/main" id="{B238A753-BDAC-4FF5-A5FC-0649922B5D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94663" y="17383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3" name="Freeform 167">
                    <a:extLst>
                      <a:ext uri="{FF2B5EF4-FFF2-40B4-BE49-F238E27FC236}">
                        <a16:creationId xmlns:a16="http://schemas.microsoft.com/office/drawing/2014/main" id="{4E3954AD-7D79-4F6C-8B08-DF21473C15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04200" y="1711325"/>
                    <a:ext cx="4762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2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4" name="Freeform 168">
                    <a:extLst>
                      <a:ext uri="{FF2B5EF4-FFF2-40B4-BE49-F238E27FC236}">
                        <a16:creationId xmlns:a16="http://schemas.microsoft.com/office/drawing/2014/main" id="{19594DB0-BDD4-4321-BCE7-86A6E021F5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56550" y="1779588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0"/>
                      </a:cxn>
                      <a:cxn ang="0">
                        <a:pos x="1" y="2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85" name="Group 485">
                  <a:extLst>
                    <a:ext uri="{FF2B5EF4-FFF2-40B4-BE49-F238E27FC236}">
                      <a16:creationId xmlns:a16="http://schemas.microsoft.com/office/drawing/2014/main" id="{24AE9D02-6D27-4041-BB6B-D18165BDC75C}"/>
                    </a:ext>
                  </a:extLst>
                </p:cNvPr>
                <p:cNvGrpSpPr/>
                <p:nvPr/>
              </p:nvGrpSpPr>
              <p:grpSpPr>
                <a:xfrm rot="15155533" flipH="1">
                  <a:off x="1264410" y="1845476"/>
                  <a:ext cx="2259435" cy="2728193"/>
                  <a:chOff x="6224407" y="1520027"/>
                  <a:chExt cx="2294118" cy="3101186"/>
                </a:xfrm>
                <a:solidFill>
                  <a:schemeClr val="bg2">
                    <a:lumMod val="75000"/>
                  </a:schemeClr>
                </a:solidFill>
              </p:grpSpPr>
              <p:sp>
                <p:nvSpPr>
                  <p:cNvPr id="186" name="Freeform 129">
                    <a:extLst>
                      <a:ext uri="{FF2B5EF4-FFF2-40B4-BE49-F238E27FC236}">
                        <a16:creationId xmlns:a16="http://schemas.microsoft.com/office/drawing/2014/main" id="{D12B3215-4CFF-48D3-A980-1AFAA0A654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27988" y="17208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7" name="Freeform 130">
                    <a:extLst>
                      <a:ext uri="{FF2B5EF4-FFF2-40B4-BE49-F238E27FC236}">
                        <a16:creationId xmlns:a16="http://schemas.microsoft.com/office/drawing/2014/main" id="{69A935B7-C1ED-4D7B-A825-2D2836366D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24775" y="1841500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8" name="Freeform 131">
                    <a:extLst>
                      <a:ext uri="{FF2B5EF4-FFF2-40B4-BE49-F238E27FC236}">
                        <a16:creationId xmlns:a16="http://schemas.microsoft.com/office/drawing/2014/main" id="{2E75DCD5-71B2-40E6-B7FA-BB2FB5B7A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18488" y="1671638"/>
                    <a:ext cx="12700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5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5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9" name="Freeform 132">
                    <a:extLst>
                      <a:ext uri="{FF2B5EF4-FFF2-40B4-BE49-F238E27FC236}">
                        <a16:creationId xmlns:a16="http://schemas.microsoft.com/office/drawing/2014/main" id="{6FD3FBC8-FADD-4900-818C-B94F023EEC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69150" y="226377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0" name="Freeform 133">
                    <a:extLst>
                      <a:ext uri="{FF2B5EF4-FFF2-40B4-BE49-F238E27FC236}">
                        <a16:creationId xmlns:a16="http://schemas.microsoft.com/office/drawing/2014/main" id="{C8FC71E2-20FB-45D3-9434-2114703477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80300" y="1995488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1" name="Freeform 134">
                    <a:extLst>
                      <a:ext uri="{FF2B5EF4-FFF2-40B4-BE49-F238E27FC236}">
                        <a16:creationId xmlns:a16="http://schemas.microsoft.com/office/drawing/2014/main" id="{95E790A8-699A-4DF4-B380-8191691E4D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18500" y="1681163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2" name="Freeform 135">
                    <a:extLst>
                      <a:ext uri="{FF2B5EF4-FFF2-40B4-BE49-F238E27FC236}">
                        <a16:creationId xmlns:a16="http://schemas.microsoft.com/office/drawing/2014/main" id="{CF5B8E1B-4452-4667-86E0-AB4E8609EE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16938" y="16557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3" name="Freeform 136">
                    <a:extLst>
                      <a:ext uri="{FF2B5EF4-FFF2-40B4-BE49-F238E27FC236}">
                        <a16:creationId xmlns:a16="http://schemas.microsoft.com/office/drawing/2014/main" id="{7AC8461F-8059-41F6-B9AB-7DE2FC7C6D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34388" y="1654175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4" name="Freeform 137">
                    <a:extLst>
                      <a:ext uri="{FF2B5EF4-FFF2-40B4-BE49-F238E27FC236}">
                        <a16:creationId xmlns:a16="http://schemas.microsoft.com/office/drawing/2014/main" id="{84FE4D17-ABDB-402B-9CDE-B10735C247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32800" y="16541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5" name="Freeform 138">
                    <a:extLst>
                      <a:ext uri="{FF2B5EF4-FFF2-40B4-BE49-F238E27FC236}">
                        <a16:creationId xmlns:a16="http://schemas.microsoft.com/office/drawing/2014/main" id="{6E41D500-0416-4F42-B046-BFB6928288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6188" y="4597400"/>
                    <a:ext cx="3175" cy="174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7">
                        <a:moveTo>
                          <a:pt x="0" y="0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6" name="Freeform 139">
                    <a:extLst>
                      <a:ext uri="{FF2B5EF4-FFF2-40B4-BE49-F238E27FC236}">
                        <a16:creationId xmlns:a16="http://schemas.microsoft.com/office/drawing/2014/main" id="{0FA502F5-1D8D-4830-978E-587F82310E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89738" y="277336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7" name="Freeform 140">
                    <a:extLst>
                      <a:ext uri="{FF2B5EF4-FFF2-40B4-BE49-F238E27FC236}">
                        <a16:creationId xmlns:a16="http://schemas.microsoft.com/office/drawing/2014/main" id="{203329C3-774B-4FF7-ACC8-9EECD4CE24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42063" y="4603750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8" name="Freeform 141">
                    <a:extLst>
                      <a:ext uri="{FF2B5EF4-FFF2-40B4-BE49-F238E27FC236}">
                        <a16:creationId xmlns:a16="http://schemas.microsoft.com/office/drawing/2014/main" id="{F15356AE-F81B-4180-9A46-E8D38A6A71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07375" y="1704975"/>
                    <a:ext cx="17462" cy="635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2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7" h="2">
                        <a:moveTo>
                          <a:pt x="7" y="0"/>
                        </a:moveTo>
                        <a:cubicBezTo>
                          <a:pt x="5" y="1"/>
                          <a:pt x="0" y="1"/>
                          <a:pt x="0" y="2"/>
                        </a:cubicBezTo>
                        <a:cubicBezTo>
                          <a:pt x="3" y="1"/>
                          <a:pt x="6" y="1"/>
                          <a:pt x="7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9" name="Freeform 142">
                    <a:extLst>
                      <a:ext uri="{FF2B5EF4-FFF2-40B4-BE49-F238E27FC236}">
                        <a16:creationId xmlns:a16="http://schemas.microsoft.com/office/drawing/2014/main" id="{6FD86C82-BC36-43C4-B890-272A9DEB1E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88150" y="2924175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0" name="Freeform 143">
                    <a:extLst>
                      <a:ext uri="{FF2B5EF4-FFF2-40B4-BE49-F238E27FC236}">
                        <a16:creationId xmlns:a16="http://schemas.microsoft.com/office/drawing/2014/main" id="{917F8437-5169-43F7-A634-6BC5F0F607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42063" y="46021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1" name="Rectangle 144">
                    <a:extLst>
                      <a:ext uri="{FF2B5EF4-FFF2-40B4-BE49-F238E27FC236}">
                        <a16:creationId xmlns:a16="http://schemas.microsoft.com/office/drawing/2014/main" id="{0B2C1C65-DDC7-4764-9BFD-26F7C8D776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18275" y="3373438"/>
                    <a:ext cx="1587" cy="158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2" name="Freeform 145">
                    <a:extLst>
                      <a:ext uri="{FF2B5EF4-FFF2-40B4-BE49-F238E27FC236}">
                        <a16:creationId xmlns:a16="http://schemas.microsoft.com/office/drawing/2014/main" id="{283641E6-9181-462B-8F4C-9E5D9E8180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05575" y="3398838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h="3">
                        <a:moveTo>
                          <a:pt x="0" y="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3" name="Freeform 146">
                    <a:extLst>
                      <a:ext uri="{FF2B5EF4-FFF2-40B4-BE49-F238E27FC236}">
                        <a16:creationId xmlns:a16="http://schemas.microsoft.com/office/drawing/2014/main" id="{2C35CE04-9BA1-48A1-9534-62F7ABB74E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9363" y="4614863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4" name="Freeform 147">
                    <a:extLst>
                      <a:ext uri="{FF2B5EF4-FFF2-40B4-BE49-F238E27FC236}">
                        <a16:creationId xmlns:a16="http://schemas.microsoft.com/office/drawing/2014/main" id="{E6469337-B411-4008-9453-953DD0A216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05563" y="3765550"/>
                    <a:ext cx="3175" cy="4763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5" name="Freeform 148">
                    <a:extLst>
                      <a:ext uri="{FF2B5EF4-FFF2-40B4-BE49-F238E27FC236}">
                        <a16:creationId xmlns:a16="http://schemas.microsoft.com/office/drawing/2014/main" id="{FC30000D-A428-4222-8061-24B0A100E2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7288" y="197802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6" name="Freeform 149">
                    <a:extLst>
                      <a:ext uri="{FF2B5EF4-FFF2-40B4-BE49-F238E27FC236}">
                        <a16:creationId xmlns:a16="http://schemas.microsoft.com/office/drawing/2014/main" id="{CC209201-C263-4658-B954-AC71536FC1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35838" y="21828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7" name="Freeform 150">
                    <a:extLst>
                      <a:ext uri="{FF2B5EF4-FFF2-40B4-BE49-F238E27FC236}">
                        <a16:creationId xmlns:a16="http://schemas.microsoft.com/office/drawing/2014/main" id="{105B4AA1-501C-430B-A1B0-1A24C45C67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39013" y="2171700"/>
                    <a:ext cx="6350" cy="1111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4">
                        <a:moveTo>
                          <a:pt x="3" y="0"/>
                        </a:moveTo>
                        <a:cubicBezTo>
                          <a:pt x="2" y="1"/>
                          <a:pt x="0" y="3"/>
                          <a:pt x="0" y="4"/>
                        </a:cubicBezTo>
                        <a:cubicBezTo>
                          <a:pt x="1" y="3"/>
                          <a:pt x="2" y="2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8" name="Freeform 151">
                    <a:extLst>
                      <a:ext uri="{FF2B5EF4-FFF2-40B4-BE49-F238E27FC236}">
                        <a16:creationId xmlns:a16="http://schemas.microsoft.com/office/drawing/2014/main" id="{CD1FAAFB-5809-4A10-AD90-567067423A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16788" y="22002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9" name="Freeform 152">
                    <a:extLst>
                      <a:ext uri="{FF2B5EF4-FFF2-40B4-BE49-F238E27FC236}">
                        <a16:creationId xmlns:a16="http://schemas.microsoft.com/office/drawing/2014/main" id="{06FDFACE-2953-406B-AEB5-7C25822656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26338" y="202882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0" name="Freeform 153">
                    <a:extLst>
                      <a:ext uri="{FF2B5EF4-FFF2-40B4-BE49-F238E27FC236}">
                        <a16:creationId xmlns:a16="http://schemas.microsoft.com/office/drawing/2014/main" id="{E272E329-5A53-4A6F-84E4-731D5AD98D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81888" y="20637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1" name="Freeform 154">
                    <a:extLst>
                      <a:ext uri="{FF2B5EF4-FFF2-40B4-BE49-F238E27FC236}">
                        <a16:creationId xmlns:a16="http://schemas.microsoft.com/office/drawing/2014/main" id="{1ED73018-1730-4241-8A1E-F153149007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21538" y="23018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2" name="Freeform 155">
                    <a:extLst>
                      <a:ext uri="{FF2B5EF4-FFF2-40B4-BE49-F238E27FC236}">
                        <a16:creationId xmlns:a16="http://schemas.microsoft.com/office/drawing/2014/main" id="{600137B3-42CC-47EF-BED7-A227F0715A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24407" y="1520027"/>
                    <a:ext cx="2265362" cy="2987675"/>
                  </a:xfrm>
                  <a:custGeom>
                    <a:avLst/>
                    <a:gdLst/>
                    <a:ahLst/>
                    <a:cxnLst>
                      <a:cxn ang="0">
                        <a:pos x="295" y="351"/>
                      </a:cxn>
                      <a:cxn ang="0">
                        <a:pos x="339" y="296"/>
                      </a:cxn>
                      <a:cxn ang="0">
                        <a:pos x="362" y="265"/>
                      </a:cxn>
                      <a:cxn ang="0">
                        <a:pos x="377" y="249"/>
                      </a:cxn>
                      <a:cxn ang="0">
                        <a:pos x="403" y="224"/>
                      </a:cxn>
                      <a:cxn ang="0">
                        <a:pos x="411" y="216"/>
                      </a:cxn>
                      <a:cxn ang="0">
                        <a:pos x="427" y="202"/>
                      </a:cxn>
                      <a:cxn ang="0">
                        <a:pos x="458" y="180"/>
                      </a:cxn>
                      <a:cxn ang="0">
                        <a:pos x="477" y="162"/>
                      </a:cxn>
                      <a:cxn ang="0">
                        <a:pos x="512" y="134"/>
                      </a:cxn>
                      <a:cxn ang="0">
                        <a:pos x="530" y="124"/>
                      </a:cxn>
                      <a:cxn ang="0">
                        <a:pos x="558" y="106"/>
                      </a:cxn>
                      <a:cxn ang="0">
                        <a:pos x="583" y="94"/>
                      </a:cxn>
                      <a:cxn ang="0">
                        <a:pos x="620" y="71"/>
                      </a:cxn>
                      <a:cxn ang="0">
                        <a:pos x="662" y="54"/>
                      </a:cxn>
                      <a:cxn ang="0">
                        <a:pos x="704" y="40"/>
                      </a:cxn>
                      <a:cxn ang="0">
                        <a:pos x="735" y="30"/>
                      </a:cxn>
                      <a:cxn ang="0">
                        <a:pos x="758" y="25"/>
                      </a:cxn>
                      <a:cxn ang="0">
                        <a:pos x="759" y="26"/>
                      </a:cxn>
                      <a:cxn ang="0">
                        <a:pos x="785" y="19"/>
                      </a:cxn>
                      <a:cxn ang="0">
                        <a:pos x="800" y="15"/>
                      </a:cxn>
                      <a:cxn ang="0">
                        <a:pos x="820" y="12"/>
                      </a:cxn>
                      <a:cxn ang="0">
                        <a:pos x="870" y="10"/>
                      </a:cxn>
                      <a:cxn ang="0">
                        <a:pos x="906" y="8"/>
                      </a:cxn>
                      <a:cxn ang="0">
                        <a:pos x="880" y="2"/>
                      </a:cxn>
                      <a:cxn ang="0">
                        <a:pos x="860" y="3"/>
                      </a:cxn>
                      <a:cxn ang="0">
                        <a:pos x="836" y="3"/>
                      </a:cxn>
                      <a:cxn ang="0">
                        <a:pos x="793" y="6"/>
                      </a:cxn>
                      <a:cxn ang="0">
                        <a:pos x="772" y="11"/>
                      </a:cxn>
                      <a:cxn ang="0">
                        <a:pos x="753" y="14"/>
                      </a:cxn>
                      <a:cxn ang="0">
                        <a:pos x="685" y="33"/>
                      </a:cxn>
                      <a:cxn ang="0">
                        <a:pos x="652" y="43"/>
                      </a:cxn>
                      <a:cxn ang="0">
                        <a:pos x="635" y="50"/>
                      </a:cxn>
                      <a:cxn ang="0">
                        <a:pos x="605" y="64"/>
                      </a:cxn>
                      <a:cxn ang="0">
                        <a:pos x="569" y="81"/>
                      </a:cxn>
                      <a:cxn ang="0">
                        <a:pos x="547" y="90"/>
                      </a:cxn>
                      <a:cxn ang="0">
                        <a:pos x="500" y="120"/>
                      </a:cxn>
                      <a:cxn ang="0">
                        <a:pos x="454" y="152"/>
                      </a:cxn>
                      <a:cxn ang="0">
                        <a:pos x="418" y="183"/>
                      </a:cxn>
                      <a:cxn ang="0">
                        <a:pos x="399" y="199"/>
                      </a:cxn>
                      <a:cxn ang="0">
                        <a:pos x="372" y="223"/>
                      </a:cxn>
                      <a:cxn ang="0">
                        <a:pos x="333" y="260"/>
                      </a:cxn>
                      <a:cxn ang="0">
                        <a:pos x="303" y="297"/>
                      </a:cxn>
                      <a:cxn ang="0">
                        <a:pos x="252" y="360"/>
                      </a:cxn>
                      <a:cxn ang="0">
                        <a:pos x="200" y="442"/>
                      </a:cxn>
                      <a:cxn ang="0">
                        <a:pos x="184" y="468"/>
                      </a:cxn>
                      <a:cxn ang="0">
                        <a:pos x="168" y="498"/>
                      </a:cxn>
                      <a:cxn ang="0">
                        <a:pos x="143" y="549"/>
                      </a:cxn>
                      <a:cxn ang="0">
                        <a:pos x="99" y="648"/>
                      </a:cxn>
                      <a:cxn ang="0">
                        <a:pos x="68" y="741"/>
                      </a:cxn>
                      <a:cxn ang="0">
                        <a:pos x="38" y="844"/>
                      </a:cxn>
                      <a:cxn ang="0">
                        <a:pos x="0" y="1116"/>
                      </a:cxn>
                      <a:cxn ang="0">
                        <a:pos x="9" y="1197"/>
                      </a:cxn>
                      <a:cxn ang="0">
                        <a:pos x="11" y="1180"/>
                      </a:cxn>
                      <a:cxn ang="0">
                        <a:pos x="15" y="1154"/>
                      </a:cxn>
                      <a:cxn ang="0">
                        <a:pos x="18" y="1114"/>
                      </a:cxn>
                      <a:cxn ang="0">
                        <a:pos x="40" y="988"/>
                      </a:cxn>
                      <a:cxn ang="0">
                        <a:pos x="89" y="767"/>
                      </a:cxn>
                      <a:cxn ang="0">
                        <a:pos x="117" y="681"/>
                      </a:cxn>
                      <a:cxn ang="0">
                        <a:pos x="157" y="582"/>
                      </a:cxn>
                      <a:cxn ang="0">
                        <a:pos x="164" y="564"/>
                      </a:cxn>
                      <a:cxn ang="0">
                        <a:pos x="193" y="510"/>
                      </a:cxn>
                      <a:cxn ang="0">
                        <a:pos x="216" y="471"/>
                      </a:cxn>
                    </a:cxnLst>
                    <a:rect l="0" t="0" r="r" b="b"/>
                    <a:pathLst>
                      <a:path w="913" h="1204">
                        <a:moveTo>
                          <a:pt x="243" y="429"/>
                        </a:moveTo>
                        <a:cubicBezTo>
                          <a:pt x="254" y="411"/>
                          <a:pt x="268" y="388"/>
                          <a:pt x="280" y="372"/>
                        </a:cubicBezTo>
                        <a:cubicBezTo>
                          <a:pt x="282" y="368"/>
                          <a:pt x="286" y="362"/>
                          <a:pt x="289" y="357"/>
                        </a:cubicBezTo>
                        <a:cubicBezTo>
                          <a:pt x="291" y="358"/>
                          <a:pt x="291" y="358"/>
                          <a:pt x="291" y="358"/>
                        </a:cubicBezTo>
                        <a:cubicBezTo>
                          <a:pt x="294" y="353"/>
                          <a:pt x="294" y="353"/>
                          <a:pt x="294" y="353"/>
                        </a:cubicBezTo>
                        <a:cubicBezTo>
                          <a:pt x="296" y="351"/>
                          <a:pt x="292" y="356"/>
                          <a:pt x="295" y="354"/>
                        </a:cubicBezTo>
                        <a:cubicBezTo>
                          <a:pt x="295" y="351"/>
                          <a:pt x="295" y="351"/>
                          <a:pt x="295" y="351"/>
                        </a:cubicBezTo>
                        <a:cubicBezTo>
                          <a:pt x="296" y="351"/>
                          <a:pt x="304" y="341"/>
                          <a:pt x="299" y="349"/>
                        </a:cubicBezTo>
                        <a:cubicBezTo>
                          <a:pt x="304" y="343"/>
                          <a:pt x="308" y="338"/>
                          <a:pt x="313" y="332"/>
                        </a:cubicBezTo>
                        <a:cubicBezTo>
                          <a:pt x="316" y="329"/>
                          <a:pt x="313" y="329"/>
                          <a:pt x="317" y="325"/>
                        </a:cubicBezTo>
                        <a:cubicBezTo>
                          <a:pt x="318" y="325"/>
                          <a:pt x="316" y="327"/>
                          <a:pt x="317" y="327"/>
                        </a:cubicBezTo>
                        <a:cubicBezTo>
                          <a:pt x="328" y="316"/>
                          <a:pt x="325" y="311"/>
                          <a:pt x="335" y="300"/>
                        </a:cubicBezTo>
                        <a:cubicBezTo>
                          <a:pt x="334" y="301"/>
                          <a:pt x="334" y="301"/>
                          <a:pt x="334" y="301"/>
                        </a:cubicBezTo>
                        <a:cubicBezTo>
                          <a:pt x="336" y="299"/>
                          <a:pt x="339" y="296"/>
                          <a:pt x="339" y="296"/>
                        </a:cubicBezTo>
                        <a:cubicBezTo>
                          <a:pt x="336" y="296"/>
                          <a:pt x="338" y="298"/>
                          <a:pt x="334" y="301"/>
                        </a:cubicBezTo>
                        <a:cubicBezTo>
                          <a:pt x="333" y="299"/>
                          <a:pt x="337" y="296"/>
                          <a:pt x="336" y="295"/>
                        </a:cubicBezTo>
                        <a:cubicBezTo>
                          <a:pt x="338" y="293"/>
                          <a:pt x="339" y="291"/>
                          <a:pt x="341" y="289"/>
                        </a:cubicBezTo>
                        <a:cubicBezTo>
                          <a:pt x="345" y="286"/>
                          <a:pt x="349" y="280"/>
                          <a:pt x="353" y="278"/>
                        </a:cubicBezTo>
                        <a:cubicBezTo>
                          <a:pt x="354" y="276"/>
                          <a:pt x="355" y="273"/>
                          <a:pt x="358" y="269"/>
                        </a:cubicBezTo>
                        <a:cubicBezTo>
                          <a:pt x="362" y="267"/>
                          <a:pt x="359" y="270"/>
                          <a:pt x="363" y="267"/>
                        </a:cubicBezTo>
                        <a:cubicBezTo>
                          <a:pt x="362" y="265"/>
                          <a:pt x="362" y="265"/>
                          <a:pt x="362" y="265"/>
                        </a:cubicBezTo>
                        <a:cubicBezTo>
                          <a:pt x="365" y="262"/>
                          <a:pt x="365" y="263"/>
                          <a:pt x="365" y="264"/>
                        </a:cubicBezTo>
                        <a:cubicBezTo>
                          <a:pt x="369" y="260"/>
                          <a:pt x="367" y="260"/>
                          <a:pt x="371" y="256"/>
                        </a:cubicBezTo>
                        <a:cubicBezTo>
                          <a:pt x="370" y="259"/>
                          <a:pt x="370" y="259"/>
                          <a:pt x="370" y="259"/>
                        </a:cubicBezTo>
                        <a:cubicBezTo>
                          <a:pt x="373" y="256"/>
                          <a:pt x="374" y="255"/>
                          <a:pt x="378" y="251"/>
                        </a:cubicBezTo>
                        <a:cubicBezTo>
                          <a:pt x="378" y="251"/>
                          <a:pt x="377" y="253"/>
                          <a:pt x="375" y="254"/>
                        </a:cubicBezTo>
                        <a:cubicBezTo>
                          <a:pt x="379" y="253"/>
                          <a:pt x="379" y="250"/>
                          <a:pt x="380" y="248"/>
                        </a:cubicBezTo>
                        <a:cubicBezTo>
                          <a:pt x="379" y="249"/>
                          <a:pt x="376" y="251"/>
                          <a:pt x="377" y="249"/>
                        </a:cubicBezTo>
                        <a:cubicBezTo>
                          <a:pt x="379" y="247"/>
                          <a:pt x="381" y="244"/>
                          <a:pt x="383" y="243"/>
                        </a:cubicBezTo>
                        <a:cubicBezTo>
                          <a:pt x="381" y="246"/>
                          <a:pt x="381" y="246"/>
                          <a:pt x="381" y="246"/>
                        </a:cubicBezTo>
                        <a:cubicBezTo>
                          <a:pt x="385" y="241"/>
                          <a:pt x="383" y="243"/>
                          <a:pt x="388" y="238"/>
                        </a:cubicBezTo>
                        <a:cubicBezTo>
                          <a:pt x="388" y="239"/>
                          <a:pt x="388" y="239"/>
                          <a:pt x="388" y="239"/>
                        </a:cubicBezTo>
                        <a:cubicBezTo>
                          <a:pt x="390" y="235"/>
                          <a:pt x="395" y="232"/>
                          <a:pt x="400" y="227"/>
                        </a:cubicBezTo>
                        <a:cubicBezTo>
                          <a:pt x="399" y="228"/>
                          <a:pt x="399" y="228"/>
                          <a:pt x="399" y="228"/>
                        </a:cubicBezTo>
                        <a:cubicBezTo>
                          <a:pt x="401" y="226"/>
                          <a:pt x="402" y="225"/>
                          <a:pt x="403" y="224"/>
                        </a:cubicBezTo>
                        <a:cubicBezTo>
                          <a:pt x="399" y="226"/>
                          <a:pt x="400" y="225"/>
                          <a:pt x="399" y="224"/>
                        </a:cubicBezTo>
                        <a:cubicBezTo>
                          <a:pt x="404" y="222"/>
                          <a:pt x="403" y="218"/>
                          <a:pt x="410" y="213"/>
                        </a:cubicBezTo>
                        <a:cubicBezTo>
                          <a:pt x="410" y="214"/>
                          <a:pt x="409" y="216"/>
                          <a:pt x="407" y="217"/>
                        </a:cubicBezTo>
                        <a:cubicBezTo>
                          <a:pt x="406" y="220"/>
                          <a:pt x="407" y="221"/>
                          <a:pt x="404" y="225"/>
                        </a:cubicBezTo>
                        <a:cubicBezTo>
                          <a:pt x="406" y="223"/>
                          <a:pt x="408" y="220"/>
                          <a:pt x="408" y="221"/>
                        </a:cubicBezTo>
                        <a:cubicBezTo>
                          <a:pt x="408" y="219"/>
                          <a:pt x="408" y="219"/>
                          <a:pt x="408" y="219"/>
                        </a:cubicBezTo>
                        <a:cubicBezTo>
                          <a:pt x="409" y="218"/>
                          <a:pt x="410" y="217"/>
                          <a:pt x="411" y="216"/>
                        </a:cubicBezTo>
                        <a:cubicBezTo>
                          <a:pt x="411" y="215"/>
                          <a:pt x="408" y="217"/>
                          <a:pt x="410" y="214"/>
                        </a:cubicBezTo>
                        <a:cubicBezTo>
                          <a:pt x="414" y="210"/>
                          <a:pt x="413" y="213"/>
                          <a:pt x="413" y="212"/>
                        </a:cubicBezTo>
                        <a:cubicBezTo>
                          <a:pt x="418" y="208"/>
                          <a:pt x="414" y="209"/>
                          <a:pt x="419" y="205"/>
                        </a:cubicBezTo>
                        <a:cubicBezTo>
                          <a:pt x="419" y="206"/>
                          <a:pt x="418" y="207"/>
                          <a:pt x="418" y="207"/>
                        </a:cubicBezTo>
                        <a:cubicBezTo>
                          <a:pt x="422" y="205"/>
                          <a:pt x="426" y="200"/>
                          <a:pt x="428" y="200"/>
                        </a:cubicBezTo>
                        <a:cubicBezTo>
                          <a:pt x="428" y="201"/>
                          <a:pt x="428" y="201"/>
                          <a:pt x="427" y="202"/>
                        </a:cubicBezTo>
                        <a:cubicBezTo>
                          <a:pt x="427" y="202"/>
                          <a:pt x="427" y="202"/>
                          <a:pt x="427" y="202"/>
                        </a:cubicBezTo>
                        <a:cubicBezTo>
                          <a:pt x="424" y="207"/>
                          <a:pt x="430" y="199"/>
                          <a:pt x="430" y="201"/>
                        </a:cubicBezTo>
                        <a:cubicBezTo>
                          <a:pt x="429" y="201"/>
                          <a:pt x="434" y="197"/>
                          <a:pt x="436" y="195"/>
                        </a:cubicBezTo>
                        <a:cubicBezTo>
                          <a:pt x="435" y="195"/>
                          <a:pt x="435" y="195"/>
                          <a:pt x="435" y="195"/>
                        </a:cubicBezTo>
                        <a:cubicBezTo>
                          <a:pt x="440" y="186"/>
                          <a:pt x="436" y="197"/>
                          <a:pt x="443" y="190"/>
                        </a:cubicBezTo>
                        <a:cubicBezTo>
                          <a:pt x="447" y="186"/>
                          <a:pt x="441" y="192"/>
                          <a:pt x="443" y="189"/>
                        </a:cubicBezTo>
                        <a:cubicBezTo>
                          <a:pt x="446" y="186"/>
                          <a:pt x="448" y="186"/>
                          <a:pt x="452" y="182"/>
                        </a:cubicBezTo>
                        <a:cubicBezTo>
                          <a:pt x="454" y="181"/>
                          <a:pt x="457" y="180"/>
                          <a:pt x="458" y="180"/>
                        </a:cubicBezTo>
                        <a:cubicBezTo>
                          <a:pt x="461" y="178"/>
                          <a:pt x="467" y="174"/>
                          <a:pt x="468" y="172"/>
                        </a:cubicBezTo>
                        <a:cubicBezTo>
                          <a:pt x="462" y="175"/>
                          <a:pt x="464" y="177"/>
                          <a:pt x="457" y="180"/>
                        </a:cubicBezTo>
                        <a:cubicBezTo>
                          <a:pt x="458" y="178"/>
                          <a:pt x="458" y="178"/>
                          <a:pt x="458" y="178"/>
                        </a:cubicBezTo>
                        <a:cubicBezTo>
                          <a:pt x="462" y="174"/>
                          <a:pt x="467" y="170"/>
                          <a:pt x="470" y="168"/>
                        </a:cubicBezTo>
                        <a:cubicBezTo>
                          <a:pt x="469" y="168"/>
                          <a:pt x="469" y="168"/>
                          <a:pt x="469" y="168"/>
                        </a:cubicBezTo>
                        <a:cubicBezTo>
                          <a:pt x="474" y="163"/>
                          <a:pt x="475" y="161"/>
                          <a:pt x="481" y="157"/>
                        </a:cubicBezTo>
                        <a:cubicBezTo>
                          <a:pt x="482" y="157"/>
                          <a:pt x="479" y="160"/>
                          <a:pt x="477" y="162"/>
                        </a:cubicBezTo>
                        <a:cubicBezTo>
                          <a:pt x="481" y="160"/>
                          <a:pt x="480" y="159"/>
                          <a:pt x="486" y="155"/>
                        </a:cubicBezTo>
                        <a:cubicBezTo>
                          <a:pt x="487" y="156"/>
                          <a:pt x="482" y="158"/>
                          <a:pt x="482" y="159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2"/>
                          <a:pt x="493" y="151"/>
                          <a:pt x="497" y="148"/>
                        </a:cubicBezTo>
                        <a:cubicBezTo>
                          <a:pt x="506" y="141"/>
                          <a:pt x="506" y="139"/>
                          <a:pt x="510" y="134"/>
                        </a:cubicBezTo>
                        <a:cubicBezTo>
                          <a:pt x="512" y="133"/>
                          <a:pt x="513" y="134"/>
                          <a:pt x="512" y="134"/>
                        </a:cubicBezTo>
                        <a:cubicBezTo>
                          <a:pt x="510" y="135"/>
                          <a:pt x="510" y="135"/>
                          <a:pt x="510" y="136"/>
                        </a:cubicBezTo>
                        <a:cubicBezTo>
                          <a:pt x="513" y="134"/>
                          <a:pt x="518" y="133"/>
                          <a:pt x="516" y="135"/>
                        </a:cubicBezTo>
                        <a:cubicBezTo>
                          <a:pt x="521" y="131"/>
                          <a:pt x="514" y="135"/>
                          <a:pt x="517" y="133"/>
                        </a:cubicBezTo>
                        <a:cubicBezTo>
                          <a:pt x="524" y="128"/>
                          <a:pt x="524" y="128"/>
                          <a:pt x="524" y="128"/>
                        </a:cubicBezTo>
                        <a:cubicBezTo>
                          <a:pt x="522" y="128"/>
                          <a:pt x="520" y="130"/>
                          <a:pt x="523" y="127"/>
                        </a:cubicBezTo>
                        <a:cubicBezTo>
                          <a:pt x="526" y="125"/>
                          <a:pt x="527" y="124"/>
                          <a:pt x="531" y="121"/>
                        </a:cubicBezTo>
                        <a:cubicBezTo>
                          <a:pt x="531" y="122"/>
                          <a:pt x="533" y="122"/>
                          <a:pt x="530" y="124"/>
                        </a:cubicBezTo>
                        <a:cubicBezTo>
                          <a:pt x="533" y="123"/>
                          <a:pt x="536" y="121"/>
                          <a:pt x="536" y="119"/>
                        </a:cubicBezTo>
                        <a:cubicBezTo>
                          <a:pt x="531" y="121"/>
                          <a:pt x="543" y="114"/>
                          <a:pt x="539" y="115"/>
                        </a:cubicBezTo>
                        <a:cubicBezTo>
                          <a:pt x="544" y="113"/>
                          <a:pt x="544" y="113"/>
                          <a:pt x="544" y="113"/>
                        </a:cubicBezTo>
                        <a:cubicBezTo>
                          <a:pt x="543" y="114"/>
                          <a:pt x="543" y="114"/>
                          <a:pt x="541" y="115"/>
                        </a:cubicBezTo>
                        <a:cubicBezTo>
                          <a:pt x="543" y="115"/>
                          <a:pt x="545" y="112"/>
                          <a:pt x="546" y="111"/>
                        </a:cubicBezTo>
                        <a:cubicBezTo>
                          <a:pt x="548" y="111"/>
                          <a:pt x="552" y="108"/>
                          <a:pt x="553" y="109"/>
                        </a:cubicBezTo>
                        <a:cubicBezTo>
                          <a:pt x="554" y="108"/>
                          <a:pt x="557" y="106"/>
                          <a:pt x="558" y="106"/>
                        </a:cubicBezTo>
                        <a:cubicBezTo>
                          <a:pt x="560" y="105"/>
                          <a:pt x="558" y="105"/>
                          <a:pt x="559" y="104"/>
                        </a:cubicBezTo>
                        <a:cubicBezTo>
                          <a:pt x="566" y="100"/>
                          <a:pt x="566" y="100"/>
                          <a:pt x="566" y="100"/>
                        </a:cubicBezTo>
                        <a:cubicBezTo>
                          <a:pt x="567" y="101"/>
                          <a:pt x="568" y="102"/>
                          <a:pt x="567" y="103"/>
                        </a:cubicBezTo>
                        <a:cubicBezTo>
                          <a:pt x="570" y="101"/>
                          <a:pt x="567" y="101"/>
                          <a:pt x="571" y="98"/>
                        </a:cubicBezTo>
                        <a:cubicBezTo>
                          <a:pt x="570" y="101"/>
                          <a:pt x="577" y="96"/>
                          <a:pt x="575" y="100"/>
                        </a:cubicBezTo>
                        <a:cubicBezTo>
                          <a:pt x="577" y="99"/>
                          <a:pt x="584" y="96"/>
                          <a:pt x="588" y="93"/>
                        </a:cubicBezTo>
                        <a:cubicBezTo>
                          <a:pt x="589" y="91"/>
                          <a:pt x="583" y="95"/>
                          <a:pt x="583" y="94"/>
                        </a:cubicBezTo>
                        <a:cubicBezTo>
                          <a:pt x="593" y="88"/>
                          <a:pt x="592" y="85"/>
                          <a:pt x="601" y="81"/>
                        </a:cubicBezTo>
                        <a:cubicBezTo>
                          <a:pt x="598" y="82"/>
                          <a:pt x="598" y="82"/>
                          <a:pt x="598" y="82"/>
                        </a:cubicBezTo>
                        <a:cubicBezTo>
                          <a:pt x="603" y="79"/>
                          <a:pt x="602" y="80"/>
                          <a:pt x="605" y="77"/>
                        </a:cubicBezTo>
                        <a:cubicBezTo>
                          <a:pt x="604" y="79"/>
                          <a:pt x="612" y="78"/>
                          <a:pt x="620" y="74"/>
                        </a:cubicBezTo>
                        <a:cubicBezTo>
                          <a:pt x="620" y="73"/>
                          <a:pt x="615" y="75"/>
                          <a:pt x="616" y="73"/>
                        </a:cubicBezTo>
                        <a:cubicBezTo>
                          <a:pt x="621" y="70"/>
                          <a:pt x="621" y="70"/>
                          <a:pt x="621" y="70"/>
                        </a:cubicBezTo>
                        <a:cubicBezTo>
                          <a:pt x="622" y="70"/>
                          <a:pt x="621" y="71"/>
                          <a:pt x="620" y="71"/>
                        </a:cubicBezTo>
                        <a:cubicBezTo>
                          <a:pt x="625" y="69"/>
                          <a:pt x="630" y="69"/>
                          <a:pt x="631" y="67"/>
                        </a:cubicBezTo>
                        <a:cubicBezTo>
                          <a:pt x="637" y="67"/>
                          <a:pt x="637" y="67"/>
                          <a:pt x="637" y="67"/>
                        </a:cubicBezTo>
                        <a:cubicBezTo>
                          <a:pt x="634" y="67"/>
                          <a:pt x="634" y="67"/>
                          <a:pt x="634" y="67"/>
                        </a:cubicBezTo>
                        <a:cubicBezTo>
                          <a:pt x="635" y="66"/>
                          <a:pt x="640" y="63"/>
                          <a:pt x="641" y="62"/>
                        </a:cubicBezTo>
                        <a:cubicBezTo>
                          <a:pt x="646" y="59"/>
                          <a:pt x="649" y="59"/>
                          <a:pt x="652" y="59"/>
                        </a:cubicBezTo>
                        <a:cubicBezTo>
                          <a:pt x="651" y="58"/>
                          <a:pt x="648" y="58"/>
                          <a:pt x="652" y="56"/>
                        </a:cubicBezTo>
                        <a:cubicBezTo>
                          <a:pt x="653" y="58"/>
                          <a:pt x="662" y="53"/>
                          <a:pt x="662" y="54"/>
                        </a:cubicBezTo>
                        <a:cubicBezTo>
                          <a:pt x="664" y="54"/>
                          <a:pt x="668" y="53"/>
                          <a:pt x="667" y="52"/>
                        </a:cubicBezTo>
                        <a:cubicBezTo>
                          <a:pt x="668" y="54"/>
                          <a:pt x="668" y="54"/>
                          <a:pt x="668" y="54"/>
                        </a:cubicBezTo>
                        <a:cubicBezTo>
                          <a:pt x="667" y="52"/>
                          <a:pt x="674" y="49"/>
                          <a:pt x="679" y="47"/>
                        </a:cubicBezTo>
                        <a:cubicBezTo>
                          <a:pt x="679" y="50"/>
                          <a:pt x="684" y="45"/>
                          <a:pt x="688" y="46"/>
                        </a:cubicBezTo>
                        <a:cubicBezTo>
                          <a:pt x="688" y="44"/>
                          <a:pt x="696" y="43"/>
                          <a:pt x="697" y="41"/>
                        </a:cubicBezTo>
                        <a:cubicBezTo>
                          <a:pt x="701" y="39"/>
                          <a:pt x="701" y="41"/>
                          <a:pt x="702" y="41"/>
                        </a:cubicBezTo>
                        <a:cubicBezTo>
                          <a:pt x="704" y="40"/>
                          <a:pt x="704" y="40"/>
                          <a:pt x="704" y="40"/>
                        </a:cubicBezTo>
                        <a:cubicBezTo>
                          <a:pt x="706" y="40"/>
                          <a:pt x="713" y="38"/>
                          <a:pt x="718" y="37"/>
                        </a:cubicBezTo>
                        <a:cubicBezTo>
                          <a:pt x="722" y="35"/>
                          <a:pt x="722" y="35"/>
                          <a:pt x="722" y="35"/>
                        </a:cubicBezTo>
                        <a:cubicBezTo>
                          <a:pt x="723" y="35"/>
                          <a:pt x="723" y="35"/>
                          <a:pt x="723" y="35"/>
                        </a:cubicBezTo>
                        <a:cubicBezTo>
                          <a:pt x="724" y="34"/>
                          <a:pt x="727" y="33"/>
                          <a:pt x="725" y="33"/>
                        </a:cubicBezTo>
                        <a:cubicBezTo>
                          <a:pt x="727" y="33"/>
                          <a:pt x="727" y="33"/>
                          <a:pt x="727" y="33"/>
                        </a:cubicBezTo>
                        <a:cubicBezTo>
                          <a:pt x="727" y="31"/>
                          <a:pt x="730" y="31"/>
                          <a:pt x="735" y="29"/>
                        </a:cubicBezTo>
                        <a:cubicBezTo>
                          <a:pt x="736" y="29"/>
                          <a:pt x="736" y="30"/>
                          <a:pt x="735" y="30"/>
                        </a:cubicBezTo>
                        <a:cubicBezTo>
                          <a:pt x="737" y="30"/>
                          <a:pt x="736" y="31"/>
                          <a:pt x="738" y="31"/>
                        </a:cubicBezTo>
                        <a:cubicBezTo>
                          <a:pt x="736" y="31"/>
                          <a:pt x="745" y="26"/>
                          <a:pt x="739" y="27"/>
                        </a:cubicBezTo>
                        <a:cubicBezTo>
                          <a:pt x="738" y="26"/>
                          <a:pt x="741" y="25"/>
                          <a:pt x="744" y="24"/>
                        </a:cubicBezTo>
                        <a:cubicBezTo>
                          <a:pt x="745" y="26"/>
                          <a:pt x="745" y="26"/>
                          <a:pt x="745" y="26"/>
                        </a:cubicBezTo>
                        <a:cubicBezTo>
                          <a:pt x="748" y="23"/>
                          <a:pt x="748" y="23"/>
                          <a:pt x="748" y="23"/>
                        </a:cubicBezTo>
                        <a:cubicBezTo>
                          <a:pt x="751" y="22"/>
                          <a:pt x="753" y="23"/>
                          <a:pt x="756" y="22"/>
                        </a:cubicBezTo>
                        <a:cubicBezTo>
                          <a:pt x="753" y="23"/>
                          <a:pt x="750" y="27"/>
                          <a:pt x="758" y="25"/>
                        </a:cubicBezTo>
                        <a:cubicBezTo>
                          <a:pt x="754" y="26"/>
                          <a:pt x="752" y="28"/>
                          <a:pt x="750" y="28"/>
                        </a:cubicBezTo>
                        <a:cubicBezTo>
                          <a:pt x="752" y="28"/>
                          <a:pt x="752" y="28"/>
                          <a:pt x="750" y="29"/>
                        </a:cubicBezTo>
                        <a:cubicBezTo>
                          <a:pt x="756" y="27"/>
                          <a:pt x="752" y="28"/>
                          <a:pt x="758" y="26"/>
                        </a:cubicBezTo>
                        <a:cubicBezTo>
                          <a:pt x="758" y="28"/>
                          <a:pt x="759" y="28"/>
                          <a:pt x="764" y="27"/>
                        </a:cubicBezTo>
                        <a:cubicBezTo>
                          <a:pt x="760" y="27"/>
                          <a:pt x="760" y="27"/>
                          <a:pt x="760" y="27"/>
                        </a:cubicBezTo>
                        <a:cubicBezTo>
                          <a:pt x="761" y="27"/>
                          <a:pt x="761" y="27"/>
                          <a:pt x="761" y="26"/>
                        </a:cubicBezTo>
                        <a:cubicBezTo>
                          <a:pt x="760" y="27"/>
                          <a:pt x="759" y="26"/>
                          <a:pt x="759" y="26"/>
                        </a:cubicBezTo>
                        <a:cubicBezTo>
                          <a:pt x="760" y="26"/>
                          <a:pt x="765" y="23"/>
                          <a:pt x="766" y="23"/>
                        </a:cubicBezTo>
                        <a:cubicBezTo>
                          <a:pt x="760" y="22"/>
                          <a:pt x="776" y="19"/>
                          <a:pt x="772" y="19"/>
                        </a:cubicBezTo>
                        <a:cubicBezTo>
                          <a:pt x="773" y="18"/>
                          <a:pt x="777" y="17"/>
                          <a:pt x="777" y="18"/>
                        </a:cubicBezTo>
                        <a:cubicBezTo>
                          <a:pt x="772" y="20"/>
                          <a:pt x="781" y="19"/>
                          <a:pt x="781" y="20"/>
                        </a:cubicBezTo>
                        <a:cubicBezTo>
                          <a:pt x="782" y="19"/>
                          <a:pt x="777" y="20"/>
                          <a:pt x="779" y="19"/>
                        </a:cubicBezTo>
                        <a:cubicBezTo>
                          <a:pt x="782" y="18"/>
                          <a:pt x="784" y="19"/>
                          <a:pt x="786" y="19"/>
                        </a:cubicBezTo>
                        <a:cubicBezTo>
                          <a:pt x="785" y="19"/>
                          <a:pt x="785" y="19"/>
                          <a:pt x="785" y="19"/>
                        </a:cubicBezTo>
                        <a:cubicBezTo>
                          <a:pt x="789" y="19"/>
                          <a:pt x="789" y="19"/>
                          <a:pt x="789" y="19"/>
                        </a:cubicBezTo>
                        <a:cubicBezTo>
                          <a:pt x="790" y="18"/>
                          <a:pt x="785" y="19"/>
                          <a:pt x="789" y="17"/>
                        </a:cubicBezTo>
                        <a:cubicBezTo>
                          <a:pt x="790" y="18"/>
                          <a:pt x="794" y="16"/>
                          <a:pt x="794" y="17"/>
                        </a:cubicBezTo>
                        <a:cubicBezTo>
                          <a:pt x="792" y="18"/>
                          <a:pt x="794" y="19"/>
                          <a:pt x="790" y="20"/>
                        </a:cubicBezTo>
                        <a:cubicBezTo>
                          <a:pt x="793" y="20"/>
                          <a:pt x="802" y="18"/>
                          <a:pt x="798" y="17"/>
                        </a:cubicBezTo>
                        <a:cubicBezTo>
                          <a:pt x="802" y="17"/>
                          <a:pt x="802" y="17"/>
                          <a:pt x="802" y="17"/>
                        </a:cubicBezTo>
                        <a:cubicBezTo>
                          <a:pt x="800" y="16"/>
                          <a:pt x="793" y="16"/>
                          <a:pt x="800" y="15"/>
                        </a:cubicBezTo>
                        <a:cubicBezTo>
                          <a:pt x="800" y="15"/>
                          <a:pt x="800" y="15"/>
                          <a:pt x="800" y="15"/>
                        </a:cubicBezTo>
                        <a:cubicBezTo>
                          <a:pt x="805" y="13"/>
                          <a:pt x="805" y="13"/>
                          <a:pt x="805" y="13"/>
                        </a:cubicBezTo>
                        <a:cubicBezTo>
                          <a:pt x="807" y="14"/>
                          <a:pt x="807" y="14"/>
                          <a:pt x="807" y="14"/>
                        </a:cubicBezTo>
                        <a:cubicBezTo>
                          <a:pt x="807" y="13"/>
                          <a:pt x="808" y="13"/>
                          <a:pt x="810" y="13"/>
                        </a:cubicBezTo>
                        <a:cubicBezTo>
                          <a:pt x="810" y="13"/>
                          <a:pt x="812" y="13"/>
                          <a:pt x="812" y="14"/>
                        </a:cubicBezTo>
                        <a:cubicBezTo>
                          <a:pt x="817" y="13"/>
                          <a:pt x="817" y="12"/>
                          <a:pt x="817" y="12"/>
                        </a:cubicBezTo>
                        <a:cubicBezTo>
                          <a:pt x="820" y="11"/>
                          <a:pt x="821" y="11"/>
                          <a:pt x="820" y="12"/>
                        </a:cubicBezTo>
                        <a:cubicBezTo>
                          <a:pt x="824" y="12"/>
                          <a:pt x="831" y="11"/>
                          <a:pt x="834" y="11"/>
                        </a:cubicBezTo>
                        <a:cubicBezTo>
                          <a:pt x="839" y="10"/>
                          <a:pt x="833" y="11"/>
                          <a:pt x="836" y="10"/>
                        </a:cubicBezTo>
                        <a:cubicBezTo>
                          <a:pt x="841" y="12"/>
                          <a:pt x="854" y="9"/>
                          <a:pt x="863" y="8"/>
                        </a:cubicBezTo>
                        <a:cubicBezTo>
                          <a:pt x="860" y="6"/>
                          <a:pt x="865" y="7"/>
                          <a:pt x="867" y="5"/>
                        </a:cubicBezTo>
                        <a:cubicBezTo>
                          <a:pt x="865" y="6"/>
                          <a:pt x="875" y="7"/>
                          <a:pt x="868" y="8"/>
                        </a:cubicBezTo>
                        <a:cubicBezTo>
                          <a:pt x="872" y="7"/>
                          <a:pt x="872" y="7"/>
                          <a:pt x="872" y="7"/>
                        </a:cubicBezTo>
                        <a:cubicBezTo>
                          <a:pt x="876" y="8"/>
                          <a:pt x="865" y="9"/>
                          <a:pt x="870" y="10"/>
                        </a:cubicBezTo>
                        <a:cubicBezTo>
                          <a:pt x="875" y="9"/>
                          <a:pt x="878" y="7"/>
                          <a:pt x="884" y="7"/>
                        </a:cubicBezTo>
                        <a:cubicBezTo>
                          <a:pt x="882" y="9"/>
                          <a:pt x="889" y="7"/>
                          <a:pt x="888" y="9"/>
                        </a:cubicBezTo>
                        <a:cubicBezTo>
                          <a:pt x="887" y="9"/>
                          <a:pt x="885" y="9"/>
                          <a:pt x="883" y="9"/>
                        </a:cubicBezTo>
                        <a:cubicBezTo>
                          <a:pt x="884" y="9"/>
                          <a:pt x="884" y="9"/>
                          <a:pt x="884" y="9"/>
                        </a:cubicBezTo>
                        <a:cubicBezTo>
                          <a:pt x="896" y="9"/>
                          <a:pt x="887" y="7"/>
                          <a:pt x="894" y="6"/>
                        </a:cubicBezTo>
                        <a:cubicBezTo>
                          <a:pt x="901" y="6"/>
                          <a:pt x="899" y="7"/>
                          <a:pt x="900" y="8"/>
                        </a:cubicBezTo>
                        <a:cubicBezTo>
                          <a:pt x="901" y="8"/>
                          <a:pt x="904" y="8"/>
                          <a:pt x="906" y="8"/>
                        </a:cubicBezTo>
                        <a:cubicBezTo>
                          <a:pt x="902" y="9"/>
                          <a:pt x="898" y="7"/>
                          <a:pt x="900" y="6"/>
                        </a:cubicBezTo>
                        <a:cubicBezTo>
                          <a:pt x="903" y="7"/>
                          <a:pt x="911" y="6"/>
                          <a:pt x="913" y="5"/>
                        </a:cubicBezTo>
                        <a:cubicBezTo>
                          <a:pt x="902" y="3"/>
                          <a:pt x="906" y="5"/>
                          <a:pt x="896" y="3"/>
                        </a:cubicBezTo>
                        <a:cubicBezTo>
                          <a:pt x="895" y="4"/>
                          <a:pt x="895" y="5"/>
                          <a:pt x="889" y="5"/>
                        </a:cubicBezTo>
                        <a:cubicBezTo>
                          <a:pt x="893" y="4"/>
                          <a:pt x="889" y="4"/>
                          <a:pt x="888" y="4"/>
                        </a:cubicBezTo>
                        <a:cubicBezTo>
                          <a:pt x="889" y="5"/>
                          <a:pt x="884" y="4"/>
                          <a:pt x="882" y="5"/>
                        </a:cubicBezTo>
                        <a:cubicBezTo>
                          <a:pt x="880" y="4"/>
                          <a:pt x="885" y="2"/>
                          <a:pt x="880" y="2"/>
                        </a:cubicBezTo>
                        <a:cubicBezTo>
                          <a:pt x="879" y="5"/>
                          <a:pt x="879" y="5"/>
                          <a:pt x="879" y="5"/>
                        </a:cubicBezTo>
                        <a:cubicBezTo>
                          <a:pt x="876" y="4"/>
                          <a:pt x="879" y="3"/>
                          <a:pt x="875" y="4"/>
                        </a:cubicBezTo>
                        <a:cubicBezTo>
                          <a:pt x="877" y="2"/>
                          <a:pt x="874" y="2"/>
                          <a:pt x="880" y="1"/>
                        </a:cubicBezTo>
                        <a:cubicBezTo>
                          <a:pt x="872" y="0"/>
                          <a:pt x="868" y="3"/>
                          <a:pt x="862" y="4"/>
                        </a:cubicBezTo>
                        <a:cubicBezTo>
                          <a:pt x="863" y="4"/>
                          <a:pt x="863" y="4"/>
                          <a:pt x="864" y="4"/>
                        </a:cubicBezTo>
                        <a:cubicBezTo>
                          <a:pt x="862" y="4"/>
                          <a:pt x="860" y="4"/>
                          <a:pt x="858" y="5"/>
                        </a:cubicBezTo>
                        <a:cubicBezTo>
                          <a:pt x="854" y="4"/>
                          <a:pt x="861" y="3"/>
                          <a:pt x="860" y="3"/>
                        </a:cubicBezTo>
                        <a:cubicBezTo>
                          <a:pt x="854" y="3"/>
                          <a:pt x="854" y="3"/>
                          <a:pt x="854" y="3"/>
                        </a:cubicBezTo>
                        <a:cubicBezTo>
                          <a:pt x="853" y="3"/>
                          <a:pt x="853" y="3"/>
                          <a:pt x="853" y="3"/>
                        </a:cubicBezTo>
                        <a:cubicBezTo>
                          <a:pt x="852" y="4"/>
                          <a:pt x="850" y="4"/>
                          <a:pt x="850" y="4"/>
                        </a:cubicBezTo>
                        <a:cubicBezTo>
                          <a:pt x="851" y="3"/>
                          <a:pt x="852" y="2"/>
                          <a:pt x="853" y="1"/>
                        </a:cubicBezTo>
                        <a:cubicBezTo>
                          <a:pt x="847" y="3"/>
                          <a:pt x="847" y="3"/>
                          <a:pt x="847" y="3"/>
                        </a:cubicBezTo>
                        <a:cubicBezTo>
                          <a:pt x="847" y="3"/>
                          <a:pt x="841" y="3"/>
                          <a:pt x="846" y="2"/>
                        </a:cubicBezTo>
                        <a:cubicBezTo>
                          <a:pt x="836" y="3"/>
                          <a:pt x="836" y="3"/>
                          <a:pt x="836" y="3"/>
                        </a:cubicBezTo>
                        <a:cubicBezTo>
                          <a:pt x="835" y="2"/>
                          <a:pt x="835" y="2"/>
                          <a:pt x="835" y="2"/>
                        </a:cubicBezTo>
                        <a:cubicBezTo>
                          <a:pt x="832" y="2"/>
                          <a:pt x="832" y="3"/>
                          <a:pt x="835" y="2"/>
                        </a:cubicBezTo>
                        <a:cubicBezTo>
                          <a:pt x="832" y="2"/>
                          <a:pt x="820" y="7"/>
                          <a:pt x="821" y="4"/>
                        </a:cubicBezTo>
                        <a:cubicBezTo>
                          <a:pt x="814" y="6"/>
                          <a:pt x="811" y="6"/>
                          <a:pt x="801" y="8"/>
                        </a:cubicBezTo>
                        <a:cubicBezTo>
                          <a:pt x="808" y="6"/>
                          <a:pt x="793" y="8"/>
                          <a:pt x="800" y="6"/>
                        </a:cubicBezTo>
                        <a:cubicBezTo>
                          <a:pt x="796" y="6"/>
                          <a:pt x="795" y="8"/>
                          <a:pt x="791" y="9"/>
                        </a:cubicBezTo>
                        <a:cubicBezTo>
                          <a:pt x="788" y="9"/>
                          <a:pt x="789" y="7"/>
                          <a:pt x="793" y="6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5" y="9"/>
                          <a:pt x="785" y="9"/>
                          <a:pt x="785" y="9"/>
                        </a:cubicBezTo>
                        <a:cubicBezTo>
                          <a:pt x="781" y="9"/>
                          <a:pt x="784" y="7"/>
                          <a:pt x="780" y="8"/>
                        </a:cubicBezTo>
                        <a:cubicBezTo>
                          <a:pt x="779" y="9"/>
                          <a:pt x="779" y="9"/>
                          <a:pt x="779" y="9"/>
                        </a:cubicBezTo>
                        <a:cubicBezTo>
                          <a:pt x="776" y="9"/>
                          <a:pt x="776" y="9"/>
                          <a:pt x="776" y="9"/>
                        </a:cubicBezTo>
                        <a:cubicBezTo>
                          <a:pt x="777" y="9"/>
                          <a:pt x="775" y="10"/>
                          <a:pt x="772" y="11"/>
                        </a:cubicBezTo>
                        <a:cubicBezTo>
                          <a:pt x="772" y="11"/>
                          <a:pt x="772" y="11"/>
                          <a:pt x="772" y="11"/>
                        </a:cubicBezTo>
                        <a:cubicBezTo>
                          <a:pt x="769" y="12"/>
                          <a:pt x="769" y="12"/>
                          <a:pt x="769" y="12"/>
                        </a:cubicBezTo>
                        <a:cubicBezTo>
                          <a:pt x="772" y="10"/>
                          <a:pt x="765" y="12"/>
                          <a:pt x="767" y="11"/>
                        </a:cubicBezTo>
                        <a:cubicBezTo>
                          <a:pt x="764" y="11"/>
                          <a:pt x="764" y="11"/>
                          <a:pt x="758" y="13"/>
                        </a:cubicBezTo>
                        <a:cubicBezTo>
                          <a:pt x="759" y="14"/>
                          <a:pt x="759" y="14"/>
                          <a:pt x="759" y="14"/>
                        </a:cubicBezTo>
                        <a:cubicBezTo>
                          <a:pt x="752" y="16"/>
                          <a:pt x="759" y="12"/>
                          <a:pt x="753" y="14"/>
                        </a:cubicBezTo>
                        <a:cubicBezTo>
                          <a:pt x="753" y="14"/>
                          <a:pt x="753" y="14"/>
                          <a:pt x="753" y="14"/>
                        </a:cubicBezTo>
                        <a:cubicBezTo>
                          <a:pt x="745" y="15"/>
                          <a:pt x="740" y="19"/>
                          <a:pt x="733" y="19"/>
                        </a:cubicBezTo>
                        <a:cubicBezTo>
                          <a:pt x="737" y="18"/>
                          <a:pt x="735" y="17"/>
                          <a:pt x="735" y="18"/>
                        </a:cubicBezTo>
                        <a:cubicBezTo>
                          <a:pt x="730" y="19"/>
                          <a:pt x="722" y="22"/>
                          <a:pt x="716" y="24"/>
                        </a:cubicBezTo>
                        <a:cubicBezTo>
                          <a:pt x="714" y="24"/>
                          <a:pt x="713" y="23"/>
                          <a:pt x="708" y="24"/>
                        </a:cubicBezTo>
                        <a:cubicBezTo>
                          <a:pt x="704" y="26"/>
                          <a:pt x="703" y="26"/>
                          <a:pt x="702" y="27"/>
                        </a:cubicBezTo>
                        <a:cubicBezTo>
                          <a:pt x="698" y="28"/>
                          <a:pt x="691" y="31"/>
                          <a:pt x="690" y="30"/>
                        </a:cubicBezTo>
                        <a:cubicBezTo>
                          <a:pt x="690" y="31"/>
                          <a:pt x="687" y="31"/>
                          <a:pt x="685" y="33"/>
                        </a:cubicBezTo>
                        <a:cubicBezTo>
                          <a:pt x="684" y="32"/>
                          <a:pt x="684" y="32"/>
                          <a:pt x="684" y="32"/>
                        </a:cubicBezTo>
                        <a:cubicBezTo>
                          <a:pt x="685" y="33"/>
                          <a:pt x="685" y="33"/>
                          <a:pt x="685" y="33"/>
                        </a:cubicBezTo>
                        <a:cubicBezTo>
                          <a:pt x="677" y="33"/>
                          <a:pt x="674" y="38"/>
                          <a:pt x="666" y="39"/>
                        </a:cubicBezTo>
                        <a:cubicBezTo>
                          <a:pt x="667" y="39"/>
                          <a:pt x="667" y="39"/>
                          <a:pt x="667" y="39"/>
                        </a:cubicBezTo>
                        <a:cubicBezTo>
                          <a:pt x="665" y="40"/>
                          <a:pt x="665" y="40"/>
                          <a:pt x="665" y="40"/>
                        </a:cubicBezTo>
                        <a:cubicBezTo>
                          <a:pt x="664" y="40"/>
                          <a:pt x="665" y="39"/>
                          <a:pt x="665" y="38"/>
                        </a:cubicBezTo>
                        <a:cubicBezTo>
                          <a:pt x="661" y="40"/>
                          <a:pt x="656" y="42"/>
                          <a:pt x="652" y="43"/>
                        </a:cubicBezTo>
                        <a:cubicBezTo>
                          <a:pt x="654" y="43"/>
                          <a:pt x="654" y="43"/>
                          <a:pt x="654" y="43"/>
                        </a:cubicBezTo>
                        <a:cubicBezTo>
                          <a:pt x="652" y="44"/>
                          <a:pt x="650" y="46"/>
                          <a:pt x="647" y="47"/>
                        </a:cubicBezTo>
                        <a:cubicBezTo>
                          <a:pt x="651" y="43"/>
                          <a:pt x="642" y="48"/>
                          <a:pt x="641" y="48"/>
                        </a:cubicBezTo>
                        <a:cubicBezTo>
                          <a:pt x="644" y="46"/>
                          <a:pt x="644" y="46"/>
                          <a:pt x="644" y="46"/>
                        </a:cubicBezTo>
                        <a:cubicBezTo>
                          <a:pt x="640" y="48"/>
                          <a:pt x="640" y="48"/>
                          <a:pt x="641" y="49"/>
                        </a:cubicBezTo>
                        <a:cubicBezTo>
                          <a:pt x="636" y="51"/>
                          <a:pt x="636" y="48"/>
                          <a:pt x="632" y="51"/>
                        </a:cubicBezTo>
                        <a:cubicBezTo>
                          <a:pt x="635" y="50"/>
                          <a:pt x="635" y="50"/>
                          <a:pt x="635" y="50"/>
                        </a:cubicBezTo>
                        <a:cubicBezTo>
                          <a:pt x="637" y="50"/>
                          <a:pt x="635" y="52"/>
                          <a:pt x="632" y="53"/>
                        </a:cubicBezTo>
                        <a:cubicBezTo>
                          <a:pt x="632" y="53"/>
                          <a:pt x="630" y="53"/>
                          <a:pt x="632" y="52"/>
                        </a:cubicBezTo>
                        <a:cubicBezTo>
                          <a:pt x="628" y="54"/>
                          <a:pt x="622" y="57"/>
                          <a:pt x="620" y="58"/>
                        </a:cubicBezTo>
                        <a:cubicBezTo>
                          <a:pt x="618" y="58"/>
                          <a:pt x="618" y="57"/>
                          <a:pt x="619" y="57"/>
                        </a:cubicBezTo>
                        <a:cubicBezTo>
                          <a:pt x="611" y="61"/>
                          <a:pt x="616" y="58"/>
                          <a:pt x="608" y="63"/>
                        </a:cubicBezTo>
                        <a:cubicBezTo>
                          <a:pt x="607" y="62"/>
                          <a:pt x="607" y="62"/>
                          <a:pt x="607" y="62"/>
                        </a:cubicBezTo>
                        <a:cubicBezTo>
                          <a:pt x="605" y="64"/>
                          <a:pt x="605" y="64"/>
                          <a:pt x="605" y="64"/>
                        </a:cubicBezTo>
                        <a:cubicBezTo>
                          <a:pt x="600" y="65"/>
                          <a:pt x="600" y="65"/>
                          <a:pt x="600" y="65"/>
                        </a:cubicBezTo>
                        <a:cubicBezTo>
                          <a:pt x="602" y="65"/>
                          <a:pt x="602" y="65"/>
                          <a:pt x="602" y="65"/>
                        </a:cubicBezTo>
                        <a:cubicBezTo>
                          <a:pt x="599" y="67"/>
                          <a:pt x="598" y="68"/>
                          <a:pt x="595" y="69"/>
                        </a:cubicBezTo>
                        <a:cubicBezTo>
                          <a:pt x="595" y="68"/>
                          <a:pt x="595" y="68"/>
                          <a:pt x="595" y="68"/>
                        </a:cubicBezTo>
                        <a:cubicBezTo>
                          <a:pt x="588" y="72"/>
                          <a:pt x="586" y="71"/>
                          <a:pt x="579" y="76"/>
                        </a:cubicBezTo>
                        <a:cubicBezTo>
                          <a:pt x="579" y="76"/>
                          <a:pt x="580" y="75"/>
                          <a:pt x="580" y="74"/>
                        </a:cubicBezTo>
                        <a:cubicBezTo>
                          <a:pt x="574" y="79"/>
                          <a:pt x="575" y="76"/>
                          <a:pt x="569" y="81"/>
                        </a:cubicBezTo>
                        <a:cubicBezTo>
                          <a:pt x="569" y="80"/>
                          <a:pt x="568" y="80"/>
                          <a:pt x="568" y="80"/>
                        </a:cubicBezTo>
                        <a:cubicBezTo>
                          <a:pt x="565" y="82"/>
                          <a:pt x="565" y="82"/>
                          <a:pt x="565" y="82"/>
                        </a:cubicBezTo>
                        <a:cubicBezTo>
                          <a:pt x="565" y="81"/>
                          <a:pt x="565" y="81"/>
                          <a:pt x="565" y="81"/>
                        </a:cubicBezTo>
                        <a:cubicBezTo>
                          <a:pt x="563" y="84"/>
                          <a:pt x="563" y="84"/>
                          <a:pt x="563" y="84"/>
                        </a:cubicBezTo>
                        <a:cubicBezTo>
                          <a:pt x="561" y="84"/>
                          <a:pt x="561" y="84"/>
                          <a:pt x="561" y="84"/>
                        </a:cubicBezTo>
                        <a:cubicBezTo>
                          <a:pt x="560" y="85"/>
                          <a:pt x="560" y="85"/>
                          <a:pt x="560" y="85"/>
                        </a:cubicBezTo>
                        <a:cubicBezTo>
                          <a:pt x="556" y="85"/>
                          <a:pt x="552" y="89"/>
                          <a:pt x="547" y="90"/>
                        </a:cubicBezTo>
                        <a:cubicBezTo>
                          <a:pt x="548" y="91"/>
                          <a:pt x="548" y="91"/>
                          <a:pt x="548" y="91"/>
                        </a:cubicBezTo>
                        <a:cubicBezTo>
                          <a:pt x="539" y="100"/>
                          <a:pt x="522" y="104"/>
                          <a:pt x="510" y="114"/>
                        </a:cubicBezTo>
                        <a:cubicBezTo>
                          <a:pt x="510" y="113"/>
                          <a:pt x="510" y="113"/>
                          <a:pt x="510" y="113"/>
                        </a:cubicBezTo>
                        <a:cubicBezTo>
                          <a:pt x="505" y="118"/>
                          <a:pt x="505" y="118"/>
                          <a:pt x="505" y="118"/>
                        </a:cubicBezTo>
                        <a:cubicBezTo>
                          <a:pt x="502" y="119"/>
                          <a:pt x="507" y="116"/>
                          <a:pt x="505" y="116"/>
                        </a:cubicBezTo>
                        <a:cubicBezTo>
                          <a:pt x="500" y="120"/>
                          <a:pt x="504" y="119"/>
                          <a:pt x="498" y="123"/>
                        </a:cubicBezTo>
                        <a:cubicBezTo>
                          <a:pt x="494" y="125"/>
                          <a:pt x="498" y="122"/>
                          <a:pt x="500" y="120"/>
                        </a:cubicBezTo>
                        <a:cubicBezTo>
                          <a:pt x="494" y="125"/>
                          <a:pt x="485" y="132"/>
                          <a:pt x="481" y="134"/>
                        </a:cubicBezTo>
                        <a:cubicBezTo>
                          <a:pt x="481" y="135"/>
                          <a:pt x="480" y="135"/>
                          <a:pt x="481" y="135"/>
                        </a:cubicBezTo>
                        <a:cubicBezTo>
                          <a:pt x="477" y="138"/>
                          <a:pt x="472" y="142"/>
                          <a:pt x="467" y="145"/>
                        </a:cubicBezTo>
                        <a:cubicBezTo>
                          <a:pt x="467" y="144"/>
                          <a:pt x="468" y="143"/>
                          <a:pt x="469" y="143"/>
                        </a:cubicBezTo>
                        <a:cubicBezTo>
                          <a:pt x="467" y="144"/>
                          <a:pt x="465" y="145"/>
                          <a:pt x="464" y="146"/>
                        </a:cubicBezTo>
                        <a:cubicBezTo>
                          <a:pt x="465" y="144"/>
                          <a:pt x="465" y="144"/>
                          <a:pt x="465" y="144"/>
                        </a:cubicBezTo>
                        <a:cubicBezTo>
                          <a:pt x="462" y="147"/>
                          <a:pt x="456" y="152"/>
                          <a:pt x="454" y="152"/>
                        </a:cubicBezTo>
                        <a:cubicBezTo>
                          <a:pt x="455" y="152"/>
                          <a:pt x="455" y="153"/>
                          <a:pt x="453" y="155"/>
                        </a:cubicBezTo>
                        <a:cubicBezTo>
                          <a:pt x="450" y="155"/>
                          <a:pt x="445" y="162"/>
                          <a:pt x="440" y="165"/>
                        </a:cubicBezTo>
                        <a:cubicBezTo>
                          <a:pt x="440" y="164"/>
                          <a:pt x="444" y="161"/>
                          <a:pt x="443" y="162"/>
                        </a:cubicBezTo>
                        <a:cubicBezTo>
                          <a:pt x="440" y="163"/>
                          <a:pt x="439" y="166"/>
                          <a:pt x="437" y="168"/>
                        </a:cubicBezTo>
                        <a:cubicBezTo>
                          <a:pt x="437" y="167"/>
                          <a:pt x="437" y="167"/>
                          <a:pt x="437" y="167"/>
                        </a:cubicBezTo>
                        <a:cubicBezTo>
                          <a:pt x="427" y="176"/>
                          <a:pt x="427" y="176"/>
                          <a:pt x="427" y="176"/>
                        </a:cubicBezTo>
                        <a:cubicBezTo>
                          <a:pt x="425" y="176"/>
                          <a:pt x="418" y="184"/>
                          <a:pt x="418" y="183"/>
                        </a:cubicBezTo>
                        <a:cubicBezTo>
                          <a:pt x="414" y="186"/>
                          <a:pt x="421" y="181"/>
                          <a:pt x="417" y="185"/>
                        </a:cubicBezTo>
                        <a:cubicBezTo>
                          <a:pt x="415" y="185"/>
                          <a:pt x="413" y="189"/>
                          <a:pt x="412" y="188"/>
                        </a:cubicBezTo>
                        <a:cubicBezTo>
                          <a:pt x="413" y="187"/>
                          <a:pt x="413" y="187"/>
                          <a:pt x="413" y="187"/>
                        </a:cubicBezTo>
                        <a:cubicBezTo>
                          <a:pt x="410" y="190"/>
                          <a:pt x="410" y="190"/>
                          <a:pt x="410" y="190"/>
                        </a:cubicBezTo>
                        <a:cubicBezTo>
                          <a:pt x="411" y="187"/>
                          <a:pt x="411" y="187"/>
                          <a:pt x="411" y="187"/>
                        </a:cubicBezTo>
                        <a:cubicBezTo>
                          <a:pt x="408" y="190"/>
                          <a:pt x="407" y="193"/>
                          <a:pt x="408" y="193"/>
                        </a:cubicBezTo>
                        <a:cubicBezTo>
                          <a:pt x="405" y="195"/>
                          <a:pt x="401" y="199"/>
                          <a:pt x="399" y="199"/>
                        </a:cubicBezTo>
                        <a:cubicBezTo>
                          <a:pt x="400" y="198"/>
                          <a:pt x="400" y="198"/>
                          <a:pt x="400" y="198"/>
                        </a:cubicBezTo>
                        <a:cubicBezTo>
                          <a:pt x="393" y="205"/>
                          <a:pt x="386" y="207"/>
                          <a:pt x="382" y="214"/>
                        </a:cubicBezTo>
                        <a:cubicBezTo>
                          <a:pt x="381" y="214"/>
                          <a:pt x="381" y="214"/>
                          <a:pt x="382" y="213"/>
                        </a:cubicBezTo>
                        <a:cubicBezTo>
                          <a:pt x="378" y="217"/>
                          <a:pt x="378" y="217"/>
                          <a:pt x="378" y="217"/>
                        </a:cubicBezTo>
                        <a:cubicBezTo>
                          <a:pt x="378" y="215"/>
                          <a:pt x="378" y="215"/>
                          <a:pt x="378" y="215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67" y="227"/>
                          <a:pt x="360" y="235"/>
                          <a:pt x="354" y="241"/>
                        </a:cubicBezTo>
                        <a:cubicBezTo>
                          <a:pt x="355" y="240"/>
                          <a:pt x="355" y="240"/>
                          <a:pt x="355" y="240"/>
                        </a:cubicBezTo>
                        <a:cubicBezTo>
                          <a:pt x="349" y="247"/>
                          <a:pt x="348" y="246"/>
                          <a:pt x="344" y="251"/>
                        </a:cubicBezTo>
                        <a:cubicBezTo>
                          <a:pt x="344" y="251"/>
                          <a:pt x="344" y="251"/>
                          <a:pt x="344" y="250"/>
                        </a:cubicBezTo>
                        <a:cubicBezTo>
                          <a:pt x="340" y="255"/>
                          <a:pt x="340" y="255"/>
                          <a:pt x="340" y="255"/>
                        </a:cubicBezTo>
                        <a:cubicBezTo>
                          <a:pt x="340" y="253"/>
                          <a:pt x="340" y="253"/>
                          <a:pt x="340" y="253"/>
                        </a:cubicBezTo>
                        <a:cubicBezTo>
                          <a:pt x="338" y="258"/>
                          <a:pt x="331" y="262"/>
                          <a:pt x="333" y="260"/>
                        </a:cubicBezTo>
                        <a:cubicBezTo>
                          <a:pt x="332" y="263"/>
                          <a:pt x="329" y="266"/>
                          <a:pt x="329" y="267"/>
                        </a:cubicBezTo>
                        <a:cubicBezTo>
                          <a:pt x="325" y="272"/>
                          <a:pt x="328" y="268"/>
                          <a:pt x="325" y="271"/>
                        </a:cubicBezTo>
                        <a:cubicBezTo>
                          <a:pt x="321" y="274"/>
                          <a:pt x="322" y="276"/>
                          <a:pt x="317" y="280"/>
                        </a:cubicBezTo>
                        <a:cubicBezTo>
                          <a:pt x="317" y="280"/>
                          <a:pt x="317" y="280"/>
                          <a:pt x="317" y="280"/>
                        </a:cubicBezTo>
                        <a:cubicBezTo>
                          <a:pt x="315" y="282"/>
                          <a:pt x="314" y="284"/>
                          <a:pt x="311" y="287"/>
                        </a:cubicBezTo>
                        <a:cubicBezTo>
                          <a:pt x="312" y="286"/>
                          <a:pt x="312" y="286"/>
                          <a:pt x="312" y="286"/>
                        </a:cubicBezTo>
                        <a:cubicBezTo>
                          <a:pt x="308" y="292"/>
                          <a:pt x="305" y="291"/>
                          <a:pt x="303" y="297"/>
                        </a:cubicBezTo>
                        <a:cubicBezTo>
                          <a:pt x="301" y="299"/>
                          <a:pt x="298" y="304"/>
                          <a:pt x="297" y="303"/>
                        </a:cubicBezTo>
                        <a:cubicBezTo>
                          <a:pt x="283" y="322"/>
                          <a:pt x="283" y="322"/>
                          <a:pt x="283" y="322"/>
                        </a:cubicBezTo>
                        <a:cubicBezTo>
                          <a:pt x="281" y="322"/>
                          <a:pt x="282" y="324"/>
                          <a:pt x="278" y="327"/>
                        </a:cubicBezTo>
                        <a:cubicBezTo>
                          <a:pt x="279" y="328"/>
                          <a:pt x="279" y="328"/>
                          <a:pt x="279" y="328"/>
                        </a:cubicBezTo>
                        <a:cubicBezTo>
                          <a:pt x="272" y="337"/>
                          <a:pt x="262" y="347"/>
                          <a:pt x="254" y="358"/>
                        </a:cubicBezTo>
                        <a:cubicBezTo>
                          <a:pt x="253" y="357"/>
                          <a:pt x="253" y="357"/>
                          <a:pt x="253" y="357"/>
                        </a:cubicBezTo>
                        <a:cubicBezTo>
                          <a:pt x="252" y="360"/>
                          <a:pt x="252" y="360"/>
                          <a:pt x="252" y="360"/>
                        </a:cubicBezTo>
                        <a:cubicBezTo>
                          <a:pt x="244" y="372"/>
                          <a:pt x="233" y="387"/>
                          <a:pt x="226" y="396"/>
                        </a:cubicBezTo>
                        <a:cubicBezTo>
                          <a:pt x="225" y="400"/>
                          <a:pt x="223" y="405"/>
                          <a:pt x="219" y="410"/>
                        </a:cubicBezTo>
                        <a:cubicBezTo>
                          <a:pt x="219" y="409"/>
                          <a:pt x="219" y="409"/>
                          <a:pt x="219" y="409"/>
                        </a:cubicBezTo>
                        <a:cubicBezTo>
                          <a:pt x="214" y="418"/>
                          <a:pt x="209" y="428"/>
                          <a:pt x="202" y="437"/>
                        </a:cubicBezTo>
                        <a:cubicBezTo>
                          <a:pt x="202" y="436"/>
                          <a:pt x="202" y="437"/>
                          <a:pt x="202" y="436"/>
                        </a:cubicBezTo>
                        <a:cubicBezTo>
                          <a:pt x="202" y="439"/>
                          <a:pt x="199" y="442"/>
                          <a:pt x="197" y="444"/>
                        </a:cubicBezTo>
                        <a:cubicBezTo>
                          <a:pt x="200" y="442"/>
                          <a:pt x="200" y="442"/>
                          <a:pt x="200" y="442"/>
                        </a:cubicBezTo>
                        <a:cubicBezTo>
                          <a:pt x="199" y="445"/>
                          <a:pt x="196" y="448"/>
                          <a:pt x="194" y="449"/>
                        </a:cubicBezTo>
                        <a:cubicBezTo>
                          <a:pt x="192" y="454"/>
                          <a:pt x="192" y="454"/>
                          <a:pt x="192" y="454"/>
                        </a:cubicBezTo>
                        <a:cubicBezTo>
                          <a:pt x="192" y="455"/>
                          <a:pt x="192" y="455"/>
                          <a:pt x="192" y="455"/>
                        </a:cubicBezTo>
                        <a:cubicBezTo>
                          <a:pt x="192" y="456"/>
                          <a:pt x="192" y="456"/>
                          <a:pt x="192" y="456"/>
                        </a:cubicBezTo>
                        <a:cubicBezTo>
                          <a:pt x="189" y="458"/>
                          <a:pt x="189" y="458"/>
                          <a:pt x="189" y="458"/>
                        </a:cubicBezTo>
                        <a:cubicBezTo>
                          <a:pt x="189" y="459"/>
                          <a:pt x="186" y="465"/>
                          <a:pt x="186" y="467"/>
                        </a:cubicBezTo>
                        <a:cubicBezTo>
                          <a:pt x="185" y="467"/>
                          <a:pt x="182" y="471"/>
                          <a:pt x="184" y="468"/>
                        </a:cubicBezTo>
                        <a:cubicBezTo>
                          <a:pt x="175" y="484"/>
                          <a:pt x="175" y="484"/>
                          <a:pt x="175" y="484"/>
                        </a:cubicBezTo>
                        <a:cubicBezTo>
                          <a:pt x="176" y="482"/>
                          <a:pt x="176" y="482"/>
                          <a:pt x="176" y="482"/>
                        </a:cubicBezTo>
                        <a:cubicBezTo>
                          <a:pt x="178" y="482"/>
                          <a:pt x="175" y="487"/>
                          <a:pt x="174" y="489"/>
                        </a:cubicBezTo>
                        <a:cubicBezTo>
                          <a:pt x="175" y="486"/>
                          <a:pt x="172" y="488"/>
                          <a:pt x="171" y="490"/>
                        </a:cubicBezTo>
                        <a:cubicBezTo>
                          <a:pt x="170" y="492"/>
                          <a:pt x="173" y="488"/>
                          <a:pt x="173" y="489"/>
                        </a:cubicBezTo>
                        <a:cubicBezTo>
                          <a:pt x="172" y="493"/>
                          <a:pt x="169" y="499"/>
                          <a:pt x="168" y="500"/>
                        </a:cubicBezTo>
                        <a:cubicBezTo>
                          <a:pt x="168" y="498"/>
                          <a:pt x="168" y="498"/>
                          <a:pt x="168" y="498"/>
                        </a:cubicBezTo>
                        <a:cubicBezTo>
                          <a:pt x="167" y="502"/>
                          <a:pt x="164" y="503"/>
                          <a:pt x="162" y="507"/>
                        </a:cubicBezTo>
                        <a:cubicBezTo>
                          <a:pt x="161" y="511"/>
                          <a:pt x="159" y="513"/>
                          <a:pt x="161" y="513"/>
                        </a:cubicBezTo>
                        <a:cubicBezTo>
                          <a:pt x="159" y="518"/>
                          <a:pt x="159" y="514"/>
                          <a:pt x="158" y="516"/>
                        </a:cubicBezTo>
                        <a:cubicBezTo>
                          <a:pt x="158" y="518"/>
                          <a:pt x="154" y="525"/>
                          <a:pt x="153" y="525"/>
                        </a:cubicBezTo>
                        <a:cubicBezTo>
                          <a:pt x="153" y="529"/>
                          <a:pt x="145" y="538"/>
                          <a:pt x="147" y="540"/>
                        </a:cubicBezTo>
                        <a:cubicBezTo>
                          <a:pt x="143" y="544"/>
                          <a:pt x="143" y="544"/>
                          <a:pt x="143" y="544"/>
                        </a:cubicBezTo>
                        <a:cubicBezTo>
                          <a:pt x="144" y="544"/>
                          <a:pt x="145" y="545"/>
                          <a:pt x="143" y="549"/>
                        </a:cubicBezTo>
                        <a:cubicBezTo>
                          <a:pt x="141" y="552"/>
                          <a:pt x="141" y="551"/>
                          <a:pt x="140" y="551"/>
                        </a:cubicBezTo>
                        <a:cubicBezTo>
                          <a:pt x="141" y="554"/>
                          <a:pt x="141" y="554"/>
                          <a:pt x="141" y="554"/>
                        </a:cubicBezTo>
                        <a:cubicBezTo>
                          <a:pt x="130" y="571"/>
                          <a:pt x="121" y="596"/>
                          <a:pt x="111" y="615"/>
                        </a:cubicBezTo>
                        <a:cubicBezTo>
                          <a:pt x="107" y="624"/>
                          <a:pt x="104" y="636"/>
                          <a:pt x="99" y="647"/>
                        </a:cubicBezTo>
                        <a:cubicBezTo>
                          <a:pt x="100" y="645"/>
                          <a:pt x="100" y="645"/>
                          <a:pt x="100" y="645"/>
                        </a:cubicBezTo>
                        <a:cubicBezTo>
                          <a:pt x="95" y="656"/>
                          <a:pt x="95" y="656"/>
                          <a:pt x="95" y="656"/>
                        </a:cubicBezTo>
                        <a:cubicBezTo>
                          <a:pt x="99" y="648"/>
                          <a:pt x="99" y="648"/>
                          <a:pt x="99" y="648"/>
                        </a:cubicBezTo>
                        <a:cubicBezTo>
                          <a:pt x="98" y="651"/>
                          <a:pt x="98" y="653"/>
                          <a:pt x="97" y="655"/>
                        </a:cubicBezTo>
                        <a:cubicBezTo>
                          <a:pt x="92" y="666"/>
                          <a:pt x="85" y="681"/>
                          <a:pt x="81" y="696"/>
                        </a:cubicBezTo>
                        <a:cubicBezTo>
                          <a:pt x="80" y="706"/>
                          <a:pt x="77" y="702"/>
                          <a:pt x="76" y="711"/>
                        </a:cubicBezTo>
                        <a:cubicBezTo>
                          <a:pt x="76" y="710"/>
                          <a:pt x="76" y="710"/>
                          <a:pt x="76" y="709"/>
                        </a:cubicBezTo>
                        <a:cubicBezTo>
                          <a:pt x="73" y="719"/>
                          <a:pt x="72" y="725"/>
                          <a:pt x="70" y="735"/>
                        </a:cubicBezTo>
                        <a:cubicBezTo>
                          <a:pt x="68" y="733"/>
                          <a:pt x="68" y="741"/>
                          <a:pt x="67" y="740"/>
                        </a:cubicBezTo>
                        <a:cubicBezTo>
                          <a:pt x="68" y="741"/>
                          <a:pt x="68" y="741"/>
                          <a:pt x="68" y="741"/>
                        </a:cubicBezTo>
                        <a:cubicBezTo>
                          <a:pt x="67" y="743"/>
                          <a:pt x="65" y="748"/>
                          <a:pt x="65" y="747"/>
                        </a:cubicBezTo>
                        <a:cubicBezTo>
                          <a:pt x="64" y="752"/>
                          <a:pt x="64" y="752"/>
                          <a:pt x="64" y="752"/>
                        </a:cubicBezTo>
                        <a:cubicBezTo>
                          <a:pt x="63" y="752"/>
                          <a:pt x="63" y="752"/>
                          <a:pt x="63" y="752"/>
                        </a:cubicBezTo>
                        <a:cubicBezTo>
                          <a:pt x="62" y="757"/>
                          <a:pt x="59" y="770"/>
                          <a:pt x="56" y="772"/>
                        </a:cubicBezTo>
                        <a:cubicBezTo>
                          <a:pt x="53" y="787"/>
                          <a:pt x="47" y="809"/>
                          <a:pt x="42" y="827"/>
                        </a:cubicBezTo>
                        <a:cubicBezTo>
                          <a:pt x="43" y="830"/>
                          <a:pt x="41" y="835"/>
                          <a:pt x="40" y="839"/>
                        </a:cubicBezTo>
                        <a:cubicBezTo>
                          <a:pt x="38" y="844"/>
                          <a:pt x="38" y="844"/>
                          <a:pt x="38" y="844"/>
                        </a:cubicBezTo>
                        <a:cubicBezTo>
                          <a:pt x="38" y="848"/>
                          <a:pt x="38" y="853"/>
                          <a:pt x="36" y="856"/>
                        </a:cubicBezTo>
                        <a:cubicBezTo>
                          <a:pt x="36" y="856"/>
                          <a:pt x="36" y="856"/>
                          <a:pt x="36" y="856"/>
                        </a:cubicBezTo>
                        <a:cubicBezTo>
                          <a:pt x="36" y="860"/>
                          <a:pt x="34" y="864"/>
                          <a:pt x="34" y="868"/>
                        </a:cubicBezTo>
                        <a:cubicBezTo>
                          <a:pt x="33" y="873"/>
                          <a:pt x="32" y="877"/>
                          <a:pt x="31" y="876"/>
                        </a:cubicBezTo>
                        <a:cubicBezTo>
                          <a:pt x="33" y="877"/>
                          <a:pt x="29" y="886"/>
                          <a:pt x="29" y="886"/>
                        </a:cubicBezTo>
                        <a:cubicBezTo>
                          <a:pt x="29" y="886"/>
                          <a:pt x="15" y="946"/>
                          <a:pt x="7" y="1014"/>
                        </a:cubicBezTo>
                        <a:cubicBezTo>
                          <a:pt x="3" y="1049"/>
                          <a:pt x="1" y="1085"/>
                          <a:pt x="0" y="1116"/>
                        </a:cubicBezTo>
                        <a:cubicBezTo>
                          <a:pt x="0" y="1148"/>
                          <a:pt x="1" y="1175"/>
                          <a:pt x="4" y="1189"/>
                        </a:cubicBezTo>
                        <a:cubicBezTo>
                          <a:pt x="5" y="1191"/>
                          <a:pt x="5" y="1197"/>
                          <a:pt x="6" y="1195"/>
                        </a:cubicBezTo>
                        <a:cubicBezTo>
                          <a:pt x="7" y="1199"/>
                          <a:pt x="5" y="1201"/>
                          <a:pt x="6" y="1202"/>
                        </a:cubicBezTo>
                        <a:cubicBezTo>
                          <a:pt x="7" y="1196"/>
                          <a:pt x="9" y="1204"/>
                          <a:pt x="10" y="1198"/>
                        </a:cubicBezTo>
                        <a:cubicBezTo>
                          <a:pt x="10" y="1202"/>
                          <a:pt x="10" y="1202"/>
                          <a:pt x="10" y="1202"/>
                        </a:cubicBezTo>
                        <a:cubicBezTo>
                          <a:pt x="11" y="1203"/>
                          <a:pt x="9" y="1197"/>
                          <a:pt x="11" y="1198"/>
                        </a:cubicBezTo>
                        <a:cubicBezTo>
                          <a:pt x="9" y="1197"/>
                          <a:pt x="9" y="1197"/>
                          <a:pt x="9" y="1197"/>
                        </a:cubicBezTo>
                        <a:cubicBezTo>
                          <a:pt x="9" y="1194"/>
                          <a:pt x="9" y="1192"/>
                          <a:pt x="10" y="1191"/>
                        </a:cubicBezTo>
                        <a:cubicBezTo>
                          <a:pt x="9" y="1188"/>
                          <a:pt x="7" y="1186"/>
                          <a:pt x="8" y="1180"/>
                        </a:cubicBezTo>
                        <a:cubicBezTo>
                          <a:pt x="8" y="1182"/>
                          <a:pt x="8" y="1182"/>
                          <a:pt x="8" y="1182"/>
                        </a:cubicBezTo>
                        <a:cubicBezTo>
                          <a:pt x="8" y="1176"/>
                          <a:pt x="9" y="1178"/>
                          <a:pt x="10" y="1177"/>
                        </a:cubicBezTo>
                        <a:cubicBezTo>
                          <a:pt x="10" y="1178"/>
                          <a:pt x="10" y="1178"/>
                          <a:pt x="10" y="1178"/>
                        </a:cubicBezTo>
                        <a:cubicBezTo>
                          <a:pt x="11" y="1174"/>
                          <a:pt x="11" y="1174"/>
                          <a:pt x="11" y="1174"/>
                        </a:cubicBezTo>
                        <a:cubicBezTo>
                          <a:pt x="10" y="1177"/>
                          <a:pt x="11" y="1183"/>
                          <a:pt x="11" y="1180"/>
                        </a:cubicBezTo>
                        <a:cubicBezTo>
                          <a:pt x="12" y="1174"/>
                          <a:pt x="11" y="1182"/>
                          <a:pt x="11" y="1177"/>
                        </a:cubicBezTo>
                        <a:cubicBezTo>
                          <a:pt x="11" y="1174"/>
                          <a:pt x="12" y="1175"/>
                          <a:pt x="12" y="1175"/>
                        </a:cubicBezTo>
                        <a:cubicBezTo>
                          <a:pt x="12" y="1170"/>
                          <a:pt x="12" y="1170"/>
                          <a:pt x="12" y="1170"/>
                        </a:cubicBezTo>
                        <a:cubicBezTo>
                          <a:pt x="13" y="1170"/>
                          <a:pt x="12" y="1173"/>
                          <a:pt x="13" y="1171"/>
                        </a:cubicBezTo>
                        <a:cubicBezTo>
                          <a:pt x="12" y="1164"/>
                          <a:pt x="12" y="1164"/>
                          <a:pt x="12" y="1164"/>
                        </a:cubicBezTo>
                        <a:cubicBezTo>
                          <a:pt x="14" y="1163"/>
                          <a:pt x="11" y="1157"/>
                          <a:pt x="13" y="1154"/>
                        </a:cubicBezTo>
                        <a:cubicBezTo>
                          <a:pt x="14" y="1159"/>
                          <a:pt x="14" y="1153"/>
                          <a:pt x="15" y="1154"/>
                        </a:cubicBezTo>
                        <a:cubicBezTo>
                          <a:pt x="15" y="1142"/>
                          <a:pt x="15" y="1142"/>
                          <a:pt x="15" y="1142"/>
                        </a:cubicBezTo>
                        <a:cubicBezTo>
                          <a:pt x="16" y="1141"/>
                          <a:pt x="16" y="1145"/>
                          <a:pt x="16" y="1144"/>
                        </a:cubicBezTo>
                        <a:cubicBezTo>
                          <a:pt x="16" y="1141"/>
                          <a:pt x="15" y="1140"/>
                          <a:pt x="15" y="1139"/>
                        </a:cubicBezTo>
                        <a:cubicBezTo>
                          <a:pt x="16" y="1138"/>
                          <a:pt x="16" y="1130"/>
                          <a:pt x="17" y="1130"/>
                        </a:cubicBezTo>
                        <a:cubicBezTo>
                          <a:pt x="19" y="1122"/>
                          <a:pt x="15" y="1127"/>
                          <a:pt x="17" y="1119"/>
                        </a:cubicBezTo>
                        <a:cubicBezTo>
                          <a:pt x="18" y="1118"/>
                          <a:pt x="17" y="1125"/>
                          <a:pt x="18" y="1122"/>
                        </a:cubicBezTo>
                        <a:cubicBezTo>
                          <a:pt x="18" y="1114"/>
                          <a:pt x="18" y="1114"/>
                          <a:pt x="18" y="1114"/>
                        </a:cubicBezTo>
                        <a:cubicBezTo>
                          <a:pt x="18" y="1115"/>
                          <a:pt x="19" y="1116"/>
                          <a:pt x="19" y="1119"/>
                        </a:cubicBezTo>
                        <a:cubicBezTo>
                          <a:pt x="21" y="1098"/>
                          <a:pt x="26" y="1087"/>
                          <a:pt x="27" y="1067"/>
                        </a:cubicBezTo>
                        <a:cubicBezTo>
                          <a:pt x="28" y="1065"/>
                          <a:pt x="27" y="1069"/>
                          <a:pt x="28" y="1071"/>
                        </a:cubicBezTo>
                        <a:cubicBezTo>
                          <a:pt x="28" y="1057"/>
                          <a:pt x="32" y="1052"/>
                          <a:pt x="33" y="1040"/>
                        </a:cubicBezTo>
                        <a:cubicBezTo>
                          <a:pt x="32" y="1040"/>
                          <a:pt x="32" y="1040"/>
                          <a:pt x="32" y="1040"/>
                        </a:cubicBezTo>
                        <a:cubicBezTo>
                          <a:pt x="36" y="1024"/>
                          <a:pt x="37" y="1004"/>
                          <a:pt x="41" y="986"/>
                        </a:cubicBezTo>
                        <a:cubicBezTo>
                          <a:pt x="40" y="988"/>
                          <a:pt x="40" y="988"/>
                          <a:pt x="40" y="988"/>
                        </a:cubicBezTo>
                        <a:cubicBezTo>
                          <a:pt x="39" y="985"/>
                          <a:pt x="40" y="981"/>
                          <a:pt x="40" y="978"/>
                        </a:cubicBezTo>
                        <a:cubicBezTo>
                          <a:pt x="40" y="977"/>
                          <a:pt x="41" y="980"/>
                          <a:pt x="42" y="975"/>
                        </a:cubicBezTo>
                        <a:cubicBezTo>
                          <a:pt x="41" y="976"/>
                          <a:pt x="41" y="978"/>
                          <a:pt x="40" y="977"/>
                        </a:cubicBezTo>
                        <a:cubicBezTo>
                          <a:pt x="45" y="962"/>
                          <a:pt x="50" y="928"/>
                          <a:pt x="56" y="903"/>
                        </a:cubicBezTo>
                        <a:cubicBezTo>
                          <a:pt x="62" y="868"/>
                          <a:pt x="72" y="831"/>
                          <a:pt x="81" y="797"/>
                        </a:cubicBezTo>
                        <a:cubicBezTo>
                          <a:pt x="79" y="802"/>
                          <a:pt x="78" y="799"/>
                          <a:pt x="79" y="796"/>
                        </a:cubicBezTo>
                        <a:cubicBezTo>
                          <a:pt x="86" y="786"/>
                          <a:pt x="84" y="777"/>
                          <a:pt x="89" y="767"/>
                        </a:cubicBezTo>
                        <a:cubicBezTo>
                          <a:pt x="94" y="747"/>
                          <a:pt x="103" y="731"/>
                          <a:pt x="106" y="712"/>
                        </a:cubicBezTo>
                        <a:cubicBezTo>
                          <a:pt x="107" y="712"/>
                          <a:pt x="107" y="712"/>
                          <a:pt x="107" y="712"/>
                        </a:cubicBezTo>
                        <a:cubicBezTo>
                          <a:pt x="108" y="710"/>
                          <a:pt x="108" y="709"/>
                          <a:pt x="109" y="706"/>
                        </a:cubicBezTo>
                        <a:cubicBezTo>
                          <a:pt x="109" y="706"/>
                          <a:pt x="109" y="706"/>
                          <a:pt x="109" y="706"/>
                        </a:cubicBezTo>
                        <a:cubicBezTo>
                          <a:pt x="112" y="700"/>
                          <a:pt x="113" y="691"/>
                          <a:pt x="115" y="688"/>
                        </a:cubicBezTo>
                        <a:cubicBezTo>
                          <a:pt x="114" y="687"/>
                          <a:pt x="114" y="687"/>
                          <a:pt x="114" y="687"/>
                        </a:cubicBezTo>
                        <a:cubicBezTo>
                          <a:pt x="116" y="683"/>
                          <a:pt x="116" y="685"/>
                          <a:pt x="117" y="681"/>
                        </a:cubicBezTo>
                        <a:cubicBezTo>
                          <a:pt x="117" y="681"/>
                          <a:pt x="117" y="681"/>
                          <a:pt x="117" y="681"/>
                        </a:cubicBezTo>
                        <a:cubicBezTo>
                          <a:pt x="118" y="676"/>
                          <a:pt x="118" y="676"/>
                          <a:pt x="118" y="676"/>
                        </a:cubicBezTo>
                        <a:cubicBezTo>
                          <a:pt x="120" y="677"/>
                          <a:pt x="122" y="665"/>
                          <a:pt x="124" y="663"/>
                        </a:cubicBezTo>
                        <a:cubicBezTo>
                          <a:pt x="126" y="657"/>
                          <a:pt x="129" y="648"/>
                          <a:pt x="132" y="640"/>
                        </a:cubicBezTo>
                        <a:cubicBezTo>
                          <a:pt x="134" y="639"/>
                          <a:pt x="137" y="630"/>
                          <a:pt x="140" y="624"/>
                        </a:cubicBezTo>
                        <a:cubicBezTo>
                          <a:pt x="145" y="613"/>
                          <a:pt x="151" y="596"/>
                          <a:pt x="158" y="582"/>
                        </a:cubicBezTo>
                        <a:cubicBezTo>
                          <a:pt x="157" y="582"/>
                          <a:pt x="157" y="582"/>
                          <a:pt x="157" y="582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62" y="576"/>
                          <a:pt x="163" y="569"/>
                          <a:pt x="165" y="567"/>
                        </a:cubicBezTo>
                        <a:cubicBezTo>
                          <a:pt x="163" y="568"/>
                          <a:pt x="164" y="569"/>
                          <a:pt x="163" y="572"/>
                        </a:cubicBezTo>
                        <a:cubicBezTo>
                          <a:pt x="161" y="574"/>
                          <a:pt x="161" y="571"/>
                          <a:pt x="163" y="567"/>
                        </a:cubicBezTo>
                        <a:cubicBezTo>
                          <a:pt x="164" y="567"/>
                          <a:pt x="164" y="567"/>
                          <a:pt x="164" y="567"/>
                        </a:cubicBezTo>
                        <a:cubicBezTo>
                          <a:pt x="164" y="564"/>
                          <a:pt x="164" y="564"/>
                          <a:pt x="164" y="564"/>
                        </a:cubicBezTo>
                        <a:cubicBezTo>
                          <a:pt x="165" y="564"/>
                          <a:pt x="167" y="562"/>
                          <a:pt x="168" y="562"/>
                        </a:cubicBezTo>
                        <a:cubicBezTo>
                          <a:pt x="174" y="550"/>
                          <a:pt x="176" y="541"/>
                          <a:pt x="183" y="528"/>
                        </a:cubicBezTo>
                        <a:cubicBezTo>
                          <a:pt x="183" y="530"/>
                          <a:pt x="187" y="519"/>
                          <a:pt x="188" y="523"/>
                        </a:cubicBezTo>
                        <a:cubicBezTo>
                          <a:pt x="191" y="515"/>
                          <a:pt x="186" y="523"/>
                          <a:pt x="186" y="519"/>
                        </a:cubicBezTo>
                        <a:cubicBezTo>
                          <a:pt x="188" y="517"/>
                          <a:pt x="188" y="515"/>
                          <a:pt x="189" y="515"/>
                        </a:cubicBezTo>
                        <a:cubicBezTo>
                          <a:pt x="189" y="516"/>
                          <a:pt x="191" y="513"/>
                          <a:pt x="190" y="515"/>
                        </a:cubicBezTo>
                        <a:cubicBezTo>
                          <a:pt x="193" y="510"/>
                          <a:pt x="193" y="510"/>
                          <a:pt x="193" y="510"/>
                        </a:cubicBezTo>
                        <a:cubicBezTo>
                          <a:pt x="193" y="510"/>
                          <a:pt x="193" y="511"/>
                          <a:pt x="193" y="512"/>
                        </a:cubicBezTo>
                        <a:cubicBezTo>
                          <a:pt x="197" y="501"/>
                          <a:pt x="203" y="494"/>
                          <a:pt x="207" y="485"/>
                        </a:cubicBezTo>
                        <a:cubicBezTo>
                          <a:pt x="207" y="484"/>
                          <a:pt x="205" y="488"/>
                          <a:pt x="205" y="487"/>
                        </a:cubicBezTo>
                        <a:cubicBezTo>
                          <a:pt x="209" y="478"/>
                          <a:pt x="211" y="480"/>
                          <a:pt x="215" y="471"/>
                        </a:cubicBezTo>
                        <a:cubicBezTo>
                          <a:pt x="214" y="473"/>
                          <a:pt x="214" y="473"/>
                          <a:pt x="214" y="473"/>
                        </a:cubicBezTo>
                        <a:cubicBezTo>
                          <a:pt x="215" y="470"/>
                          <a:pt x="215" y="469"/>
                          <a:pt x="219" y="465"/>
                        </a:cubicBezTo>
                        <a:cubicBezTo>
                          <a:pt x="220" y="465"/>
                          <a:pt x="217" y="469"/>
                          <a:pt x="216" y="471"/>
                        </a:cubicBezTo>
                        <a:cubicBezTo>
                          <a:pt x="218" y="468"/>
                          <a:pt x="223" y="461"/>
                          <a:pt x="220" y="462"/>
                        </a:cubicBezTo>
                        <a:cubicBezTo>
                          <a:pt x="222" y="459"/>
                          <a:pt x="224" y="458"/>
                          <a:pt x="225" y="456"/>
                        </a:cubicBezTo>
                        <a:cubicBezTo>
                          <a:pt x="225" y="456"/>
                          <a:pt x="223" y="459"/>
                          <a:pt x="223" y="457"/>
                        </a:cubicBezTo>
                        <a:cubicBezTo>
                          <a:pt x="227" y="452"/>
                          <a:pt x="231" y="444"/>
                          <a:pt x="235" y="439"/>
                        </a:cubicBezTo>
                        <a:cubicBezTo>
                          <a:pt x="235" y="439"/>
                          <a:pt x="236" y="439"/>
                          <a:pt x="236" y="439"/>
                        </a:cubicBezTo>
                        <a:cubicBezTo>
                          <a:pt x="238" y="434"/>
                          <a:pt x="239" y="436"/>
                          <a:pt x="243" y="42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3" name="Freeform 156">
                    <a:extLst>
                      <a:ext uri="{FF2B5EF4-FFF2-40B4-BE49-F238E27FC236}">
                        <a16:creationId xmlns:a16="http://schemas.microsoft.com/office/drawing/2014/main" id="{4A44D516-1C2C-41CB-BC73-CE794273B7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26338" y="2025650"/>
                    <a:ext cx="7937" cy="793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3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3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4" name="Freeform 157">
                    <a:extLst>
                      <a:ext uri="{FF2B5EF4-FFF2-40B4-BE49-F238E27FC236}">
                        <a16:creationId xmlns:a16="http://schemas.microsoft.com/office/drawing/2014/main" id="{6A470198-A757-42CF-8899-43161FD20B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8688" y="22399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5" name="Freeform 158">
                    <a:extLst>
                      <a:ext uri="{FF2B5EF4-FFF2-40B4-BE49-F238E27FC236}">
                        <a16:creationId xmlns:a16="http://schemas.microsoft.com/office/drawing/2014/main" id="{66305BBB-BA48-4620-BB92-EBBCE3DDB3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21538" y="2297113"/>
                    <a:ext cx="7937" cy="4763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0" y="2"/>
                      </a:cxn>
                      <a:cxn ang="0">
                        <a:pos x="2" y="2"/>
                      </a:cxn>
                    </a:cxnLst>
                    <a:rect l="0" t="0" r="r" b="b"/>
                    <a:pathLst>
                      <a:path w="3" h="2">
                        <a:moveTo>
                          <a:pt x="2" y="2"/>
                        </a:moveTo>
                        <a:cubicBezTo>
                          <a:pt x="3" y="0"/>
                          <a:pt x="1" y="1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6" name="Freeform 159">
                    <a:extLst>
                      <a:ext uri="{FF2B5EF4-FFF2-40B4-BE49-F238E27FC236}">
                        <a16:creationId xmlns:a16="http://schemas.microsoft.com/office/drawing/2014/main" id="{734C59B8-0C60-4B92-AFD3-D6E3BE919C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85088" y="19161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7" name="Freeform 160">
                    <a:extLst>
                      <a:ext uri="{FF2B5EF4-FFF2-40B4-BE49-F238E27FC236}">
                        <a16:creationId xmlns:a16="http://schemas.microsoft.com/office/drawing/2014/main" id="{60B2CC47-DCA5-4CB7-BC74-B9174A8C64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67688" y="17176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8" name="Freeform 161">
                    <a:extLst>
                      <a:ext uri="{FF2B5EF4-FFF2-40B4-BE49-F238E27FC236}">
                        <a16:creationId xmlns:a16="http://schemas.microsoft.com/office/drawing/2014/main" id="{8B749975-6B62-415E-B511-A2AC377037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32763" y="1720850"/>
                    <a:ext cx="6350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9" name="Freeform 162">
                    <a:extLst>
                      <a:ext uri="{FF2B5EF4-FFF2-40B4-BE49-F238E27FC236}">
                        <a16:creationId xmlns:a16="http://schemas.microsoft.com/office/drawing/2014/main" id="{3E2DF0CE-C92F-4465-99CA-E900D6B31C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77138" y="1984375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0" name="Freeform 163">
                    <a:extLst>
                      <a:ext uri="{FF2B5EF4-FFF2-40B4-BE49-F238E27FC236}">
                        <a16:creationId xmlns:a16="http://schemas.microsoft.com/office/drawing/2014/main" id="{FE3A3691-6912-4B3D-876E-5909E2407D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20063" y="1725613"/>
                    <a:ext cx="7937" cy="3175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1" name="Freeform 164">
                    <a:extLst>
                      <a:ext uri="{FF2B5EF4-FFF2-40B4-BE49-F238E27FC236}">
                        <a16:creationId xmlns:a16="http://schemas.microsoft.com/office/drawing/2014/main" id="{C6BACCFF-E3C5-4E01-AC56-75ABE5A41B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67688" y="1716088"/>
                    <a:ext cx="9525" cy="1588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4" h="1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2" name="Freeform 165">
                    <a:extLst>
                      <a:ext uri="{FF2B5EF4-FFF2-40B4-BE49-F238E27FC236}">
                        <a16:creationId xmlns:a16="http://schemas.microsoft.com/office/drawing/2014/main" id="{CB0F2EB8-400F-478F-A2AF-4B199E27B1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0188" y="1822450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3" name="Freeform 166">
                    <a:extLst>
                      <a:ext uri="{FF2B5EF4-FFF2-40B4-BE49-F238E27FC236}">
                        <a16:creationId xmlns:a16="http://schemas.microsoft.com/office/drawing/2014/main" id="{12F7D112-0DF0-4C2C-96D5-378047ED67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94663" y="17383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4" name="Freeform 167">
                    <a:extLst>
                      <a:ext uri="{FF2B5EF4-FFF2-40B4-BE49-F238E27FC236}">
                        <a16:creationId xmlns:a16="http://schemas.microsoft.com/office/drawing/2014/main" id="{92EBDB82-DAD7-4F6F-86E6-35DC01757D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04200" y="1711325"/>
                    <a:ext cx="4762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2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5" name="Freeform 168">
                    <a:extLst>
                      <a:ext uri="{FF2B5EF4-FFF2-40B4-BE49-F238E27FC236}">
                        <a16:creationId xmlns:a16="http://schemas.microsoft.com/office/drawing/2014/main" id="{D5865C92-F4F4-4BC3-A019-52220A8753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56550" y="1779588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0"/>
                      </a:cxn>
                      <a:cxn ang="0">
                        <a:pos x="1" y="2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63" name="Group 462">
                <a:extLst>
                  <a:ext uri="{FF2B5EF4-FFF2-40B4-BE49-F238E27FC236}">
                    <a16:creationId xmlns:a16="http://schemas.microsoft.com/office/drawing/2014/main" id="{63193101-65AB-42B5-9353-CD6B1F21A461}"/>
                  </a:ext>
                </a:extLst>
              </p:cNvPr>
              <p:cNvGrpSpPr/>
              <p:nvPr/>
            </p:nvGrpSpPr>
            <p:grpSpPr>
              <a:xfrm rot="806963">
                <a:off x="2008129" y="1047000"/>
                <a:ext cx="1683483" cy="1691701"/>
                <a:chOff x="4391025" y="1189038"/>
                <a:chExt cx="1952625" cy="1962150"/>
              </a:xfrm>
            </p:grpSpPr>
            <p:sp>
              <p:nvSpPr>
                <p:cNvPr id="164" name="Freeform 6">
                  <a:extLst>
                    <a:ext uri="{FF2B5EF4-FFF2-40B4-BE49-F238E27FC236}">
                      <a16:creationId xmlns:a16="http://schemas.microsoft.com/office/drawing/2014/main" id="{81BD4E4E-45BF-4709-981C-9EF556C9FF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6162" y="2362200"/>
                  <a:ext cx="342900" cy="34290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164" y="216"/>
                    </a:cxn>
                    <a:cxn ang="0">
                      <a:pos x="216" y="163"/>
                    </a:cxn>
                    <a:cxn ang="0">
                      <a:pos x="52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16" h="216">
                      <a:moveTo>
                        <a:pt x="0" y="54"/>
                      </a:moveTo>
                      <a:lnTo>
                        <a:pt x="164" y="216"/>
                      </a:lnTo>
                      <a:lnTo>
                        <a:pt x="216" y="163"/>
                      </a:lnTo>
                      <a:lnTo>
                        <a:pt x="52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5" name="Freeform 7">
                  <a:extLst>
                    <a:ext uri="{FF2B5EF4-FFF2-40B4-BE49-F238E27FC236}">
                      <a16:creationId xmlns:a16="http://schemas.microsoft.com/office/drawing/2014/main" id="{81160450-35EB-48D4-B541-EF9789B8B7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6162" y="2362200"/>
                  <a:ext cx="342900" cy="34290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164" y="216"/>
                    </a:cxn>
                    <a:cxn ang="0">
                      <a:pos x="216" y="163"/>
                    </a:cxn>
                    <a:cxn ang="0">
                      <a:pos x="52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16" h="216">
                      <a:moveTo>
                        <a:pt x="0" y="54"/>
                      </a:moveTo>
                      <a:lnTo>
                        <a:pt x="164" y="216"/>
                      </a:lnTo>
                      <a:lnTo>
                        <a:pt x="216" y="163"/>
                      </a:lnTo>
                      <a:lnTo>
                        <a:pt x="52" y="0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6" name="Freeform 8">
                  <a:extLst>
                    <a:ext uri="{FF2B5EF4-FFF2-40B4-BE49-F238E27FC236}">
                      <a16:creationId xmlns:a16="http://schemas.microsoft.com/office/drawing/2014/main" id="{B6484665-1874-4FF3-B367-94AB4ACADA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1025" y="1874838"/>
                  <a:ext cx="1284288" cy="1276350"/>
                </a:xfrm>
                <a:custGeom>
                  <a:avLst/>
                  <a:gdLst/>
                  <a:ahLst/>
                  <a:cxnLst>
                    <a:cxn ang="0">
                      <a:pos x="1114" y="270"/>
                    </a:cxn>
                    <a:cxn ang="0">
                      <a:pos x="140" y="268"/>
                    </a:cxn>
                    <a:cxn ang="0">
                      <a:pos x="0" y="479"/>
                    </a:cxn>
                    <a:cxn ang="0">
                      <a:pos x="766" y="624"/>
                    </a:cxn>
                    <a:cxn ang="0">
                      <a:pos x="922" y="1388"/>
                    </a:cxn>
                    <a:cxn ang="0">
                      <a:pos x="1130" y="1245"/>
                    </a:cxn>
                    <a:cxn ang="0">
                      <a:pos x="1114" y="270"/>
                    </a:cxn>
                  </a:cxnLst>
                  <a:rect l="0" t="0" r="r" b="b"/>
                  <a:pathLst>
                    <a:path w="1395" h="1388">
                      <a:moveTo>
                        <a:pt x="1114" y="270"/>
                      </a:moveTo>
                      <a:cubicBezTo>
                        <a:pt x="841" y="1"/>
                        <a:pt x="405" y="0"/>
                        <a:pt x="140" y="268"/>
                      </a:cubicBezTo>
                      <a:cubicBezTo>
                        <a:pt x="79" y="331"/>
                        <a:pt x="32" y="402"/>
                        <a:pt x="0" y="479"/>
                      </a:cubicBezTo>
                      <a:cubicBezTo>
                        <a:pt x="251" y="369"/>
                        <a:pt x="556" y="417"/>
                        <a:pt x="766" y="624"/>
                      </a:cubicBezTo>
                      <a:cubicBezTo>
                        <a:pt x="976" y="831"/>
                        <a:pt x="1028" y="1136"/>
                        <a:pt x="922" y="1388"/>
                      </a:cubicBezTo>
                      <a:cubicBezTo>
                        <a:pt x="998" y="1355"/>
                        <a:pt x="1069" y="1307"/>
                        <a:pt x="1130" y="1245"/>
                      </a:cubicBezTo>
                      <a:cubicBezTo>
                        <a:pt x="1395" y="976"/>
                        <a:pt x="1388" y="540"/>
                        <a:pt x="1114" y="270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7" name="Freeform 10">
                  <a:extLst>
                    <a:ext uri="{FF2B5EF4-FFF2-40B4-BE49-F238E27FC236}">
                      <a16:creationId xmlns:a16="http://schemas.microsoft.com/office/drawing/2014/main" id="{66FC1B0B-92B1-4AB8-9B9C-0B34D45C2B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4575" y="1189038"/>
                  <a:ext cx="1489075" cy="1501775"/>
                </a:xfrm>
                <a:custGeom>
                  <a:avLst/>
                  <a:gdLst/>
                  <a:ahLst/>
                  <a:cxnLst>
                    <a:cxn ang="0">
                      <a:pos x="462" y="557"/>
                    </a:cxn>
                    <a:cxn ang="0">
                      <a:pos x="0" y="1288"/>
                    </a:cxn>
                    <a:cxn ang="0">
                      <a:pos x="201" y="1433"/>
                    </a:cxn>
                    <a:cxn ang="0">
                      <a:pos x="349" y="1632"/>
                    </a:cxn>
                    <a:cxn ang="0">
                      <a:pos x="1073" y="1160"/>
                    </a:cxn>
                    <a:cxn ang="0">
                      <a:pos x="1589" y="24"/>
                    </a:cxn>
                    <a:cxn ang="0">
                      <a:pos x="462" y="557"/>
                    </a:cxn>
                  </a:cxnLst>
                  <a:rect l="0" t="0" r="r" b="b"/>
                  <a:pathLst>
                    <a:path w="1618" h="1632">
                      <a:moveTo>
                        <a:pt x="462" y="557"/>
                      </a:moveTo>
                      <a:cubicBezTo>
                        <a:pt x="236" y="786"/>
                        <a:pt x="78" y="1044"/>
                        <a:pt x="0" y="1288"/>
                      </a:cubicBezTo>
                      <a:cubicBezTo>
                        <a:pt x="72" y="1325"/>
                        <a:pt x="140" y="1373"/>
                        <a:pt x="201" y="1433"/>
                      </a:cubicBezTo>
                      <a:cubicBezTo>
                        <a:pt x="262" y="1493"/>
                        <a:pt x="311" y="1560"/>
                        <a:pt x="349" y="1632"/>
                      </a:cubicBezTo>
                      <a:cubicBezTo>
                        <a:pt x="591" y="1550"/>
                        <a:pt x="847" y="1389"/>
                        <a:pt x="1073" y="1160"/>
                      </a:cubicBezTo>
                      <a:cubicBezTo>
                        <a:pt x="1432" y="796"/>
                        <a:pt x="1618" y="358"/>
                        <a:pt x="1589" y="24"/>
                      </a:cubicBezTo>
                      <a:cubicBezTo>
                        <a:pt x="1255" y="0"/>
                        <a:pt x="820" y="193"/>
                        <a:pt x="462" y="557"/>
                      </a:cubicBezTo>
                    </a:path>
                  </a:pathLst>
                </a:custGeom>
                <a:solidFill>
                  <a:schemeClr val="tx1">
                    <a:lumMod val="10000"/>
                    <a:lumOff val="9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Freeform 11">
                  <a:extLst>
                    <a:ext uri="{FF2B5EF4-FFF2-40B4-BE49-F238E27FC236}">
                      <a16:creationId xmlns:a16="http://schemas.microsoft.com/office/drawing/2014/main" id="{92921508-7616-41AA-B4B4-A79D09619E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9200" y="1208088"/>
                  <a:ext cx="1314450" cy="1482725"/>
                </a:xfrm>
                <a:custGeom>
                  <a:avLst/>
                  <a:gdLst/>
                  <a:ahLst/>
                  <a:cxnLst>
                    <a:cxn ang="0">
                      <a:pos x="1399" y="2"/>
                    </a:cxn>
                    <a:cxn ang="0">
                      <a:pos x="0" y="1401"/>
                    </a:cxn>
                    <a:cxn ang="0">
                      <a:pos x="11" y="1411"/>
                    </a:cxn>
                    <a:cxn ang="0">
                      <a:pos x="159" y="1610"/>
                    </a:cxn>
                    <a:cxn ang="0">
                      <a:pos x="883" y="1138"/>
                    </a:cxn>
                    <a:cxn ang="0">
                      <a:pos x="1399" y="2"/>
                    </a:cxn>
                  </a:cxnLst>
                  <a:rect l="0" t="0" r="r" b="b"/>
                  <a:pathLst>
                    <a:path w="1428" h="1610">
                      <a:moveTo>
                        <a:pt x="1399" y="2"/>
                      </a:moveTo>
                      <a:cubicBezTo>
                        <a:pt x="1361" y="0"/>
                        <a:pt x="0" y="1401"/>
                        <a:pt x="0" y="1401"/>
                      </a:cubicBezTo>
                      <a:cubicBezTo>
                        <a:pt x="4" y="1405"/>
                        <a:pt x="7" y="1408"/>
                        <a:pt x="11" y="1411"/>
                      </a:cubicBezTo>
                      <a:cubicBezTo>
                        <a:pt x="72" y="1471"/>
                        <a:pt x="121" y="1538"/>
                        <a:pt x="159" y="1610"/>
                      </a:cubicBezTo>
                      <a:cubicBezTo>
                        <a:pt x="401" y="1528"/>
                        <a:pt x="657" y="1367"/>
                        <a:pt x="883" y="1138"/>
                      </a:cubicBezTo>
                      <a:cubicBezTo>
                        <a:pt x="1242" y="774"/>
                        <a:pt x="1428" y="336"/>
                        <a:pt x="1399" y="2"/>
                      </a:cubicBezTo>
                    </a:path>
                  </a:pathLst>
                </a:custGeom>
                <a:solidFill>
                  <a:srgbClr val="CFCF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Freeform 12">
                  <a:extLst>
                    <a:ext uri="{FF2B5EF4-FFF2-40B4-BE49-F238E27FC236}">
                      <a16:creationId xmlns:a16="http://schemas.microsoft.com/office/drawing/2014/main" id="{4F1F24DD-AD14-4526-8400-D049E9DF59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4887" y="2097088"/>
                  <a:ext cx="630238" cy="638175"/>
                </a:xfrm>
                <a:custGeom>
                  <a:avLst/>
                  <a:gdLst/>
                  <a:ahLst/>
                  <a:cxnLst>
                    <a:cxn ang="0">
                      <a:pos x="276" y="282"/>
                    </a:cxn>
                    <a:cxn ang="0">
                      <a:pos x="0" y="694"/>
                    </a:cxn>
                    <a:cxn ang="0">
                      <a:pos x="407" y="411"/>
                    </a:cxn>
                    <a:cxn ang="0">
                      <a:pos x="684" y="0"/>
                    </a:cxn>
                    <a:cxn ang="0">
                      <a:pos x="276" y="282"/>
                    </a:cxn>
                  </a:cxnLst>
                  <a:rect l="0" t="0" r="r" b="b"/>
                  <a:pathLst>
                    <a:path w="684" h="694">
                      <a:moveTo>
                        <a:pt x="276" y="282"/>
                      </a:moveTo>
                      <a:cubicBezTo>
                        <a:pt x="127" y="433"/>
                        <a:pt x="24" y="591"/>
                        <a:pt x="0" y="694"/>
                      </a:cubicBezTo>
                      <a:cubicBezTo>
                        <a:pt x="102" y="668"/>
                        <a:pt x="258" y="563"/>
                        <a:pt x="407" y="411"/>
                      </a:cubicBezTo>
                      <a:cubicBezTo>
                        <a:pt x="556" y="260"/>
                        <a:pt x="659" y="103"/>
                        <a:pt x="684" y="0"/>
                      </a:cubicBezTo>
                      <a:cubicBezTo>
                        <a:pt x="581" y="26"/>
                        <a:pt x="425" y="131"/>
                        <a:pt x="276" y="282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Freeform 23">
                  <a:extLst>
                    <a:ext uri="{FF2B5EF4-FFF2-40B4-BE49-F238E27FC236}">
                      <a16:creationId xmlns:a16="http://schemas.microsoft.com/office/drawing/2014/main" id="{90C8067D-9076-4D96-A09C-2D64DC2DA4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37225" y="1328738"/>
                  <a:ext cx="468313" cy="468313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2" y="28"/>
                    </a:cxn>
                    <a:cxn ang="0">
                      <a:pos x="479" y="509"/>
                    </a:cxn>
                    <a:cxn ang="0">
                      <a:pos x="509" y="446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509" h="509">
                      <a:moveTo>
                        <a:pt x="57" y="0"/>
                      </a:moveTo>
                      <a:cubicBezTo>
                        <a:pt x="24" y="15"/>
                        <a:pt x="2" y="28"/>
                        <a:pt x="2" y="28"/>
                      </a:cubicBezTo>
                      <a:cubicBezTo>
                        <a:pt x="0" y="28"/>
                        <a:pt x="288" y="254"/>
                        <a:pt x="479" y="509"/>
                      </a:cubicBezTo>
                      <a:cubicBezTo>
                        <a:pt x="479" y="509"/>
                        <a:pt x="503" y="462"/>
                        <a:pt x="509" y="446"/>
                      </a:cubicBezTo>
                      <a:cubicBezTo>
                        <a:pt x="505" y="287"/>
                        <a:pt x="274" y="7"/>
                        <a:pt x="57" y="0"/>
                      </a:cubicBezTo>
                    </a:path>
                  </a:pathLst>
                </a:custGeom>
                <a:solidFill>
                  <a:srgbClr val="4CC1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Freeform 31">
                  <a:extLst>
                    <a:ext uri="{FF2B5EF4-FFF2-40B4-BE49-F238E27FC236}">
                      <a16:creationId xmlns:a16="http://schemas.microsoft.com/office/drawing/2014/main" id="{2F32B98D-5C99-4CF6-BBBB-CA2EF49725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8250" y="1219200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6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Oval 32">
                  <a:extLst>
                    <a:ext uri="{FF2B5EF4-FFF2-40B4-BE49-F238E27FC236}">
                      <a16:creationId xmlns:a16="http://schemas.microsoft.com/office/drawing/2014/main" id="{9DBAB430-C4C7-4A7D-8B53-E9E08FA423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8250" y="1220788"/>
                  <a:ext cx="1588" cy="1588"/>
                </a:xfrm>
                <a:prstGeom prst="ellipse">
                  <a:avLst/>
                </a:prstGeom>
                <a:solidFill>
                  <a:srgbClr val="C6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Freeform 33">
                  <a:extLst>
                    <a:ext uri="{FF2B5EF4-FFF2-40B4-BE49-F238E27FC236}">
                      <a16:creationId xmlns:a16="http://schemas.microsoft.com/office/drawing/2014/main" id="{1BB3CE6D-02A8-434C-9769-89640FC0E0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8250" y="1220788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4" name="Oval 34">
                  <a:extLst>
                    <a:ext uri="{FF2B5EF4-FFF2-40B4-BE49-F238E27FC236}">
                      <a16:creationId xmlns:a16="http://schemas.microsoft.com/office/drawing/2014/main" id="{E52F47EB-08FF-493A-B14B-C4F7E5ADF5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8250" y="1220788"/>
                  <a:ext cx="1588" cy="1588"/>
                </a:xfrm>
                <a:prstGeom prst="ellipse">
                  <a:avLst/>
                </a:prstGeom>
                <a:solidFill>
                  <a:srgbClr val="C6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Freeform 35">
                  <a:extLst>
                    <a:ext uri="{FF2B5EF4-FFF2-40B4-BE49-F238E27FC236}">
                      <a16:creationId xmlns:a16="http://schemas.microsoft.com/office/drawing/2014/main" id="{37E057B1-3DBC-48CE-A1DB-ABEEC2A61D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8250" y="1220788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Freeform 36">
                  <a:extLst>
                    <a:ext uri="{FF2B5EF4-FFF2-40B4-BE49-F238E27FC236}">
                      <a16:creationId xmlns:a16="http://schemas.microsoft.com/office/drawing/2014/main" id="{A01EEBAA-0A8A-436D-B424-73038264B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8250" y="122237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6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Freeform 37">
                  <a:extLst>
                    <a:ext uri="{FF2B5EF4-FFF2-40B4-BE49-F238E27FC236}">
                      <a16:creationId xmlns:a16="http://schemas.microsoft.com/office/drawing/2014/main" id="{A322CA84-81E4-4B8F-8143-67783B9018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16662" y="1222375"/>
                  <a:ext cx="4763" cy="1158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3" y="62"/>
                    </a:cxn>
                    <a:cxn ang="0">
                      <a:pos x="0" y="126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4" h="126">
                      <a:moveTo>
                        <a:pt x="1" y="0"/>
                      </a:moveTo>
                      <a:cubicBezTo>
                        <a:pt x="2" y="20"/>
                        <a:pt x="3" y="41"/>
                        <a:pt x="3" y="62"/>
                      </a:cubicBezTo>
                      <a:cubicBezTo>
                        <a:pt x="3" y="83"/>
                        <a:pt x="2" y="104"/>
                        <a:pt x="0" y="126"/>
                      </a:cubicBezTo>
                      <a:cubicBezTo>
                        <a:pt x="4" y="83"/>
                        <a:pt x="4" y="41"/>
                        <a:pt x="1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Freeform 38">
                  <a:extLst>
                    <a:ext uri="{FF2B5EF4-FFF2-40B4-BE49-F238E27FC236}">
                      <a16:creationId xmlns:a16="http://schemas.microsoft.com/office/drawing/2014/main" id="{1E9671BB-E88C-4AFE-B18E-473ACCC7CF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6662" y="1211263"/>
                  <a:ext cx="3175" cy="6826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4" y="74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4" h="74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3" y="25"/>
                        <a:pt x="4" y="49"/>
                        <a:pt x="4" y="74"/>
                      </a:cubicBezTo>
                      <a:cubicBezTo>
                        <a:pt x="4" y="53"/>
                        <a:pt x="3" y="3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7"/>
                        <a:pt x="1" y="4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735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9" name="Freeform 40">
                  <a:extLst>
                    <a:ext uri="{FF2B5EF4-FFF2-40B4-BE49-F238E27FC236}">
                      <a16:creationId xmlns:a16="http://schemas.microsoft.com/office/drawing/2014/main" id="{21A56FBC-8E73-42B1-B86C-EFCD643673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6662" y="1338263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0" name="Freeform 41">
                  <a:extLst>
                    <a:ext uri="{FF2B5EF4-FFF2-40B4-BE49-F238E27FC236}">
                      <a16:creationId xmlns:a16="http://schemas.microsoft.com/office/drawing/2014/main" id="{F563362A-6E00-4AC6-99C0-F9CCCAD206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75250" y="1797050"/>
                  <a:ext cx="1001713" cy="893763"/>
                </a:xfrm>
                <a:custGeom>
                  <a:avLst/>
                  <a:gdLst/>
                  <a:ahLst/>
                  <a:cxnLst>
                    <a:cxn ang="0">
                      <a:pos x="72" y="943"/>
                    </a:cxn>
                    <a:cxn ang="0">
                      <a:pos x="0" y="970"/>
                    </a:cxn>
                    <a:cxn ang="0">
                      <a:pos x="0" y="970"/>
                    </a:cxn>
                    <a:cxn ang="0">
                      <a:pos x="72" y="943"/>
                    </a:cxn>
                    <a:cxn ang="0">
                      <a:pos x="72" y="943"/>
                    </a:cxn>
                    <a:cxn ang="0">
                      <a:pos x="1088" y="0"/>
                    </a:cxn>
                    <a:cxn ang="0">
                      <a:pos x="724" y="498"/>
                    </a:cxn>
                    <a:cxn ang="0">
                      <a:pos x="1088" y="0"/>
                    </a:cxn>
                    <a:cxn ang="0">
                      <a:pos x="1088" y="0"/>
                    </a:cxn>
                  </a:cxnLst>
                  <a:rect l="0" t="0" r="r" b="b"/>
                  <a:pathLst>
                    <a:path w="1088" h="970">
                      <a:moveTo>
                        <a:pt x="72" y="943"/>
                      </a:moveTo>
                      <a:cubicBezTo>
                        <a:pt x="48" y="953"/>
                        <a:pt x="24" y="962"/>
                        <a:pt x="0" y="970"/>
                      </a:cubicBezTo>
                      <a:cubicBezTo>
                        <a:pt x="0" y="970"/>
                        <a:pt x="0" y="970"/>
                        <a:pt x="0" y="970"/>
                      </a:cubicBezTo>
                      <a:cubicBezTo>
                        <a:pt x="24" y="962"/>
                        <a:pt x="48" y="953"/>
                        <a:pt x="72" y="943"/>
                      </a:cubicBezTo>
                      <a:cubicBezTo>
                        <a:pt x="72" y="943"/>
                        <a:pt x="72" y="943"/>
                        <a:pt x="72" y="943"/>
                      </a:cubicBezTo>
                      <a:moveTo>
                        <a:pt x="1088" y="0"/>
                      </a:moveTo>
                      <a:cubicBezTo>
                        <a:pt x="1001" y="170"/>
                        <a:pt x="879" y="341"/>
                        <a:pt x="724" y="498"/>
                      </a:cubicBezTo>
                      <a:cubicBezTo>
                        <a:pt x="879" y="341"/>
                        <a:pt x="1001" y="170"/>
                        <a:pt x="1088" y="0"/>
                      </a:cubicBezTo>
                      <a:cubicBezTo>
                        <a:pt x="1088" y="0"/>
                        <a:pt x="1088" y="0"/>
                        <a:pt x="1088" y="0"/>
                      </a:cubicBezTo>
                    </a:path>
                  </a:pathLst>
                </a:custGeom>
                <a:solidFill>
                  <a:srgbClr val="C6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1" name="Freeform 42">
                  <a:extLst>
                    <a:ext uri="{FF2B5EF4-FFF2-40B4-BE49-F238E27FC236}">
                      <a16:creationId xmlns:a16="http://schemas.microsoft.com/office/drawing/2014/main" id="{38334A50-009E-4B82-8007-23F1D3E4C9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1925" y="2493963"/>
                  <a:ext cx="317500" cy="171450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0" y="186"/>
                    </a:cxn>
                    <a:cxn ang="0">
                      <a:pos x="0" y="186"/>
                    </a:cxn>
                    <a:cxn ang="0">
                      <a:pos x="344" y="0"/>
                    </a:cxn>
                  </a:cxnLst>
                  <a:rect l="0" t="0" r="r" b="b"/>
                  <a:pathLst>
                    <a:path w="344" h="186">
                      <a:moveTo>
                        <a:pt x="344" y="0"/>
                      </a:moveTo>
                      <a:cubicBezTo>
                        <a:pt x="230" y="79"/>
                        <a:pt x="114" y="141"/>
                        <a:pt x="0" y="186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114" y="141"/>
                        <a:pt x="230" y="79"/>
                        <a:pt x="344" y="0"/>
                      </a:cubicBezTo>
                    </a:path>
                  </a:pathLst>
                </a:custGeom>
                <a:solidFill>
                  <a:srgbClr val="2645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2" name="Freeform 14">
                  <a:extLst>
                    <a:ext uri="{FF2B5EF4-FFF2-40B4-BE49-F238E27FC236}">
                      <a16:creationId xmlns:a16="http://schemas.microsoft.com/office/drawing/2014/main" id="{34898BFD-EFDC-4ABD-B52F-3BDA5D4B1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8023" y="1203327"/>
                  <a:ext cx="541338" cy="539750"/>
                </a:xfrm>
                <a:custGeom>
                  <a:avLst/>
                  <a:gdLst/>
                  <a:ahLst/>
                  <a:cxnLst>
                    <a:cxn ang="0">
                      <a:pos x="0" y="142"/>
                    </a:cxn>
                    <a:cxn ang="0">
                      <a:pos x="233" y="357"/>
                    </a:cxn>
                    <a:cxn ang="0">
                      <a:pos x="452" y="587"/>
                    </a:cxn>
                    <a:cxn ang="0">
                      <a:pos x="573" y="12"/>
                    </a:cxn>
                    <a:cxn ang="0">
                      <a:pos x="0" y="142"/>
                    </a:cxn>
                  </a:cxnLst>
                  <a:rect l="0" t="0" r="r" b="b"/>
                  <a:pathLst>
                    <a:path w="588" h="587">
                      <a:moveTo>
                        <a:pt x="0" y="142"/>
                      </a:moveTo>
                      <a:cubicBezTo>
                        <a:pt x="79" y="210"/>
                        <a:pt x="157" y="281"/>
                        <a:pt x="233" y="357"/>
                      </a:cubicBezTo>
                      <a:cubicBezTo>
                        <a:pt x="310" y="433"/>
                        <a:pt x="383" y="510"/>
                        <a:pt x="452" y="587"/>
                      </a:cubicBezTo>
                      <a:cubicBezTo>
                        <a:pt x="546" y="384"/>
                        <a:pt x="588" y="184"/>
                        <a:pt x="573" y="12"/>
                      </a:cubicBezTo>
                      <a:cubicBezTo>
                        <a:pt x="401" y="0"/>
                        <a:pt x="202" y="45"/>
                        <a:pt x="0" y="142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Group 605">
              <a:extLst>
                <a:ext uri="{FF2B5EF4-FFF2-40B4-BE49-F238E27FC236}">
                  <a16:creationId xmlns:a16="http://schemas.microsoft.com/office/drawing/2014/main" id="{D00F38C2-F2C2-4822-94BC-494FC482E3E2}"/>
                </a:ext>
              </a:extLst>
            </p:cNvPr>
            <p:cNvGrpSpPr/>
            <p:nvPr/>
          </p:nvGrpSpPr>
          <p:grpSpPr>
            <a:xfrm>
              <a:off x="5341842" y="2317709"/>
              <a:ext cx="780760" cy="850795"/>
              <a:chOff x="654280" y="1047000"/>
              <a:chExt cx="3037332" cy="3309787"/>
            </a:xfrm>
          </p:grpSpPr>
          <p:grpSp>
            <p:nvGrpSpPr>
              <p:cNvPr id="19" name="Group 606">
                <a:extLst>
                  <a:ext uri="{FF2B5EF4-FFF2-40B4-BE49-F238E27FC236}">
                    <a16:creationId xmlns:a16="http://schemas.microsoft.com/office/drawing/2014/main" id="{96EACF05-E2CF-4916-ADEF-CAB0E89A4491}"/>
                  </a:ext>
                </a:extLst>
              </p:cNvPr>
              <p:cNvGrpSpPr/>
              <p:nvPr/>
            </p:nvGrpSpPr>
            <p:grpSpPr>
              <a:xfrm>
                <a:off x="654280" y="2079826"/>
                <a:ext cx="3024555" cy="2276961"/>
                <a:chOff x="604505" y="1981058"/>
                <a:chExt cx="3153719" cy="2374200"/>
              </a:xfrm>
            </p:grpSpPr>
            <p:grpSp>
              <p:nvGrpSpPr>
                <p:cNvPr id="40" name="Group 628">
                  <a:extLst>
                    <a:ext uri="{FF2B5EF4-FFF2-40B4-BE49-F238E27FC236}">
                      <a16:creationId xmlns:a16="http://schemas.microsoft.com/office/drawing/2014/main" id="{4BA5448B-2DD7-4D6E-A639-2DD3BAFFC51E}"/>
                    </a:ext>
                  </a:extLst>
                </p:cNvPr>
                <p:cNvGrpSpPr/>
                <p:nvPr/>
              </p:nvGrpSpPr>
              <p:grpSpPr>
                <a:xfrm rot="15155533" flipH="1">
                  <a:off x="773232" y="1812331"/>
                  <a:ext cx="2374200" cy="2711653"/>
                  <a:chOff x="6326188" y="1654175"/>
                  <a:chExt cx="2410644" cy="3082384"/>
                </a:xfrm>
                <a:solidFill>
                  <a:schemeClr val="bg2">
                    <a:lumMod val="75000"/>
                  </a:schemeClr>
                </a:solidFill>
              </p:grpSpPr>
              <p:sp>
                <p:nvSpPr>
                  <p:cNvPr id="122" name="Freeform 129">
                    <a:extLst>
                      <a:ext uri="{FF2B5EF4-FFF2-40B4-BE49-F238E27FC236}">
                        <a16:creationId xmlns:a16="http://schemas.microsoft.com/office/drawing/2014/main" id="{EA6E5F3E-5315-4EC2-9B10-6D5413B3D6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27988" y="17208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3" name="Freeform 130">
                    <a:extLst>
                      <a:ext uri="{FF2B5EF4-FFF2-40B4-BE49-F238E27FC236}">
                        <a16:creationId xmlns:a16="http://schemas.microsoft.com/office/drawing/2014/main" id="{87DD00B0-0F8C-45D5-8BBC-2BEABC688F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24775" y="1841500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4" name="Freeform 131">
                    <a:extLst>
                      <a:ext uri="{FF2B5EF4-FFF2-40B4-BE49-F238E27FC236}">
                        <a16:creationId xmlns:a16="http://schemas.microsoft.com/office/drawing/2014/main" id="{6C21359F-F40D-4D5C-B5D2-5452FE2930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18488" y="1671638"/>
                    <a:ext cx="12700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5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5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5" name="Freeform 132">
                    <a:extLst>
                      <a:ext uri="{FF2B5EF4-FFF2-40B4-BE49-F238E27FC236}">
                        <a16:creationId xmlns:a16="http://schemas.microsoft.com/office/drawing/2014/main" id="{542D9094-3AEE-4952-ACF8-FF11D78EB2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69150" y="226377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6" name="Freeform 133">
                    <a:extLst>
                      <a:ext uri="{FF2B5EF4-FFF2-40B4-BE49-F238E27FC236}">
                        <a16:creationId xmlns:a16="http://schemas.microsoft.com/office/drawing/2014/main" id="{356E12B6-6AAF-46CB-8E44-41EA0663A6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80300" y="1995488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7" name="Freeform 134">
                    <a:extLst>
                      <a:ext uri="{FF2B5EF4-FFF2-40B4-BE49-F238E27FC236}">
                        <a16:creationId xmlns:a16="http://schemas.microsoft.com/office/drawing/2014/main" id="{65230690-CCE3-482B-9012-51F3DC8ACC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18500" y="1681163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8" name="Freeform 135">
                    <a:extLst>
                      <a:ext uri="{FF2B5EF4-FFF2-40B4-BE49-F238E27FC236}">
                        <a16:creationId xmlns:a16="http://schemas.microsoft.com/office/drawing/2014/main" id="{408240C8-9105-43DB-9C71-798A5B9820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16938" y="16557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9" name="Freeform 136">
                    <a:extLst>
                      <a:ext uri="{FF2B5EF4-FFF2-40B4-BE49-F238E27FC236}">
                        <a16:creationId xmlns:a16="http://schemas.microsoft.com/office/drawing/2014/main" id="{0726E754-3DB7-465C-8AFC-0BF7E72B70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34388" y="1654175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0" name="Freeform 137">
                    <a:extLst>
                      <a:ext uri="{FF2B5EF4-FFF2-40B4-BE49-F238E27FC236}">
                        <a16:creationId xmlns:a16="http://schemas.microsoft.com/office/drawing/2014/main" id="{F95EBD6C-201E-4ABF-83A8-466CDE91AC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32800" y="16541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1" name="Freeform 138">
                    <a:extLst>
                      <a:ext uri="{FF2B5EF4-FFF2-40B4-BE49-F238E27FC236}">
                        <a16:creationId xmlns:a16="http://schemas.microsoft.com/office/drawing/2014/main" id="{CF984BEA-BA95-47AC-8676-63E4BCEC2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6188" y="4597400"/>
                    <a:ext cx="3175" cy="174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7">
                        <a:moveTo>
                          <a:pt x="0" y="0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2" name="Freeform 139">
                    <a:extLst>
                      <a:ext uri="{FF2B5EF4-FFF2-40B4-BE49-F238E27FC236}">
                        <a16:creationId xmlns:a16="http://schemas.microsoft.com/office/drawing/2014/main" id="{FF9A8787-8725-4370-87FF-595156F3F7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89738" y="277336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3" name="Freeform 140">
                    <a:extLst>
                      <a:ext uri="{FF2B5EF4-FFF2-40B4-BE49-F238E27FC236}">
                        <a16:creationId xmlns:a16="http://schemas.microsoft.com/office/drawing/2014/main" id="{26FCA54A-5E94-4998-AE3C-E8798ABB3C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42063" y="4603750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4" name="Freeform 141">
                    <a:extLst>
                      <a:ext uri="{FF2B5EF4-FFF2-40B4-BE49-F238E27FC236}">
                        <a16:creationId xmlns:a16="http://schemas.microsoft.com/office/drawing/2014/main" id="{4B0797EB-19B7-46D4-B982-FDE666BDC0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07375" y="1704975"/>
                    <a:ext cx="17462" cy="635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2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7" h="2">
                        <a:moveTo>
                          <a:pt x="7" y="0"/>
                        </a:moveTo>
                        <a:cubicBezTo>
                          <a:pt x="5" y="1"/>
                          <a:pt x="0" y="1"/>
                          <a:pt x="0" y="2"/>
                        </a:cubicBezTo>
                        <a:cubicBezTo>
                          <a:pt x="3" y="1"/>
                          <a:pt x="6" y="1"/>
                          <a:pt x="7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5" name="Freeform 142">
                    <a:extLst>
                      <a:ext uri="{FF2B5EF4-FFF2-40B4-BE49-F238E27FC236}">
                        <a16:creationId xmlns:a16="http://schemas.microsoft.com/office/drawing/2014/main" id="{16D310F5-B4D0-4104-BB10-E0890989F6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88150" y="2924175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6" name="Freeform 143">
                    <a:extLst>
                      <a:ext uri="{FF2B5EF4-FFF2-40B4-BE49-F238E27FC236}">
                        <a16:creationId xmlns:a16="http://schemas.microsoft.com/office/drawing/2014/main" id="{E8C4D561-2CE9-4821-BC15-BF5EDD00D6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42063" y="46021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7" name="Rectangle 144">
                    <a:extLst>
                      <a:ext uri="{FF2B5EF4-FFF2-40B4-BE49-F238E27FC236}">
                        <a16:creationId xmlns:a16="http://schemas.microsoft.com/office/drawing/2014/main" id="{93A54139-F8AB-4616-9C49-44F1C670AD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18275" y="3373438"/>
                    <a:ext cx="1587" cy="158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8" name="Freeform 145">
                    <a:extLst>
                      <a:ext uri="{FF2B5EF4-FFF2-40B4-BE49-F238E27FC236}">
                        <a16:creationId xmlns:a16="http://schemas.microsoft.com/office/drawing/2014/main" id="{5BDB2BDF-7B41-4804-948F-A52FC66DC6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05575" y="3398838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h="3">
                        <a:moveTo>
                          <a:pt x="0" y="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9" name="Freeform 146">
                    <a:extLst>
                      <a:ext uri="{FF2B5EF4-FFF2-40B4-BE49-F238E27FC236}">
                        <a16:creationId xmlns:a16="http://schemas.microsoft.com/office/drawing/2014/main" id="{812D5FD1-74F2-42F8-9799-D7E3308F09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9363" y="4614863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0" name="Freeform 147">
                    <a:extLst>
                      <a:ext uri="{FF2B5EF4-FFF2-40B4-BE49-F238E27FC236}">
                        <a16:creationId xmlns:a16="http://schemas.microsoft.com/office/drawing/2014/main" id="{EBBD00CA-0BD4-49D2-A1CF-6594DA9390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05563" y="3765550"/>
                    <a:ext cx="3175" cy="4763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1" name="Freeform 148">
                    <a:extLst>
                      <a:ext uri="{FF2B5EF4-FFF2-40B4-BE49-F238E27FC236}">
                        <a16:creationId xmlns:a16="http://schemas.microsoft.com/office/drawing/2014/main" id="{D2220065-F350-445A-AD3C-F6DA78DFEC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7288" y="197802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2" name="Freeform 149">
                    <a:extLst>
                      <a:ext uri="{FF2B5EF4-FFF2-40B4-BE49-F238E27FC236}">
                        <a16:creationId xmlns:a16="http://schemas.microsoft.com/office/drawing/2014/main" id="{481671B7-A5AF-4A5A-A851-413E3F57E0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35838" y="21828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" name="Freeform 150">
                    <a:extLst>
                      <a:ext uri="{FF2B5EF4-FFF2-40B4-BE49-F238E27FC236}">
                        <a16:creationId xmlns:a16="http://schemas.microsoft.com/office/drawing/2014/main" id="{0C4D3E7E-167E-4C2B-AD82-31595EF5F6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39013" y="2171700"/>
                    <a:ext cx="6350" cy="1111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4">
                        <a:moveTo>
                          <a:pt x="3" y="0"/>
                        </a:moveTo>
                        <a:cubicBezTo>
                          <a:pt x="2" y="1"/>
                          <a:pt x="0" y="3"/>
                          <a:pt x="0" y="4"/>
                        </a:cubicBezTo>
                        <a:cubicBezTo>
                          <a:pt x="1" y="3"/>
                          <a:pt x="2" y="2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4" name="Freeform 151">
                    <a:extLst>
                      <a:ext uri="{FF2B5EF4-FFF2-40B4-BE49-F238E27FC236}">
                        <a16:creationId xmlns:a16="http://schemas.microsoft.com/office/drawing/2014/main" id="{A0BD48E0-9A69-487B-88B3-0B04E0CE29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16788" y="22002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5" name="Freeform 152">
                    <a:extLst>
                      <a:ext uri="{FF2B5EF4-FFF2-40B4-BE49-F238E27FC236}">
                        <a16:creationId xmlns:a16="http://schemas.microsoft.com/office/drawing/2014/main" id="{F5E09100-D348-417F-9424-4E426AE8BB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26338" y="202882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6" name="Freeform 153">
                    <a:extLst>
                      <a:ext uri="{FF2B5EF4-FFF2-40B4-BE49-F238E27FC236}">
                        <a16:creationId xmlns:a16="http://schemas.microsoft.com/office/drawing/2014/main" id="{A788FB3E-1636-47A8-842A-3245EEC45C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81888" y="20637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7" name="Freeform 154">
                    <a:extLst>
                      <a:ext uri="{FF2B5EF4-FFF2-40B4-BE49-F238E27FC236}">
                        <a16:creationId xmlns:a16="http://schemas.microsoft.com/office/drawing/2014/main" id="{509A7C87-7307-41E3-9ADA-B21725D453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21538" y="23018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Freeform 155">
                    <a:extLst>
                      <a:ext uri="{FF2B5EF4-FFF2-40B4-BE49-F238E27FC236}">
                        <a16:creationId xmlns:a16="http://schemas.microsoft.com/office/drawing/2014/main" id="{51D8B469-D0D3-4D10-B9A7-58E29A36E2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71470" y="1748884"/>
                    <a:ext cx="2265362" cy="2987675"/>
                  </a:xfrm>
                  <a:custGeom>
                    <a:avLst/>
                    <a:gdLst/>
                    <a:ahLst/>
                    <a:cxnLst>
                      <a:cxn ang="0">
                        <a:pos x="295" y="351"/>
                      </a:cxn>
                      <a:cxn ang="0">
                        <a:pos x="339" y="296"/>
                      </a:cxn>
                      <a:cxn ang="0">
                        <a:pos x="362" y="265"/>
                      </a:cxn>
                      <a:cxn ang="0">
                        <a:pos x="377" y="249"/>
                      </a:cxn>
                      <a:cxn ang="0">
                        <a:pos x="403" y="224"/>
                      </a:cxn>
                      <a:cxn ang="0">
                        <a:pos x="411" y="216"/>
                      </a:cxn>
                      <a:cxn ang="0">
                        <a:pos x="427" y="202"/>
                      </a:cxn>
                      <a:cxn ang="0">
                        <a:pos x="458" y="180"/>
                      </a:cxn>
                      <a:cxn ang="0">
                        <a:pos x="477" y="162"/>
                      </a:cxn>
                      <a:cxn ang="0">
                        <a:pos x="512" y="134"/>
                      </a:cxn>
                      <a:cxn ang="0">
                        <a:pos x="530" y="124"/>
                      </a:cxn>
                      <a:cxn ang="0">
                        <a:pos x="558" y="106"/>
                      </a:cxn>
                      <a:cxn ang="0">
                        <a:pos x="583" y="94"/>
                      </a:cxn>
                      <a:cxn ang="0">
                        <a:pos x="620" y="71"/>
                      </a:cxn>
                      <a:cxn ang="0">
                        <a:pos x="662" y="54"/>
                      </a:cxn>
                      <a:cxn ang="0">
                        <a:pos x="704" y="40"/>
                      </a:cxn>
                      <a:cxn ang="0">
                        <a:pos x="735" y="30"/>
                      </a:cxn>
                      <a:cxn ang="0">
                        <a:pos x="758" y="25"/>
                      </a:cxn>
                      <a:cxn ang="0">
                        <a:pos x="759" y="26"/>
                      </a:cxn>
                      <a:cxn ang="0">
                        <a:pos x="785" y="19"/>
                      </a:cxn>
                      <a:cxn ang="0">
                        <a:pos x="800" y="15"/>
                      </a:cxn>
                      <a:cxn ang="0">
                        <a:pos x="820" y="12"/>
                      </a:cxn>
                      <a:cxn ang="0">
                        <a:pos x="870" y="10"/>
                      </a:cxn>
                      <a:cxn ang="0">
                        <a:pos x="906" y="8"/>
                      </a:cxn>
                      <a:cxn ang="0">
                        <a:pos x="880" y="2"/>
                      </a:cxn>
                      <a:cxn ang="0">
                        <a:pos x="860" y="3"/>
                      </a:cxn>
                      <a:cxn ang="0">
                        <a:pos x="836" y="3"/>
                      </a:cxn>
                      <a:cxn ang="0">
                        <a:pos x="793" y="6"/>
                      </a:cxn>
                      <a:cxn ang="0">
                        <a:pos x="772" y="11"/>
                      </a:cxn>
                      <a:cxn ang="0">
                        <a:pos x="753" y="14"/>
                      </a:cxn>
                      <a:cxn ang="0">
                        <a:pos x="685" y="33"/>
                      </a:cxn>
                      <a:cxn ang="0">
                        <a:pos x="652" y="43"/>
                      </a:cxn>
                      <a:cxn ang="0">
                        <a:pos x="635" y="50"/>
                      </a:cxn>
                      <a:cxn ang="0">
                        <a:pos x="605" y="64"/>
                      </a:cxn>
                      <a:cxn ang="0">
                        <a:pos x="569" y="81"/>
                      </a:cxn>
                      <a:cxn ang="0">
                        <a:pos x="547" y="90"/>
                      </a:cxn>
                      <a:cxn ang="0">
                        <a:pos x="500" y="120"/>
                      </a:cxn>
                      <a:cxn ang="0">
                        <a:pos x="454" y="152"/>
                      </a:cxn>
                      <a:cxn ang="0">
                        <a:pos x="418" y="183"/>
                      </a:cxn>
                      <a:cxn ang="0">
                        <a:pos x="399" y="199"/>
                      </a:cxn>
                      <a:cxn ang="0">
                        <a:pos x="372" y="223"/>
                      </a:cxn>
                      <a:cxn ang="0">
                        <a:pos x="333" y="260"/>
                      </a:cxn>
                      <a:cxn ang="0">
                        <a:pos x="303" y="297"/>
                      </a:cxn>
                      <a:cxn ang="0">
                        <a:pos x="252" y="360"/>
                      </a:cxn>
                      <a:cxn ang="0">
                        <a:pos x="200" y="442"/>
                      </a:cxn>
                      <a:cxn ang="0">
                        <a:pos x="184" y="468"/>
                      </a:cxn>
                      <a:cxn ang="0">
                        <a:pos x="168" y="498"/>
                      </a:cxn>
                      <a:cxn ang="0">
                        <a:pos x="143" y="549"/>
                      </a:cxn>
                      <a:cxn ang="0">
                        <a:pos x="99" y="648"/>
                      </a:cxn>
                      <a:cxn ang="0">
                        <a:pos x="68" y="741"/>
                      </a:cxn>
                      <a:cxn ang="0">
                        <a:pos x="38" y="844"/>
                      </a:cxn>
                      <a:cxn ang="0">
                        <a:pos x="0" y="1116"/>
                      </a:cxn>
                      <a:cxn ang="0">
                        <a:pos x="9" y="1197"/>
                      </a:cxn>
                      <a:cxn ang="0">
                        <a:pos x="11" y="1180"/>
                      </a:cxn>
                      <a:cxn ang="0">
                        <a:pos x="15" y="1154"/>
                      </a:cxn>
                      <a:cxn ang="0">
                        <a:pos x="18" y="1114"/>
                      </a:cxn>
                      <a:cxn ang="0">
                        <a:pos x="40" y="988"/>
                      </a:cxn>
                      <a:cxn ang="0">
                        <a:pos x="89" y="767"/>
                      </a:cxn>
                      <a:cxn ang="0">
                        <a:pos x="117" y="681"/>
                      </a:cxn>
                      <a:cxn ang="0">
                        <a:pos x="157" y="582"/>
                      </a:cxn>
                      <a:cxn ang="0">
                        <a:pos x="164" y="564"/>
                      </a:cxn>
                      <a:cxn ang="0">
                        <a:pos x="193" y="510"/>
                      </a:cxn>
                      <a:cxn ang="0">
                        <a:pos x="216" y="471"/>
                      </a:cxn>
                    </a:cxnLst>
                    <a:rect l="0" t="0" r="r" b="b"/>
                    <a:pathLst>
                      <a:path w="913" h="1204">
                        <a:moveTo>
                          <a:pt x="243" y="429"/>
                        </a:moveTo>
                        <a:cubicBezTo>
                          <a:pt x="254" y="411"/>
                          <a:pt x="268" y="388"/>
                          <a:pt x="280" y="372"/>
                        </a:cubicBezTo>
                        <a:cubicBezTo>
                          <a:pt x="282" y="368"/>
                          <a:pt x="286" y="362"/>
                          <a:pt x="289" y="357"/>
                        </a:cubicBezTo>
                        <a:cubicBezTo>
                          <a:pt x="291" y="358"/>
                          <a:pt x="291" y="358"/>
                          <a:pt x="291" y="358"/>
                        </a:cubicBezTo>
                        <a:cubicBezTo>
                          <a:pt x="294" y="353"/>
                          <a:pt x="294" y="353"/>
                          <a:pt x="294" y="353"/>
                        </a:cubicBezTo>
                        <a:cubicBezTo>
                          <a:pt x="296" y="351"/>
                          <a:pt x="292" y="356"/>
                          <a:pt x="295" y="354"/>
                        </a:cubicBezTo>
                        <a:cubicBezTo>
                          <a:pt x="295" y="351"/>
                          <a:pt x="295" y="351"/>
                          <a:pt x="295" y="351"/>
                        </a:cubicBezTo>
                        <a:cubicBezTo>
                          <a:pt x="296" y="351"/>
                          <a:pt x="304" y="341"/>
                          <a:pt x="299" y="349"/>
                        </a:cubicBezTo>
                        <a:cubicBezTo>
                          <a:pt x="304" y="343"/>
                          <a:pt x="308" y="338"/>
                          <a:pt x="313" y="332"/>
                        </a:cubicBezTo>
                        <a:cubicBezTo>
                          <a:pt x="316" y="329"/>
                          <a:pt x="313" y="329"/>
                          <a:pt x="317" y="325"/>
                        </a:cubicBezTo>
                        <a:cubicBezTo>
                          <a:pt x="318" y="325"/>
                          <a:pt x="316" y="327"/>
                          <a:pt x="317" y="327"/>
                        </a:cubicBezTo>
                        <a:cubicBezTo>
                          <a:pt x="328" y="316"/>
                          <a:pt x="325" y="311"/>
                          <a:pt x="335" y="300"/>
                        </a:cubicBezTo>
                        <a:cubicBezTo>
                          <a:pt x="334" y="301"/>
                          <a:pt x="334" y="301"/>
                          <a:pt x="334" y="301"/>
                        </a:cubicBezTo>
                        <a:cubicBezTo>
                          <a:pt x="336" y="299"/>
                          <a:pt x="339" y="296"/>
                          <a:pt x="339" y="296"/>
                        </a:cubicBezTo>
                        <a:cubicBezTo>
                          <a:pt x="336" y="296"/>
                          <a:pt x="338" y="298"/>
                          <a:pt x="334" y="301"/>
                        </a:cubicBezTo>
                        <a:cubicBezTo>
                          <a:pt x="333" y="299"/>
                          <a:pt x="337" y="296"/>
                          <a:pt x="336" y="295"/>
                        </a:cubicBezTo>
                        <a:cubicBezTo>
                          <a:pt x="338" y="293"/>
                          <a:pt x="339" y="291"/>
                          <a:pt x="341" y="289"/>
                        </a:cubicBezTo>
                        <a:cubicBezTo>
                          <a:pt x="345" y="286"/>
                          <a:pt x="349" y="280"/>
                          <a:pt x="353" y="278"/>
                        </a:cubicBezTo>
                        <a:cubicBezTo>
                          <a:pt x="354" y="276"/>
                          <a:pt x="355" y="273"/>
                          <a:pt x="358" y="269"/>
                        </a:cubicBezTo>
                        <a:cubicBezTo>
                          <a:pt x="362" y="267"/>
                          <a:pt x="359" y="270"/>
                          <a:pt x="363" y="267"/>
                        </a:cubicBezTo>
                        <a:cubicBezTo>
                          <a:pt x="362" y="265"/>
                          <a:pt x="362" y="265"/>
                          <a:pt x="362" y="265"/>
                        </a:cubicBezTo>
                        <a:cubicBezTo>
                          <a:pt x="365" y="262"/>
                          <a:pt x="365" y="263"/>
                          <a:pt x="365" y="264"/>
                        </a:cubicBezTo>
                        <a:cubicBezTo>
                          <a:pt x="369" y="260"/>
                          <a:pt x="367" y="260"/>
                          <a:pt x="371" y="256"/>
                        </a:cubicBezTo>
                        <a:cubicBezTo>
                          <a:pt x="370" y="259"/>
                          <a:pt x="370" y="259"/>
                          <a:pt x="370" y="259"/>
                        </a:cubicBezTo>
                        <a:cubicBezTo>
                          <a:pt x="373" y="256"/>
                          <a:pt x="374" y="255"/>
                          <a:pt x="378" y="251"/>
                        </a:cubicBezTo>
                        <a:cubicBezTo>
                          <a:pt x="378" y="251"/>
                          <a:pt x="377" y="253"/>
                          <a:pt x="375" y="254"/>
                        </a:cubicBezTo>
                        <a:cubicBezTo>
                          <a:pt x="379" y="253"/>
                          <a:pt x="379" y="250"/>
                          <a:pt x="380" y="248"/>
                        </a:cubicBezTo>
                        <a:cubicBezTo>
                          <a:pt x="379" y="249"/>
                          <a:pt x="376" y="251"/>
                          <a:pt x="377" y="249"/>
                        </a:cubicBezTo>
                        <a:cubicBezTo>
                          <a:pt x="379" y="247"/>
                          <a:pt x="381" y="244"/>
                          <a:pt x="383" y="243"/>
                        </a:cubicBezTo>
                        <a:cubicBezTo>
                          <a:pt x="381" y="246"/>
                          <a:pt x="381" y="246"/>
                          <a:pt x="381" y="246"/>
                        </a:cubicBezTo>
                        <a:cubicBezTo>
                          <a:pt x="385" y="241"/>
                          <a:pt x="383" y="243"/>
                          <a:pt x="388" y="238"/>
                        </a:cubicBezTo>
                        <a:cubicBezTo>
                          <a:pt x="388" y="239"/>
                          <a:pt x="388" y="239"/>
                          <a:pt x="388" y="239"/>
                        </a:cubicBezTo>
                        <a:cubicBezTo>
                          <a:pt x="390" y="235"/>
                          <a:pt x="395" y="232"/>
                          <a:pt x="400" y="227"/>
                        </a:cubicBezTo>
                        <a:cubicBezTo>
                          <a:pt x="399" y="228"/>
                          <a:pt x="399" y="228"/>
                          <a:pt x="399" y="228"/>
                        </a:cubicBezTo>
                        <a:cubicBezTo>
                          <a:pt x="401" y="226"/>
                          <a:pt x="402" y="225"/>
                          <a:pt x="403" y="224"/>
                        </a:cubicBezTo>
                        <a:cubicBezTo>
                          <a:pt x="399" y="226"/>
                          <a:pt x="400" y="225"/>
                          <a:pt x="399" y="224"/>
                        </a:cubicBezTo>
                        <a:cubicBezTo>
                          <a:pt x="404" y="222"/>
                          <a:pt x="403" y="218"/>
                          <a:pt x="410" y="213"/>
                        </a:cubicBezTo>
                        <a:cubicBezTo>
                          <a:pt x="410" y="214"/>
                          <a:pt x="409" y="216"/>
                          <a:pt x="407" y="217"/>
                        </a:cubicBezTo>
                        <a:cubicBezTo>
                          <a:pt x="406" y="220"/>
                          <a:pt x="407" y="221"/>
                          <a:pt x="404" y="225"/>
                        </a:cubicBezTo>
                        <a:cubicBezTo>
                          <a:pt x="406" y="223"/>
                          <a:pt x="408" y="220"/>
                          <a:pt x="408" y="221"/>
                        </a:cubicBezTo>
                        <a:cubicBezTo>
                          <a:pt x="408" y="219"/>
                          <a:pt x="408" y="219"/>
                          <a:pt x="408" y="219"/>
                        </a:cubicBezTo>
                        <a:cubicBezTo>
                          <a:pt x="409" y="218"/>
                          <a:pt x="410" y="217"/>
                          <a:pt x="411" y="216"/>
                        </a:cubicBezTo>
                        <a:cubicBezTo>
                          <a:pt x="411" y="215"/>
                          <a:pt x="408" y="217"/>
                          <a:pt x="410" y="214"/>
                        </a:cubicBezTo>
                        <a:cubicBezTo>
                          <a:pt x="414" y="210"/>
                          <a:pt x="413" y="213"/>
                          <a:pt x="413" y="212"/>
                        </a:cubicBezTo>
                        <a:cubicBezTo>
                          <a:pt x="418" y="208"/>
                          <a:pt x="414" y="209"/>
                          <a:pt x="419" y="205"/>
                        </a:cubicBezTo>
                        <a:cubicBezTo>
                          <a:pt x="419" y="206"/>
                          <a:pt x="418" y="207"/>
                          <a:pt x="418" y="207"/>
                        </a:cubicBezTo>
                        <a:cubicBezTo>
                          <a:pt x="422" y="205"/>
                          <a:pt x="426" y="200"/>
                          <a:pt x="428" y="200"/>
                        </a:cubicBezTo>
                        <a:cubicBezTo>
                          <a:pt x="428" y="201"/>
                          <a:pt x="428" y="201"/>
                          <a:pt x="427" y="202"/>
                        </a:cubicBezTo>
                        <a:cubicBezTo>
                          <a:pt x="427" y="202"/>
                          <a:pt x="427" y="202"/>
                          <a:pt x="427" y="202"/>
                        </a:cubicBezTo>
                        <a:cubicBezTo>
                          <a:pt x="424" y="207"/>
                          <a:pt x="430" y="199"/>
                          <a:pt x="430" y="201"/>
                        </a:cubicBezTo>
                        <a:cubicBezTo>
                          <a:pt x="429" y="201"/>
                          <a:pt x="434" y="197"/>
                          <a:pt x="436" y="195"/>
                        </a:cubicBezTo>
                        <a:cubicBezTo>
                          <a:pt x="435" y="195"/>
                          <a:pt x="435" y="195"/>
                          <a:pt x="435" y="195"/>
                        </a:cubicBezTo>
                        <a:cubicBezTo>
                          <a:pt x="440" y="186"/>
                          <a:pt x="436" y="197"/>
                          <a:pt x="443" y="190"/>
                        </a:cubicBezTo>
                        <a:cubicBezTo>
                          <a:pt x="447" y="186"/>
                          <a:pt x="441" y="192"/>
                          <a:pt x="443" y="189"/>
                        </a:cubicBezTo>
                        <a:cubicBezTo>
                          <a:pt x="446" y="186"/>
                          <a:pt x="448" y="186"/>
                          <a:pt x="452" y="182"/>
                        </a:cubicBezTo>
                        <a:cubicBezTo>
                          <a:pt x="454" y="181"/>
                          <a:pt x="457" y="180"/>
                          <a:pt x="458" y="180"/>
                        </a:cubicBezTo>
                        <a:cubicBezTo>
                          <a:pt x="461" y="178"/>
                          <a:pt x="467" y="174"/>
                          <a:pt x="468" y="172"/>
                        </a:cubicBezTo>
                        <a:cubicBezTo>
                          <a:pt x="462" y="175"/>
                          <a:pt x="464" y="177"/>
                          <a:pt x="457" y="180"/>
                        </a:cubicBezTo>
                        <a:cubicBezTo>
                          <a:pt x="458" y="178"/>
                          <a:pt x="458" y="178"/>
                          <a:pt x="458" y="178"/>
                        </a:cubicBezTo>
                        <a:cubicBezTo>
                          <a:pt x="462" y="174"/>
                          <a:pt x="467" y="170"/>
                          <a:pt x="470" y="168"/>
                        </a:cubicBezTo>
                        <a:cubicBezTo>
                          <a:pt x="469" y="168"/>
                          <a:pt x="469" y="168"/>
                          <a:pt x="469" y="168"/>
                        </a:cubicBezTo>
                        <a:cubicBezTo>
                          <a:pt x="474" y="163"/>
                          <a:pt x="475" y="161"/>
                          <a:pt x="481" y="157"/>
                        </a:cubicBezTo>
                        <a:cubicBezTo>
                          <a:pt x="482" y="157"/>
                          <a:pt x="479" y="160"/>
                          <a:pt x="477" y="162"/>
                        </a:cubicBezTo>
                        <a:cubicBezTo>
                          <a:pt x="481" y="160"/>
                          <a:pt x="480" y="159"/>
                          <a:pt x="486" y="155"/>
                        </a:cubicBezTo>
                        <a:cubicBezTo>
                          <a:pt x="487" y="156"/>
                          <a:pt x="482" y="158"/>
                          <a:pt x="482" y="159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2"/>
                          <a:pt x="493" y="151"/>
                          <a:pt x="497" y="148"/>
                        </a:cubicBezTo>
                        <a:cubicBezTo>
                          <a:pt x="506" y="141"/>
                          <a:pt x="506" y="139"/>
                          <a:pt x="510" y="134"/>
                        </a:cubicBezTo>
                        <a:cubicBezTo>
                          <a:pt x="512" y="133"/>
                          <a:pt x="513" y="134"/>
                          <a:pt x="512" y="134"/>
                        </a:cubicBezTo>
                        <a:cubicBezTo>
                          <a:pt x="510" y="135"/>
                          <a:pt x="510" y="135"/>
                          <a:pt x="510" y="136"/>
                        </a:cubicBezTo>
                        <a:cubicBezTo>
                          <a:pt x="513" y="134"/>
                          <a:pt x="518" y="133"/>
                          <a:pt x="516" y="135"/>
                        </a:cubicBezTo>
                        <a:cubicBezTo>
                          <a:pt x="521" y="131"/>
                          <a:pt x="514" y="135"/>
                          <a:pt x="517" y="133"/>
                        </a:cubicBezTo>
                        <a:cubicBezTo>
                          <a:pt x="524" y="128"/>
                          <a:pt x="524" y="128"/>
                          <a:pt x="524" y="128"/>
                        </a:cubicBezTo>
                        <a:cubicBezTo>
                          <a:pt x="522" y="128"/>
                          <a:pt x="520" y="130"/>
                          <a:pt x="523" y="127"/>
                        </a:cubicBezTo>
                        <a:cubicBezTo>
                          <a:pt x="526" y="125"/>
                          <a:pt x="527" y="124"/>
                          <a:pt x="531" y="121"/>
                        </a:cubicBezTo>
                        <a:cubicBezTo>
                          <a:pt x="531" y="122"/>
                          <a:pt x="533" y="122"/>
                          <a:pt x="530" y="124"/>
                        </a:cubicBezTo>
                        <a:cubicBezTo>
                          <a:pt x="533" y="123"/>
                          <a:pt x="536" y="121"/>
                          <a:pt x="536" y="119"/>
                        </a:cubicBezTo>
                        <a:cubicBezTo>
                          <a:pt x="531" y="121"/>
                          <a:pt x="543" y="114"/>
                          <a:pt x="539" y="115"/>
                        </a:cubicBezTo>
                        <a:cubicBezTo>
                          <a:pt x="544" y="113"/>
                          <a:pt x="544" y="113"/>
                          <a:pt x="544" y="113"/>
                        </a:cubicBezTo>
                        <a:cubicBezTo>
                          <a:pt x="543" y="114"/>
                          <a:pt x="543" y="114"/>
                          <a:pt x="541" y="115"/>
                        </a:cubicBezTo>
                        <a:cubicBezTo>
                          <a:pt x="543" y="115"/>
                          <a:pt x="545" y="112"/>
                          <a:pt x="546" y="111"/>
                        </a:cubicBezTo>
                        <a:cubicBezTo>
                          <a:pt x="548" y="111"/>
                          <a:pt x="552" y="108"/>
                          <a:pt x="553" y="109"/>
                        </a:cubicBezTo>
                        <a:cubicBezTo>
                          <a:pt x="554" y="108"/>
                          <a:pt x="557" y="106"/>
                          <a:pt x="558" y="106"/>
                        </a:cubicBezTo>
                        <a:cubicBezTo>
                          <a:pt x="560" y="105"/>
                          <a:pt x="558" y="105"/>
                          <a:pt x="559" y="104"/>
                        </a:cubicBezTo>
                        <a:cubicBezTo>
                          <a:pt x="566" y="100"/>
                          <a:pt x="566" y="100"/>
                          <a:pt x="566" y="100"/>
                        </a:cubicBezTo>
                        <a:cubicBezTo>
                          <a:pt x="567" y="101"/>
                          <a:pt x="568" y="102"/>
                          <a:pt x="567" y="103"/>
                        </a:cubicBezTo>
                        <a:cubicBezTo>
                          <a:pt x="570" y="101"/>
                          <a:pt x="567" y="101"/>
                          <a:pt x="571" y="98"/>
                        </a:cubicBezTo>
                        <a:cubicBezTo>
                          <a:pt x="570" y="101"/>
                          <a:pt x="577" y="96"/>
                          <a:pt x="575" y="100"/>
                        </a:cubicBezTo>
                        <a:cubicBezTo>
                          <a:pt x="577" y="99"/>
                          <a:pt x="584" y="96"/>
                          <a:pt x="588" y="93"/>
                        </a:cubicBezTo>
                        <a:cubicBezTo>
                          <a:pt x="589" y="91"/>
                          <a:pt x="583" y="95"/>
                          <a:pt x="583" y="94"/>
                        </a:cubicBezTo>
                        <a:cubicBezTo>
                          <a:pt x="593" y="88"/>
                          <a:pt x="592" y="85"/>
                          <a:pt x="601" y="81"/>
                        </a:cubicBezTo>
                        <a:cubicBezTo>
                          <a:pt x="598" y="82"/>
                          <a:pt x="598" y="82"/>
                          <a:pt x="598" y="82"/>
                        </a:cubicBezTo>
                        <a:cubicBezTo>
                          <a:pt x="603" y="79"/>
                          <a:pt x="602" y="80"/>
                          <a:pt x="605" y="77"/>
                        </a:cubicBezTo>
                        <a:cubicBezTo>
                          <a:pt x="604" y="79"/>
                          <a:pt x="612" y="78"/>
                          <a:pt x="620" y="74"/>
                        </a:cubicBezTo>
                        <a:cubicBezTo>
                          <a:pt x="620" y="73"/>
                          <a:pt x="615" y="75"/>
                          <a:pt x="616" y="73"/>
                        </a:cubicBezTo>
                        <a:cubicBezTo>
                          <a:pt x="621" y="70"/>
                          <a:pt x="621" y="70"/>
                          <a:pt x="621" y="70"/>
                        </a:cubicBezTo>
                        <a:cubicBezTo>
                          <a:pt x="622" y="70"/>
                          <a:pt x="621" y="71"/>
                          <a:pt x="620" y="71"/>
                        </a:cubicBezTo>
                        <a:cubicBezTo>
                          <a:pt x="625" y="69"/>
                          <a:pt x="630" y="69"/>
                          <a:pt x="631" y="67"/>
                        </a:cubicBezTo>
                        <a:cubicBezTo>
                          <a:pt x="637" y="67"/>
                          <a:pt x="637" y="67"/>
                          <a:pt x="637" y="67"/>
                        </a:cubicBezTo>
                        <a:cubicBezTo>
                          <a:pt x="634" y="67"/>
                          <a:pt x="634" y="67"/>
                          <a:pt x="634" y="67"/>
                        </a:cubicBezTo>
                        <a:cubicBezTo>
                          <a:pt x="635" y="66"/>
                          <a:pt x="640" y="63"/>
                          <a:pt x="641" y="62"/>
                        </a:cubicBezTo>
                        <a:cubicBezTo>
                          <a:pt x="646" y="59"/>
                          <a:pt x="649" y="59"/>
                          <a:pt x="652" y="59"/>
                        </a:cubicBezTo>
                        <a:cubicBezTo>
                          <a:pt x="651" y="58"/>
                          <a:pt x="648" y="58"/>
                          <a:pt x="652" y="56"/>
                        </a:cubicBezTo>
                        <a:cubicBezTo>
                          <a:pt x="653" y="58"/>
                          <a:pt x="662" y="53"/>
                          <a:pt x="662" y="54"/>
                        </a:cubicBezTo>
                        <a:cubicBezTo>
                          <a:pt x="664" y="54"/>
                          <a:pt x="668" y="53"/>
                          <a:pt x="667" y="52"/>
                        </a:cubicBezTo>
                        <a:cubicBezTo>
                          <a:pt x="668" y="54"/>
                          <a:pt x="668" y="54"/>
                          <a:pt x="668" y="54"/>
                        </a:cubicBezTo>
                        <a:cubicBezTo>
                          <a:pt x="667" y="52"/>
                          <a:pt x="674" y="49"/>
                          <a:pt x="679" y="47"/>
                        </a:cubicBezTo>
                        <a:cubicBezTo>
                          <a:pt x="679" y="50"/>
                          <a:pt x="684" y="45"/>
                          <a:pt x="688" y="46"/>
                        </a:cubicBezTo>
                        <a:cubicBezTo>
                          <a:pt x="688" y="44"/>
                          <a:pt x="696" y="43"/>
                          <a:pt x="697" y="41"/>
                        </a:cubicBezTo>
                        <a:cubicBezTo>
                          <a:pt x="701" y="39"/>
                          <a:pt x="701" y="41"/>
                          <a:pt x="702" y="41"/>
                        </a:cubicBezTo>
                        <a:cubicBezTo>
                          <a:pt x="704" y="40"/>
                          <a:pt x="704" y="40"/>
                          <a:pt x="704" y="40"/>
                        </a:cubicBezTo>
                        <a:cubicBezTo>
                          <a:pt x="706" y="40"/>
                          <a:pt x="713" y="38"/>
                          <a:pt x="718" y="37"/>
                        </a:cubicBezTo>
                        <a:cubicBezTo>
                          <a:pt x="722" y="35"/>
                          <a:pt x="722" y="35"/>
                          <a:pt x="722" y="35"/>
                        </a:cubicBezTo>
                        <a:cubicBezTo>
                          <a:pt x="723" y="35"/>
                          <a:pt x="723" y="35"/>
                          <a:pt x="723" y="35"/>
                        </a:cubicBezTo>
                        <a:cubicBezTo>
                          <a:pt x="724" y="34"/>
                          <a:pt x="727" y="33"/>
                          <a:pt x="725" y="33"/>
                        </a:cubicBezTo>
                        <a:cubicBezTo>
                          <a:pt x="727" y="33"/>
                          <a:pt x="727" y="33"/>
                          <a:pt x="727" y="33"/>
                        </a:cubicBezTo>
                        <a:cubicBezTo>
                          <a:pt x="727" y="31"/>
                          <a:pt x="730" y="31"/>
                          <a:pt x="735" y="29"/>
                        </a:cubicBezTo>
                        <a:cubicBezTo>
                          <a:pt x="736" y="29"/>
                          <a:pt x="736" y="30"/>
                          <a:pt x="735" y="30"/>
                        </a:cubicBezTo>
                        <a:cubicBezTo>
                          <a:pt x="737" y="30"/>
                          <a:pt x="736" y="31"/>
                          <a:pt x="738" y="31"/>
                        </a:cubicBezTo>
                        <a:cubicBezTo>
                          <a:pt x="736" y="31"/>
                          <a:pt x="745" y="26"/>
                          <a:pt x="739" y="27"/>
                        </a:cubicBezTo>
                        <a:cubicBezTo>
                          <a:pt x="738" y="26"/>
                          <a:pt x="741" y="25"/>
                          <a:pt x="744" y="24"/>
                        </a:cubicBezTo>
                        <a:cubicBezTo>
                          <a:pt x="745" y="26"/>
                          <a:pt x="745" y="26"/>
                          <a:pt x="745" y="26"/>
                        </a:cubicBezTo>
                        <a:cubicBezTo>
                          <a:pt x="748" y="23"/>
                          <a:pt x="748" y="23"/>
                          <a:pt x="748" y="23"/>
                        </a:cubicBezTo>
                        <a:cubicBezTo>
                          <a:pt x="751" y="22"/>
                          <a:pt x="753" y="23"/>
                          <a:pt x="756" y="22"/>
                        </a:cubicBezTo>
                        <a:cubicBezTo>
                          <a:pt x="753" y="23"/>
                          <a:pt x="750" y="27"/>
                          <a:pt x="758" y="25"/>
                        </a:cubicBezTo>
                        <a:cubicBezTo>
                          <a:pt x="754" y="26"/>
                          <a:pt x="752" y="28"/>
                          <a:pt x="750" y="28"/>
                        </a:cubicBezTo>
                        <a:cubicBezTo>
                          <a:pt x="752" y="28"/>
                          <a:pt x="752" y="28"/>
                          <a:pt x="750" y="29"/>
                        </a:cubicBezTo>
                        <a:cubicBezTo>
                          <a:pt x="756" y="27"/>
                          <a:pt x="752" y="28"/>
                          <a:pt x="758" y="26"/>
                        </a:cubicBezTo>
                        <a:cubicBezTo>
                          <a:pt x="758" y="28"/>
                          <a:pt x="759" y="28"/>
                          <a:pt x="764" y="27"/>
                        </a:cubicBezTo>
                        <a:cubicBezTo>
                          <a:pt x="760" y="27"/>
                          <a:pt x="760" y="27"/>
                          <a:pt x="760" y="27"/>
                        </a:cubicBezTo>
                        <a:cubicBezTo>
                          <a:pt x="761" y="27"/>
                          <a:pt x="761" y="27"/>
                          <a:pt x="761" y="26"/>
                        </a:cubicBezTo>
                        <a:cubicBezTo>
                          <a:pt x="760" y="27"/>
                          <a:pt x="759" y="26"/>
                          <a:pt x="759" y="26"/>
                        </a:cubicBezTo>
                        <a:cubicBezTo>
                          <a:pt x="760" y="26"/>
                          <a:pt x="765" y="23"/>
                          <a:pt x="766" y="23"/>
                        </a:cubicBezTo>
                        <a:cubicBezTo>
                          <a:pt x="760" y="22"/>
                          <a:pt x="776" y="19"/>
                          <a:pt x="772" y="19"/>
                        </a:cubicBezTo>
                        <a:cubicBezTo>
                          <a:pt x="773" y="18"/>
                          <a:pt x="777" y="17"/>
                          <a:pt x="777" y="18"/>
                        </a:cubicBezTo>
                        <a:cubicBezTo>
                          <a:pt x="772" y="20"/>
                          <a:pt x="781" y="19"/>
                          <a:pt x="781" y="20"/>
                        </a:cubicBezTo>
                        <a:cubicBezTo>
                          <a:pt x="782" y="19"/>
                          <a:pt x="777" y="20"/>
                          <a:pt x="779" y="19"/>
                        </a:cubicBezTo>
                        <a:cubicBezTo>
                          <a:pt x="782" y="18"/>
                          <a:pt x="784" y="19"/>
                          <a:pt x="786" y="19"/>
                        </a:cubicBezTo>
                        <a:cubicBezTo>
                          <a:pt x="785" y="19"/>
                          <a:pt x="785" y="19"/>
                          <a:pt x="785" y="19"/>
                        </a:cubicBezTo>
                        <a:cubicBezTo>
                          <a:pt x="789" y="19"/>
                          <a:pt x="789" y="19"/>
                          <a:pt x="789" y="19"/>
                        </a:cubicBezTo>
                        <a:cubicBezTo>
                          <a:pt x="790" y="18"/>
                          <a:pt x="785" y="19"/>
                          <a:pt x="789" y="17"/>
                        </a:cubicBezTo>
                        <a:cubicBezTo>
                          <a:pt x="790" y="18"/>
                          <a:pt x="794" y="16"/>
                          <a:pt x="794" y="17"/>
                        </a:cubicBezTo>
                        <a:cubicBezTo>
                          <a:pt x="792" y="18"/>
                          <a:pt x="794" y="19"/>
                          <a:pt x="790" y="20"/>
                        </a:cubicBezTo>
                        <a:cubicBezTo>
                          <a:pt x="793" y="20"/>
                          <a:pt x="802" y="18"/>
                          <a:pt x="798" y="17"/>
                        </a:cubicBezTo>
                        <a:cubicBezTo>
                          <a:pt x="802" y="17"/>
                          <a:pt x="802" y="17"/>
                          <a:pt x="802" y="17"/>
                        </a:cubicBezTo>
                        <a:cubicBezTo>
                          <a:pt x="800" y="16"/>
                          <a:pt x="793" y="16"/>
                          <a:pt x="800" y="15"/>
                        </a:cubicBezTo>
                        <a:cubicBezTo>
                          <a:pt x="800" y="15"/>
                          <a:pt x="800" y="15"/>
                          <a:pt x="800" y="15"/>
                        </a:cubicBezTo>
                        <a:cubicBezTo>
                          <a:pt x="805" y="13"/>
                          <a:pt x="805" y="13"/>
                          <a:pt x="805" y="13"/>
                        </a:cubicBezTo>
                        <a:cubicBezTo>
                          <a:pt x="807" y="14"/>
                          <a:pt x="807" y="14"/>
                          <a:pt x="807" y="14"/>
                        </a:cubicBezTo>
                        <a:cubicBezTo>
                          <a:pt x="807" y="13"/>
                          <a:pt x="808" y="13"/>
                          <a:pt x="810" y="13"/>
                        </a:cubicBezTo>
                        <a:cubicBezTo>
                          <a:pt x="810" y="13"/>
                          <a:pt x="812" y="13"/>
                          <a:pt x="812" y="14"/>
                        </a:cubicBezTo>
                        <a:cubicBezTo>
                          <a:pt x="817" y="13"/>
                          <a:pt x="817" y="12"/>
                          <a:pt x="817" y="12"/>
                        </a:cubicBezTo>
                        <a:cubicBezTo>
                          <a:pt x="820" y="11"/>
                          <a:pt x="821" y="11"/>
                          <a:pt x="820" y="12"/>
                        </a:cubicBezTo>
                        <a:cubicBezTo>
                          <a:pt x="824" y="12"/>
                          <a:pt x="831" y="11"/>
                          <a:pt x="834" y="11"/>
                        </a:cubicBezTo>
                        <a:cubicBezTo>
                          <a:pt x="839" y="10"/>
                          <a:pt x="833" y="11"/>
                          <a:pt x="836" y="10"/>
                        </a:cubicBezTo>
                        <a:cubicBezTo>
                          <a:pt x="841" y="12"/>
                          <a:pt x="854" y="9"/>
                          <a:pt x="863" y="8"/>
                        </a:cubicBezTo>
                        <a:cubicBezTo>
                          <a:pt x="860" y="6"/>
                          <a:pt x="865" y="7"/>
                          <a:pt x="867" y="5"/>
                        </a:cubicBezTo>
                        <a:cubicBezTo>
                          <a:pt x="865" y="6"/>
                          <a:pt x="875" y="7"/>
                          <a:pt x="868" y="8"/>
                        </a:cubicBezTo>
                        <a:cubicBezTo>
                          <a:pt x="872" y="7"/>
                          <a:pt x="872" y="7"/>
                          <a:pt x="872" y="7"/>
                        </a:cubicBezTo>
                        <a:cubicBezTo>
                          <a:pt x="876" y="8"/>
                          <a:pt x="865" y="9"/>
                          <a:pt x="870" y="10"/>
                        </a:cubicBezTo>
                        <a:cubicBezTo>
                          <a:pt x="875" y="9"/>
                          <a:pt x="878" y="7"/>
                          <a:pt x="884" y="7"/>
                        </a:cubicBezTo>
                        <a:cubicBezTo>
                          <a:pt x="882" y="9"/>
                          <a:pt x="889" y="7"/>
                          <a:pt x="888" y="9"/>
                        </a:cubicBezTo>
                        <a:cubicBezTo>
                          <a:pt x="887" y="9"/>
                          <a:pt x="885" y="9"/>
                          <a:pt x="883" y="9"/>
                        </a:cubicBezTo>
                        <a:cubicBezTo>
                          <a:pt x="884" y="9"/>
                          <a:pt x="884" y="9"/>
                          <a:pt x="884" y="9"/>
                        </a:cubicBezTo>
                        <a:cubicBezTo>
                          <a:pt x="896" y="9"/>
                          <a:pt x="887" y="7"/>
                          <a:pt x="894" y="6"/>
                        </a:cubicBezTo>
                        <a:cubicBezTo>
                          <a:pt x="901" y="6"/>
                          <a:pt x="899" y="7"/>
                          <a:pt x="900" y="8"/>
                        </a:cubicBezTo>
                        <a:cubicBezTo>
                          <a:pt x="901" y="8"/>
                          <a:pt x="904" y="8"/>
                          <a:pt x="906" y="8"/>
                        </a:cubicBezTo>
                        <a:cubicBezTo>
                          <a:pt x="902" y="9"/>
                          <a:pt x="898" y="7"/>
                          <a:pt x="900" y="6"/>
                        </a:cubicBezTo>
                        <a:cubicBezTo>
                          <a:pt x="903" y="7"/>
                          <a:pt x="911" y="6"/>
                          <a:pt x="913" y="5"/>
                        </a:cubicBezTo>
                        <a:cubicBezTo>
                          <a:pt x="902" y="3"/>
                          <a:pt x="906" y="5"/>
                          <a:pt x="896" y="3"/>
                        </a:cubicBezTo>
                        <a:cubicBezTo>
                          <a:pt x="895" y="4"/>
                          <a:pt x="895" y="5"/>
                          <a:pt x="889" y="5"/>
                        </a:cubicBezTo>
                        <a:cubicBezTo>
                          <a:pt x="893" y="4"/>
                          <a:pt x="889" y="4"/>
                          <a:pt x="888" y="4"/>
                        </a:cubicBezTo>
                        <a:cubicBezTo>
                          <a:pt x="889" y="5"/>
                          <a:pt x="884" y="4"/>
                          <a:pt x="882" y="5"/>
                        </a:cubicBezTo>
                        <a:cubicBezTo>
                          <a:pt x="880" y="4"/>
                          <a:pt x="885" y="2"/>
                          <a:pt x="880" y="2"/>
                        </a:cubicBezTo>
                        <a:cubicBezTo>
                          <a:pt x="879" y="5"/>
                          <a:pt x="879" y="5"/>
                          <a:pt x="879" y="5"/>
                        </a:cubicBezTo>
                        <a:cubicBezTo>
                          <a:pt x="876" y="4"/>
                          <a:pt x="879" y="3"/>
                          <a:pt x="875" y="4"/>
                        </a:cubicBezTo>
                        <a:cubicBezTo>
                          <a:pt x="877" y="2"/>
                          <a:pt x="874" y="2"/>
                          <a:pt x="880" y="1"/>
                        </a:cubicBezTo>
                        <a:cubicBezTo>
                          <a:pt x="872" y="0"/>
                          <a:pt x="868" y="3"/>
                          <a:pt x="862" y="4"/>
                        </a:cubicBezTo>
                        <a:cubicBezTo>
                          <a:pt x="863" y="4"/>
                          <a:pt x="863" y="4"/>
                          <a:pt x="864" y="4"/>
                        </a:cubicBezTo>
                        <a:cubicBezTo>
                          <a:pt x="862" y="4"/>
                          <a:pt x="860" y="4"/>
                          <a:pt x="858" y="5"/>
                        </a:cubicBezTo>
                        <a:cubicBezTo>
                          <a:pt x="854" y="4"/>
                          <a:pt x="861" y="3"/>
                          <a:pt x="860" y="3"/>
                        </a:cubicBezTo>
                        <a:cubicBezTo>
                          <a:pt x="854" y="3"/>
                          <a:pt x="854" y="3"/>
                          <a:pt x="854" y="3"/>
                        </a:cubicBezTo>
                        <a:cubicBezTo>
                          <a:pt x="853" y="3"/>
                          <a:pt x="853" y="3"/>
                          <a:pt x="853" y="3"/>
                        </a:cubicBezTo>
                        <a:cubicBezTo>
                          <a:pt x="852" y="4"/>
                          <a:pt x="850" y="4"/>
                          <a:pt x="850" y="4"/>
                        </a:cubicBezTo>
                        <a:cubicBezTo>
                          <a:pt x="851" y="3"/>
                          <a:pt x="852" y="2"/>
                          <a:pt x="853" y="1"/>
                        </a:cubicBezTo>
                        <a:cubicBezTo>
                          <a:pt x="847" y="3"/>
                          <a:pt x="847" y="3"/>
                          <a:pt x="847" y="3"/>
                        </a:cubicBezTo>
                        <a:cubicBezTo>
                          <a:pt x="847" y="3"/>
                          <a:pt x="841" y="3"/>
                          <a:pt x="846" y="2"/>
                        </a:cubicBezTo>
                        <a:cubicBezTo>
                          <a:pt x="836" y="3"/>
                          <a:pt x="836" y="3"/>
                          <a:pt x="836" y="3"/>
                        </a:cubicBezTo>
                        <a:cubicBezTo>
                          <a:pt x="835" y="2"/>
                          <a:pt x="835" y="2"/>
                          <a:pt x="835" y="2"/>
                        </a:cubicBezTo>
                        <a:cubicBezTo>
                          <a:pt x="832" y="2"/>
                          <a:pt x="832" y="3"/>
                          <a:pt x="835" y="2"/>
                        </a:cubicBezTo>
                        <a:cubicBezTo>
                          <a:pt x="832" y="2"/>
                          <a:pt x="820" y="7"/>
                          <a:pt x="821" y="4"/>
                        </a:cubicBezTo>
                        <a:cubicBezTo>
                          <a:pt x="814" y="6"/>
                          <a:pt x="811" y="6"/>
                          <a:pt x="801" y="8"/>
                        </a:cubicBezTo>
                        <a:cubicBezTo>
                          <a:pt x="808" y="6"/>
                          <a:pt x="793" y="8"/>
                          <a:pt x="800" y="6"/>
                        </a:cubicBezTo>
                        <a:cubicBezTo>
                          <a:pt x="796" y="6"/>
                          <a:pt x="795" y="8"/>
                          <a:pt x="791" y="9"/>
                        </a:cubicBezTo>
                        <a:cubicBezTo>
                          <a:pt x="788" y="9"/>
                          <a:pt x="789" y="7"/>
                          <a:pt x="793" y="6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5" y="9"/>
                          <a:pt x="785" y="9"/>
                          <a:pt x="785" y="9"/>
                        </a:cubicBezTo>
                        <a:cubicBezTo>
                          <a:pt x="781" y="9"/>
                          <a:pt x="784" y="7"/>
                          <a:pt x="780" y="8"/>
                        </a:cubicBezTo>
                        <a:cubicBezTo>
                          <a:pt x="779" y="9"/>
                          <a:pt x="779" y="9"/>
                          <a:pt x="779" y="9"/>
                        </a:cubicBezTo>
                        <a:cubicBezTo>
                          <a:pt x="776" y="9"/>
                          <a:pt x="776" y="9"/>
                          <a:pt x="776" y="9"/>
                        </a:cubicBezTo>
                        <a:cubicBezTo>
                          <a:pt x="777" y="9"/>
                          <a:pt x="775" y="10"/>
                          <a:pt x="772" y="11"/>
                        </a:cubicBezTo>
                        <a:cubicBezTo>
                          <a:pt x="772" y="11"/>
                          <a:pt x="772" y="11"/>
                          <a:pt x="772" y="11"/>
                        </a:cubicBezTo>
                        <a:cubicBezTo>
                          <a:pt x="769" y="12"/>
                          <a:pt x="769" y="12"/>
                          <a:pt x="769" y="12"/>
                        </a:cubicBezTo>
                        <a:cubicBezTo>
                          <a:pt x="772" y="10"/>
                          <a:pt x="765" y="12"/>
                          <a:pt x="767" y="11"/>
                        </a:cubicBezTo>
                        <a:cubicBezTo>
                          <a:pt x="764" y="11"/>
                          <a:pt x="764" y="11"/>
                          <a:pt x="758" y="13"/>
                        </a:cubicBezTo>
                        <a:cubicBezTo>
                          <a:pt x="759" y="14"/>
                          <a:pt x="759" y="14"/>
                          <a:pt x="759" y="14"/>
                        </a:cubicBezTo>
                        <a:cubicBezTo>
                          <a:pt x="752" y="16"/>
                          <a:pt x="759" y="12"/>
                          <a:pt x="753" y="14"/>
                        </a:cubicBezTo>
                        <a:cubicBezTo>
                          <a:pt x="753" y="14"/>
                          <a:pt x="753" y="14"/>
                          <a:pt x="753" y="14"/>
                        </a:cubicBezTo>
                        <a:cubicBezTo>
                          <a:pt x="745" y="15"/>
                          <a:pt x="740" y="19"/>
                          <a:pt x="733" y="19"/>
                        </a:cubicBezTo>
                        <a:cubicBezTo>
                          <a:pt x="737" y="18"/>
                          <a:pt x="735" y="17"/>
                          <a:pt x="735" y="18"/>
                        </a:cubicBezTo>
                        <a:cubicBezTo>
                          <a:pt x="730" y="19"/>
                          <a:pt x="722" y="22"/>
                          <a:pt x="716" y="24"/>
                        </a:cubicBezTo>
                        <a:cubicBezTo>
                          <a:pt x="714" y="24"/>
                          <a:pt x="713" y="23"/>
                          <a:pt x="708" y="24"/>
                        </a:cubicBezTo>
                        <a:cubicBezTo>
                          <a:pt x="704" y="26"/>
                          <a:pt x="703" y="26"/>
                          <a:pt x="702" y="27"/>
                        </a:cubicBezTo>
                        <a:cubicBezTo>
                          <a:pt x="698" y="28"/>
                          <a:pt x="691" y="31"/>
                          <a:pt x="690" y="30"/>
                        </a:cubicBezTo>
                        <a:cubicBezTo>
                          <a:pt x="690" y="31"/>
                          <a:pt x="687" y="31"/>
                          <a:pt x="685" y="33"/>
                        </a:cubicBezTo>
                        <a:cubicBezTo>
                          <a:pt x="684" y="32"/>
                          <a:pt x="684" y="32"/>
                          <a:pt x="684" y="32"/>
                        </a:cubicBezTo>
                        <a:cubicBezTo>
                          <a:pt x="685" y="33"/>
                          <a:pt x="685" y="33"/>
                          <a:pt x="685" y="33"/>
                        </a:cubicBezTo>
                        <a:cubicBezTo>
                          <a:pt x="677" y="33"/>
                          <a:pt x="674" y="38"/>
                          <a:pt x="666" y="39"/>
                        </a:cubicBezTo>
                        <a:cubicBezTo>
                          <a:pt x="667" y="39"/>
                          <a:pt x="667" y="39"/>
                          <a:pt x="667" y="39"/>
                        </a:cubicBezTo>
                        <a:cubicBezTo>
                          <a:pt x="665" y="40"/>
                          <a:pt x="665" y="40"/>
                          <a:pt x="665" y="40"/>
                        </a:cubicBezTo>
                        <a:cubicBezTo>
                          <a:pt x="664" y="40"/>
                          <a:pt x="665" y="39"/>
                          <a:pt x="665" y="38"/>
                        </a:cubicBezTo>
                        <a:cubicBezTo>
                          <a:pt x="661" y="40"/>
                          <a:pt x="656" y="42"/>
                          <a:pt x="652" y="43"/>
                        </a:cubicBezTo>
                        <a:cubicBezTo>
                          <a:pt x="654" y="43"/>
                          <a:pt x="654" y="43"/>
                          <a:pt x="654" y="43"/>
                        </a:cubicBezTo>
                        <a:cubicBezTo>
                          <a:pt x="652" y="44"/>
                          <a:pt x="650" y="46"/>
                          <a:pt x="647" y="47"/>
                        </a:cubicBezTo>
                        <a:cubicBezTo>
                          <a:pt x="651" y="43"/>
                          <a:pt x="642" y="48"/>
                          <a:pt x="641" y="48"/>
                        </a:cubicBezTo>
                        <a:cubicBezTo>
                          <a:pt x="644" y="46"/>
                          <a:pt x="644" y="46"/>
                          <a:pt x="644" y="46"/>
                        </a:cubicBezTo>
                        <a:cubicBezTo>
                          <a:pt x="640" y="48"/>
                          <a:pt x="640" y="48"/>
                          <a:pt x="641" y="49"/>
                        </a:cubicBezTo>
                        <a:cubicBezTo>
                          <a:pt x="636" y="51"/>
                          <a:pt x="636" y="48"/>
                          <a:pt x="632" y="51"/>
                        </a:cubicBezTo>
                        <a:cubicBezTo>
                          <a:pt x="635" y="50"/>
                          <a:pt x="635" y="50"/>
                          <a:pt x="635" y="50"/>
                        </a:cubicBezTo>
                        <a:cubicBezTo>
                          <a:pt x="637" y="50"/>
                          <a:pt x="635" y="52"/>
                          <a:pt x="632" y="53"/>
                        </a:cubicBezTo>
                        <a:cubicBezTo>
                          <a:pt x="632" y="53"/>
                          <a:pt x="630" y="53"/>
                          <a:pt x="632" y="52"/>
                        </a:cubicBezTo>
                        <a:cubicBezTo>
                          <a:pt x="628" y="54"/>
                          <a:pt x="622" y="57"/>
                          <a:pt x="620" y="58"/>
                        </a:cubicBezTo>
                        <a:cubicBezTo>
                          <a:pt x="618" y="58"/>
                          <a:pt x="618" y="57"/>
                          <a:pt x="619" y="57"/>
                        </a:cubicBezTo>
                        <a:cubicBezTo>
                          <a:pt x="611" y="61"/>
                          <a:pt x="616" y="58"/>
                          <a:pt x="608" y="63"/>
                        </a:cubicBezTo>
                        <a:cubicBezTo>
                          <a:pt x="607" y="62"/>
                          <a:pt x="607" y="62"/>
                          <a:pt x="607" y="62"/>
                        </a:cubicBezTo>
                        <a:cubicBezTo>
                          <a:pt x="605" y="64"/>
                          <a:pt x="605" y="64"/>
                          <a:pt x="605" y="64"/>
                        </a:cubicBezTo>
                        <a:cubicBezTo>
                          <a:pt x="600" y="65"/>
                          <a:pt x="600" y="65"/>
                          <a:pt x="600" y="65"/>
                        </a:cubicBezTo>
                        <a:cubicBezTo>
                          <a:pt x="602" y="65"/>
                          <a:pt x="602" y="65"/>
                          <a:pt x="602" y="65"/>
                        </a:cubicBezTo>
                        <a:cubicBezTo>
                          <a:pt x="599" y="67"/>
                          <a:pt x="598" y="68"/>
                          <a:pt x="595" y="69"/>
                        </a:cubicBezTo>
                        <a:cubicBezTo>
                          <a:pt x="595" y="68"/>
                          <a:pt x="595" y="68"/>
                          <a:pt x="595" y="68"/>
                        </a:cubicBezTo>
                        <a:cubicBezTo>
                          <a:pt x="588" y="72"/>
                          <a:pt x="586" y="71"/>
                          <a:pt x="579" y="76"/>
                        </a:cubicBezTo>
                        <a:cubicBezTo>
                          <a:pt x="579" y="76"/>
                          <a:pt x="580" y="75"/>
                          <a:pt x="580" y="74"/>
                        </a:cubicBezTo>
                        <a:cubicBezTo>
                          <a:pt x="574" y="79"/>
                          <a:pt x="575" y="76"/>
                          <a:pt x="569" y="81"/>
                        </a:cubicBezTo>
                        <a:cubicBezTo>
                          <a:pt x="569" y="80"/>
                          <a:pt x="568" y="80"/>
                          <a:pt x="568" y="80"/>
                        </a:cubicBezTo>
                        <a:cubicBezTo>
                          <a:pt x="565" y="82"/>
                          <a:pt x="565" y="82"/>
                          <a:pt x="565" y="82"/>
                        </a:cubicBezTo>
                        <a:cubicBezTo>
                          <a:pt x="565" y="81"/>
                          <a:pt x="565" y="81"/>
                          <a:pt x="565" y="81"/>
                        </a:cubicBezTo>
                        <a:cubicBezTo>
                          <a:pt x="563" y="84"/>
                          <a:pt x="563" y="84"/>
                          <a:pt x="563" y="84"/>
                        </a:cubicBezTo>
                        <a:cubicBezTo>
                          <a:pt x="561" y="84"/>
                          <a:pt x="561" y="84"/>
                          <a:pt x="561" y="84"/>
                        </a:cubicBezTo>
                        <a:cubicBezTo>
                          <a:pt x="560" y="85"/>
                          <a:pt x="560" y="85"/>
                          <a:pt x="560" y="85"/>
                        </a:cubicBezTo>
                        <a:cubicBezTo>
                          <a:pt x="556" y="85"/>
                          <a:pt x="552" y="89"/>
                          <a:pt x="547" y="90"/>
                        </a:cubicBezTo>
                        <a:cubicBezTo>
                          <a:pt x="548" y="91"/>
                          <a:pt x="548" y="91"/>
                          <a:pt x="548" y="91"/>
                        </a:cubicBezTo>
                        <a:cubicBezTo>
                          <a:pt x="539" y="100"/>
                          <a:pt x="522" y="104"/>
                          <a:pt x="510" y="114"/>
                        </a:cubicBezTo>
                        <a:cubicBezTo>
                          <a:pt x="510" y="113"/>
                          <a:pt x="510" y="113"/>
                          <a:pt x="510" y="113"/>
                        </a:cubicBezTo>
                        <a:cubicBezTo>
                          <a:pt x="505" y="118"/>
                          <a:pt x="505" y="118"/>
                          <a:pt x="505" y="118"/>
                        </a:cubicBezTo>
                        <a:cubicBezTo>
                          <a:pt x="502" y="119"/>
                          <a:pt x="507" y="116"/>
                          <a:pt x="505" y="116"/>
                        </a:cubicBezTo>
                        <a:cubicBezTo>
                          <a:pt x="500" y="120"/>
                          <a:pt x="504" y="119"/>
                          <a:pt x="498" y="123"/>
                        </a:cubicBezTo>
                        <a:cubicBezTo>
                          <a:pt x="494" y="125"/>
                          <a:pt x="498" y="122"/>
                          <a:pt x="500" y="120"/>
                        </a:cubicBezTo>
                        <a:cubicBezTo>
                          <a:pt x="494" y="125"/>
                          <a:pt x="485" y="132"/>
                          <a:pt x="481" y="134"/>
                        </a:cubicBezTo>
                        <a:cubicBezTo>
                          <a:pt x="481" y="135"/>
                          <a:pt x="480" y="135"/>
                          <a:pt x="481" y="135"/>
                        </a:cubicBezTo>
                        <a:cubicBezTo>
                          <a:pt x="477" y="138"/>
                          <a:pt x="472" y="142"/>
                          <a:pt x="467" y="145"/>
                        </a:cubicBezTo>
                        <a:cubicBezTo>
                          <a:pt x="467" y="144"/>
                          <a:pt x="468" y="143"/>
                          <a:pt x="469" y="143"/>
                        </a:cubicBezTo>
                        <a:cubicBezTo>
                          <a:pt x="467" y="144"/>
                          <a:pt x="465" y="145"/>
                          <a:pt x="464" y="146"/>
                        </a:cubicBezTo>
                        <a:cubicBezTo>
                          <a:pt x="465" y="144"/>
                          <a:pt x="465" y="144"/>
                          <a:pt x="465" y="144"/>
                        </a:cubicBezTo>
                        <a:cubicBezTo>
                          <a:pt x="462" y="147"/>
                          <a:pt x="456" y="152"/>
                          <a:pt x="454" y="152"/>
                        </a:cubicBezTo>
                        <a:cubicBezTo>
                          <a:pt x="455" y="152"/>
                          <a:pt x="455" y="153"/>
                          <a:pt x="453" y="155"/>
                        </a:cubicBezTo>
                        <a:cubicBezTo>
                          <a:pt x="450" y="155"/>
                          <a:pt x="445" y="162"/>
                          <a:pt x="440" y="165"/>
                        </a:cubicBezTo>
                        <a:cubicBezTo>
                          <a:pt x="440" y="164"/>
                          <a:pt x="444" y="161"/>
                          <a:pt x="443" y="162"/>
                        </a:cubicBezTo>
                        <a:cubicBezTo>
                          <a:pt x="440" y="163"/>
                          <a:pt x="439" y="166"/>
                          <a:pt x="437" y="168"/>
                        </a:cubicBezTo>
                        <a:cubicBezTo>
                          <a:pt x="437" y="167"/>
                          <a:pt x="437" y="167"/>
                          <a:pt x="437" y="167"/>
                        </a:cubicBezTo>
                        <a:cubicBezTo>
                          <a:pt x="427" y="176"/>
                          <a:pt x="427" y="176"/>
                          <a:pt x="427" y="176"/>
                        </a:cubicBezTo>
                        <a:cubicBezTo>
                          <a:pt x="425" y="176"/>
                          <a:pt x="418" y="184"/>
                          <a:pt x="418" y="183"/>
                        </a:cubicBezTo>
                        <a:cubicBezTo>
                          <a:pt x="414" y="186"/>
                          <a:pt x="421" y="181"/>
                          <a:pt x="417" y="185"/>
                        </a:cubicBezTo>
                        <a:cubicBezTo>
                          <a:pt x="415" y="185"/>
                          <a:pt x="413" y="189"/>
                          <a:pt x="412" y="188"/>
                        </a:cubicBezTo>
                        <a:cubicBezTo>
                          <a:pt x="413" y="187"/>
                          <a:pt x="413" y="187"/>
                          <a:pt x="413" y="187"/>
                        </a:cubicBezTo>
                        <a:cubicBezTo>
                          <a:pt x="410" y="190"/>
                          <a:pt x="410" y="190"/>
                          <a:pt x="410" y="190"/>
                        </a:cubicBezTo>
                        <a:cubicBezTo>
                          <a:pt x="411" y="187"/>
                          <a:pt x="411" y="187"/>
                          <a:pt x="411" y="187"/>
                        </a:cubicBezTo>
                        <a:cubicBezTo>
                          <a:pt x="408" y="190"/>
                          <a:pt x="407" y="193"/>
                          <a:pt x="408" y="193"/>
                        </a:cubicBezTo>
                        <a:cubicBezTo>
                          <a:pt x="405" y="195"/>
                          <a:pt x="401" y="199"/>
                          <a:pt x="399" y="199"/>
                        </a:cubicBezTo>
                        <a:cubicBezTo>
                          <a:pt x="400" y="198"/>
                          <a:pt x="400" y="198"/>
                          <a:pt x="400" y="198"/>
                        </a:cubicBezTo>
                        <a:cubicBezTo>
                          <a:pt x="393" y="205"/>
                          <a:pt x="386" y="207"/>
                          <a:pt x="382" y="214"/>
                        </a:cubicBezTo>
                        <a:cubicBezTo>
                          <a:pt x="381" y="214"/>
                          <a:pt x="381" y="214"/>
                          <a:pt x="382" y="213"/>
                        </a:cubicBezTo>
                        <a:cubicBezTo>
                          <a:pt x="378" y="217"/>
                          <a:pt x="378" y="217"/>
                          <a:pt x="378" y="217"/>
                        </a:cubicBezTo>
                        <a:cubicBezTo>
                          <a:pt x="378" y="215"/>
                          <a:pt x="378" y="215"/>
                          <a:pt x="378" y="215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67" y="227"/>
                          <a:pt x="360" y="235"/>
                          <a:pt x="354" y="241"/>
                        </a:cubicBezTo>
                        <a:cubicBezTo>
                          <a:pt x="355" y="240"/>
                          <a:pt x="355" y="240"/>
                          <a:pt x="355" y="240"/>
                        </a:cubicBezTo>
                        <a:cubicBezTo>
                          <a:pt x="349" y="247"/>
                          <a:pt x="348" y="246"/>
                          <a:pt x="344" y="251"/>
                        </a:cubicBezTo>
                        <a:cubicBezTo>
                          <a:pt x="344" y="251"/>
                          <a:pt x="344" y="251"/>
                          <a:pt x="344" y="250"/>
                        </a:cubicBezTo>
                        <a:cubicBezTo>
                          <a:pt x="340" y="255"/>
                          <a:pt x="340" y="255"/>
                          <a:pt x="340" y="255"/>
                        </a:cubicBezTo>
                        <a:cubicBezTo>
                          <a:pt x="340" y="253"/>
                          <a:pt x="340" y="253"/>
                          <a:pt x="340" y="253"/>
                        </a:cubicBezTo>
                        <a:cubicBezTo>
                          <a:pt x="338" y="258"/>
                          <a:pt x="331" y="262"/>
                          <a:pt x="333" y="260"/>
                        </a:cubicBezTo>
                        <a:cubicBezTo>
                          <a:pt x="332" y="263"/>
                          <a:pt x="329" y="266"/>
                          <a:pt x="329" y="267"/>
                        </a:cubicBezTo>
                        <a:cubicBezTo>
                          <a:pt x="325" y="272"/>
                          <a:pt x="328" y="268"/>
                          <a:pt x="325" y="271"/>
                        </a:cubicBezTo>
                        <a:cubicBezTo>
                          <a:pt x="321" y="274"/>
                          <a:pt x="322" y="276"/>
                          <a:pt x="317" y="280"/>
                        </a:cubicBezTo>
                        <a:cubicBezTo>
                          <a:pt x="317" y="280"/>
                          <a:pt x="317" y="280"/>
                          <a:pt x="317" y="280"/>
                        </a:cubicBezTo>
                        <a:cubicBezTo>
                          <a:pt x="315" y="282"/>
                          <a:pt x="314" y="284"/>
                          <a:pt x="311" y="287"/>
                        </a:cubicBezTo>
                        <a:cubicBezTo>
                          <a:pt x="312" y="286"/>
                          <a:pt x="312" y="286"/>
                          <a:pt x="312" y="286"/>
                        </a:cubicBezTo>
                        <a:cubicBezTo>
                          <a:pt x="308" y="292"/>
                          <a:pt x="305" y="291"/>
                          <a:pt x="303" y="297"/>
                        </a:cubicBezTo>
                        <a:cubicBezTo>
                          <a:pt x="301" y="299"/>
                          <a:pt x="298" y="304"/>
                          <a:pt x="297" y="303"/>
                        </a:cubicBezTo>
                        <a:cubicBezTo>
                          <a:pt x="283" y="322"/>
                          <a:pt x="283" y="322"/>
                          <a:pt x="283" y="322"/>
                        </a:cubicBezTo>
                        <a:cubicBezTo>
                          <a:pt x="281" y="322"/>
                          <a:pt x="282" y="324"/>
                          <a:pt x="278" y="327"/>
                        </a:cubicBezTo>
                        <a:cubicBezTo>
                          <a:pt x="279" y="328"/>
                          <a:pt x="279" y="328"/>
                          <a:pt x="279" y="328"/>
                        </a:cubicBezTo>
                        <a:cubicBezTo>
                          <a:pt x="272" y="337"/>
                          <a:pt x="262" y="347"/>
                          <a:pt x="254" y="358"/>
                        </a:cubicBezTo>
                        <a:cubicBezTo>
                          <a:pt x="253" y="357"/>
                          <a:pt x="253" y="357"/>
                          <a:pt x="253" y="357"/>
                        </a:cubicBezTo>
                        <a:cubicBezTo>
                          <a:pt x="252" y="360"/>
                          <a:pt x="252" y="360"/>
                          <a:pt x="252" y="360"/>
                        </a:cubicBezTo>
                        <a:cubicBezTo>
                          <a:pt x="244" y="372"/>
                          <a:pt x="233" y="387"/>
                          <a:pt x="226" y="396"/>
                        </a:cubicBezTo>
                        <a:cubicBezTo>
                          <a:pt x="225" y="400"/>
                          <a:pt x="223" y="405"/>
                          <a:pt x="219" y="410"/>
                        </a:cubicBezTo>
                        <a:cubicBezTo>
                          <a:pt x="219" y="409"/>
                          <a:pt x="219" y="409"/>
                          <a:pt x="219" y="409"/>
                        </a:cubicBezTo>
                        <a:cubicBezTo>
                          <a:pt x="214" y="418"/>
                          <a:pt x="209" y="428"/>
                          <a:pt x="202" y="437"/>
                        </a:cubicBezTo>
                        <a:cubicBezTo>
                          <a:pt x="202" y="436"/>
                          <a:pt x="202" y="437"/>
                          <a:pt x="202" y="436"/>
                        </a:cubicBezTo>
                        <a:cubicBezTo>
                          <a:pt x="202" y="439"/>
                          <a:pt x="199" y="442"/>
                          <a:pt x="197" y="444"/>
                        </a:cubicBezTo>
                        <a:cubicBezTo>
                          <a:pt x="200" y="442"/>
                          <a:pt x="200" y="442"/>
                          <a:pt x="200" y="442"/>
                        </a:cubicBezTo>
                        <a:cubicBezTo>
                          <a:pt x="199" y="445"/>
                          <a:pt x="196" y="448"/>
                          <a:pt x="194" y="449"/>
                        </a:cubicBezTo>
                        <a:cubicBezTo>
                          <a:pt x="192" y="454"/>
                          <a:pt x="192" y="454"/>
                          <a:pt x="192" y="454"/>
                        </a:cubicBezTo>
                        <a:cubicBezTo>
                          <a:pt x="192" y="455"/>
                          <a:pt x="192" y="455"/>
                          <a:pt x="192" y="455"/>
                        </a:cubicBezTo>
                        <a:cubicBezTo>
                          <a:pt x="192" y="456"/>
                          <a:pt x="192" y="456"/>
                          <a:pt x="192" y="456"/>
                        </a:cubicBezTo>
                        <a:cubicBezTo>
                          <a:pt x="189" y="458"/>
                          <a:pt x="189" y="458"/>
                          <a:pt x="189" y="458"/>
                        </a:cubicBezTo>
                        <a:cubicBezTo>
                          <a:pt x="189" y="459"/>
                          <a:pt x="186" y="465"/>
                          <a:pt x="186" y="467"/>
                        </a:cubicBezTo>
                        <a:cubicBezTo>
                          <a:pt x="185" y="467"/>
                          <a:pt x="182" y="471"/>
                          <a:pt x="184" y="468"/>
                        </a:cubicBezTo>
                        <a:cubicBezTo>
                          <a:pt x="175" y="484"/>
                          <a:pt x="175" y="484"/>
                          <a:pt x="175" y="484"/>
                        </a:cubicBezTo>
                        <a:cubicBezTo>
                          <a:pt x="176" y="482"/>
                          <a:pt x="176" y="482"/>
                          <a:pt x="176" y="482"/>
                        </a:cubicBezTo>
                        <a:cubicBezTo>
                          <a:pt x="178" y="482"/>
                          <a:pt x="175" y="487"/>
                          <a:pt x="174" y="489"/>
                        </a:cubicBezTo>
                        <a:cubicBezTo>
                          <a:pt x="175" y="486"/>
                          <a:pt x="172" y="488"/>
                          <a:pt x="171" y="490"/>
                        </a:cubicBezTo>
                        <a:cubicBezTo>
                          <a:pt x="170" y="492"/>
                          <a:pt x="173" y="488"/>
                          <a:pt x="173" y="489"/>
                        </a:cubicBezTo>
                        <a:cubicBezTo>
                          <a:pt x="172" y="493"/>
                          <a:pt x="169" y="499"/>
                          <a:pt x="168" y="500"/>
                        </a:cubicBezTo>
                        <a:cubicBezTo>
                          <a:pt x="168" y="498"/>
                          <a:pt x="168" y="498"/>
                          <a:pt x="168" y="498"/>
                        </a:cubicBezTo>
                        <a:cubicBezTo>
                          <a:pt x="167" y="502"/>
                          <a:pt x="164" y="503"/>
                          <a:pt x="162" y="507"/>
                        </a:cubicBezTo>
                        <a:cubicBezTo>
                          <a:pt x="161" y="511"/>
                          <a:pt x="159" y="513"/>
                          <a:pt x="161" y="513"/>
                        </a:cubicBezTo>
                        <a:cubicBezTo>
                          <a:pt x="159" y="518"/>
                          <a:pt x="159" y="514"/>
                          <a:pt x="158" y="516"/>
                        </a:cubicBezTo>
                        <a:cubicBezTo>
                          <a:pt x="158" y="518"/>
                          <a:pt x="154" y="525"/>
                          <a:pt x="153" y="525"/>
                        </a:cubicBezTo>
                        <a:cubicBezTo>
                          <a:pt x="153" y="529"/>
                          <a:pt x="145" y="538"/>
                          <a:pt x="147" y="540"/>
                        </a:cubicBezTo>
                        <a:cubicBezTo>
                          <a:pt x="143" y="544"/>
                          <a:pt x="143" y="544"/>
                          <a:pt x="143" y="544"/>
                        </a:cubicBezTo>
                        <a:cubicBezTo>
                          <a:pt x="144" y="544"/>
                          <a:pt x="145" y="545"/>
                          <a:pt x="143" y="549"/>
                        </a:cubicBezTo>
                        <a:cubicBezTo>
                          <a:pt x="141" y="552"/>
                          <a:pt x="141" y="551"/>
                          <a:pt x="140" y="551"/>
                        </a:cubicBezTo>
                        <a:cubicBezTo>
                          <a:pt x="141" y="554"/>
                          <a:pt x="141" y="554"/>
                          <a:pt x="141" y="554"/>
                        </a:cubicBezTo>
                        <a:cubicBezTo>
                          <a:pt x="130" y="571"/>
                          <a:pt x="121" y="596"/>
                          <a:pt x="111" y="615"/>
                        </a:cubicBezTo>
                        <a:cubicBezTo>
                          <a:pt x="107" y="624"/>
                          <a:pt x="104" y="636"/>
                          <a:pt x="99" y="647"/>
                        </a:cubicBezTo>
                        <a:cubicBezTo>
                          <a:pt x="100" y="645"/>
                          <a:pt x="100" y="645"/>
                          <a:pt x="100" y="645"/>
                        </a:cubicBezTo>
                        <a:cubicBezTo>
                          <a:pt x="95" y="656"/>
                          <a:pt x="95" y="656"/>
                          <a:pt x="95" y="656"/>
                        </a:cubicBezTo>
                        <a:cubicBezTo>
                          <a:pt x="99" y="648"/>
                          <a:pt x="99" y="648"/>
                          <a:pt x="99" y="648"/>
                        </a:cubicBezTo>
                        <a:cubicBezTo>
                          <a:pt x="98" y="651"/>
                          <a:pt x="98" y="653"/>
                          <a:pt x="97" y="655"/>
                        </a:cubicBezTo>
                        <a:cubicBezTo>
                          <a:pt x="92" y="666"/>
                          <a:pt x="85" y="681"/>
                          <a:pt x="81" y="696"/>
                        </a:cubicBezTo>
                        <a:cubicBezTo>
                          <a:pt x="80" y="706"/>
                          <a:pt x="77" y="702"/>
                          <a:pt x="76" y="711"/>
                        </a:cubicBezTo>
                        <a:cubicBezTo>
                          <a:pt x="76" y="710"/>
                          <a:pt x="76" y="710"/>
                          <a:pt x="76" y="709"/>
                        </a:cubicBezTo>
                        <a:cubicBezTo>
                          <a:pt x="73" y="719"/>
                          <a:pt x="72" y="725"/>
                          <a:pt x="70" y="735"/>
                        </a:cubicBezTo>
                        <a:cubicBezTo>
                          <a:pt x="68" y="733"/>
                          <a:pt x="68" y="741"/>
                          <a:pt x="67" y="740"/>
                        </a:cubicBezTo>
                        <a:cubicBezTo>
                          <a:pt x="68" y="741"/>
                          <a:pt x="68" y="741"/>
                          <a:pt x="68" y="741"/>
                        </a:cubicBezTo>
                        <a:cubicBezTo>
                          <a:pt x="67" y="743"/>
                          <a:pt x="65" y="748"/>
                          <a:pt x="65" y="747"/>
                        </a:cubicBezTo>
                        <a:cubicBezTo>
                          <a:pt x="64" y="752"/>
                          <a:pt x="64" y="752"/>
                          <a:pt x="64" y="752"/>
                        </a:cubicBezTo>
                        <a:cubicBezTo>
                          <a:pt x="63" y="752"/>
                          <a:pt x="63" y="752"/>
                          <a:pt x="63" y="752"/>
                        </a:cubicBezTo>
                        <a:cubicBezTo>
                          <a:pt x="62" y="757"/>
                          <a:pt x="59" y="770"/>
                          <a:pt x="56" y="772"/>
                        </a:cubicBezTo>
                        <a:cubicBezTo>
                          <a:pt x="53" y="787"/>
                          <a:pt x="47" y="809"/>
                          <a:pt x="42" y="827"/>
                        </a:cubicBezTo>
                        <a:cubicBezTo>
                          <a:pt x="43" y="830"/>
                          <a:pt x="41" y="835"/>
                          <a:pt x="40" y="839"/>
                        </a:cubicBezTo>
                        <a:cubicBezTo>
                          <a:pt x="38" y="844"/>
                          <a:pt x="38" y="844"/>
                          <a:pt x="38" y="844"/>
                        </a:cubicBezTo>
                        <a:cubicBezTo>
                          <a:pt x="38" y="848"/>
                          <a:pt x="38" y="853"/>
                          <a:pt x="36" y="856"/>
                        </a:cubicBezTo>
                        <a:cubicBezTo>
                          <a:pt x="36" y="856"/>
                          <a:pt x="36" y="856"/>
                          <a:pt x="36" y="856"/>
                        </a:cubicBezTo>
                        <a:cubicBezTo>
                          <a:pt x="36" y="860"/>
                          <a:pt x="34" y="864"/>
                          <a:pt x="34" y="868"/>
                        </a:cubicBezTo>
                        <a:cubicBezTo>
                          <a:pt x="33" y="873"/>
                          <a:pt x="32" y="877"/>
                          <a:pt x="31" y="876"/>
                        </a:cubicBezTo>
                        <a:cubicBezTo>
                          <a:pt x="33" y="877"/>
                          <a:pt x="29" y="886"/>
                          <a:pt x="29" y="886"/>
                        </a:cubicBezTo>
                        <a:cubicBezTo>
                          <a:pt x="29" y="886"/>
                          <a:pt x="15" y="946"/>
                          <a:pt x="7" y="1014"/>
                        </a:cubicBezTo>
                        <a:cubicBezTo>
                          <a:pt x="3" y="1049"/>
                          <a:pt x="1" y="1085"/>
                          <a:pt x="0" y="1116"/>
                        </a:cubicBezTo>
                        <a:cubicBezTo>
                          <a:pt x="0" y="1148"/>
                          <a:pt x="1" y="1175"/>
                          <a:pt x="4" y="1189"/>
                        </a:cubicBezTo>
                        <a:cubicBezTo>
                          <a:pt x="5" y="1191"/>
                          <a:pt x="5" y="1197"/>
                          <a:pt x="6" y="1195"/>
                        </a:cubicBezTo>
                        <a:cubicBezTo>
                          <a:pt x="7" y="1199"/>
                          <a:pt x="5" y="1201"/>
                          <a:pt x="6" y="1202"/>
                        </a:cubicBezTo>
                        <a:cubicBezTo>
                          <a:pt x="7" y="1196"/>
                          <a:pt x="9" y="1204"/>
                          <a:pt x="10" y="1198"/>
                        </a:cubicBezTo>
                        <a:cubicBezTo>
                          <a:pt x="10" y="1202"/>
                          <a:pt x="10" y="1202"/>
                          <a:pt x="10" y="1202"/>
                        </a:cubicBezTo>
                        <a:cubicBezTo>
                          <a:pt x="11" y="1203"/>
                          <a:pt x="9" y="1197"/>
                          <a:pt x="11" y="1198"/>
                        </a:cubicBezTo>
                        <a:cubicBezTo>
                          <a:pt x="9" y="1197"/>
                          <a:pt x="9" y="1197"/>
                          <a:pt x="9" y="1197"/>
                        </a:cubicBezTo>
                        <a:cubicBezTo>
                          <a:pt x="9" y="1194"/>
                          <a:pt x="9" y="1192"/>
                          <a:pt x="10" y="1191"/>
                        </a:cubicBezTo>
                        <a:cubicBezTo>
                          <a:pt x="9" y="1188"/>
                          <a:pt x="7" y="1186"/>
                          <a:pt x="8" y="1180"/>
                        </a:cubicBezTo>
                        <a:cubicBezTo>
                          <a:pt x="8" y="1182"/>
                          <a:pt x="8" y="1182"/>
                          <a:pt x="8" y="1182"/>
                        </a:cubicBezTo>
                        <a:cubicBezTo>
                          <a:pt x="8" y="1176"/>
                          <a:pt x="9" y="1178"/>
                          <a:pt x="10" y="1177"/>
                        </a:cubicBezTo>
                        <a:cubicBezTo>
                          <a:pt x="10" y="1178"/>
                          <a:pt x="10" y="1178"/>
                          <a:pt x="10" y="1178"/>
                        </a:cubicBezTo>
                        <a:cubicBezTo>
                          <a:pt x="11" y="1174"/>
                          <a:pt x="11" y="1174"/>
                          <a:pt x="11" y="1174"/>
                        </a:cubicBezTo>
                        <a:cubicBezTo>
                          <a:pt x="10" y="1177"/>
                          <a:pt x="11" y="1183"/>
                          <a:pt x="11" y="1180"/>
                        </a:cubicBezTo>
                        <a:cubicBezTo>
                          <a:pt x="12" y="1174"/>
                          <a:pt x="11" y="1182"/>
                          <a:pt x="11" y="1177"/>
                        </a:cubicBezTo>
                        <a:cubicBezTo>
                          <a:pt x="11" y="1174"/>
                          <a:pt x="12" y="1175"/>
                          <a:pt x="12" y="1175"/>
                        </a:cubicBezTo>
                        <a:cubicBezTo>
                          <a:pt x="12" y="1170"/>
                          <a:pt x="12" y="1170"/>
                          <a:pt x="12" y="1170"/>
                        </a:cubicBezTo>
                        <a:cubicBezTo>
                          <a:pt x="13" y="1170"/>
                          <a:pt x="12" y="1173"/>
                          <a:pt x="13" y="1171"/>
                        </a:cubicBezTo>
                        <a:cubicBezTo>
                          <a:pt x="12" y="1164"/>
                          <a:pt x="12" y="1164"/>
                          <a:pt x="12" y="1164"/>
                        </a:cubicBezTo>
                        <a:cubicBezTo>
                          <a:pt x="14" y="1163"/>
                          <a:pt x="11" y="1157"/>
                          <a:pt x="13" y="1154"/>
                        </a:cubicBezTo>
                        <a:cubicBezTo>
                          <a:pt x="14" y="1159"/>
                          <a:pt x="14" y="1153"/>
                          <a:pt x="15" y="1154"/>
                        </a:cubicBezTo>
                        <a:cubicBezTo>
                          <a:pt x="15" y="1142"/>
                          <a:pt x="15" y="1142"/>
                          <a:pt x="15" y="1142"/>
                        </a:cubicBezTo>
                        <a:cubicBezTo>
                          <a:pt x="16" y="1141"/>
                          <a:pt x="16" y="1145"/>
                          <a:pt x="16" y="1144"/>
                        </a:cubicBezTo>
                        <a:cubicBezTo>
                          <a:pt x="16" y="1141"/>
                          <a:pt x="15" y="1140"/>
                          <a:pt x="15" y="1139"/>
                        </a:cubicBezTo>
                        <a:cubicBezTo>
                          <a:pt x="16" y="1138"/>
                          <a:pt x="16" y="1130"/>
                          <a:pt x="17" y="1130"/>
                        </a:cubicBezTo>
                        <a:cubicBezTo>
                          <a:pt x="19" y="1122"/>
                          <a:pt x="15" y="1127"/>
                          <a:pt x="17" y="1119"/>
                        </a:cubicBezTo>
                        <a:cubicBezTo>
                          <a:pt x="18" y="1118"/>
                          <a:pt x="17" y="1125"/>
                          <a:pt x="18" y="1122"/>
                        </a:cubicBezTo>
                        <a:cubicBezTo>
                          <a:pt x="18" y="1114"/>
                          <a:pt x="18" y="1114"/>
                          <a:pt x="18" y="1114"/>
                        </a:cubicBezTo>
                        <a:cubicBezTo>
                          <a:pt x="18" y="1115"/>
                          <a:pt x="19" y="1116"/>
                          <a:pt x="19" y="1119"/>
                        </a:cubicBezTo>
                        <a:cubicBezTo>
                          <a:pt x="21" y="1098"/>
                          <a:pt x="26" y="1087"/>
                          <a:pt x="27" y="1067"/>
                        </a:cubicBezTo>
                        <a:cubicBezTo>
                          <a:pt x="28" y="1065"/>
                          <a:pt x="27" y="1069"/>
                          <a:pt x="28" y="1071"/>
                        </a:cubicBezTo>
                        <a:cubicBezTo>
                          <a:pt x="28" y="1057"/>
                          <a:pt x="32" y="1052"/>
                          <a:pt x="33" y="1040"/>
                        </a:cubicBezTo>
                        <a:cubicBezTo>
                          <a:pt x="32" y="1040"/>
                          <a:pt x="32" y="1040"/>
                          <a:pt x="32" y="1040"/>
                        </a:cubicBezTo>
                        <a:cubicBezTo>
                          <a:pt x="36" y="1024"/>
                          <a:pt x="37" y="1004"/>
                          <a:pt x="41" y="986"/>
                        </a:cubicBezTo>
                        <a:cubicBezTo>
                          <a:pt x="40" y="988"/>
                          <a:pt x="40" y="988"/>
                          <a:pt x="40" y="988"/>
                        </a:cubicBezTo>
                        <a:cubicBezTo>
                          <a:pt x="39" y="985"/>
                          <a:pt x="40" y="981"/>
                          <a:pt x="40" y="978"/>
                        </a:cubicBezTo>
                        <a:cubicBezTo>
                          <a:pt x="40" y="977"/>
                          <a:pt x="41" y="980"/>
                          <a:pt x="42" y="975"/>
                        </a:cubicBezTo>
                        <a:cubicBezTo>
                          <a:pt x="41" y="976"/>
                          <a:pt x="41" y="978"/>
                          <a:pt x="40" y="977"/>
                        </a:cubicBezTo>
                        <a:cubicBezTo>
                          <a:pt x="45" y="962"/>
                          <a:pt x="50" y="928"/>
                          <a:pt x="56" y="903"/>
                        </a:cubicBezTo>
                        <a:cubicBezTo>
                          <a:pt x="62" y="868"/>
                          <a:pt x="72" y="831"/>
                          <a:pt x="81" y="797"/>
                        </a:cubicBezTo>
                        <a:cubicBezTo>
                          <a:pt x="79" y="802"/>
                          <a:pt x="78" y="799"/>
                          <a:pt x="79" y="796"/>
                        </a:cubicBezTo>
                        <a:cubicBezTo>
                          <a:pt x="86" y="786"/>
                          <a:pt x="84" y="777"/>
                          <a:pt x="89" y="767"/>
                        </a:cubicBezTo>
                        <a:cubicBezTo>
                          <a:pt x="94" y="747"/>
                          <a:pt x="103" y="731"/>
                          <a:pt x="106" y="712"/>
                        </a:cubicBezTo>
                        <a:cubicBezTo>
                          <a:pt x="107" y="712"/>
                          <a:pt x="107" y="712"/>
                          <a:pt x="107" y="712"/>
                        </a:cubicBezTo>
                        <a:cubicBezTo>
                          <a:pt x="108" y="710"/>
                          <a:pt x="108" y="709"/>
                          <a:pt x="109" y="706"/>
                        </a:cubicBezTo>
                        <a:cubicBezTo>
                          <a:pt x="109" y="706"/>
                          <a:pt x="109" y="706"/>
                          <a:pt x="109" y="706"/>
                        </a:cubicBezTo>
                        <a:cubicBezTo>
                          <a:pt x="112" y="700"/>
                          <a:pt x="113" y="691"/>
                          <a:pt x="115" y="688"/>
                        </a:cubicBezTo>
                        <a:cubicBezTo>
                          <a:pt x="114" y="687"/>
                          <a:pt x="114" y="687"/>
                          <a:pt x="114" y="687"/>
                        </a:cubicBezTo>
                        <a:cubicBezTo>
                          <a:pt x="116" y="683"/>
                          <a:pt x="116" y="685"/>
                          <a:pt x="117" y="681"/>
                        </a:cubicBezTo>
                        <a:cubicBezTo>
                          <a:pt x="117" y="681"/>
                          <a:pt x="117" y="681"/>
                          <a:pt x="117" y="681"/>
                        </a:cubicBezTo>
                        <a:cubicBezTo>
                          <a:pt x="118" y="676"/>
                          <a:pt x="118" y="676"/>
                          <a:pt x="118" y="676"/>
                        </a:cubicBezTo>
                        <a:cubicBezTo>
                          <a:pt x="120" y="677"/>
                          <a:pt x="122" y="665"/>
                          <a:pt x="124" y="663"/>
                        </a:cubicBezTo>
                        <a:cubicBezTo>
                          <a:pt x="126" y="657"/>
                          <a:pt x="129" y="648"/>
                          <a:pt x="132" y="640"/>
                        </a:cubicBezTo>
                        <a:cubicBezTo>
                          <a:pt x="134" y="639"/>
                          <a:pt x="137" y="630"/>
                          <a:pt x="140" y="624"/>
                        </a:cubicBezTo>
                        <a:cubicBezTo>
                          <a:pt x="145" y="613"/>
                          <a:pt x="151" y="596"/>
                          <a:pt x="158" y="582"/>
                        </a:cubicBezTo>
                        <a:cubicBezTo>
                          <a:pt x="157" y="582"/>
                          <a:pt x="157" y="582"/>
                          <a:pt x="157" y="582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62" y="576"/>
                          <a:pt x="163" y="569"/>
                          <a:pt x="165" y="567"/>
                        </a:cubicBezTo>
                        <a:cubicBezTo>
                          <a:pt x="163" y="568"/>
                          <a:pt x="164" y="569"/>
                          <a:pt x="163" y="572"/>
                        </a:cubicBezTo>
                        <a:cubicBezTo>
                          <a:pt x="161" y="574"/>
                          <a:pt x="161" y="571"/>
                          <a:pt x="163" y="567"/>
                        </a:cubicBezTo>
                        <a:cubicBezTo>
                          <a:pt x="164" y="567"/>
                          <a:pt x="164" y="567"/>
                          <a:pt x="164" y="567"/>
                        </a:cubicBezTo>
                        <a:cubicBezTo>
                          <a:pt x="164" y="564"/>
                          <a:pt x="164" y="564"/>
                          <a:pt x="164" y="564"/>
                        </a:cubicBezTo>
                        <a:cubicBezTo>
                          <a:pt x="165" y="564"/>
                          <a:pt x="167" y="562"/>
                          <a:pt x="168" y="562"/>
                        </a:cubicBezTo>
                        <a:cubicBezTo>
                          <a:pt x="174" y="550"/>
                          <a:pt x="176" y="541"/>
                          <a:pt x="183" y="528"/>
                        </a:cubicBezTo>
                        <a:cubicBezTo>
                          <a:pt x="183" y="530"/>
                          <a:pt x="187" y="519"/>
                          <a:pt x="188" y="523"/>
                        </a:cubicBezTo>
                        <a:cubicBezTo>
                          <a:pt x="191" y="515"/>
                          <a:pt x="186" y="523"/>
                          <a:pt x="186" y="519"/>
                        </a:cubicBezTo>
                        <a:cubicBezTo>
                          <a:pt x="188" y="517"/>
                          <a:pt x="188" y="515"/>
                          <a:pt x="189" y="515"/>
                        </a:cubicBezTo>
                        <a:cubicBezTo>
                          <a:pt x="189" y="516"/>
                          <a:pt x="191" y="513"/>
                          <a:pt x="190" y="515"/>
                        </a:cubicBezTo>
                        <a:cubicBezTo>
                          <a:pt x="193" y="510"/>
                          <a:pt x="193" y="510"/>
                          <a:pt x="193" y="510"/>
                        </a:cubicBezTo>
                        <a:cubicBezTo>
                          <a:pt x="193" y="510"/>
                          <a:pt x="193" y="511"/>
                          <a:pt x="193" y="512"/>
                        </a:cubicBezTo>
                        <a:cubicBezTo>
                          <a:pt x="197" y="501"/>
                          <a:pt x="203" y="494"/>
                          <a:pt x="207" y="485"/>
                        </a:cubicBezTo>
                        <a:cubicBezTo>
                          <a:pt x="207" y="484"/>
                          <a:pt x="205" y="488"/>
                          <a:pt x="205" y="487"/>
                        </a:cubicBezTo>
                        <a:cubicBezTo>
                          <a:pt x="209" y="478"/>
                          <a:pt x="211" y="480"/>
                          <a:pt x="215" y="471"/>
                        </a:cubicBezTo>
                        <a:cubicBezTo>
                          <a:pt x="214" y="473"/>
                          <a:pt x="214" y="473"/>
                          <a:pt x="214" y="473"/>
                        </a:cubicBezTo>
                        <a:cubicBezTo>
                          <a:pt x="215" y="470"/>
                          <a:pt x="215" y="469"/>
                          <a:pt x="219" y="465"/>
                        </a:cubicBezTo>
                        <a:cubicBezTo>
                          <a:pt x="220" y="465"/>
                          <a:pt x="217" y="469"/>
                          <a:pt x="216" y="471"/>
                        </a:cubicBezTo>
                        <a:cubicBezTo>
                          <a:pt x="218" y="468"/>
                          <a:pt x="223" y="461"/>
                          <a:pt x="220" y="462"/>
                        </a:cubicBezTo>
                        <a:cubicBezTo>
                          <a:pt x="222" y="459"/>
                          <a:pt x="224" y="458"/>
                          <a:pt x="225" y="456"/>
                        </a:cubicBezTo>
                        <a:cubicBezTo>
                          <a:pt x="225" y="456"/>
                          <a:pt x="223" y="459"/>
                          <a:pt x="223" y="457"/>
                        </a:cubicBezTo>
                        <a:cubicBezTo>
                          <a:pt x="227" y="452"/>
                          <a:pt x="231" y="444"/>
                          <a:pt x="235" y="439"/>
                        </a:cubicBezTo>
                        <a:cubicBezTo>
                          <a:pt x="235" y="439"/>
                          <a:pt x="236" y="439"/>
                          <a:pt x="236" y="439"/>
                        </a:cubicBezTo>
                        <a:cubicBezTo>
                          <a:pt x="238" y="434"/>
                          <a:pt x="239" y="436"/>
                          <a:pt x="243" y="42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9" name="Freeform 156">
                    <a:extLst>
                      <a:ext uri="{FF2B5EF4-FFF2-40B4-BE49-F238E27FC236}">
                        <a16:creationId xmlns:a16="http://schemas.microsoft.com/office/drawing/2014/main" id="{41BA5AE2-2FAF-4515-9D21-957793D348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26338" y="2025650"/>
                    <a:ext cx="7937" cy="793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3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3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Freeform 157">
                    <a:extLst>
                      <a:ext uri="{FF2B5EF4-FFF2-40B4-BE49-F238E27FC236}">
                        <a16:creationId xmlns:a16="http://schemas.microsoft.com/office/drawing/2014/main" id="{C4F2F43C-4D4B-47E0-9D45-43E77DED7F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8688" y="22399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1" name="Freeform 158">
                    <a:extLst>
                      <a:ext uri="{FF2B5EF4-FFF2-40B4-BE49-F238E27FC236}">
                        <a16:creationId xmlns:a16="http://schemas.microsoft.com/office/drawing/2014/main" id="{C0006FFE-DC24-413F-84FF-86B80D08F3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21538" y="2297113"/>
                    <a:ext cx="7937" cy="4763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0" y="2"/>
                      </a:cxn>
                      <a:cxn ang="0">
                        <a:pos x="2" y="2"/>
                      </a:cxn>
                    </a:cxnLst>
                    <a:rect l="0" t="0" r="r" b="b"/>
                    <a:pathLst>
                      <a:path w="3" h="2">
                        <a:moveTo>
                          <a:pt x="2" y="2"/>
                        </a:moveTo>
                        <a:cubicBezTo>
                          <a:pt x="3" y="0"/>
                          <a:pt x="1" y="1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2" name="Freeform 159">
                    <a:extLst>
                      <a:ext uri="{FF2B5EF4-FFF2-40B4-BE49-F238E27FC236}">
                        <a16:creationId xmlns:a16="http://schemas.microsoft.com/office/drawing/2014/main" id="{0E2EE6D9-2EF0-4B41-8AF7-7D47A822D3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85088" y="19161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3" name="Freeform 160">
                    <a:extLst>
                      <a:ext uri="{FF2B5EF4-FFF2-40B4-BE49-F238E27FC236}">
                        <a16:creationId xmlns:a16="http://schemas.microsoft.com/office/drawing/2014/main" id="{D6A6B630-3AA9-4879-B457-9783BC75E1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67688" y="17176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4" name="Freeform 161">
                    <a:extLst>
                      <a:ext uri="{FF2B5EF4-FFF2-40B4-BE49-F238E27FC236}">
                        <a16:creationId xmlns:a16="http://schemas.microsoft.com/office/drawing/2014/main" id="{53783A96-31C5-43DA-AA4B-719AF5D1FE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32763" y="1720850"/>
                    <a:ext cx="6350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5" name="Freeform 162">
                    <a:extLst>
                      <a:ext uri="{FF2B5EF4-FFF2-40B4-BE49-F238E27FC236}">
                        <a16:creationId xmlns:a16="http://schemas.microsoft.com/office/drawing/2014/main" id="{68B3C682-6BAB-49EB-8CD8-BCD6A75217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77138" y="1984375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6" name="Freeform 163">
                    <a:extLst>
                      <a:ext uri="{FF2B5EF4-FFF2-40B4-BE49-F238E27FC236}">
                        <a16:creationId xmlns:a16="http://schemas.microsoft.com/office/drawing/2014/main" id="{40B5B81B-9DD0-41C4-B777-71A171F9AF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20063" y="1725613"/>
                    <a:ext cx="7937" cy="3175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7" name="Freeform 164">
                    <a:extLst>
                      <a:ext uri="{FF2B5EF4-FFF2-40B4-BE49-F238E27FC236}">
                        <a16:creationId xmlns:a16="http://schemas.microsoft.com/office/drawing/2014/main" id="{7D07C95B-71FE-4EB4-96FA-FD11F498D5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67688" y="1716088"/>
                    <a:ext cx="9525" cy="1588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4" h="1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8" name="Freeform 165">
                    <a:extLst>
                      <a:ext uri="{FF2B5EF4-FFF2-40B4-BE49-F238E27FC236}">
                        <a16:creationId xmlns:a16="http://schemas.microsoft.com/office/drawing/2014/main" id="{DD1745BF-35D8-4470-9D24-E3194272F2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0188" y="1822450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9" name="Freeform 166">
                    <a:extLst>
                      <a:ext uri="{FF2B5EF4-FFF2-40B4-BE49-F238E27FC236}">
                        <a16:creationId xmlns:a16="http://schemas.microsoft.com/office/drawing/2014/main" id="{7B3C4E90-FBCF-4F16-9028-B714DBEF06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94663" y="17383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0" name="Freeform 167">
                    <a:extLst>
                      <a:ext uri="{FF2B5EF4-FFF2-40B4-BE49-F238E27FC236}">
                        <a16:creationId xmlns:a16="http://schemas.microsoft.com/office/drawing/2014/main" id="{D26F5F2D-C825-48F7-88C8-6FD383D457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04200" y="1711325"/>
                    <a:ext cx="4762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2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1" name="Freeform 168">
                    <a:extLst>
                      <a:ext uri="{FF2B5EF4-FFF2-40B4-BE49-F238E27FC236}">
                        <a16:creationId xmlns:a16="http://schemas.microsoft.com/office/drawing/2014/main" id="{8FAAEE48-E283-40FE-A15F-EEC158AC45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56550" y="1779588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0"/>
                      </a:cxn>
                      <a:cxn ang="0">
                        <a:pos x="1" y="2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41" name="Group 629">
                  <a:extLst>
                    <a:ext uri="{FF2B5EF4-FFF2-40B4-BE49-F238E27FC236}">
                      <a16:creationId xmlns:a16="http://schemas.microsoft.com/office/drawing/2014/main" id="{70FB0AED-07DF-41A3-93A4-874C03FD0820}"/>
                    </a:ext>
                  </a:extLst>
                </p:cNvPr>
                <p:cNvGrpSpPr/>
                <p:nvPr/>
              </p:nvGrpSpPr>
              <p:grpSpPr>
                <a:xfrm rot="15155533" flipH="1">
                  <a:off x="1114059" y="1803071"/>
                  <a:ext cx="2159193" cy="2610180"/>
                  <a:chOff x="6326188" y="1654175"/>
                  <a:chExt cx="2192337" cy="2967038"/>
                </a:xfrm>
                <a:solidFill>
                  <a:schemeClr val="bg2">
                    <a:lumMod val="75000"/>
                  </a:schemeClr>
                </a:solidFill>
              </p:grpSpPr>
              <p:sp>
                <p:nvSpPr>
                  <p:cNvPr id="83" name="Freeform 129">
                    <a:extLst>
                      <a:ext uri="{FF2B5EF4-FFF2-40B4-BE49-F238E27FC236}">
                        <a16:creationId xmlns:a16="http://schemas.microsoft.com/office/drawing/2014/main" id="{688EF5B9-FD1E-44A5-B35D-D4D031967E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27988" y="17208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" name="Freeform 130">
                    <a:extLst>
                      <a:ext uri="{FF2B5EF4-FFF2-40B4-BE49-F238E27FC236}">
                        <a16:creationId xmlns:a16="http://schemas.microsoft.com/office/drawing/2014/main" id="{CDC8E484-B6AD-4F64-BBC0-9F9EC97347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24775" y="1841500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" name="Freeform 131">
                    <a:extLst>
                      <a:ext uri="{FF2B5EF4-FFF2-40B4-BE49-F238E27FC236}">
                        <a16:creationId xmlns:a16="http://schemas.microsoft.com/office/drawing/2014/main" id="{E57BC410-7E71-4FB5-9594-10B64D21BF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18488" y="1671638"/>
                    <a:ext cx="12700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5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5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" name="Freeform 132">
                    <a:extLst>
                      <a:ext uri="{FF2B5EF4-FFF2-40B4-BE49-F238E27FC236}">
                        <a16:creationId xmlns:a16="http://schemas.microsoft.com/office/drawing/2014/main" id="{0E38AC5C-A6CC-4BDE-8895-386848F683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69150" y="226377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7" name="Freeform 133">
                    <a:extLst>
                      <a:ext uri="{FF2B5EF4-FFF2-40B4-BE49-F238E27FC236}">
                        <a16:creationId xmlns:a16="http://schemas.microsoft.com/office/drawing/2014/main" id="{EC9E2980-99E5-460A-8D5B-30BF4DE938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80300" y="1995488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8" name="Freeform 134">
                    <a:extLst>
                      <a:ext uri="{FF2B5EF4-FFF2-40B4-BE49-F238E27FC236}">
                        <a16:creationId xmlns:a16="http://schemas.microsoft.com/office/drawing/2014/main" id="{A0BFAE2F-B5C3-43A6-BA6F-F8AF6A845E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18500" y="1681163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9" name="Freeform 135">
                    <a:extLst>
                      <a:ext uri="{FF2B5EF4-FFF2-40B4-BE49-F238E27FC236}">
                        <a16:creationId xmlns:a16="http://schemas.microsoft.com/office/drawing/2014/main" id="{0B2986E6-449C-40D2-B0D0-10A8ABE4B4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16938" y="16557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0" name="Freeform 136">
                    <a:extLst>
                      <a:ext uri="{FF2B5EF4-FFF2-40B4-BE49-F238E27FC236}">
                        <a16:creationId xmlns:a16="http://schemas.microsoft.com/office/drawing/2014/main" id="{80E35404-D358-45E5-BCE1-CB1D79AF54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34388" y="1654175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1" name="Freeform 137">
                    <a:extLst>
                      <a:ext uri="{FF2B5EF4-FFF2-40B4-BE49-F238E27FC236}">
                        <a16:creationId xmlns:a16="http://schemas.microsoft.com/office/drawing/2014/main" id="{B631E49B-0A29-46C3-AC8A-5FF0A7423B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32800" y="16541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2" name="Freeform 138">
                    <a:extLst>
                      <a:ext uri="{FF2B5EF4-FFF2-40B4-BE49-F238E27FC236}">
                        <a16:creationId xmlns:a16="http://schemas.microsoft.com/office/drawing/2014/main" id="{DA8A13E3-6C57-47E0-A1E2-4FD224373E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6188" y="4597400"/>
                    <a:ext cx="3175" cy="174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7">
                        <a:moveTo>
                          <a:pt x="0" y="0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3" name="Freeform 139">
                    <a:extLst>
                      <a:ext uri="{FF2B5EF4-FFF2-40B4-BE49-F238E27FC236}">
                        <a16:creationId xmlns:a16="http://schemas.microsoft.com/office/drawing/2014/main" id="{A422C6DB-9F12-47B6-9068-1FD4BF0432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89738" y="277336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4" name="Freeform 140">
                    <a:extLst>
                      <a:ext uri="{FF2B5EF4-FFF2-40B4-BE49-F238E27FC236}">
                        <a16:creationId xmlns:a16="http://schemas.microsoft.com/office/drawing/2014/main" id="{7E0E2E51-4C79-4014-9653-AFEA7A41CA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42063" y="4603750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5" name="Freeform 141">
                    <a:extLst>
                      <a:ext uri="{FF2B5EF4-FFF2-40B4-BE49-F238E27FC236}">
                        <a16:creationId xmlns:a16="http://schemas.microsoft.com/office/drawing/2014/main" id="{714A6FD6-F64A-45F4-A0BE-47B4A3E64C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07375" y="1704975"/>
                    <a:ext cx="17462" cy="635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2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7" h="2">
                        <a:moveTo>
                          <a:pt x="7" y="0"/>
                        </a:moveTo>
                        <a:cubicBezTo>
                          <a:pt x="5" y="1"/>
                          <a:pt x="0" y="1"/>
                          <a:pt x="0" y="2"/>
                        </a:cubicBezTo>
                        <a:cubicBezTo>
                          <a:pt x="3" y="1"/>
                          <a:pt x="6" y="1"/>
                          <a:pt x="7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" name="Freeform 142">
                    <a:extLst>
                      <a:ext uri="{FF2B5EF4-FFF2-40B4-BE49-F238E27FC236}">
                        <a16:creationId xmlns:a16="http://schemas.microsoft.com/office/drawing/2014/main" id="{EC216C7F-DC20-46D4-A5FB-93936C22E8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88150" y="2924175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" name="Freeform 143">
                    <a:extLst>
                      <a:ext uri="{FF2B5EF4-FFF2-40B4-BE49-F238E27FC236}">
                        <a16:creationId xmlns:a16="http://schemas.microsoft.com/office/drawing/2014/main" id="{57B95D78-EF1C-4E20-88D8-DE704EF73B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42063" y="46021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8" name="Rectangle 144">
                    <a:extLst>
                      <a:ext uri="{FF2B5EF4-FFF2-40B4-BE49-F238E27FC236}">
                        <a16:creationId xmlns:a16="http://schemas.microsoft.com/office/drawing/2014/main" id="{3BF97A15-B231-4F08-BCD7-90101CECFF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18275" y="3373438"/>
                    <a:ext cx="1587" cy="158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9" name="Freeform 145">
                    <a:extLst>
                      <a:ext uri="{FF2B5EF4-FFF2-40B4-BE49-F238E27FC236}">
                        <a16:creationId xmlns:a16="http://schemas.microsoft.com/office/drawing/2014/main" id="{9C877103-4346-4937-856A-771A085FC4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05575" y="3398838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h="3">
                        <a:moveTo>
                          <a:pt x="0" y="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0" name="Freeform 146">
                    <a:extLst>
                      <a:ext uri="{FF2B5EF4-FFF2-40B4-BE49-F238E27FC236}">
                        <a16:creationId xmlns:a16="http://schemas.microsoft.com/office/drawing/2014/main" id="{CF2F3C0A-918D-4476-A2CB-20BD1054F7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9363" y="4614863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1" name="Freeform 147">
                    <a:extLst>
                      <a:ext uri="{FF2B5EF4-FFF2-40B4-BE49-F238E27FC236}">
                        <a16:creationId xmlns:a16="http://schemas.microsoft.com/office/drawing/2014/main" id="{C7FF7B35-1B95-43C2-9301-3FA08A10E9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05563" y="3765550"/>
                    <a:ext cx="3175" cy="4763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2" name="Freeform 148">
                    <a:extLst>
                      <a:ext uri="{FF2B5EF4-FFF2-40B4-BE49-F238E27FC236}">
                        <a16:creationId xmlns:a16="http://schemas.microsoft.com/office/drawing/2014/main" id="{3A6C8DB3-1C02-4DC5-A1E3-2C9CDE5672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7288" y="197802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3" name="Freeform 149">
                    <a:extLst>
                      <a:ext uri="{FF2B5EF4-FFF2-40B4-BE49-F238E27FC236}">
                        <a16:creationId xmlns:a16="http://schemas.microsoft.com/office/drawing/2014/main" id="{3B1D7DE7-C801-471E-AEFF-D2140524BB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35838" y="21828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4" name="Freeform 150">
                    <a:extLst>
                      <a:ext uri="{FF2B5EF4-FFF2-40B4-BE49-F238E27FC236}">
                        <a16:creationId xmlns:a16="http://schemas.microsoft.com/office/drawing/2014/main" id="{B141AE61-5093-4916-9BAA-D27120A8F3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39013" y="2171700"/>
                    <a:ext cx="6350" cy="1111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4">
                        <a:moveTo>
                          <a:pt x="3" y="0"/>
                        </a:moveTo>
                        <a:cubicBezTo>
                          <a:pt x="2" y="1"/>
                          <a:pt x="0" y="3"/>
                          <a:pt x="0" y="4"/>
                        </a:cubicBezTo>
                        <a:cubicBezTo>
                          <a:pt x="1" y="3"/>
                          <a:pt x="2" y="2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" name="Freeform 151">
                    <a:extLst>
                      <a:ext uri="{FF2B5EF4-FFF2-40B4-BE49-F238E27FC236}">
                        <a16:creationId xmlns:a16="http://schemas.microsoft.com/office/drawing/2014/main" id="{F4FCEB2A-2470-4559-B72F-DB73BE4050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16788" y="22002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" name="Freeform 152">
                    <a:extLst>
                      <a:ext uri="{FF2B5EF4-FFF2-40B4-BE49-F238E27FC236}">
                        <a16:creationId xmlns:a16="http://schemas.microsoft.com/office/drawing/2014/main" id="{A0855CAD-C3B1-41CB-97CD-546FADD845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26338" y="202882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" name="Freeform 153">
                    <a:extLst>
                      <a:ext uri="{FF2B5EF4-FFF2-40B4-BE49-F238E27FC236}">
                        <a16:creationId xmlns:a16="http://schemas.microsoft.com/office/drawing/2014/main" id="{4E47FAC1-50DB-417F-863E-AF26BB6F48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81888" y="20637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" name="Freeform 154">
                    <a:extLst>
                      <a:ext uri="{FF2B5EF4-FFF2-40B4-BE49-F238E27FC236}">
                        <a16:creationId xmlns:a16="http://schemas.microsoft.com/office/drawing/2014/main" id="{7AB1CA0C-191D-468C-9250-94DAB5E433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21538" y="23018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" name="Freeform 156">
                    <a:extLst>
                      <a:ext uri="{FF2B5EF4-FFF2-40B4-BE49-F238E27FC236}">
                        <a16:creationId xmlns:a16="http://schemas.microsoft.com/office/drawing/2014/main" id="{BFBE5A21-5C75-4116-B10D-6AEE85275B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26338" y="2025650"/>
                    <a:ext cx="7937" cy="793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3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3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" name="Freeform 157">
                    <a:extLst>
                      <a:ext uri="{FF2B5EF4-FFF2-40B4-BE49-F238E27FC236}">
                        <a16:creationId xmlns:a16="http://schemas.microsoft.com/office/drawing/2014/main" id="{157FEEC8-722F-42C5-9C86-A0E05F78B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8688" y="22399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1" name="Freeform 158">
                    <a:extLst>
                      <a:ext uri="{FF2B5EF4-FFF2-40B4-BE49-F238E27FC236}">
                        <a16:creationId xmlns:a16="http://schemas.microsoft.com/office/drawing/2014/main" id="{630F7300-35E5-43B7-B866-882C0CCD54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21538" y="2297113"/>
                    <a:ext cx="7937" cy="4763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0" y="2"/>
                      </a:cxn>
                      <a:cxn ang="0">
                        <a:pos x="2" y="2"/>
                      </a:cxn>
                    </a:cxnLst>
                    <a:rect l="0" t="0" r="r" b="b"/>
                    <a:pathLst>
                      <a:path w="3" h="2">
                        <a:moveTo>
                          <a:pt x="2" y="2"/>
                        </a:moveTo>
                        <a:cubicBezTo>
                          <a:pt x="3" y="0"/>
                          <a:pt x="1" y="1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2" name="Freeform 159">
                    <a:extLst>
                      <a:ext uri="{FF2B5EF4-FFF2-40B4-BE49-F238E27FC236}">
                        <a16:creationId xmlns:a16="http://schemas.microsoft.com/office/drawing/2014/main" id="{DDF3F809-C4F8-4AF1-8B2D-04E0334840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85088" y="19161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3" name="Freeform 160">
                    <a:extLst>
                      <a:ext uri="{FF2B5EF4-FFF2-40B4-BE49-F238E27FC236}">
                        <a16:creationId xmlns:a16="http://schemas.microsoft.com/office/drawing/2014/main" id="{5B1C1343-809F-44D1-B993-69CAD0517C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67688" y="17176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4" name="Freeform 161">
                    <a:extLst>
                      <a:ext uri="{FF2B5EF4-FFF2-40B4-BE49-F238E27FC236}">
                        <a16:creationId xmlns:a16="http://schemas.microsoft.com/office/drawing/2014/main" id="{C69FAA0A-76C6-4CCE-B87A-3A60C5E59F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32763" y="1720850"/>
                    <a:ext cx="6350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5" name="Freeform 162">
                    <a:extLst>
                      <a:ext uri="{FF2B5EF4-FFF2-40B4-BE49-F238E27FC236}">
                        <a16:creationId xmlns:a16="http://schemas.microsoft.com/office/drawing/2014/main" id="{11D48430-6FF0-4D6D-8716-6A49C020F8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77138" y="1984375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6" name="Freeform 163">
                    <a:extLst>
                      <a:ext uri="{FF2B5EF4-FFF2-40B4-BE49-F238E27FC236}">
                        <a16:creationId xmlns:a16="http://schemas.microsoft.com/office/drawing/2014/main" id="{D785057C-5963-46E6-8E4E-CE552EC80C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20063" y="1725613"/>
                    <a:ext cx="7937" cy="3175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7" name="Freeform 164">
                    <a:extLst>
                      <a:ext uri="{FF2B5EF4-FFF2-40B4-BE49-F238E27FC236}">
                        <a16:creationId xmlns:a16="http://schemas.microsoft.com/office/drawing/2014/main" id="{600A47AC-3327-4CC4-AC82-3841959EED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67688" y="1716088"/>
                    <a:ext cx="9525" cy="1588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4" h="1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8" name="Freeform 165">
                    <a:extLst>
                      <a:ext uri="{FF2B5EF4-FFF2-40B4-BE49-F238E27FC236}">
                        <a16:creationId xmlns:a16="http://schemas.microsoft.com/office/drawing/2014/main" id="{14715E93-D6DF-4343-B39B-B75D2A4797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0188" y="1822450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9" name="Freeform 166">
                    <a:extLst>
                      <a:ext uri="{FF2B5EF4-FFF2-40B4-BE49-F238E27FC236}">
                        <a16:creationId xmlns:a16="http://schemas.microsoft.com/office/drawing/2014/main" id="{838D9982-AFCE-4095-B302-B03DA51204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94663" y="17383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0" name="Freeform 167">
                    <a:extLst>
                      <a:ext uri="{FF2B5EF4-FFF2-40B4-BE49-F238E27FC236}">
                        <a16:creationId xmlns:a16="http://schemas.microsoft.com/office/drawing/2014/main" id="{DC969B08-102E-43A8-AC5E-B6254C7D3A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04200" y="1711325"/>
                    <a:ext cx="4762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2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1" name="Freeform 168">
                    <a:extLst>
                      <a:ext uri="{FF2B5EF4-FFF2-40B4-BE49-F238E27FC236}">
                        <a16:creationId xmlns:a16="http://schemas.microsoft.com/office/drawing/2014/main" id="{3BDCD5AD-B9C1-4B73-8516-7F3EE17337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56550" y="1779588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0"/>
                      </a:cxn>
                      <a:cxn ang="0">
                        <a:pos x="1" y="2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42" name="Group 630">
                  <a:extLst>
                    <a:ext uri="{FF2B5EF4-FFF2-40B4-BE49-F238E27FC236}">
                      <a16:creationId xmlns:a16="http://schemas.microsoft.com/office/drawing/2014/main" id="{7E1C6A53-47C6-48C1-8857-2C4605620000}"/>
                    </a:ext>
                  </a:extLst>
                </p:cNvPr>
                <p:cNvGrpSpPr/>
                <p:nvPr/>
              </p:nvGrpSpPr>
              <p:grpSpPr>
                <a:xfrm rot="15155533" flipH="1">
                  <a:off x="1264410" y="1845476"/>
                  <a:ext cx="2259435" cy="2728193"/>
                  <a:chOff x="6224407" y="1520027"/>
                  <a:chExt cx="2294118" cy="3101186"/>
                </a:xfrm>
                <a:solidFill>
                  <a:schemeClr val="bg2">
                    <a:lumMod val="75000"/>
                  </a:schemeClr>
                </a:solidFill>
              </p:grpSpPr>
              <p:sp>
                <p:nvSpPr>
                  <p:cNvPr id="43" name="Freeform 129">
                    <a:extLst>
                      <a:ext uri="{FF2B5EF4-FFF2-40B4-BE49-F238E27FC236}">
                        <a16:creationId xmlns:a16="http://schemas.microsoft.com/office/drawing/2014/main" id="{36C4A902-72AF-4F9B-92ED-0C624B1568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27988" y="17208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" name="Freeform 130">
                    <a:extLst>
                      <a:ext uri="{FF2B5EF4-FFF2-40B4-BE49-F238E27FC236}">
                        <a16:creationId xmlns:a16="http://schemas.microsoft.com/office/drawing/2014/main" id="{9EEA4596-86CD-438E-B16B-F5C7A7A30D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24775" y="1841500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Freeform 131">
                    <a:extLst>
                      <a:ext uri="{FF2B5EF4-FFF2-40B4-BE49-F238E27FC236}">
                        <a16:creationId xmlns:a16="http://schemas.microsoft.com/office/drawing/2014/main" id="{1887846E-8B95-4387-9EC1-FDEFED6B43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18488" y="1671638"/>
                    <a:ext cx="12700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5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5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Freeform 132">
                    <a:extLst>
                      <a:ext uri="{FF2B5EF4-FFF2-40B4-BE49-F238E27FC236}">
                        <a16:creationId xmlns:a16="http://schemas.microsoft.com/office/drawing/2014/main" id="{C516A1FE-B03E-4730-B5A3-1BA0EAD9A7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69150" y="226377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Freeform 133">
                    <a:extLst>
                      <a:ext uri="{FF2B5EF4-FFF2-40B4-BE49-F238E27FC236}">
                        <a16:creationId xmlns:a16="http://schemas.microsoft.com/office/drawing/2014/main" id="{36798FCA-7F06-4AD3-8FB6-26DD3267A1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80300" y="1995488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" name="Freeform 134">
                    <a:extLst>
                      <a:ext uri="{FF2B5EF4-FFF2-40B4-BE49-F238E27FC236}">
                        <a16:creationId xmlns:a16="http://schemas.microsoft.com/office/drawing/2014/main" id="{8A542467-9D31-4FAB-92EC-89E37CBECF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18500" y="1681163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" name="Freeform 135">
                    <a:extLst>
                      <a:ext uri="{FF2B5EF4-FFF2-40B4-BE49-F238E27FC236}">
                        <a16:creationId xmlns:a16="http://schemas.microsoft.com/office/drawing/2014/main" id="{185A0C72-7C81-49E5-BB92-4B8B8464D7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16938" y="16557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Freeform 136">
                    <a:extLst>
                      <a:ext uri="{FF2B5EF4-FFF2-40B4-BE49-F238E27FC236}">
                        <a16:creationId xmlns:a16="http://schemas.microsoft.com/office/drawing/2014/main" id="{E48D3076-7F2D-4349-BD14-BCC2282111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34388" y="1654175"/>
                    <a:ext cx="7937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Freeform 137">
                    <a:extLst>
                      <a:ext uri="{FF2B5EF4-FFF2-40B4-BE49-F238E27FC236}">
                        <a16:creationId xmlns:a16="http://schemas.microsoft.com/office/drawing/2014/main" id="{53F7989F-997A-433C-9B0F-CAC558CA25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32800" y="16541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" name="Freeform 138">
                    <a:extLst>
                      <a:ext uri="{FF2B5EF4-FFF2-40B4-BE49-F238E27FC236}">
                        <a16:creationId xmlns:a16="http://schemas.microsoft.com/office/drawing/2014/main" id="{83214871-31D3-447C-BD76-5BFD0CEB72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6188" y="4597400"/>
                    <a:ext cx="3175" cy="174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7">
                        <a:moveTo>
                          <a:pt x="0" y="0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" name="Freeform 139">
                    <a:extLst>
                      <a:ext uri="{FF2B5EF4-FFF2-40B4-BE49-F238E27FC236}">
                        <a16:creationId xmlns:a16="http://schemas.microsoft.com/office/drawing/2014/main" id="{3FFDB98C-DFAD-4252-856A-5CEA7A16BA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89738" y="277336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" name="Freeform 140">
                    <a:extLst>
                      <a:ext uri="{FF2B5EF4-FFF2-40B4-BE49-F238E27FC236}">
                        <a16:creationId xmlns:a16="http://schemas.microsoft.com/office/drawing/2014/main" id="{8023A4DF-3458-449F-A6EF-35AB149FCF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42063" y="4603750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Freeform 141">
                    <a:extLst>
                      <a:ext uri="{FF2B5EF4-FFF2-40B4-BE49-F238E27FC236}">
                        <a16:creationId xmlns:a16="http://schemas.microsoft.com/office/drawing/2014/main" id="{20B694AF-E660-4E02-8A74-6077DD81FB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07375" y="1704975"/>
                    <a:ext cx="17462" cy="635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2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7" h="2">
                        <a:moveTo>
                          <a:pt x="7" y="0"/>
                        </a:moveTo>
                        <a:cubicBezTo>
                          <a:pt x="5" y="1"/>
                          <a:pt x="0" y="1"/>
                          <a:pt x="0" y="2"/>
                        </a:cubicBezTo>
                        <a:cubicBezTo>
                          <a:pt x="3" y="1"/>
                          <a:pt x="6" y="1"/>
                          <a:pt x="7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Freeform 142">
                    <a:extLst>
                      <a:ext uri="{FF2B5EF4-FFF2-40B4-BE49-F238E27FC236}">
                        <a16:creationId xmlns:a16="http://schemas.microsoft.com/office/drawing/2014/main" id="{440A91E5-9E81-422C-8AAC-7C6BCE8FBF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88150" y="2924175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" name="Freeform 143">
                    <a:extLst>
                      <a:ext uri="{FF2B5EF4-FFF2-40B4-BE49-F238E27FC236}">
                        <a16:creationId xmlns:a16="http://schemas.microsoft.com/office/drawing/2014/main" id="{39ABB50C-E6C2-4433-8780-8E8F9E2638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42063" y="46021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" name="Rectangle 144">
                    <a:extLst>
                      <a:ext uri="{FF2B5EF4-FFF2-40B4-BE49-F238E27FC236}">
                        <a16:creationId xmlns:a16="http://schemas.microsoft.com/office/drawing/2014/main" id="{3661AB62-0FED-43D3-A122-9F9F0A08AF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18275" y="3373438"/>
                    <a:ext cx="1587" cy="158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Freeform 145">
                    <a:extLst>
                      <a:ext uri="{FF2B5EF4-FFF2-40B4-BE49-F238E27FC236}">
                        <a16:creationId xmlns:a16="http://schemas.microsoft.com/office/drawing/2014/main" id="{DE53E76F-0839-42A3-9176-DBF30799FF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05575" y="3398838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h="3">
                        <a:moveTo>
                          <a:pt x="0" y="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" name="Freeform 146">
                    <a:extLst>
                      <a:ext uri="{FF2B5EF4-FFF2-40B4-BE49-F238E27FC236}">
                        <a16:creationId xmlns:a16="http://schemas.microsoft.com/office/drawing/2014/main" id="{B91BB191-43E4-494C-A9CC-9E38E9541C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9363" y="4614863"/>
                    <a:ext cx="1587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Freeform 147">
                    <a:extLst>
                      <a:ext uri="{FF2B5EF4-FFF2-40B4-BE49-F238E27FC236}">
                        <a16:creationId xmlns:a16="http://schemas.microsoft.com/office/drawing/2014/main" id="{7682A216-D72B-4955-8F39-9F09804771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05563" y="3765550"/>
                    <a:ext cx="3175" cy="4763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" name="Freeform 148">
                    <a:extLst>
                      <a:ext uri="{FF2B5EF4-FFF2-40B4-BE49-F238E27FC236}">
                        <a16:creationId xmlns:a16="http://schemas.microsoft.com/office/drawing/2014/main" id="{75878262-9F55-445F-8A07-7F15A8E522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7288" y="1978025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" name="Freeform 149">
                    <a:extLst>
                      <a:ext uri="{FF2B5EF4-FFF2-40B4-BE49-F238E27FC236}">
                        <a16:creationId xmlns:a16="http://schemas.microsoft.com/office/drawing/2014/main" id="{9AF9ABE8-6CE7-43B3-B3B3-4939AED8A7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35838" y="21828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" name="Freeform 150">
                    <a:extLst>
                      <a:ext uri="{FF2B5EF4-FFF2-40B4-BE49-F238E27FC236}">
                        <a16:creationId xmlns:a16="http://schemas.microsoft.com/office/drawing/2014/main" id="{6E9191E7-89F0-4601-A63C-EE1D46482B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39013" y="2171700"/>
                    <a:ext cx="6350" cy="1111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4">
                        <a:moveTo>
                          <a:pt x="3" y="0"/>
                        </a:moveTo>
                        <a:cubicBezTo>
                          <a:pt x="2" y="1"/>
                          <a:pt x="0" y="3"/>
                          <a:pt x="0" y="4"/>
                        </a:cubicBezTo>
                        <a:cubicBezTo>
                          <a:pt x="1" y="3"/>
                          <a:pt x="2" y="2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" name="Freeform 151">
                    <a:extLst>
                      <a:ext uri="{FF2B5EF4-FFF2-40B4-BE49-F238E27FC236}">
                        <a16:creationId xmlns:a16="http://schemas.microsoft.com/office/drawing/2014/main" id="{E0FDF30E-ABB8-4E7C-AEF8-7E6EF90FC8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16788" y="22002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Freeform 152">
                    <a:extLst>
                      <a:ext uri="{FF2B5EF4-FFF2-40B4-BE49-F238E27FC236}">
                        <a16:creationId xmlns:a16="http://schemas.microsoft.com/office/drawing/2014/main" id="{787BF1C1-2B95-4C4A-9B7D-5143198CD0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26338" y="202882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Freeform 153">
                    <a:extLst>
                      <a:ext uri="{FF2B5EF4-FFF2-40B4-BE49-F238E27FC236}">
                        <a16:creationId xmlns:a16="http://schemas.microsoft.com/office/drawing/2014/main" id="{402EDA54-32B8-4EF1-A62F-B85C048BE1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81888" y="2063750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Freeform 154">
                    <a:extLst>
                      <a:ext uri="{FF2B5EF4-FFF2-40B4-BE49-F238E27FC236}">
                        <a16:creationId xmlns:a16="http://schemas.microsoft.com/office/drawing/2014/main" id="{3E9CD749-D071-4A14-A07E-5DEA117C13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21538" y="23018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" name="Freeform 155">
                    <a:extLst>
                      <a:ext uri="{FF2B5EF4-FFF2-40B4-BE49-F238E27FC236}">
                        <a16:creationId xmlns:a16="http://schemas.microsoft.com/office/drawing/2014/main" id="{77C2FA01-198B-41B4-928E-8115E4AA48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24407" y="1520027"/>
                    <a:ext cx="2265362" cy="2987675"/>
                  </a:xfrm>
                  <a:custGeom>
                    <a:avLst/>
                    <a:gdLst/>
                    <a:ahLst/>
                    <a:cxnLst>
                      <a:cxn ang="0">
                        <a:pos x="295" y="351"/>
                      </a:cxn>
                      <a:cxn ang="0">
                        <a:pos x="339" y="296"/>
                      </a:cxn>
                      <a:cxn ang="0">
                        <a:pos x="362" y="265"/>
                      </a:cxn>
                      <a:cxn ang="0">
                        <a:pos x="377" y="249"/>
                      </a:cxn>
                      <a:cxn ang="0">
                        <a:pos x="403" y="224"/>
                      </a:cxn>
                      <a:cxn ang="0">
                        <a:pos x="411" y="216"/>
                      </a:cxn>
                      <a:cxn ang="0">
                        <a:pos x="427" y="202"/>
                      </a:cxn>
                      <a:cxn ang="0">
                        <a:pos x="458" y="180"/>
                      </a:cxn>
                      <a:cxn ang="0">
                        <a:pos x="477" y="162"/>
                      </a:cxn>
                      <a:cxn ang="0">
                        <a:pos x="512" y="134"/>
                      </a:cxn>
                      <a:cxn ang="0">
                        <a:pos x="530" y="124"/>
                      </a:cxn>
                      <a:cxn ang="0">
                        <a:pos x="558" y="106"/>
                      </a:cxn>
                      <a:cxn ang="0">
                        <a:pos x="583" y="94"/>
                      </a:cxn>
                      <a:cxn ang="0">
                        <a:pos x="620" y="71"/>
                      </a:cxn>
                      <a:cxn ang="0">
                        <a:pos x="662" y="54"/>
                      </a:cxn>
                      <a:cxn ang="0">
                        <a:pos x="704" y="40"/>
                      </a:cxn>
                      <a:cxn ang="0">
                        <a:pos x="735" y="30"/>
                      </a:cxn>
                      <a:cxn ang="0">
                        <a:pos x="758" y="25"/>
                      </a:cxn>
                      <a:cxn ang="0">
                        <a:pos x="759" y="26"/>
                      </a:cxn>
                      <a:cxn ang="0">
                        <a:pos x="785" y="19"/>
                      </a:cxn>
                      <a:cxn ang="0">
                        <a:pos x="800" y="15"/>
                      </a:cxn>
                      <a:cxn ang="0">
                        <a:pos x="820" y="12"/>
                      </a:cxn>
                      <a:cxn ang="0">
                        <a:pos x="870" y="10"/>
                      </a:cxn>
                      <a:cxn ang="0">
                        <a:pos x="906" y="8"/>
                      </a:cxn>
                      <a:cxn ang="0">
                        <a:pos x="880" y="2"/>
                      </a:cxn>
                      <a:cxn ang="0">
                        <a:pos x="860" y="3"/>
                      </a:cxn>
                      <a:cxn ang="0">
                        <a:pos x="836" y="3"/>
                      </a:cxn>
                      <a:cxn ang="0">
                        <a:pos x="793" y="6"/>
                      </a:cxn>
                      <a:cxn ang="0">
                        <a:pos x="772" y="11"/>
                      </a:cxn>
                      <a:cxn ang="0">
                        <a:pos x="753" y="14"/>
                      </a:cxn>
                      <a:cxn ang="0">
                        <a:pos x="685" y="33"/>
                      </a:cxn>
                      <a:cxn ang="0">
                        <a:pos x="652" y="43"/>
                      </a:cxn>
                      <a:cxn ang="0">
                        <a:pos x="635" y="50"/>
                      </a:cxn>
                      <a:cxn ang="0">
                        <a:pos x="605" y="64"/>
                      </a:cxn>
                      <a:cxn ang="0">
                        <a:pos x="569" y="81"/>
                      </a:cxn>
                      <a:cxn ang="0">
                        <a:pos x="547" y="90"/>
                      </a:cxn>
                      <a:cxn ang="0">
                        <a:pos x="500" y="120"/>
                      </a:cxn>
                      <a:cxn ang="0">
                        <a:pos x="454" y="152"/>
                      </a:cxn>
                      <a:cxn ang="0">
                        <a:pos x="418" y="183"/>
                      </a:cxn>
                      <a:cxn ang="0">
                        <a:pos x="399" y="199"/>
                      </a:cxn>
                      <a:cxn ang="0">
                        <a:pos x="372" y="223"/>
                      </a:cxn>
                      <a:cxn ang="0">
                        <a:pos x="333" y="260"/>
                      </a:cxn>
                      <a:cxn ang="0">
                        <a:pos x="303" y="297"/>
                      </a:cxn>
                      <a:cxn ang="0">
                        <a:pos x="252" y="360"/>
                      </a:cxn>
                      <a:cxn ang="0">
                        <a:pos x="200" y="442"/>
                      </a:cxn>
                      <a:cxn ang="0">
                        <a:pos x="184" y="468"/>
                      </a:cxn>
                      <a:cxn ang="0">
                        <a:pos x="168" y="498"/>
                      </a:cxn>
                      <a:cxn ang="0">
                        <a:pos x="143" y="549"/>
                      </a:cxn>
                      <a:cxn ang="0">
                        <a:pos x="99" y="648"/>
                      </a:cxn>
                      <a:cxn ang="0">
                        <a:pos x="68" y="741"/>
                      </a:cxn>
                      <a:cxn ang="0">
                        <a:pos x="38" y="844"/>
                      </a:cxn>
                      <a:cxn ang="0">
                        <a:pos x="0" y="1116"/>
                      </a:cxn>
                      <a:cxn ang="0">
                        <a:pos x="9" y="1197"/>
                      </a:cxn>
                      <a:cxn ang="0">
                        <a:pos x="11" y="1180"/>
                      </a:cxn>
                      <a:cxn ang="0">
                        <a:pos x="15" y="1154"/>
                      </a:cxn>
                      <a:cxn ang="0">
                        <a:pos x="18" y="1114"/>
                      </a:cxn>
                      <a:cxn ang="0">
                        <a:pos x="40" y="988"/>
                      </a:cxn>
                      <a:cxn ang="0">
                        <a:pos x="89" y="767"/>
                      </a:cxn>
                      <a:cxn ang="0">
                        <a:pos x="117" y="681"/>
                      </a:cxn>
                      <a:cxn ang="0">
                        <a:pos x="157" y="582"/>
                      </a:cxn>
                      <a:cxn ang="0">
                        <a:pos x="164" y="564"/>
                      </a:cxn>
                      <a:cxn ang="0">
                        <a:pos x="193" y="510"/>
                      </a:cxn>
                      <a:cxn ang="0">
                        <a:pos x="216" y="471"/>
                      </a:cxn>
                    </a:cxnLst>
                    <a:rect l="0" t="0" r="r" b="b"/>
                    <a:pathLst>
                      <a:path w="913" h="1204">
                        <a:moveTo>
                          <a:pt x="243" y="429"/>
                        </a:moveTo>
                        <a:cubicBezTo>
                          <a:pt x="254" y="411"/>
                          <a:pt x="268" y="388"/>
                          <a:pt x="280" y="372"/>
                        </a:cubicBezTo>
                        <a:cubicBezTo>
                          <a:pt x="282" y="368"/>
                          <a:pt x="286" y="362"/>
                          <a:pt x="289" y="357"/>
                        </a:cubicBezTo>
                        <a:cubicBezTo>
                          <a:pt x="291" y="358"/>
                          <a:pt x="291" y="358"/>
                          <a:pt x="291" y="358"/>
                        </a:cubicBezTo>
                        <a:cubicBezTo>
                          <a:pt x="294" y="353"/>
                          <a:pt x="294" y="353"/>
                          <a:pt x="294" y="353"/>
                        </a:cubicBezTo>
                        <a:cubicBezTo>
                          <a:pt x="296" y="351"/>
                          <a:pt x="292" y="356"/>
                          <a:pt x="295" y="354"/>
                        </a:cubicBezTo>
                        <a:cubicBezTo>
                          <a:pt x="295" y="351"/>
                          <a:pt x="295" y="351"/>
                          <a:pt x="295" y="351"/>
                        </a:cubicBezTo>
                        <a:cubicBezTo>
                          <a:pt x="296" y="351"/>
                          <a:pt x="304" y="341"/>
                          <a:pt x="299" y="349"/>
                        </a:cubicBezTo>
                        <a:cubicBezTo>
                          <a:pt x="304" y="343"/>
                          <a:pt x="308" y="338"/>
                          <a:pt x="313" y="332"/>
                        </a:cubicBezTo>
                        <a:cubicBezTo>
                          <a:pt x="316" y="329"/>
                          <a:pt x="313" y="329"/>
                          <a:pt x="317" y="325"/>
                        </a:cubicBezTo>
                        <a:cubicBezTo>
                          <a:pt x="318" y="325"/>
                          <a:pt x="316" y="327"/>
                          <a:pt x="317" y="327"/>
                        </a:cubicBezTo>
                        <a:cubicBezTo>
                          <a:pt x="328" y="316"/>
                          <a:pt x="325" y="311"/>
                          <a:pt x="335" y="300"/>
                        </a:cubicBezTo>
                        <a:cubicBezTo>
                          <a:pt x="334" y="301"/>
                          <a:pt x="334" y="301"/>
                          <a:pt x="334" y="301"/>
                        </a:cubicBezTo>
                        <a:cubicBezTo>
                          <a:pt x="336" y="299"/>
                          <a:pt x="339" y="296"/>
                          <a:pt x="339" y="296"/>
                        </a:cubicBezTo>
                        <a:cubicBezTo>
                          <a:pt x="336" y="296"/>
                          <a:pt x="338" y="298"/>
                          <a:pt x="334" y="301"/>
                        </a:cubicBezTo>
                        <a:cubicBezTo>
                          <a:pt x="333" y="299"/>
                          <a:pt x="337" y="296"/>
                          <a:pt x="336" y="295"/>
                        </a:cubicBezTo>
                        <a:cubicBezTo>
                          <a:pt x="338" y="293"/>
                          <a:pt x="339" y="291"/>
                          <a:pt x="341" y="289"/>
                        </a:cubicBezTo>
                        <a:cubicBezTo>
                          <a:pt x="345" y="286"/>
                          <a:pt x="349" y="280"/>
                          <a:pt x="353" y="278"/>
                        </a:cubicBezTo>
                        <a:cubicBezTo>
                          <a:pt x="354" y="276"/>
                          <a:pt x="355" y="273"/>
                          <a:pt x="358" y="269"/>
                        </a:cubicBezTo>
                        <a:cubicBezTo>
                          <a:pt x="362" y="267"/>
                          <a:pt x="359" y="270"/>
                          <a:pt x="363" y="267"/>
                        </a:cubicBezTo>
                        <a:cubicBezTo>
                          <a:pt x="362" y="265"/>
                          <a:pt x="362" y="265"/>
                          <a:pt x="362" y="265"/>
                        </a:cubicBezTo>
                        <a:cubicBezTo>
                          <a:pt x="365" y="262"/>
                          <a:pt x="365" y="263"/>
                          <a:pt x="365" y="264"/>
                        </a:cubicBezTo>
                        <a:cubicBezTo>
                          <a:pt x="369" y="260"/>
                          <a:pt x="367" y="260"/>
                          <a:pt x="371" y="256"/>
                        </a:cubicBezTo>
                        <a:cubicBezTo>
                          <a:pt x="370" y="259"/>
                          <a:pt x="370" y="259"/>
                          <a:pt x="370" y="259"/>
                        </a:cubicBezTo>
                        <a:cubicBezTo>
                          <a:pt x="373" y="256"/>
                          <a:pt x="374" y="255"/>
                          <a:pt x="378" y="251"/>
                        </a:cubicBezTo>
                        <a:cubicBezTo>
                          <a:pt x="378" y="251"/>
                          <a:pt x="377" y="253"/>
                          <a:pt x="375" y="254"/>
                        </a:cubicBezTo>
                        <a:cubicBezTo>
                          <a:pt x="379" y="253"/>
                          <a:pt x="379" y="250"/>
                          <a:pt x="380" y="248"/>
                        </a:cubicBezTo>
                        <a:cubicBezTo>
                          <a:pt x="379" y="249"/>
                          <a:pt x="376" y="251"/>
                          <a:pt x="377" y="249"/>
                        </a:cubicBezTo>
                        <a:cubicBezTo>
                          <a:pt x="379" y="247"/>
                          <a:pt x="381" y="244"/>
                          <a:pt x="383" y="243"/>
                        </a:cubicBezTo>
                        <a:cubicBezTo>
                          <a:pt x="381" y="246"/>
                          <a:pt x="381" y="246"/>
                          <a:pt x="381" y="246"/>
                        </a:cubicBezTo>
                        <a:cubicBezTo>
                          <a:pt x="385" y="241"/>
                          <a:pt x="383" y="243"/>
                          <a:pt x="388" y="238"/>
                        </a:cubicBezTo>
                        <a:cubicBezTo>
                          <a:pt x="388" y="239"/>
                          <a:pt x="388" y="239"/>
                          <a:pt x="388" y="239"/>
                        </a:cubicBezTo>
                        <a:cubicBezTo>
                          <a:pt x="390" y="235"/>
                          <a:pt x="395" y="232"/>
                          <a:pt x="400" y="227"/>
                        </a:cubicBezTo>
                        <a:cubicBezTo>
                          <a:pt x="399" y="228"/>
                          <a:pt x="399" y="228"/>
                          <a:pt x="399" y="228"/>
                        </a:cubicBezTo>
                        <a:cubicBezTo>
                          <a:pt x="401" y="226"/>
                          <a:pt x="402" y="225"/>
                          <a:pt x="403" y="224"/>
                        </a:cubicBezTo>
                        <a:cubicBezTo>
                          <a:pt x="399" y="226"/>
                          <a:pt x="400" y="225"/>
                          <a:pt x="399" y="224"/>
                        </a:cubicBezTo>
                        <a:cubicBezTo>
                          <a:pt x="404" y="222"/>
                          <a:pt x="403" y="218"/>
                          <a:pt x="410" y="213"/>
                        </a:cubicBezTo>
                        <a:cubicBezTo>
                          <a:pt x="410" y="214"/>
                          <a:pt x="409" y="216"/>
                          <a:pt x="407" y="217"/>
                        </a:cubicBezTo>
                        <a:cubicBezTo>
                          <a:pt x="406" y="220"/>
                          <a:pt x="407" y="221"/>
                          <a:pt x="404" y="225"/>
                        </a:cubicBezTo>
                        <a:cubicBezTo>
                          <a:pt x="406" y="223"/>
                          <a:pt x="408" y="220"/>
                          <a:pt x="408" y="221"/>
                        </a:cubicBezTo>
                        <a:cubicBezTo>
                          <a:pt x="408" y="219"/>
                          <a:pt x="408" y="219"/>
                          <a:pt x="408" y="219"/>
                        </a:cubicBezTo>
                        <a:cubicBezTo>
                          <a:pt x="409" y="218"/>
                          <a:pt x="410" y="217"/>
                          <a:pt x="411" y="216"/>
                        </a:cubicBezTo>
                        <a:cubicBezTo>
                          <a:pt x="411" y="215"/>
                          <a:pt x="408" y="217"/>
                          <a:pt x="410" y="214"/>
                        </a:cubicBezTo>
                        <a:cubicBezTo>
                          <a:pt x="414" y="210"/>
                          <a:pt x="413" y="213"/>
                          <a:pt x="413" y="212"/>
                        </a:cubicBezTo>
                        <a:cubicBezTo>
                          <a:pt x="418" y="208"/>
                          <a:pt x="414" y="209"/>
                          <a:pt x="419" y="205"/>
                        </a:cubicBezTo>
                        <a:cubicBezTo>
                          <a:pt x="419" y="206"/>
                          <a:pt x="418" y="207"/>
                          <a:pt x="418" y="207"/>
                        </a:cubicBezTo>
                        <a:cubicBezTo>
                          <a:pt x="422" y="205"/>
                          <a:pt x="426" y="200"/>
                          <a:pt x="428" y="200"/>
                        </a:cubicBezTo>
                        <a:cubicBezTo>
                          <a:pt x="428" y="201"/>
                          <a:pt x="428" y="201"/>
                          <a:pt x="427" y="202"/>
                        </a:cubicBezTo>
                        <a:cubicBezTo>
                          <a:pt x="427" y="202"/>
                          <a:pt x="427" y="202"/>
                          <a:pt x="427" y="202"/>
                        </a:cubicBezTo>
                        <a:cubicBezTo>
                          <a:pt x="424" y="207"/>
                          <a:pt x="430" y="199"/>
                          <a:pt x="430" y="201"/>
                        </a:cubicBezTo>
                        <a:cubicBezTo>
                          <a:pt x="429" y="201"/>
                          <a:pt x="434" y="197"/>
                          <a:pt x="436" y="195"/>
                        </a:cubicBezTo>
                        <a:cubicBezTo>
                          <a:pt x="435" y="195"/>
                          <a:pt x="435" y="195"/>
                          <a:pt x="435" y="195"/>
                        </a:cubicBezTo>
                        <a:cubicBezTo>
                          <a:pt x="440" y="186"/>
                          <a:pt x="436" y="197"/>
                          <a:pt x="443" y="190"/>
                        </a:cubicBezTo>
                        <a:cubicBezTo>
                          <a:pt x="447" y="186"/>
                          <a:pt x="441" y="192"/>
                          <a:pt x="443" y="189"/>
                        </a:cubicBezTo>
                        <a:cubicBezTo>
                          <a:pt x="446" y="186"/>
                          <a:pt x="448" y="186"/>
                          <a:pt x="452" y="182"/>
                        </a:cubicBezTo>
                        <a:cubicBezTo>
                          <a:pt x="454" y="181"/>
                          <a:pt x="457" y="180"/>
                          <a:pt x="458" y="180"/>
                        </a:cubicBezTo>
                        <a:cubicBezTo>
                          <a:pt x="461" y="178"/>
                          <a:pt x="467" y="174"/>
                          <a:pt x="468" y="172"/>
                        </a:cubicBezTo>
                        <a:cubicBezTo>
                          <a:pt x="462" y="175"/>
                          <a:pt x="464" y="177"/>
                          <a:pt x="457" y="180"/>
                        </a:cubicBezTo>
                        <a:cubicBezTo>
                          <a:pt x="458" y="178"/>
                          <a:pt x="458" y="178"/>
                          <a:pt x="458" y="178"/>
                        </a:cubicBezTo>
                        <a:cubicBezTo>
                          <a:pt x="462" y="174"/>
                          <a:pt x="467" y="170"/>
                          <a:pt x="470" y="168"/>
                        </a:cubicBezTo>
                        <a:cubicBezTo>
                          <a:pt x="469" y="168"/>
                          <a:pt x="469" y="168"/>
                          <a:pt x="469" y="168"/>
                        </a:cubicBezTo>
                        <a:cubicBezTo>
                          <a:pt x="474" y="163"/>
                          <a:pt x="475" y="161"/>
                          <a:pt x="481" y="157"/>
                        </a:cubicBezTo>
                        <a:cubicBezTo>
                          <a:pt x="482" y="157"/>
                          <a:pt x="479" y="160"/>
                          <a:pt x="477" y="162"/>
                        </a:cubicBezTo>
                        <a:cubicBezTo>
                          <a:pt x="481" y="160"/>
                          <a:pt x="480" y="159"/>
                          <a:pt x="486" y="155"/>
                        </a:cubicBezTo>
                        <a:cubicBezTo>
                          <a:pt x="487" y="156"/>
                          <a:pt x="482" y="158"/>
                          <a:pt x="482" y="159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2"/>
                          <a:pt x="493" y="151"/>
                          <a:pt x="497" y="148"/>
                        </a:cubicBezTo>
                        <a:cubicBezTo>
                          <a:pt x="506" y="141"/>
                          <a:pt x="506" y="139"/>
                          <a:pt x="510" y="134"/>
                        </a:cubicBezTo>
                        <a:cubicBezTo>
                          <a:pt x="512" y="133"/>
                          <a:pt x="513" y="134"/>
                          <a:pt x="512" y="134"/>
                        </a:cubicBezTo>
                        <a:cubicBezTo>
                          <a:pt x="510" y="135"/>
                          <a:pt x="510" y="135"/>
                          <a:pt x="510" y="136"/>
                        </a:cubicBezTo>
                        <a:cubicBezTo>
                          <a:pt x="513" y="134"/>
                          <a:pt x="518" y="133"/>
                          <a:pt x="516" y="135"/>
                        </a:cubicBezTo>
                        <a:cubicBezTo>
                          <a:pt x="521" y="131"/>
                          <a:pt x="514" y="135"/>
                          <a:pt x="517" y="133"/>
                        </a:cubicBezTo>
                        <a:cubicBezTo>
                          <a:pt x="524" y="128"/>
                          <a:pt x="524" y="128"/>
                          <a:pt x="524" y="128"/>
                        </a:cubicBezTo>
                        <a:cubicBezTo>
                          <a:pt x="522" y="128"/>
                          <a:pt x="520" y="130"/>
                          <a:pt x="523" y="127"/>
                        </a:cubicBezTo>
                        <a:cubicBezTo>
                          <a:pt x="526" y="125"/>
                          <a:pt x="527" y="124"/>
                          <a:pt x="531" y="121"/>
                        </a:cubicBezTo>
                        <a:cubicBezTo>
                          <a:pt x="531" y="122"/>
                          <a:pt x="533" y="122"/>
                          <a:pt x="530" y="124"/>
                        </a:cubicBezTo>
                        <a:cubicBezTo>
                          <a:pt x="533" y="123"/>
                          <a:pt x="536" y="121"/>
                          <a:pt x="536" y="119"/>
                        </a:cubicBezTo>
                        <a:cubicBezTo>
                          <a:pt x="531" y="121"/>
                          <a:pt x="543" y="114"/>
                          <a:pt x="539" y="115"/>
                        </a:cubicBezTo>
                        <a:cubicBezTo>
                          <a:pt x="544" y="113"/>
                          <a:pt x="544" y="113"/>
                          <a:pt x="544" y="113"/>
                        </a:cubicBezTo>
                        <a:cubicBezTo>
                          <a:pt x="543" y="114"/>
                          <a:pt x="543" y="114"/>
                          <a:pt x="541" y="115"/>
                        </a:cubicBezTo>
                        <a:cubicBezTo>
                          <a:pt x="543" y="115"/>
                          <a:pt x="545" y="112"/>
                          <a:pt x="546" y="111"/>
                        </a:cubicBezTo>
                        <a:cubicBezTo>
                          <a:pt x="548" y="111"/>
                          <a:pt x="552" y="108"/>
                          <a:pt x="553" y="109"/>
                        </a:cubicBezTo>
                        <a:cubicBezTo>
                          <a:pt x="554" y="108"/>
                          <a:pt x="557" y="106"/>
                          <a:pt x="558" y="106"/>
                        </a:cubicBezTo>
                        <a:cubicBezTo>
                          <a:pt x="560" y="105"/>
                          <a:pt x="558" y="105"/>
                          <a:pt x="559" y="104"/>
                        </a:cubicBezTo>
                        <a:cubicBezTo>
                          <a:pt x="566" y="100"/>
                          <a:pt x="566" y="100"/>
                          <a:pt x="566" y="100"/>
                        </a:cubicBezTo>
                        <a:cubicBezTo>
                          <a:pt x="567" y="101"/>
                          <a:pt x="568" y="102"/>
                          <a:pt x="567" y="103"/>
                        </a:cubicBezTo>
                        <a:cubicBezTo>
                          <a:pt x="570" y="101"/>
                          <a:pt x="567" y="101"/>
                          <a:pt x="571" y="98"/>
                        </a:cubicBezTo>
                        <a:cubicBezTo>
                          <a:pt x="570" y="101"/>
                          <a:pt x="577" y="96"/>
                          <a:pt x="575" y="100"/>
                        </a:cubicBezTo>
                        <a:cubicBezTo>
                          <a:pt x="577" y="99"/>
                          <a:pt x="584" y="96"/>
                          <a:pt x="588" y="93"/>
                        </a:cubicBezTo>
                        <a:cubicBezTo>
                          <a:pt x="589" y="91"/>
                          <a:pt x="583" y="95"/>
                          <a:pt x="583" y="94"/>
                        </a:cubicBezTo>
                        <a:cubicBezTo>
                          <a:pt x="593" y="88"/>
                          <a:pt x="592" y="85"/>
                          <a:pt x="601" y="81"/>
                        </a:cubicBezTo>
                        <a:cubicBezTo>
                          <a:pt x="598" y="82"/>
                          <a:pt x="598" y="82"/>
                          <a:pt x="598" y="82"/>
                        </a:cubicBezTo>
                        <a:cubicBezTo>
                          <a:pt x="603" y="79"/>
                          <a:pt x="602" y="80"/>
                          <a:pt x="605" y="77"/>
                        </a:cubicBezTo>
                        <a:cubicBezTo>
                          <a:pt x="604" y="79"/>
                          <a:pt x="612" y="78"/>
                          <a:pt x="620" y="74"/>
                        </a:cubicBezTo>
                        <a:cubicBezTo>
                          <a:pt x="620" y="73"/>
                          <a:pt x="615" y="75"/>
                          <a:pt x="616" y="73"/>
                        </a:cubicBezTo>
                        <a:cubicBezTo>
                          <a:pt x="621" y="70"/>
                          <a:pt x="621" y="70"/>
                          <a:pt x="621" y="70"/>
                        </a:cubicBezTo>
                        <a:cubicBezTo>
                          <a:pt x="622" y="70"/>
                          <a:pt x="621" y="71"/>
                          <a:pt x="620" y="71"/>
                        </a:cubicBezTo>
                        <a:cubicBezTo>
                          <a:pt x="625" y="69"/>
                          <a:pt x="630" y="69"/>
                          <a:pt x="631" y="67"/>
                        </a:cubicBezTo>
                        <a:cubicBezTo>
                          <a:pt x="637" y="67"/>
                          <a:pt x="637" y="67"/>
                          <a:pt x="637" y="67"/>
                        </a:cubicBezTo>
                        <a:cubicBezTo>
                          <a:pt x="634" y="67"/>
                          <a:pt x="634" y="67"/>
                          <a:pt x="634" y="67"/>
                        </a:cubicBezTo>
                        <a:cubicBezTo>
                          <a:pt x="635" y="66"/>
                          <a:pt x="640" y="63"/>
                          <a:pt x="641" y="62"/>
                        </a:cubicBezTo>
                        <a:cubicBezTo>
                          <a:pt x="646" y="59"/>
                          <a:pt x="649" y="59"/>
                          <a:pt x="652" y="59"/>
                        </a:cubicBezTo>
                        <a:cubicBezTo>
                          <a:pt x="651" y="58"/>
                          <a:pt x="648" y="58"/>
                          <a:pt x="652" y="56"/>
                        </a:cubicBezTo>
                        <a:cubicBezTo>
                          <a:pt x="653" y="58"/>
                          <a:pt x="662" y="53"/>
                          <a:pt x="662" y="54"/>
                        </a:cubicBezTo>
                        <a:cubicBezTo>
                          <a:pt x="664" y="54"/>
                          <a:pt x="668" y="53"/>
                          <a:pt x="667" y="52"/>
                        </a:cubicBezTo>
                        <a:cubicBezTo>
                          <a:pt x="668" y="54"/>
                          <a:pt x="668" y="54"/>
                          <a:pt x="668" y="54"/>
                        </a:cubicBezTo>
                        <a:cubicBezTo>
                          <a:pt x="667" y="52"/>
                          <a:pt x="674" y="49"/>
                          <a:pt x="679" y="47"/>
                        </a:cubicBezTo>
                        <a:cubicBezTo>
                          <a:pt x="679" y="50"/>
                          <a:pt x="684" y="45"/>
                          <a:pt x="688" y="46"/>
                        </a:cubicBezTo>
                        <a:cubicBezTo>
                          <a:pt x="688" y="44"/>
                          <a:pt x="696" y="43"/>
                          <a:pt x="697" y="41"/>
                        </a:cubicBezTo>
                        <a:cubicBezTo>
                          <a:pt x="701" y="39"/>
                          <a:pt x="701" y="41"/>
                          <a:pt x="702" y="41"/>
                        </a:cubicBezTo>
                        <a:cubicBezTo>
                          <a:pt x="704" y="40"/>
                          <a:pt x="704" y="40"/>
                          <a:pt x="704" y="40"/>
                        </a:cubicBezTo>
                        <a:cubicBezTo>
                          <a:pt x="706" y="40"/>
                          <a:pt x="713" y="38"/>
                          <a:pt x="718" y="37"/>
                        </a:cubicBezTo>
                        <a:cubicBezTo>
                          <a:pt x="722" y="35"/>
                          <a:pt x="722" y="35"/>
                          <a:pt x="722" y="35"/>
                        </a:cubicBezTo>
                        <a:cubicBezTo>
                          <a:pt x="723" y="35"/>
                          <a:pt x="723" y="35"/>
                          <a:pt x="723" y="35"/>
                        </a:cubicBezTo>
                        <a:cubicBezTo>
                          <a:pt x="724" y="34"/>
                          <a:pt x="727" y="33"/>
                          <a:pt x="725" y="33"/>
                        </a:cubicBezTo>
                        <a:cubicBezTo>
                          <a:pt x="727" y="33"/>
                          <a:pt x="727" y="33"/>
                          <a:pt x="727" y="33"/>
                        </a:cubicBezTo>
                        <a:cubicBezTo>
                          <a:pt x="727" y="31"/>
                          <a:pt x="730" y="31"/>
                          <a:pt x="735" y="29"/>
                        </a:cubicBezTo>
                        <a:cubicBezTo>
                          <a:pt x="736" y="29"/>
                          <a:pt x="736" y="30"/>
                          <a:pt x="735" y="30"/>
                        </a:cubicBezTo>
                        <a:cubicBezTo>
                          <a:pt x="737" y="30"/>
                          <a:pt x="736" y="31"/>
                          <a:pt x="738" y="31"/>
                        </a:cubicBezTo>
                        <a:cubicBezTo>
                          <a:pt x="736" y="31"/>
                          <a:pt x="745" y="26"/>
                          <a:pt x="739" y="27"/>
                        </a:cubicBezTo>
                        <a:cubicBezTo>
                          <a:pt x="738" y="26"/>
                          <a:pt x="741" y="25"/>
                          <a:pt x="744" y="24"/>
                        </a:cubicBezTo>
                        <a:cubicBezTo>
                          <a:pt x="745" y="26"/>
                          <a:pt x="745" y="26"/>
                          <a:pt x="745" y="26"/>
                        </a:cubicBezTo>
                        <a:cubicBezTo>
                          <a:pt x="748" y="23"/>
                          <a:pt x="748" y="23"/>
                          <a:pt x="748" y="23"/>
                        </a:cubicBezTo>
                        <a:cubicBezTo>
                          <a:pt x="751" y="22"/>
                          <a:pt x="753" y="23"/>
                          <a:pt x="756" y="22"/>
                        </a:cubicBezTo>
                        <a:cubicBezTo>
                          <a:pt x="753" y="23"/>
                          <a:pt x="750" y="27"/>
                          <a:pt x="758" y="25"/>
                        </a:cubicBezTo>
                        <a:cubicBezTo>
                          <a:pt x="754" y="26"/>
                          <a:pt x="752" y="28"/>
                          <a:pt x="750" y="28"/>
                        </a:cubicBezTo>
                        <a:cubicBezTo>
                          <a:pt x="752" y="28"/>
                          <a:pt x="752" y="28"/>
                          <a:pt x="750" y="29"/>
                        </a:cubicBezTo>
                        <a:cubicBezTo>
                          <a:pt x="756" y="27"/>
                          <a:pt x="752" y="28"/>
                          <a:pt x="758" y="26"/>
                        </a:cubicBezTo>
                        <a:cubicBezTo>
                          <a:pt x="758" y="28"/>
                          <a:pt x="759" y="28"/>
                          <a:pt x="764" y="27"/>
                        </a:cubicBezTo>
                        <a:cubicBezTo>
                          <a:pt x="760" y="27"/>
                          <a:pt x="760" y="27"/>
                          <a:pt x="760" y="27"/>
                        </a:cubicBezTo>
                        <a:cubicBezTo>
                          <a:pt x="761" y="27"/>
                          <a:pt x="761" y="27"/>
                          <a:pt x="761" y="26"/>
                        </a:cubicBezTo>
                        <a:cubicBezTo>
                          <a:pt x="760" y="27"/>
                          <a:pt x="759" y="26"/>
                          <a:pt x="759" y="26"/>
                        </a:cubicBezTo>
                        <a:cubicBezTo>
                          <a:pt x="760" y="26"/>
                          <a:pt x="765" y="23"/>
                          <a:pt x="766" y="23"/>
                        </a:cubicBezTo>
                        <a:cubicBezTo>
                          <a:pt x="760" y="22"/>
                          <a:pt x="776" y="19"/>
                          <a:pt x="772" y="19"/>
                        </a:cubicBezTo>
                        <a:cubicBezTo>
                          <a:pt x="773" y="18"/>
                          <a:pt x="777" y="17"/>
                          <a:pt x="777" y="18"/>
                        </a:cubicBezTo>
                        <a:cubicBezTo>
                          <a:pt x="772" y="20"/>
                          <a:pt x="781" y="19"/>
                          <a:pt x="781" y="20"/>
                        </a:cubicBezTo>
                        <a:cubicBezTo>
                          <a:pt x="782" y="19"/>
                          <a:pt x="777" y="20"/>
                          <a:pt x="779" y="19"/>
                        </a:cubicBezTo>
                        <a:cubicBezTo>
                          <a:pt x="782" y="18"/>
                          <a:pt x="784" y="19"/>
                          <a:pt x="786" y="19"/>
                        </a:cubicBezTo>
                        <a:cubicBezTo>
                          <a:pt x="785" y="19"/>
                          <a:pt x="785" y="19"/>
                          <a:pt x="785" y="19"/>
                        </a:cubicBezTo>
                        <a:cubicBezTo>
                          <a:pt x="789" y="19"/>
                          <a:pt x="789" y="19"/>
                          <a:pt x="789" y="19"/>
                        </a:cubicBezTo>
                        <a:cubicBezTo>
                          <a:pt x="790" y="18"/>
                          <a:pt x="785" y="19"/>
                          <a:pt x="789" y="17"/>
                        </a:cubicBezTo>
                        <a:cubicBezTo>
                          <a:pt x="790" y="18"/>
                          <a:pt x="794" y="16"/>
                          <a:pt x="794" y="17"/>
                        </a:cubicBezTo>
                        <a:cubicBezTo>
                          <a:pt x="792" y="18"/>
                          <a:pt x="794" y="19"/>
                          <a:pt x="790" y="20"/>
                        </a:cubicBezTo>
                        <a:cubicBezTo>
                          <a:pt x="793" y="20"/>
                          <a:pt x="802" y="18"/>
                          <a:pt x="798" y="17"/>
                        </a:cubicBezTo>
                        <a:cubicBezTo>
                          <a:pt x="802" y="17"/>
                          <a:pt x="802" y="17"/>
                          <a:pt x="802" y="17"/>
                        </a:cubicBezTo>
                        <a:cubicBezTo>
                          <a:pt x="800" y="16"/>
                          <a:pt x="793" y="16"/>
                          <a:pt x="800" y="15"/>
                        </a:cubicBezTo>
                        <a:cubicBezTo>
                          <a:pt x="800" y="15"/>
                          <a:pt x="800" y="15"/>
                          <a:pt x="800" y="15"/>
                        </a:cubicBezTo>
                        <a:cubicBezTo>
                          <a:pt x="805" y="13"/>
                          <a:pt x="805" y="13"/>
                          <a:pt x="805" y="13"/>
                        </a:cubicBezTo>
                        <a:cubicBezTo>
                          <a:pt x="807" y="14"/>
                          <a:pt x="807" y="14"/>
                          <a:pt x="807" y="14"/>
                        </a:cubicBezTo>
                        <a:cubicBezTo>
                          <a:pt x="807" y="13"/>
                          <a:pt x="808" y="13"/>
                          <a:pt x="810" y="13"/>
                        </a:cubicBezTo>
                        <a:cubicBezTo>
                          <a:pt x="810" y="13"/>
                          <a:pt x="812" y="13"/>
                          <a:pt x="812" y="14"/>
                        </a:cubicBezTo>
                        <a:cubicBezTo>
                          <a:pt x="817" y="13"/>
                          <a:pt x="817" y="12"/>
                          <a:pt x="817" y="12"/>
                        </a:cubicBezTo>
                        <a:cubicBezTo>
                          <a:pt x="820" y="11"/>
                          <a:pt x="821" y="11"/>
                          <a:pt x="820" y="12"/>
                        </a:cubicBezTo>
                        <a:cubicBezTo>
                          <a:pt x="824" y="12"/>
                          <a:pt x="831" y="11"/>
                          <a:pt x="834" y="11"/>
                        </a:cubicBezTo>
                        <a:cubicBezTo>
                          <a:pt x="839" y="10"/>
                          <a:pt x="833" y="11"/>
                          <a:pt x="836" y="10"/>
                        </a:cubicBezTo>
                        <a:cubicBezTo>
                          <a:pt x="841" y="12"/>
                          <a:pt x="854" y="9"/>
                          <a:pt x="863" y="8"/>
                        </a:cubicBezTo>
                        <a:cubicBezTo>
                          <a:pt x="860" y="6"/>
                          <a:pt x="865" y="7"/>
                          <a:pt x="867" y="5"/>
                        </a:cubicBezTo>
                        <a:cubicBezTo>
                          <a:pt x="865" y="6"/>
                          <a:pt x="875" y="7"/>
                          <a:pt x="868" y="8"/>
                        </a:cubicBezTo>
                        <a:cubicBezTo>
                          <a:pt x="872" y="7"/>
                          <a:pt x="872" y="7"/>
                          <a:pt x="872" y="7"/>
                        </a:cubicBezTo>
                        <a:cubicBezTo>
                          <a:pt x="876" y="8"/>
                          <a:pt x="865" y="9"/>
                          <a:pt x="870" y="10"/>
                        </a:cubicBezTo>
                        <a:cubicBezTo>
                          <a:pt x="875" y="9"/>
                          <a:pt x="878" y="7"/>
                          <a:pt x="884" y="7"/>
                        </a:cubicBezTo>
                        <a:cubicBezTo>
                          <a:pt x="882" y="9"/>
                          <a:pt x="889" y="7"/>
                          <a:pt x="888" y="9"/>
                        </a:cubicBezTo>
                        <a:cubicBezTo>
                          <a:pt x="887" y="9"/>
                          <a:pt x="885" y="9"/>
                          <a:pt x="883" y="9"/>
                        </a:cubicBezTo>
                        <a:cubicBezTo>
                          <a:pt x="884" y="9"/>
                          <a:pt x="884" y="9"/>
                          <a:pt x="884" y="9"/>
                        </a:cubicBezTo>
                        <a:cubicBezTo>
                          <a:pt x="896" y="9"/>
                          <a:pt x="887" y="7"/>
                          <a:pt x="894" y="6"/>
                        </a:cubicBezTo>
                        <a:cubicBezTo>
                          <a:pt x="901" y="6"/>
                          <a:pt x="899" y="7"/>
                          <a:pt x="900" y="8"/>
                        </a:cubicBezTo>
                        <a:cubicBezTo>
                          <a:pt x="901" y="8"/>
                          <a:pt x="904" y="8"/>
                          <a:pt x="906" y="8"/>
                        </a:cubicBezTo>
                        <a:cubicBezTo>
                          <a:pt x="902" y="9"/>
                          <a:pt x="898" y="7"/>
                          <a:pt x="900" y="6"/>
                        </a:cubicBezTo>
                        <a:cubicBezTo>
                          <a:pt x="903" y="7"/>
                          <a:pt x="911" y="6"/>
                          <a:pt x="913" y="5"/>
                        </a:cubicBezTo>
                        <a:cubicBezTo>
                          <a:pt x="902" y="3"/>
                          <a:pt x="906" y="5"/>
                          <a:pt x="896" y="3"/>
                        </a:cubicBezTo>
                        <a:cubicBezTo>
                          <a:pt x="895" y="4"/>
                          <a:pt x="895" y="5"/>
                          <a:pt x="889" y="5"/>
                        </a:cubicBezTo>
                        <a:cubicBezTo>
                          <a:pt x="893" y="4"/>
                          <a:pt x="889" y="4"/>
                          <a:pt x="888" y="4"/>
                        </a:cubicBezTo>
                        <a:cubicBezTo>
                          <a:pt x="889" y="5"/>
                          <a:pt x="884" y="4"/>
                          <a:pt x="882" y="5"/>
                        </a:cubicBezTo>
                        <a:cubicBezTo>
                          <a:pt x="880" y="4"/>
                          <a:pt x="885" y="2"/>
                          <a:pt x="880" y="2"/>
                        </a:cubicBezTo>
                        <a:cubicBezTo>
                          <a:pt x="879" y="5"/>
                          <a:pt x="879" y="5"/>
                          <a:pt x="879" y="5"/>
                        </a:cubicBezTo>
                        <a:cubicBezTo>
                          <a:pt x="876" y="4"/>
                          <a:pt x="879" y="3"/>
                          <a:pt x="875" y="4"/>
                        </a:cubicBezTo>
                        <a:cubicBezTo>
                          <a:pt x="877" y="2"/>
                          <a:pt x="874" y="2"/>
                          <a:pt x="880" y="1"/>
                        </a:cubicBezTo>
                        <a:cubicBezTo>
                          <a:pt x="872" y="0"/>
                          <a:pt x="868" y="3"/>
                          <a:pt x="862" y="4"/>
                        </a:cubicBezTo>
                        <a:cubicBezTo>
                          <a:pt x="863" y="4"/>
                          <a:pt x="863" y="4"/>
                          <a:pt x="864" y="4"/>
                        </a:cubicBezTo>
                        <a:cubicBezTo>
                          <a:pt x="862" y="4"/>
                          <a:pt x="860" y="4"/>
                          <a:pt x="858" y="5"/>
                        </a:cubicBezTo>
                        <a:cubicBezTo>
                          <a:pt x="854" y="4"/>
                          <a:pt x="861" y="3"/>
                          <a:pt x="860" y="3"/>
                        </a:cubicBezTo>
                        <a:cubicBezTo>
                          <a:pt x="854" y="3"/>
                          <a:pt x="854" y="3"/>
                          <a:pt x="854" y="3"/>
                        </a:cubicBezTo>
                        <a:cubicBezTo>
                          <a:pt x="853" y="3"/>
                          <a:pt x="853" y="3"/>
                          <a:pt x="853" y="3"/>
                        </a:cubicBezTo>
                        <a:cubicBezTo>
                          <a:pt x="852" y="4"/>
                          <a:pt x="850" y="4"/>
                          <a:pt x="850" y="4"/>
                        </a:cubicBezTo>
                        <a:cubicBezTo>
                          <a:pt x="851" y="3"/>
                          <a:pt x="852" y="2"/>
                          <a:pt x="853" y="1"/>
                        </a:cubicBezTo>
                        <a:cubicBezTo>
                          <a:pt x="847" y="3"/>
                          <a:pt x="847" y="3"/>
                          <a:pt x="847" y="3"/>
                        </a:cubicBezTo>
                        <a:cubicBezTo>
                          <a:pt x="847" y="3"/>
                          <a:pt x="841" y="3"/>
                          <a:pt x="846" y="2"/>
                        </a:cubicBezTo>
                        <a:cubicBezTo>
                          <a:pt x="836" y="3"/>
                          <a:pt x="836" y="3"/>
                          <a:pt x="836" y="3"/>
                        </a:cubicBezTo>
                        <a:cubicBezTo>
                          <a:pt x="835" y="2"/>
                          <a:pt x="835" y="2"/>
                          <a:pt x="835" y="2"/>
                        </a:cubicBezTo>
                        <a:cubicBezTo>
                          <a:pt x="832" y="2"/>
                          <a:pt x="832" y="3"/>
                          <a:pt x="835" y="2"/>
                        </a:cubicBezTo>
                        <a:cubicBezTo>
                          <a:pt x="832" y="2"/>
                          <a:pt x="820" y="7"/>
                          <a:pt x="821" y="4"/>
                        </a:cubicBezTo>
                        <a:cubicBezTo>
                          <a:pt x="814" y="6"/>
                          <a:pt x="811" y="6"/>
                          <a:pt x="801" y="8"/>
                        </a:cubicBezTo>
                        <a:cubicBezTo>
                          <a:pt x="808" y="6"/>
                          <a:pt x="793" y="8"/>
                          <a:pt x="800" y="6"/>
                        </a:cubicBezTo>
                        <a:cubicBezTo>
                          <a:pt x="796" y="6"/>
                          <a:pt x="795" y="8"/>
                          <a:pt x="791" y="9"/>
                        </a:cubicBezTo>
                        <a:cubicBezTo>
                          <a:pt x="788" y="9"/>
                          <a:pt x="789" y="7"/>
                          <a:pt x="793" y="6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5" y="9"/>
                          <a:pt x="785" y="9"/>
                          <a:pt x="785" y="9"/>
                        </a:cubicBezTo>
                        <a:cubicBezTo>
                          <a:pt x="781" y="9"/>
                          <a:pt x="784" y="7"/>
                          <a:pt x="780" y="8"/>
                        </a:cubicBezTo>
                        <a:cubicBezTo>
                          <a:pt x="779" y="9"/>
                          <a:pt x="779" y="9"/>
                          <a:pt x="779" y="9"/>
                        </a:cubicBezTo>
                        <a:cubicBezTo>
                          <a:pt x="776" y="9"/>
                          <a:pt x="776" y="9"/>
                          <a:pt x="776" y="9"/>
                        </a:cubicBezTo>
                        <a:cubicBezTo>
                          <a:pt x="777" y="9"/>
                          <a:pt x="775" y="10"/>
                          <a:pt x="772" y="11"/>
                        </a:cubicBezTo>
                        <a:cubicBezTo>
                          <a:pt x="772" y="11"/>
                          <a:pt x="772" y="11"/>
                          <a:pt x="772" y="11"/>
                        </a:cubicBezTo>
                        <a:cubicBezTo>
                          <a:pt x="769" y="12"/>
                          <a:pt x="769" y="12"/>
                          <a:pt x="769" y="12"/>
                        </a:cubicBezTo>
                        <a:cubicBezTo>
                          <a:pt x="772" y="10"/>
                          <a:pt x="765" y="12"/>
                          <a:pt x="767" y="11"/>
                        </a:cubicBezTo>
                        <a:cubicBezTo>
                          <a:pt x="764" y="11"/>
                          <a:pt x="764" y="11"/>
                          <a:pt x="758" y="13"/>
                        </a:cubicBezTo>
                        <a:cubicBezTo>
                          <a:pt x="759" y="14"/>
                          <a:pt x="759" y="14"/>
                          <a:pt x="759" y="14"/>
                        </a:cubicBezTo>
                        <a:cubicBezTo>
                          <a:pt x="752" y="16"/>
                          <a:pt x="759" y="12"/>
                          <a:pt x="753" y="14"/>
                        </a:cubicBezTo>
                        <a:cubicBezTo>
                          <a:pt x="753" y="14"/>
                          <a:pt x="753" y="14"/>
                          <a:pt x="753" y="14"/>
                        </a:cubicBezTo>
                        <a:cubicBezTo>
                          <a:pt x="745" y="15"/>
                          <a:pt x="740" y="19"/>
                          <a:pt x="733" y="19"/>
                        </a:cubicBezTo>
                        <a:cubicBezTo>
                          <a:pt x="737" y="18"/>
                          <a:pt x="735" y="17"/>
                          <a:pt x="735" y="18"/>
                        </a:cubicBezTo>
                        <a:cubicBezTo>
                          <a:pt x="730" y="19"/>
                          <a:pt x="722" y="22"/>
                          <a:pt x="716" y="24"/>
                        </a:cubicBezTo>
                        <a:cubicBezTo>
                          <a:pt x="714" y="24"/>
                          <a:pt x="713" y="23"/>
                          <a:pt x="708" y="24"/>
                        </a:cubicBezTo>
                        <a:cubicBezTo>
                          <a:pt x="704" y="26"/>
                          <a:pt x="703" y="26"/>
                          <a:pt x="702" y="27"/>
                        </a:cubicBezTo>
                        <a:cubicBezTo>
                          <a:pt x="698" y="28"/>
                          <a:pt x="691" y="31"/>
                          <a:pt x="690" y="30"/>
                        </a:cubicBezTo>
                        <a:cubicBezTo>
                          <a:pt x="690" y="31"/>
                          <a:pt x="687" y="31"/>
                          <a:pt x="685" y="33"/>
                        </a:cubicBezTo>
                        <a:cubicBezTo>
                          <a:pt x="684" y="32"/>
                          <a:pt x="684" y="32"/>
                          <a:pt x="684" y="32"/>
                        </a:cubicBezTo>
                        <a:cubicBezTo>
                          <a:pt x="685" y="33"/>
                          <a:pt x="685" y="33"/>
                          <a:pt x="685" y="33"/>
                        </a:cubicBezTo>
                        <a:cubicBezTo>
                          <a:pt x="677" y="33"/>
                          <a:pt x="674" y="38"/>
                          <a:pt x="666" y="39"/>
                        </a:cubicBezTo>
                        <a:cubicBezTo>
                          <a:pt x="667" y="39"/>
                          <a:pt x="667" y="39"/>
                          <a:pt x="667" y="39"/>
                        </a:cubicBezTo>
                        <a:cubicBezTo>
                          <a:pt x="665" y="40"/>
                          <a:pt x="665" y="40"/>
                          <a:pt x="665" y="40"/>
                        </a:cubicBezTo>
                        <a:cubicBezTo>
                          <a:pt x="664" y="40"/>
                          <a:pt x="665" y="39"/>
                          <a:pt x="665" y="38"/>
                        </a:cubicBezTo>
                        <a:cubicBezTo>
                          <a:pt x="661" y="40"/>
                          <a:pt x="656" y="42"/>
                          <a:pt x="652" y="43"/>
                        </a:cubicBezTo>
                        <a:cubicBezTo>
                          <a:pt x="654" y="43"/>
                          <a:pt x="654" y="43"/>
                          <a:pt x="654" y="43"/>
                        </a:cubicBezTo>
                        <a:cubicBezTo>
                          <a:pt x="652" y="44"/>
                          <a:pt x="650" y="46"/>
                          <a:pt x="647" y="47"/>
                        </a:cubicBezTo>
                        <a:cubicBezTo>
                          <a:pt x="651" y="43"/>
                          <a:pt x="642" y="48"/>
                          <a:pt x="641" y="48"/>
                        </a:cubicBezTo>
                        <a:cubicBezTo>
                          <a:pt x="644" y="46"/>
                          <a:pt x="644" y="46"/>
                          <a:pt x="644" y="46"/>
                        </a:cubicBezTo>
                        <a:cubicBezTo>
                          <a:pt x="640" y="48"/>
                          <a:pt x="640" y="48"/>
                          <a:pt x="641" y="49"/>
                        </a:cubicBezTo>
                        <a:cubicBezTo>
                          <a:pt x="636" y="51"/>
                          <a:pt x="636" y="48"/>
                          <a:pt x="632" y="51"/>
                        </a:cubicBezTo>
                        <a:cubicBezTo>
                          <a:pt x="635" y="50"/>
                          <a:pt x="635" y="50"/>
                          <a:pt x="635" y="50"/>
                        </a:cubicBezTo>
                        <a:cubicBezTo>
                          <a:pt x="637" y="50"/>
                          <a:pt x="635" y="52"/>
                          <a:pt x="632" y="53"/>
                        </a:cubicBezTo>
                        <a:cubicBezTo>
                          <a:pt x="632" y="53"/>
                          <a:pt x="630" y="53"/>
                          <a:pt x="632" y="52"/>
                        </a:cubicBezTo>
                        <a:cubicBezTo>
                          <a:pt x="628" y="54"/>
                          <a:pt x="622" y="57"/>
                          <a:pt x="620" y="58"/>
                        </a:cubicBezTo>
                        <a:cubicBezTo>
                          <a:pt x="618" y="58"/>
                          <a:pt x="618" y="57"/>
                          <a:pt x="619" y="57"/>
                        </a:cubicBezTo>
                        <a:cubicBezTo>
                          <a:pt x="611" y="61"/>
                          <a:pt x="616" y="58"/>
                          <a:pt x="608" y="63"/>
                        </a:cubicBezTo>
                        <a:cubicBezTo>
                          <a:pt x="607" y="62"/>
                          <a:pt x="607" y="62"/>
                          <a:pt x="607" y="62"/>
                        </a:cubicBezTo>
                        <a:cubicBezTo>
                          <a:pt x="605" y="64"/>
                          <a:pt x="605" y="64"/>
                          <a:pt x="605" y="64"/>
                        </a:cubicBezTo>
                        <a:cubicBezTo>
                          <a:pt x="600" y="65"/>
                          <a:pt x="600" y="65"/>
                          <a:pt x="600" y="65"/>
                        </a:cubicBezTo>
                        <a:cubicBezTo>
                          <a:pt x="602" y="65"/>
                          <a:pt x="602" y="65"/>
                          <a:pt x="602" y="65"/>
                        </a:cubicBezTo>
                        <a:cubicBezTo>
                          <a:pt x="599" y="67"/>
                          <a:pt x="598" y="68"/>
                          <a:pt x="595" y="69"/>
                        </a:cubicBezTo>
                        <a:cubicBezTo>
                          <a:pt x="595" y="68"/>
                          <a:pt x="595" y="68"/>
                          <a:pt x="595" y="68"/>
                        </a:cubicBezTo>
                        <a:cubicBezTo>
                          <a:pt x="588" y="72"/>
                          <a:pt x="586" y="71"/>
                          <a:pt x="579" y="76"/>
                        </a:cubicBezTo>
                        <a:cubicBezTo>
                          <a:pt x="579" y="76"/>
                          <a:pt x="580" y="75"/>
                          <a:pt x="580" y="74"/>
                        </a:cubicBezTo>
                        <a:cubicBezTo>
                          <a:pt x="574" y="79"/>
                          <a:pt x="575" y="76"/>
                          <a:pt x="569" y="81"/>
                        </a:cubicBezTo>
                        <a:cubicBezTo>
                          <a:pt x="569" y="80"/>
                          <a:pt x="568" y="80"/>
                          <a:pt x="568" y="80"/>
                        </a:cubicBezTo>
                        <a:cubicBezTo>
                          <a:pt x="565" y="82"/>
                          <a:pt x="565" y="82"/>
                          <a:pt x="565" y="82"/>
                        </a:cubicBezTo>
                        <a:cubicBezTo>
                          <a:pt x="565" y="81"/>
                          <a:pt x="565" y="81"/>
                          <a:pt x="565" y="81"/>
                        </a:cubicBezTo>
                        <a:cubicBezTo>
                          <a:pt x="563" y="84"/>
                          <a:pt x="563" y="84"/>
                          <a:pt x="563" y="84"/>
                        </a:cubicBezTo>
                        <a:cubicBezTo>
                          <a:pt x="561" y="84"/>
                          <a:pt x="561" y="84"/>
                          <a:pt x="561" y="84"/>
                        </a:cubicBezTo>
                        <a:cubicBezTo>
                          <a:pt x="560" y="85"/>
                          <a:pt x="560" y="85"/>
                          <a:pt x="560" y="85"/>
                        </a:cubicBezTo>
                        <a:cubicBezTo>
                          <a:pt x="556" y="85"/>
                          <a:pt x="552" y="89"/>
                          <a:pt x="547" y="90"/>
                        </a:cubicBezTo>
                        <a:cubicBezTo>
                          <a:pt x="548" y="91"/>
                          <a:pt x="548" y="91"/>
                          <a:pt x="548" y="91"/>
                        </a:cubicBezTo>
                        <a:cubicBezTo>
                          <a:pt x="539" y="100"/>
                          <a:pt x="522" y="104"/>
                          <a:pt x="510" y="114"/>
                        </a:cubicBezTo>
                        <a:cubicBezTo>
                          <a:pt x="510" y="113"/>
                          <a:pt x="510" y="113"/>
                          <a:pt x="510" y="113"/>
                        </a:cubicBezTo>
                        <a:cubicBezTo>
                          <a:pt x="505" y="118"/>
                          <a:pt x="505" y="118"/>
                          <a:pt x="505" y="118"/>
                        </a:cubicBezTo>
                        <a:cubicBezTo>
                          <a:pt x="502" y="119"/>
                          <a:pt x="507" y="116"/>
                          <a:pt x="505" y="116"/>
                        </a:cubicBezTo>
                        <a:cubicBezTo>
                          <a:pt x="500" y="120"/>
                          <a:pt x="504" y="119"/>
                          <a:pt x="498" y="123"/>
                        </a:cubicBezTo>
                        <a:cubicBezTo>
                          <a:pt x="494" y="125"/>
                          <a:pt x="498" y="122"/>
                          <a:pt x="500" y="120"/>
                        </a:cubicBezTo>
                        <a:cubicBezTo>
                          <a:pt x="494" y="125"/>
                          <a:pt x="485" y="132"/>
                          <a:pt x="481" y="134"/>
                        </a:cubicBezTo>
                        <a:cubicBezTo>
                          <a:pt x="481" y="135"/>
                          <a:pt x="480" y="135"/>
                          <a:pt x="481" y="135"/>
                        </a:cubicBezTo>
                        <a:cubicBezTo>
                          <a:pt x="477" y="138"/>
                          <a:pt x="472" y="142"/>
                          <a:pt x="467" y="145"/>
                        </a:cubicBezTo>
                        <a:cubicBezTo>
                          <a:pt x="467" y="144"/>
                          <a:pt x="468" y="143"/>
                          <a:pt x="469" y="143"/>
                        </a:cubicBezTo>
                        <a:cubicBezTo>
                          <a:pt x="467" y="144"/>
                          <a:pt x="465" y="145"/>
                          <a:pt x="464" y="146"/>
                        </a:cubicBezTo>
                        <a:cubicBezTo>
                          <a:pt x="465" y="144"/>
                          <a:pt x="465" y="144"/>
                          <a:pt x="465" y="144"/>
                        </a:cubicBezTo>
                        <a:cubicBezTo>
                          <a:pt x="462" y="147"/>
                          <a:pt x="456" y="152"/>
                          <a:pt x="454" y="152"/>
                        </a:cubicBezTo>
                        <a:cubicBezTo>
                          <a:pt x="455" y="152"/>
                          <a:pt x="455" y="153"/>
                          <a:pt x="453" y="155"/>
                        </a:cubicBezTo>
                        <a:cubicBezTo>
                          <a:pt x="450" y="155"/>
                          <a:pt x="445" y="162"/>
                          <a:pt x="440" y="165"/>
                        </a:cubicBezTo>
                        <a:cubicBezTo>
                          <a:pt x="440" y="164"/>
                          <a:pt x="444" y="161"/>
                          <a:pt x="443" y="162"/>
                        </a:cubicBezTo>
                        <a:cubicBezTo>
                          <a:pt x="440" y="163"/>
                          <a:pt x="439" y="166"/>
                          <a:pt x="437" y="168"/>
                        </a:cubicBezTo>
                        <a:cubicBezTo>
                          <a:pt x="437" y="167"/>
                          <a:pt x="437" y="167"/>
                          <a:pt x="437" y="167"/>
                        </a:cubicBezTo>
                        <a:cubicBezTo>
                          <a:pt x="427" y="176"/>
                          <a:pt x="427" y="176"/>
                          <a:pt x="427" y="176"/>
                        </a:cubicBezTo>
                        <a:cubicBezTo>
                          <a:pt x="425" y="176"/>
                          <a:pt x="418" y="184"/>
                          <a:pt x="418" y="183"/>
                        </a:cubicBezTo>
                        <a:cubicBezTo>
                          <a:pt x="414" y="186"/>
                          <a:pt x="421" y="181"/>
                          <a:pt x="417" y="185"/>
                        </a:cubicBezTo>
                        <a:cubicBezTo>
                          <a:pt x="415" y="185"/>
                          <a:pt x="413" y="189"/>
                          <a:pt x="412" y="188"/>
                        </a:cubicBezTo>
                        <a:cubicBezTo>
                          <a:pt x="413" y="187"/>
                          <a:pt x="413" y="187"/>
                          <a:pt x="413" y="187"/>
                        </a:cubicBezTo>
                        <a:cubicBezTo>
                          <a:pt x="410" y="190"/>
                          <a:pt x="410" y="190"/>
                          <a:pt x="410" y="190"/>
                        </a:cubicBezTo>
                        <a:cubicBezTo>
                          <a:pt x="411" y="187"/>
                          <a:pt x="411" y="187"/>
                          <a:pt x="411" y="187"/>
                        </a:cubicBezTo>
                        <a:cubicBezTo>
                          <a:pt x="408" y="190"/>
                          <a:pt x="407" y="193"/>
                          <a:pt x="408" y="193"/>
                        </a:cubicBezTo>
                        <a:cubicBezTo>
                          <a:pt x="405" y="195"/>
                          <a:pt x="401" y="199"/>
                          <a:pt x="399" y="199"/>
                        </a:cubicBezTo>
                        <a:cubicBezTo>
                          <a:pt x="400" y="198"/>
                          <a:pt x="400" y="198"/>
                          <a:pt x="400" y="198"/>
                        </a:cubicBezTo>
                        <a:cubicBezTo>
                          <a:pt x="393" y="205"/>
                          <a:pt x="386" y="207"/>
                          <a:pt x="382" y="214"/>
                        </a:cubicBezTo>
                        <a:cubicBezTo>
                          <a:pt x="381" y="214"/>
                          <a:pt x="381" y="214"/>
                          <a:pt x="382" y="213"/>
                        </a:cubicBezTo>
                        <a:cubicBezTo>
                          <a:pt x="378" y="217"/>
                          <a:pt x="378" y="217"/>
                          <a:pt x="378" y="217"/>
                        </a:cubicBezTo>
                        <a:cubicBezTo>
                          <a:pt x="378" y="215"/>
                          <a:pt x="378" y="215"/>
                          <a:pt x="378" y="215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67" y="227"/>
                          <a:pt x="360" y="235"/>
                          <a:pt x="354" y="241"/>
                        </a:cubicBezTo>
                        <a:cubicBezTo>
                          <a:pt x="355" y="240"/>
                          <a:pt x="355" y="240"/>
                          <a:pt x="355" y="240"/>
                        </a:cubicBezTo>
                        <a:cubicBezTo>
                          <a:pt x="349" y="247"/>
                          <a:pt x="348" y="246"/>
                          <a:pt x="344" y="251"/>
                        </a:cubicBezTo>
                        <a:cubicBezTo>
                          <a:pt x="344" y="251"/>
                          <a:pt x="344" y="251"/>
                          <a:pt x="344" y="250"/>
                        </a:cubicBezTo>
                        <a:cubicBezTo>
                          <a:pt x="340" y="255"/>
                          <a:pt x="340" y="255"/>
                          <a:pt x="340" y="255"/>
                        </a:cubicBezTo>
                        <a:cubicBezTo>
                          <a:pt x="340" y="253"/>
                          <a:pt x="340" y="253"/>
                          <a:pt x="340" y="253"/>
                        </a:cubicBezTo>
                        <a:cubicBezTo>
                          <a:pt x="338" y="258"/>
                          <a:pt x="331" y="262"/>
                          <a:pt x="333" y="260"/>
                        </a:cubicBezTo>
                        <a:cubicBezTo>
                          <a:pt x="332" y="263"/>
                          <a:pt x="329" y="266"/>
                          <a:pt x="329" y="267"/>
                        </a:cubicBezTo>
                        <a:cubicBezTo>
                          <a:pt x="325" y="272"/>
                          <a:pt x="328" y="268"/>
                          <a:pt x="325" y="271"/>
                        </a:cubicBezTo>
                        <a:cubicBezTo>
                          <a:pt x="321" y="274"/>
                          <a:pt x="322" y="276"/>
                          <a:pt x="317" y="280"/>
                        </a:cubicBezTo>
                        <a:cubicBezTo>
                          <a:pt x="317" y="280"/>
                          <a:pt x="317" y="280"/>
                          <a:pt x="317" y="280"/>
                        </a:cubicBezTo>
                        <a:cubicBezTo>
                          <a:pt x="315" y="282"/>
                          <a:pt x="314" y="284"/>
                          <a:pt x="311" y="287"/>
                        </a:cubicBezTo>
                        <a:cubicBezTo>
                          <a:pt x="312" y="286"/>
                          <a:pt x="312" y="286"/>
                          <a:pt x="312" y="286"/>
                        </a:cubicBezTo>
                        <a:cubicBezTo>
                          <a:pt x="308" y="292"/>
                          <a:pt x="305" y="291"/>
                          <a:pt x="303" y="297"/>
                        </a:cubicBezTo>
                        <a:cubicBezTo>
                          <a:pt x="301" y="299"/>
                          <a:pt x="298" y="304"/>
                          <a:pt x="297" y="303"/>
                        </a:cubicBezTo>
                        <a:cubicBezTo>
                          <a:pt x="283" y="322"/>
                          <a:pt x="283" y="322"/>
                          <a:pt x="283" y="322"/>
                        </a:cubicBezTo>
                        <a:cubicBezTo>
                          <a:pt x="281" y="322"/>
                          <a:pt x="282" y="324"/>
                          <a:pt x="278" y="327"/>
                        </a:cubicBezTo>
                        <a:cubicBezTo>
                          <a:pt x="279" y="328"/>
                          <a:pt x="279" y="328"/>
                          <a:pt x="279" y="328"/>
                        </a:cubicBezTo>
                        <a:cubicBezTo>
                          <a:pt x="272" y="337"/>
                          <a:pt x="262" y="347"/>
                          <a:pt x="254" y="358"/>
                        </a:cubicBezTo>
                        <a:cubicBezTo>
                          <a:pt x="253" y="357"/>
                          <a:pt x="253" y="357"/>
                          <a:pt x="253" y="357"/>
                        </a:cubicBezTo>
                        <a:cubicBezTo>
                          <a:pt x="252" y="360"/>
                          <a:pt x="252" y="360"/>
                          <a:pt x="252" y="360"/>
                        </a:cubicBezTo>
                        <a:cubicBezTo>
                          <a:pt x="244" y="372"/>
                          <a:pt x="233" y="387"/>
                          <a:pt x="226" y="396"/>
                        </a:cubicBezTo>
                        <a:cubicBezTo>
                          <a:pt x="225" y="400"/>
                          <a:pt x="223" y="405"/>
                          <a:pt x="219" y="410"/>
                        </a:cubicBezTo>
                        <a:cubicBezTo>
                          <a:pt x="219" y="409"/>
                          <a:pt x="219" y="409"/>
                          <a:pt x="219" y="409"/>
                        </a:cubicBezTo>
                        <a:cubicBezTo>
                          <a:pt x="214" y="418"/>
                          <a:pt x="209" y="428"/>
                          <a:pt x="202" y="437"/>
                        </a:cubicBezTo>
                        <a:cubicBezTo>
                          <a:pt x="202" y="436"/>
                          <a:pt x="202" y="437"/>
                          <a:pt x="202" y="436"/>
                        </a:cubicBezTo>
                        <a:cubicBezTo>
                          <a:pt x="202" y="439"/>
                          <a:pt x="199" y="442"/>
                          <a:pt x="197" y="444"/>
                        </a:cubicBezTo>
                        <a:cubicBezTo>
                          <a:pt x="200" y="442"/>
                          <a:pt x="200" y="442"/>
                          <a:pt x="200" y="442"/>
                        </a:cubicBezTo>
                        <a:cubicBezTo>
                          <a:pt x="199" y="445"/>
                          <a:pt x="196" y="448"/>
                          <a:pt x="194" y="449"/>
                        </a:cubicBezTo>
                        <a:cubicBezTo>
                          <a:pt x="192" y="454"/>
                          <a:pt x="192" y="454"/>
                          <a:pt x="192" y="454"/>
                        </a:cubicBezTo>
                        <a:cubicBezTo>
                          <a:pt x="192" y="455"/>
                          <a:pt x="192" y="455"/>
                          <a:pt x="192" y="455"/>
                        </a:cubicBezTo>
                        <a:cubicBezTo>
                          <a:pt x="192" y="456"/>
                          <a:pt x="192" y="456"/>
                          <a:pt x="192" y="456"/>
                        </a:cubicBezTo>
                        <a:cubicBezTo>
                          <a:pt x="189" y="458"/>
                          <a:pt x="189" y="458"/>
                          <a:pt x="189" y="458"/>
                        </a:cubicBezTo>
                        <a:cubicBezTo>
                          <a:pt x="189" y="459"/>
                          <a:pt x="186" y="465"/>
                          <a:pt x="186" y="467"/>
                        </a:cubicBezTo>
                        <a:cubicBezTo>
                          <a:pt x="185" y="467"/>
                          <a:pt x="182" y="471"/>
                          <a:pt x="184" y="468"/>
                        </a:cubicBezTo>
                        <a:cubicBezTo>
                          <a:pt x="175" y="484"/>
                          <a:pt x="175" y="484"/>
                          <a:pt x="175" y="484"/>
                        </a:cubicBezTo>
                        <a:cubicBezTo>
                          <a:pt x="176" y="482"/>
                          <a:pt x="176" y="482"/>
                          <a:pt x="176" y="482"/>
                        </a:cubicBezTo>
                        <a:cubicBezTo>
                          <a:pt x="178" y="482"/>
                          <a:pt x="175" y="487"/>
                          <a:pt x="174" y="489"/>
                        </a:cubicBezTo>
                        <a:cubicBezTo>
                          <a:pt x="175" y="486"/>
                          <a:pt x="172" y="488"/>
                          <a:pt x="171" y="490"/>
                        </a:cubicBezTo>
                        <a:cubicBezTo>
                          <a:pt x="170" y="492"/>
                          <a:pt x="173" y="488"/>
                          <a:pt x="173" y="489"/>
                        </a:cubicBezTo>
                        <a:cubicBezTo>
                          <a:pt x="172" y="493"/>
                          <a:pt x="169" y="499"/>
                          <a:pt x="168" y="500"/>
                        </a:cubicBezTo>
                        <a:cubicBezTo>
                          <a:pt x="168" y="498"/>
                          <a:pt x="168" y="498"/>
                          <a:pt x="168" y="498"/>
                        </a:cubicBezTo>
                        <a:cubicBezTo>
                          <a:pt x="167" y="502"/>
                          <a:pt x="164" y="503"/>
                          <a:pt x="162" y="507"/>
                        </a:cubicBezTo>
                        <a:cubicBezTo>
                          <a:pt x="161" y="511"/>
                          <a:pt x="159" y="513"/>
                          <a:pt x="161" y="513"/>
                        </a:cubicBezTo>
                        <a:cubicBezTo>
                          <a:pt x="159" y="518"/>
                          <a:pt x="159" y="514"/>
                          <a:pt x="158" y="516"/>
                        </a:cubicBezTo>
                        <a:cubicBezTo>
                          <a:pt x="158" y="518"/>
                          <a:pt x="154" y="525"/>
                          <a:pt x="153" y="525"/>
                        </a:cubicBezTo>
                        <a:cubicBezTo>
                          <a:pt x="153" y="529"/>
                          <a:pt x="145" y="538"/>
                          <a:pt x="147" y="540"/>
                        </a:cubicBezTo>
                        <a:cubicBezTo>
                          <a:pt x="143" y="544"/>
                          <a:pt x="143" y="544"/>
                          <a:pt x="143" y="544"/>
                        </a:cubicBezTo>
                        <a:cubicBezTo>
                          <a:pt x="144" y="544"/>
                          <a:pt x="145" y="545"/>
                          <a:pt x="143" y="549"/>
                        </a:cubicBezTo>
                        <a:cubicBezTo>
                          <a:pt x="141" y="552"/>
                          <a:pt x="141" y="551"/>
                          <a:pt x="140" y="551"/>
                        </a:cubicBezTo>
                        <a:cubicBezTo>
                          <a:pt x="141" y="554"/>
                          <a:pt x="141" y="554"/>
                          <a:pt x="141" y="554"/>
                        </a:cubicBezTo>
                        <a:cubicBezTo>
                          <a:pt x="130" y="571"/>
                          <a:pt x="121" y="596"/>
                          <a:pt x="111" y="615"/>
                        </a:cubicBezTo>
                        <a:cubicBezTo>
                          <a:pt x="107" y="624"/>
                          <a:pt x="104" y="636"/>
                          <a:pt x="99" y="647"/>
                        </a:cubicBezTo>
                        <a:cubicBezTo>
                          <a:pt x="100" y="645"/>
                          <a:pt x="100" y="645"/>
                          <a:pt x="100" y="645"/>
                        </a:cubicBezTo>
                        <a:cubicBezTo>
                          <a:pt x="95" y="656"/>
                          <a:pt x="95" y="656"/>
                          <a:pt x="95" y="656"/>
                        </a:cubicBezTo>
                        <a:cubicBezTo>
                          <a:pt x="99" y="648"/>
                          <a:pt x="99" y="648"/>
                          <a:pt x="99" y="648"/>
                        </a:cubicBezTo>
                        <a:cubicBezTo>
                          <a:pt x="98" y="651"/>
                          <a:pt x="98" y="653"/>
                          <a:pt x="97" y="655"/>
                        </a:cubicBezTo>
                        <a:cubicBezTo>
                          <a:pt x="92" y="666"/>
                          <a:pt x="85" y="681"/>
                          <a:pt x="81" y="696"/>
                        </a:cubicBezTo>
                        <a:cubicBezTo>
                          <a:pt x="80" y="706"/>
                          <a:pt x="77" y="702"/>
                          <a:pt x="76" y="711"/>
                        </a:cubicBezTo>
                        <a:cubicBezTo>
                          <a:pt x="76" y="710"/>
                          <a:pt x="76" y="710"/>
                          <a:pt x="76" y="709"/>
                        </a:cubicBezTo>
                        <a:cubicBezTo>
                          <a:pt x="73" y="719"/>
                          <a:pt x="72" y="725"/>
                          <a:pt x="70" y="735"/>
                        </a:cubicBezTo>
                        <a:cubicBezTo>
                          <a:pt x="68" y="733"/>
                          <a:pt x="68" y="741"/>
                          <a:pt x="67" y="740"/>
                        </a:cubicBezTo>
                        <a:cubicBezTo>
                          <a:pt x="68" y="741"/>
                          <a:pt x="68" y="741"/>
                          <a:pt x="68" y="741"/>
                        </a:cubicBezTo>
                        <a:cubicBezTo>
                          <a:pt x="67" y="743"/>
                          <a:pt x="65" y="748"/>
                          <a:pt x="65" y="747"/>
                        </a:cubicBezTo>
                        <a:cubicBezTo>
                          <a:pt x="64" y="752"/>
                          <a:pt x="64" y="752"/>
                          <a:pt x="64" y="752"/>
                        </a:cubicBezTo>
                        <a:cubicBezTo>
                          <a:pt x="63" y="752"/>
                          <a:pt x="63" y="752"/>
                          <a:pt x="63" y="752"/>
                        </a:cubicBezTo>
                        <a:cubicBezTo>
                          <a:pt x="62" y="757"/>
                          <a:pt x="59" y="770"/>
                          <a:pt x="56" y="772"/>
                        </a:cubicBezTo>
                        <a:cubicBezTo>
                          <a:pt x="53" y="787"/>
                          <a:pt x="47" y="809"/>
                          <a:pt x="42" y="827"/>
                        </a:cubicBezTo>
                        <a:cubicBezTo>
                          <a:pt x="43" y="830"/>
                          <a:pt x="41" y="835"/>
                          <a:pt x="40" y="839"/>
                        </a:cubicBezTo>
                        <a:cubicBezTo>
                          <a:pt x="38" y="844"/>
                          <a:pt x="38" y="844"/>
                          <a:pt x="38" y="844"/>
                        </a:cubicBezTo>
                        <a:cubicBezTo>
                          <a:pt x="38" y="848"/>
                          <a:pt x="38" y="853"/>
                          <a:pt x="36" y="856"/>
                        </a:cubicBezTo>
                        <a:cubicBezTo>
                          <a:pt x="36" y="856"/>
                          <a:pt x="36" y="856"/>
                          <a:pt x="36" y="856"/>
                        </a:cubicBezTo>
                        <a:cubicBezTo>
                          <a:pt x="36" y="860"/>
                          <a:pt x="34" y="864"/>
                          <a:pt x="34" y="868"/>
                        </a:cubicBezTo>
                        <a:cubicBezTo>
                          <a:pt x="33" y="873"/>
                          <a:pt x="32" y="877"/>
                          <a:pt x="31" y="876"/>
                        </a:cubicBezTo>
                        <a:cubicBezTo>
                          <a:pt x="33" y="877"/>
                          <a:pt x="29" y="886"/>
                          <a:pt x="29" y="886"/>
                        </a:cubicBezTo>
                        <a:cubicBezTo>
                          <a:pt x="29" y="886"/>
                          <a:pt x="15" y="946"/>
                          <a:pt x="7" y="1014"/>
                        </a:cubicBezTo>
                        <a:cubicBezTo>
                          <a:pt x="3" y="1049"/>
                          <a:pt x="1" y="1085"/>
                          <a:pt x="0" y="1116"/>
                        </a:cubicBezTo>
                        <a:cubicBezTo>
                          <a:pt x="0" y="1148"/>
                          <a:pt x="1" y="1175"/>
                          <a:pt x="4" y="1189"/>
                        </a:cubicBezTo>
                        <a:cubicBezTo>
                          <a:pt x="5" y="1191"/>
                          <a:pt x="5" y="1197"/>
                          <a:pt x="6" y="1195"/>
                        </a:cubicBezTo>
                        <a:cubicBezTo>
                          <a:pt x="7" y="1199"/>
                          <a:pt x="5" y="1201"/>
                          <a:pt x="6" y="1202"/>
                        </a:cubicBezTo>
                        <a:cubicBezTo>
                          <a:pt x="7" y="1196"/>
                          <a:pt x="9" y="1204"/>
                          <a:pt x="10" y="1198"/>
                        </a:cubicBezTo>
                        <a:cubicBezTo>
                          <a:pt x="10" y="1202"/>
                          <a:pt x="10" y="1202"/>
                          <a:pt x="10" y="1202"/>
                        </a:cubicBezTo>
                        <a:cubicBezTo>
                          <a:pt x="11" y="1203"/>
                          <a:pt x="9" y="1197"/>
                          <a:pt x="11" y="1198"/>
                        </a:cubicBezTo>
                        <a:cubicBezTo>
                          <a:pt x="9" y="1197"/>
                          <a:pt x="9" y="1197"/>
                          <a:pt x="9" y="1197"/>
                        </a:cubicBezTo>
                        <a:cubicBezTo>
                          <a:pt x="9" y="1194"/>
                          <a:pt x="9" y="1192"/>
                          <a:pt x="10" y="1191"/>
                        </a:cubicBezTo>
                        <a:cubicBezTo>
                          <a:pt x="9" y="1188"/>
                          <a:pt x="7" y="1186"/>
                          <a:pt x="8" y="1180"/>
                        </a:cubicBezTo>
                        <a:cubicBezTo>
                          <a:pt x="8" y="1182"/>
                          <a:pt x="8" y="1182"/>
                          <a:pt x="8" y="1182"/>
                        </a:cubicBezTo>
                        <a:cubicBezTo>
                          <a:pt x="8" y="1176"/>
                          <a:pt x="9" y="1178"/>
                          <a:pt x="10" y="1177"/>
                        </a:cubicBezTo>
                        <a:cubicBezTo>
                          <a:pt x="10" y="1178"/>
                          <a:pt x="10" y="1178"/>
                          <a:pt x="10" y="1178"/>
                        </a:cubicBezTo>
                        <a:cubicBezTo>
                          <a:pt x="11" y="1174"/>
                          <a:pt x="11" y="1174"/>
                          <a:pt x="11" y="1174"/>
                        </a:cubicBezTo>
                        <a:cubicBezTo>
                          <a:pt x="10" y="1177"/>
                          <a:pt x="11" y="1183"/>
                          <a:pt x="11" y="1180"/>
                        </a:cubicBezTo>
                        <a:cubicBezTo>
                          <a:pt x="12" y="1174"/>
                          <a:pt x="11" y="1182"/>
                          <a:pt x="11" y="1177"/>
                        </a:cubicBezTo>
                        <a:cubicBezTo>
                          <a:pt x="11" y="1174"/>
                          <a:pt x="12" y="1175"/>
                          <a:pt x="12" y="1175"/>
                        </a:cubicBezTo>
                        <a:cubicBezTo>
                          <a:pt x="12" y="1170"/>
                          <a:pt x="12" y="1170"/>
                          <a:pt x="12" y="1170"/>
                        </a:cubicBezTo>
                        <a:cubicBezTo>
                          <a:pt x="13" y="1170"/>
                          <a:pt x="12" y="1173"/>
                          <a:pt x="13" y="1171"/>
                        </a:cubicBezTo>
                        <a:cubicBezTo>
                          <a:pt x="12" y="1164"/>
                          <a:pt x="12" y="1164"/>
                          <a:pt x="12" y="1164"/>
                        </a:cubicBezTo>
                        <a:cubicBezTo>
                          <a:pt x="14" y="1163"/>
                          <a:pt x="11" y="1157"/>
                          <a:pt x="13" y="1154"/>
                        </a:cubicBezTo>
                        <a:cubicBezTo>
                          <a:pt x="14" y="1159"/>
                          <a:pt x="14" y="1153"/>
                          <a:pt x="15" y="1154"/>
                        </a:cubicBezTo>
                        <a:cubicBezTo>
                          <a:pt x="15" y="1142"/>
                          <a:pt x="15" y="1142"/>
                          <a:pt x="15" y="1142"/>
                        </a:cubicBezTo>
                        <a:cubicBezTo>
                          <a:pt x="16" y="1141"/>
                          <a:pt x="16" y="1145"/>
                          <a:pt x="16" y="1144"/>
                        </a:cubicBezTo>
                        <a:cubicBezTo>
                          <a:pt x="16" y="1141"/>
                          <a:pt x="15" y="1140"/>
                          <a:pt x="15" y="1139"/>
                        </a:cubicBezTo>
                        <a:cubicBezTo>
                          <a:pt x="16" y="1138"/>
                          <a:pt x="16" y="1130"/>
                          <a:pt x="17" y="1130"/>
                        </a:cubicBezTo>
                        <a:cubicBezTo>
                          <a:pt x="19" y="1122"/>
                          <a:pt x="15" y="1127"/>
                          <a:pt x="17" y="1119"/>
                        </a:cubicBezTo>
                        <a:cubicBezTo>
                          <a:pt x="18" y="1118"/>
                          <a:pt x="17" y="1125"/>
                          <a:pt x="18" y="1122"/>
                        </a:cubicBezTo>
                        <a:cubicBezTo>
                          <a:pt x="18" y="1114"/>
                          <a:pt x="18" y="1114"/>
                          <a:pt x="18" y="1114"/>
                        </a:cubicBezTo>
                        <a:cubicBezTo>
                          <a:pt x="18" y="1115"/>
                          <a:pt x="19" y="1116"/>
                          <a:pt x="19" y="1119"/>
                        </a:cubicBezTo>
                        <a:cubicBezTo>
                          <a:pt x="21" y="1098"/>
                          <a:pt x="26" y="1087"/>
                          <a:pt x="27" y="1067"/>
                        </a:cubicBezTo>
                        <a:cubicBezTo>
                          <a:pt x="28" y="1065"/>
                          <a:pt x="27" y="1069"/>
                          <a:pt x="28" y="1071"/>
                        </a:cubicBezTo>
                        <a:cubicBezTo>
                          <a:pt x="28" y="1057"/>
                          <a:pt x="32" y="1052"/>
                          <a:pt x="33" y="1040"/>
                        </a:cubicBezTo>
                        <a:cubicBezTo>
                          <a:pt x="32" y="1040"/>
                          <a:pt x="32" y="1040"/>
                          <a:pt x="32" y="1040"/>
                        </a:cubicBezTo>
                        <a:cubicBezTo>
                          <a:pt x="36" y="1024"/>
                          <a:pt x="37" y="1004"/>
                          <a:pt x="41" y="986"/>
                        </a:cubicBezTo>
                        <a:cubicBezTo>
                          <a:pt x="40" y="988"/>
                          <a:pt x="40" y="988"/>
                          <a:pt x="40" y="988"/>
                        </a:cubicBezTo>
                        <a:cubicBezTo>
                          <a:pt x="39" y="985"/>
                          <a:pt x="40" y="981"/>
                          <a:pt x="40" y="978"/>
                        </a:cubicBezTo>
                        <a:cubicBezTo>
                          <a:pt x="40" y="977"/>
                          <a:pt x="41" y="980"/>
                          <a:pt x="42" y="975"/>
                        </a:cubicBezTo>
                        <a:cubicBezTo>
                          <a:pt x="41" y="976"/>
                          <a:pt x="41" y="978"/>
                          <a:pt x="40" y="977"/>
                        </a:cubicBezTo>
                        <a:cubicBezTo>
                          <a:pt x="45" y="962"/>
                          <a:pt x="50" y="928"/>
                          <a:pt x="56" y="903"/>
                        </a:cubicBezTo>
                        <a:cubicBezTo>
                          <a:pt x="62" y="868"/>
                          <a:pt x="72" y="831"/>
                          <a:pt x="81" y="797"/>
                        </a:cubicBezTo>
                        <a:cubicBezTo>
                          <a:pt x="79" y="802"/>
                          <a:pt x="78" y="799"/>
                          <a:pt x="79" y="796"/>
                        </a:cubicBezTo>
                        <a:cubicBezTo>
                          <a:pt x="86" y="786"/>
                          <a:pt x="84" y="777"/>
                          <a:pt x="89" y="767"/>
                        </a:cubicBezTo>
                        <a:cubicBezTo>
                          <a:pt x="94" y="747"/>
                          <a:pt x="103" y="731"/>
                          <a:pt x="106" y="712"/>
                        </a:cubicBezTo>
                        <a:cubicBezTo>
                          <a:pt x="107" y="712"/>
                          <a:pt x="107" y="712"/>
                          <a:pt x="107" y="712"/>
                        </a:cubicBezTo>
                        <a:cubicBezTo>
                          <a:pt x="108" y="710"/>
                          <a:pt x="108" y="709"/>
                          <a:pt x="109" y="706"/>
                        </a:cubicBezTo>
                        <a:cubicBezTo>
                          <a:pt x="109" y="706"/>
                          <a:pt x="109" y="706"/>
                          <a:pt x="109" y="706"/>
                        </a:cubicBezTo>
                        <a:cubicBezTo>
                          <a:pt x="112" y="700"/>
                          <a:pt x="113" y="691"/>
                          <a:pt x="115" y="688"/>
                        </a:cubicBezTo>
                        <a:cubicBezTo>
                          <a:pt x="114" y="687"/>
                          <a:pt x="114" y="687"/>
                          <a:pt x="114" y="687"/>
                        </a:cubicBezTo>
                        <a:cubicBezTo>
                          <a:pt x="116" y="683"/>
                          <a:pt x="116" y="685"/>
                          <a:pt x="117" y="681"/>
                        </a:cubicBezTo>
                        <a:cubicBezTo>
                          <a:pt x="117" y="681"/>
                          <a:pt x="117" y="681"/>
                          <a:pt x="117" y="681"/>
                        </a:cubicBezTo>
                        <a:cubicBezTo>
                          <a:pt x="118" y="676"/>
                          <a:pt x="118" y="676"/>
                          <a:pt x="118" y="676"/>
                        </a:cubicBezTo>
                        <a:cubicBezTo>
                          <a:pt x="120" y="677"/>
                          <a:pt x="122" y="665"/>
                          <a:pt x="124" y="663"/>
                        </a:cubicBezTo>
                        <a:cubicBezTo>
                          <a:pt x="126" y="657"/>
                          <a:pt x="129" y="648"/>
                          <a:pt x="132" y="640"/>
                        </a:cubicBezTo>
                        <a:cubicBezTo>
                          <a:pt x="134" y="639"/>
                          <a:pt x="137" y="630"/>
                          <a:pt x="140" y="624"/>
                        </a:cubicBezTo>
                        <a:cubicBezTo>
                          <a:pt x="145" y="613"/>
                          <a:pt x="151" y="596"/>
                          <a:pt x="158" y="582"/>
                        </a:cubicBezTo>
                        <a:cubicBezTo>
                          <a:pt x="157" y="582"/>
                          <a:pt x="157" y="582"/>
                          <a:pt x="157" y="582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62" y="576"/>
                          <a:pt x="163" y="569"/>
                          <a:pt x="165" y="567"/>
                        </a:cubicBezTo>
                        <a:cubicBezTo>
                          <a:pt x="163" y="568"/>
                          <a:pt x="164" y="569"/>
                          <a:pt x="163" y="572"/>
                        </a:cubicBezTo>
                        <a:cubicBezTo>
                          <a:pt x="161" y="574"/>
                          <a:pt x="161" y="571"/>
                          <a:pt x="163" y="567"/>
                        </a:cubicBezTo>
                        <a:cubicBezTo>
                          <a:pt x="164" y="567"/>
                          <a:pt x="164" y="567"/>
                          <a:pt x="164" y="567"/>
                        </a:cubicBezTo>
                        <a:cubicBezTo>
                          <a:pt x="164" y="564"/>
                          <a:pt x="164" y="564"/>
                          <a:pt x="164" y="564"/>
                        </a:cubicBezTo>
                        <a:cubicBezTo>
                          <a:pt x="165" y="564"/>
                          <a:pt x="167" y="562"/>
                          <a:pt x="168" y="562"/>
                        </a:cubicBezTo>
                        <a:cubicBezTo>
                          <a:pt x="174" y="550"/>
                          <a:pt x="176" y="541"/>
                          <a:pt x="183" y="528"/>
                        </a:cubicBezTo>
                        <a:cubicBezTo>
                          <a:pt x="183" y="530"/>
                          <a:pt x="187" y="519"/>
                          <a:pt x="188" y="523"/>
                        </a:cubicBezTo>
                        <a:cubicBezTo>
                          <a:pt x="191" y="515"/>
                          <a:pt x="186" y="523"/>
                          <a:pt x="186" y="519"/>
                        </a:cubicBezTo>
                        <a:cubicBezTo>
                          <a:pt x="188" y="517"/>
                          <a:pt x="188" y="515"/>
                          <a:pt x="189" y="515"/>
                        </a:cubicBezTo>
                        <a:cubicBezTo>
                          <a:pt x="189" y="516"/>
                          <a:pt x="191" y="513"/>
                          <a:pt x="190" y="515"/>
                        </a:cubicBezTo>
                        <a:cubicBezTo>
                          <a:pt x="193" y="510"/>
                          <a:pt x="193" y="510"/>
                          <a:pt x="193" y="510"/>
                        </a:cubicBezTo>
                        <a:cubicBezTo>
                          <a:pt x="193" y="510"/>
                          <a:pt x="193" y="511"/>
                          <a:pt x="193" y="512"/>
                        </a:cubicBezTo>
                        <a:cubicBezTo>
                          <a:pt x="197" y="501"/>
                          <a:pt x="203" y="494"/>
                          <a:pt x="207" y="485"/>
                        </a:cubicBezTo>
                        <a:cubicBezTo>
                          <a:pt x="207" y="484"/>
                          <a:pt x="205" y="488"/>
                          <a:pt x="205" y="487"/>
                        </a:cubicBezTo>
                        <a:cubicBezTo>
                          <a:pt x="209" y="478"/>
                          <a:pt x="211" y="480"/>
                          <a:pt x="215" y="471"/>
                        </a:cubicBezTo>
                        <a:cubicBezTo>
                          <a:pt x="214" y="473"/>
                          <a:pt x="214" y="473"/>
                          <a:pt x="214" y="473"/>
                        </a:cubicBezTo>
                        <a:cubicBezTo>
                          <a:pt x="215" y="470"/>
                          <a:pt x="215" y="469"/>
                          <a:pt x="219" y="465"/>
                        </a:cubicBezTo>
                        <a:cubicBezTo>
                          <a:pt x="220" y="465"/>
                          <a:pt x="217" y="469"/>
                          <a:pt x="216" y="471"/>
                        </a:cubicBezTo>
                        <a:cubicBezTo>
                          <a:pt x="218" y="468"/>
                          <a:pt x="223" y="461"/>
                          <a:pt x="220" y="462"/>
                        </a:cubicBezTo>
                        <a:cubicBezTo>
                          <a:pt x="222" y="459"/>
                          <a:pt x="224" y="458"/>
                          <a:pt x="225" y="456"/>
                        </a:cubicBezTo>
                        <a:cubicBezTo>
                          <a:pt x="225" y="456"/>
                          <a:pt x="223" y="459"/>
                          <a:pt x="223" y="457"/>
                        </a:cubicBezTo>
                        <a:cubicBezTo>
                          <a:pt x="227" y="452"/>
                          <a:pt x="231" y="444"/>
                          <a:pt x="235" y="439"/>
                        </a:cubicBezTo>
                        <a:cubicBezTo>
                          <a:pt x="235" y="439"/>
                          <a:pt x="236" y="439"/>
                          <a:pt x="236" y="439"/>
                        </a:cubicBezTo>
                        <a:cubicBezTo>
                          <a:pt x="238" y="434"/>
                          <a:pt x="239" y="436"/>
                          <a:pt x="243" y="42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" name="Freeform 156">
                    <a:extLst>
                      <a:ext uri="{FF2B5EF4-FFF2-40B4-BE49-F238E27FC236}">
                        <a16:creationId xmlns:a16="http://schemas.microsoft.com/office/drawing/2014/main" id="{50756DC8-1192-4F2E-BDD1-82790D8F19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26338" y="2025650"/>
                    <a:ext cx="7937" cy="793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3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3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Freeform 157">
                    <a:extLst>
                      <a:ext uri="{FF2B5EF4-FFF2-40B4-BE49-F238E27FC236}">
                        <a16:creationId xmlns:a16="http://schemas.microsoft.com/office/drawing/2014/main" id="{A61C24A7-336B-40D8-BE37-3F70838522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8688" y="2239963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" name="Freeform 158">
                    <a:extLst>
                      <a:ext uri="{FF2B5EF4-FFF2-40B4-BE49-F238E27FC236}">
                        <a16:creationId xmlns:a16="http://schemas.microsoft.com/office/drawing/2014/main" id="{C818FC0D-9267-4EF4-8C7D-E74D22F506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21538" y="2297113"/>
                    <a:ext cx="7937" cy="4763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0" y="2"/>
                      </a:cxn>
                      <a:cxn ang="0">
                        <a:pos x="2" y="2"/>
                      </a:cxn>
                    </a:cxnLst>
                    <a:rect l="0" t="0" r="r" b="b"/>
                    <a:pathLst>
                      <a:path w="3" h="2">
                        <a:moveTo>
                          <a:pt x="2" y="2"/>
                        </a:moveTo>
                        <a:cubicBezTo>
                          <a:pt x="3" y="0"/>
                          <a:pt x="1" y="1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Freeform 159">
                    <a:extLst>
                      <a:ext uri="{FF2B5EF4-FFF2-40B4-BE49-F238E27FC236}">
                        <a16:creationId xmlns:a16="http://schemas.microsoft.com/office/drawing/2014/main" id="{D8759440-DCED-46A6-8035-B224B49177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85088" y="19161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" name="Freeform 160">
                    <a:extLst>
                      <a:ext uri="{FF2B5EF4-FFF2-40B4-BE49-F238E27FC236}">
                        <a16:creationId xmlns:a16="http://schemas.microsoft.com/office/drawing/2014/main" id="{7D730283-7B86-4D74-B088-F5BAE0D69C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67688" y="1717675"/>
                    <a:ext cx="1587" cy="15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" name="Freeform 161">
                    <a:extLst>
                      <a:ext uri="{FF2B5EF4-FFF2-40B4-BE49-F238E27FC236}">
                        <a16:creationId xmlns:a16="http://schemas.microsoft.com/office/drawing/2014/main" id="{DB72B0C4-A76F-4B3A-9AF3-0ECB3FAC81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32763" y="1720850"/>
                    <a:ext cx="6350" cy="1588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" name="Freeform 162">
                    <a:extLst>
                      <a:ext uri="{FF2B5EF4-FFF2-40B4-BE49-F238E27FC236}">
                        <a16:creationId xmlns:a16="http://schemas.microsoft.com/office/drawing/2014/main" id="{338B5E40-AB33-4222-995D-DE4D5B0BBB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77138" y="1984375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" name="Freeform 163">
                    <a:extLst>
                      <a:ext uri="{FF2B5EF4-FFF2-40B4-BE49-F238E27FC236}">
                        <a16:creationId xmlns:a16="http://schemas.microsoft.com/office/drawing/2014/main" id="{2E3D0BEE-7FAF-4519-926B-4E48D3833E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20063" y="1725613"/>
                    <a:ext cx="7937" cy="3175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" name="Freeform 164">
                    <a:extLst>
                      <a:ext uri="{FF2B5EF4-FFF2-40B4-BE49-F238E27FC236}">
                        <a16:creationId xmlns:a16="http://schemas.microsoft.com/office/drawing/2014/main" id="{78C50DD5-D1EB-4E1C-BDFE-CF76B08B0B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67688" y="1716088"/>
                    <a:ext cx="9525" cy="1588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1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4" h="1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" name="Freeform 165">
                    <a:extLst>
                      <a:ext uri="{FF2B5EF4-FFF2-40B4-BE49-F238E27FC236}">
                        <a16:creationId xmlns:a16="http://schemas.microsoft.com/office/drawing/2014/main" id="{D4EBF888-EB42-4830-A7DC-462E4B8CB9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0188" y="1822450"/>
                    <a:ext cx="4762" cy="476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" name="Freeform 166">
                    <a:extLst>
                      <a:ext uri="{FF2B5EF4-FFF2-40B4-BE49-F238E27FC236}">
                        <a16:creationId xmlns:a16="http://schemas.microsoft.com/office/drawing/2014/main" id="{504ADFE2-E1DD-4479-BECC-6B635A6B4F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94663" y="1738313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Freeform 167">
                    <a:extLst>
                      <a:ext uri="{FF2B5EF4-FFF2-40B4-BE49-F238E27FC236}">
                        <a16:creationId xmlns:a16="http://schemas.microsoft.com/office/drawing/2014/main" id="{F2093330-A29A-4309-AFAB-D853263C68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04200" y="1711325"/>
                    <a:ext cx="4762" cy="158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2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" name="Freeform 168">
                    <a:extLst>
                      <a:ext uri="{FF2B5EF4-FFF2-40B4-BE49-F238E27FC236}">
                        <a16:creationId xmlns:a16="http://schemas.microsoft.com/office/drawing/2014/main" id="{44B5B29A-EB5B-4BED-95BD-21B527B4D3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56550" y="1779588"/>
                    <a:ext cx="1587" cy="4763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0"/>
                      </a:cxn>
                      <a:cxn ang="0">
                        <a:pos x="1" y="2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20" name="Group 607">
                <a:extLst>
                  <a:ext uri="{FF2B5EF4-FFF2-40B4-BE49-F238E27FC236}">
                    <a16:creationId xmlns:a16="http://schemas.microsoft.com/office/drawing/2014/main" id="{B96D55BC-E12F-4074-BCDD-6BBE06C4AC17}"/>
                  </a:ext>
                </a:extLst>
              </p:cNvPr>
              <p:cNvGrpSpPr/>
              <p:nvPr/>
            </p:nvGrpSpPr>
            <p:grpSpPr>
              <a:xfrm rot="806963">
                <a:off x="2008129" y="1047000"/>
                <a:ext cx="1683483" cy="1691701"/>
                <a:chOff x="4391025" y="1189038"/>
                <a:chExt cx="1952625" cy="1962150"/>
              </a:xfrm>
            </p:grpSpPr>
            <p:sp>
              <p:nvSpPr>
                <p:cNvPr id="21" name="Freeform 6">
                  <a:extLst>
                    <a:ext uri="{FF2B5EF4-FFF2-40B4-BE49-F238E27FC236}">
                      <a16:creationId xmlns:a16="http://schemas.microsoft.com/office/drawing/2014/main" id="{23AD4921-5CCD-4CC0-84BA-12522D644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6162" y="2362200"/>
                  <a:ext cx="342900" cy="34290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164" y="216"/>
                    </a:cxn>
                    <a:cxn ang="0">
                      <a:pos x="216" y="163"/>
                    </a:cxn>
                    <a:cxn ang="0">
                      <a:pos x="52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16" h="216">
                      <a:moveTo>
                        <a:pt x="0" y="54"/>
                      </a:moveTo>
                      <a:lnTo>
                        <a:pt x="164" y="216"/>
                      </a:lnTo>
                      <a:lnTo>
                        <a:pt x="216" y="163"/>
                      </a:lnTo>
                      <a:lnTo>
                        <a:pt x="52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7">
                  <a:extLst>
                    <a:ext uri="{FF2B5EF4-FFF2-40B4-BE49-F238E27FC236}">
                      <a16:creationId xmlns:a16="http://schemas.microsoft.com/office/drawing/2014/main" id="{B16E3EA7-F748-489F-A3E0-40DF8BFE09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6162" y="2362200"/>
                  <a:ext cx="342900" cy="34290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164" y="216"/>
                    </a:cxn>
                    <a:cxn ang="0">
                      <a:pos x="216" y="163"/>
                    </a:cxn>
                    <a:cxn ang="0">
                      <a:pos x="52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16" h="216">
                      <a:moveTo>
                        <a:pt x="0" y="54"/>
                      </a:moveTo>
                      <a:lnTo>
                        <a:pt x="164" y="216"/>
                      </a:lnTo>
                      <a:lnTo>
                        <a:pt x="216" y="163"/>
                      </a:lnTo>
                      <a:lnTo>
                        <a:pt x="52" y="0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8">
                  <a:extLst>
                    <a:ext uri="{FF2B5EF4-FFF2-40B4-BE49-F238E27FC236}">
                      <a16:creationId xmlns:a16="http://schemas.microsoft.com/office/drawing/2014/main" id="{833B987C-9540-407D-99F8-56B12F652F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1025" y="1874838"/>
                  <a:ext cx="1284288" cy="1276350"/>
                </a:xfrm>
                <a:custGeom>
                  <a:avLst/>
                  <a:gdLst/>
                  <a:ahLst/>
                  <a:cxnLst>
                    <a:cxn ang="0">
                      <a:pos x="1114" y="270"/>
                    </a:cxn>
                    <a:cxn ang="0">
                      <a:pos x="140" y="268"/>
                    </a:cxn>
                    <a:cxn ang="0">
                      <a:pos x="0" y="479"/>
                    </a:cxn>
                    <a:cxn ang="0">
                      <a:pos x="766" y="624"/>
                    </a:cxn>
                    <a:cxn ang="0">
                      <a:pos x="922" y="1388"/>
                    </a:cxn>
                    <a:cxn ang="0">
                      <a:pos x="1130" y="1245"/>
                    </a:cxn>
                    <a:cxn ang="0">
                      <a:pos x="1114" y="270"/>
                    </a:cxn>
                  </a:cxnLst>
                  <a:rect l="0" t="0" r="r" b="b"/>
                  <a:pathLst>
                    <a:path w="1395" h="1388">
                      <a:moveTo>
                        <a:pt x="1114" y="270"/>
                      </a:moveTo>
                      <a:cubicBezTo>
                        <a:pt x="841" y="1"/>
                        <a:pt x="405" y="0"/>
                        <a:pt x="140" y="268"/>
                      </a:cubicBezTo>
                      <a:cubicBezTo>
                        <a:pt x="79" y="331"/>
                        <a:pt x="32" y="402"/>
                        <a:pt x="0" y="479"/>
                      </a:cubicBezTo>
                      <a:cubicBezTo>
                        <a:pt x="251" y="369"/>
                        <a:pt x="556" y="417"/>
                        <a:pt x="766" y="624"/>
                      </a:cubicBezTo>
                      <a:cubicBezTo>
                        <a:pt x="976" y="831"/>
                        <a:pt x="1028" y="1136"/>
                        <a:pt x="922" y="1388"/>
                      </a:cubicBezTo>
                      <a:cubicBezTo>
                        <a:pt x="998" y="1355"/>
                        <a:pt x="1069" y="1307"/>
                        <a:pt x="1130" y="1245"/>
                      </a:cubicBezTo>
                      <a:cubicBezTo>
                        <a:pt x="1395" y="976"/>
                        <a:pt x="1388" y="540"/>
                        <a:pt x="1114" y="270"/>
                      </a:cubicBezTo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10">
                  <a:extLst>
                    <a:ext uri="{FF2B5EF4-FFF2-40B4-BE49-F238E27FC236}">
                      <a16:creationId xmlns:a16="http://schemas.microsoft.com/office/drawing/2014/main" id="{63D5E850-0618-4D23-8F78-D04A64E824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4575" y="1189038"/>
                  <a:ext cx="1489075" cy="1501775"/>
                </a:xfrm>
                <a:custGeom>
                  <a:avLst/>
                  <a:gdLst/>
                  <a:ahLst/>
                  <a:cxnLst>
                    <a:cxn ang="0">
                      <a:pos x="462" y="557"/>
                    </a:cxn>
                    <a:cxn ang="0">
                      <a:pos x="0" y="1288"/>
                    </a:cxn>
                    <a:cxn ang="0">
                      <a:pos x="201" y="1433"/>
                    </a:cxn>
                    <a:cxn ang="0">
                      <a:pos x="349" y="1632"/>
                    </a:cxn>
                    <a:cxn ang="0">
                      <a:pos x="1073" y="1160"/>
                    </a:cxn>
                    <a:cxn ang="0">
                      <a:pos x="1589" y="24"/>
                    </a:cxn>
                    <a:cxn ang="0">
                      <a:pos x="462" y="557"/>
                    </a:cxn>
                  </a:cxnLst>
                  <a:rect l="0" t="0" r="r" b="b"/>
                  <a:pathLst>
                    <a:path w="1618" h="1632">
                      <a:moveTo>
                        <a:pt x="462" y="557"/>
                      </a:moveTo>
                      <a:cubicBezTo>
                        <a:pt x="236" y="786"/>
                        <a:pt x="78" y="1044"/>
                        <a:pt x="0" y="1288"/>
                      </a:cubicBezTo>
                      <a:cubicBezTo>
                        <a:pt x="72" y="1325"/>
                        <a:pt x="140" y="1373"/>
                        <a:pt x="201" y="1433"/>
                      </a:cubicBezTo>
                      <a:cubicBezTo>
                        <a:pt x="262" y="1493"/>
                        <a:pt x="311" y="1560"/>
                        <a:pt x="349" y="1632"/>
                      </a:cubicBezTo>
                      <a:cubicBezTo>
                        <a:pt x="591" y="1550"/>
                        <a:pt x="847" y="1389"/>
                        <a:pt x="1073" y="1160"/>
                      </a:cubicBezTo>
                      <a:cubicBezTo>
                        <a:pt x="1432" y="796"/>
                        <a:pt x="1618" y="358"/>
                        <a:pt x="1589" y="24"/>
                      </a:cubicBezTo>
                      <a:cubicBezTo>
                        <a:pt x="1255" y="0"/>
                        <a:pt x="820" y="193"/>
                        <a:pt x="462" y="557"/>
                      </a:cubicBezTo>
                    </a:path>
                  </a:pathLst>
                </a:custGeom>
                <a:solidFill>
                  <a:schemeClr val="tx1">
                    <a:lumMod val="10000"/>
                    <a:lumOff val="9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11">
                  <a:extLst>
                    <a:ext uri="{FF2B5EF4-FFF2-40B4-BE49-F238E27FC236}">
                      <a16:creationId xmlns:a16="http://schemas.microsoft.com/office/drawing/2014/main" id="{E0FC1F57-5D6D-4679-B0A2-95FEF155E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9200" y="1208088"/>
                  <a:ext cx="1314450" cy="1482725"/>
                </a:xfrm>
                <a:custGeom>
                  <a:avLst/>
                  <a:gdLst/>
                  <a:ahLst/>
                  <a:cxnLst>
                    <a:cxn ang="0">
                      <a:pos x="1399" y="2"/>
                    </a:cxn>
                    <a:cxn ang="0">
                      <a:pos x="0" y="1401"/>
                    </a:cxn>
                    <a:cxn ang="0">
                      <a:pos x="11" y="1411"/>
                    </a:cxn>
                    <a:cxn ang="0">
                      <a:pos x="159" y="1610"/>
                    </a:cxn>
                    <a:cxn ang="0">
                      <a:pos x="883" y="1138"/>
                    </a:cxn>
                    <a:cxn ang="0">
                      <a:pos x="1399" y="2"/>
                    </a:cxn>
                  </a:cxnLst>
                  <a:rect l="0" t="0" r="r" b="b"/>
                  <a:pathLst>
                    <a:path w="1428" h="1610">
                      <a:moveTo>
                        <a:pt x="1399" y="2"/>
                      </a:moveTo>
                      <a:cubicBezTo>
                        <a:pt x="1361" y="0"/>
                        <a:pt x="0" y="1401"/>
                        <a:pt x="0" y="1401"/>
                      </a:cubicBezTo>
                      <a:cubicBezTo>
                        <a:pt x="4" y="1405"/>
                        <a:pt x="7" y="1408"/>
                        <a:pt x="11" y="1411"/>
                      </a:cubicBezTo>
                      <a:cubicBezTo>
                        <a:pt x="72" y="1471"/>
                        <a:pt x="121" y="1538"/>
                        <a:pt x="159" y="1610"/>
                      </a:cubicBezTo>
                      <a:cubicBezTo>
                        <a:pt x="401" y="1528"/>
                        <a:pt x="657" y="1367"/>
                        <a:pt x="883" y="1138"/>
                      </a:cubicBezTo>
                      <a:cubicBezTo>
                        <a:pt x="1242" y="774"/>
                        <a:pt x="1428" y="336"/>
                        <a:pt x="1399" y="2"/>
                      </a:cubicBezTo>
                    </a:path>
                  </a:pathLst>
                </a:custGeom>
                <a:solidFill>
                  <a:srgbClr val="CFCF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2">
                  <a:extLst>
                    <a:ext uri="{FF2B5EF4-FFF2-40B4-BE49-F238E27FC236}">
                      <a16:creationId xmlns:a16="http://schemas.microsoft.com/office/drawing/2014/main" id="{BCDEC49C-C60A-418F-9A81-818012E988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4887" y="2097088"/>
                  <a:ext cx="630238" cy="638175"/>
                </a:xfrm>
                <a:custGeom>
                  <a:avLst/>
                  <a:gdLst/>
                  <a:ahLst/>
                  <a:cxnLst>
                    <a:cxn ang="0">
                      <a:pos x="276" y="282"/>
                    </a:cxn>
                    <a:cxn ang="0">
                      <a:pos x="0" y="694"/>
                    </a:cxn>
                    <a:cxn ang="0">
                      <a:pos x="407" y="411"/>
                    </a:cxn>
                    <a:cxn ang="0">
                      <a:pos x="684" y="0"/>
                    </a:cxn>
                    <a:cxn ang="0">
                      <a:pos x="276" y="282"/>
                    </a:cxn>
                  </a:cxnLst>
                  <a:rect l="0" t="0" r="r" b="b"/>
                  <a:pathLst>
                    <a:path w="684" h="694">
                      <a:moveTo>
                        <a:pt x="276" y="282"/>
                      </a:moveTo>
                      <a:cubicBezTo>
                        <a:pt x="127" y="433"/>
                        <a:pt x="24" y="591"/>
                        <a:pt x="0" y="694"/>
                      </a:cubicBezTo>
                      <a:cubicBezTo>
                        <a:pt x="102" y="668"/>
                        <a:pt x="258" y="563"/>
                        <a:pt x="407" y="411"/>
                      </a:cubicBezTo>
                      <a:cubicBezTo>
                        <a:pt x="556" y="260"/>
                        <a:pt x="659" y="103"/>
                        <a:pt x="684" y="0"/>
                      </a:cubicBezTo>
                      <a:cubicBezTo>
                        <a:pt x="581" y="26"/>
                        <a:pt x="425" y="131"/>
                        <a:pt x="276" y="282"/>
                      </a:cubicBezTo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23">
                  <a:extLst>
                    <a:ext uri="{FF2B5EF4-FFF2-40B4-BE49-F238E27FC236}">
                      <a16:creationId xmlns:a16="http://schemas.microsoft.com/office/drawing/2014/main" id="{0347A85F-FC8D-4404-A6B2-306FB28E5F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37225" y="1328738"/>
                  <a:ext cx="468313" cy="468313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2" y="28"/>
                    </a:cxn>
                    <a:cxn ang="0">
                      <a:pos x="479" y="509"/>
                    </a:cxn>
                    <a:cxn ang="0">
                      <a:pos x="509" y="446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509" h="509">
                      <a:moveTo>
                        <a:pt x="57" y="0"/>
                      </a:moveTo>
                      <a:cubicBezTo>
                        <a:pt x="24" y="15"/>
                        <a:pt x="2" y="28"/>
                        <a:pt x="2" y="28"/>
                      </a:cubicBezTo>
                      <a:cubicBezTo>
                        <a:pt x="0" y="28"/>
                        <a:pt x="288" y="254"/>
                        <a:pt x="479" y="509"/>
                      </a:cubicBezTo>
                      <a:cubicBezTo>
                        <a:pt x="479" y="509"/>
                        <a:pt x="503" y="462"/>
                        <a:pt x="509" y="446"/>
                      </a:cubicBezTo>
                      <a:cubicBezTo>
                        <a:pt x="505" y="287"/>
                        <a:pt x="274" y="7"/>
                        <a:pt x="57" y="0"/>
                      </a:cubicBezTo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31">
                  <a:extLst>
                    <a:ext uri="{FF2B5EF4-FFF2-40B4-BE49-F238E27FC236}">
                      <a16:creationId xmlns:a16="http://schemas.microsoft.com/office/drawing/2014/main" id="{D65186C5-5C50-48B0-80B8-F4CE6E5821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8250" y="1219200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6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Oval 32">
                  <a:extLst>
                    <a:ext uri="{FF2B5EF4-FFF2-40B4-BE49-F238E27FC236}">
                      <a16:creationId xmlns:a16="http://schemas.microsoft.com/office/drawing/2014/main" id="{9F259EEF-FAFE-4CE0-ADDB-BEA7BAD841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8250" y="1220788"/>
                  <a:ext cx="1588" cy="1588"/>
                </a:xfrm>
                <a:prstGeom prst="ellipse">
                  <a:avLst/>
                </a:prstGeom>
                <a:solidFill>
                  <a:srgbClr val="C6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33">
                  <a:extLst>
                    <a:ext uri="{FF2B5EF4-FFF2-40B4-BE49-F238E27FC236}">
                      <a16:creationId xmlns:a16="http://schemas.microsoft.com/office/drawing/2014/main" id="{FD50CA66-F13E-47C6-BB09-7E0C2C7794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8250" y="1220788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Oval 34">
                  <a:extLst>
                    <a:ext uri="{FF2B5EF4-FFF2-40B4-BE49-F238E27FC236}">
                      <a16:creationId xmlns:a16="http://schemas.microsoft.com/office/drawing/2014/main" id="{DE4DA088-8BDE-46A8-A8A0-8EB5AC5766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8250" y="1220788"/>
                  <a:ext cx="1588" cy="1588"/>
                </a:xfrm>
                <a:prstGeom prst="ellipse">
                  <a:avLst/>
                </a:prstGeom>
                <a:solidFill>
                  <a:srgbClr val="C6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35">
                  <a:extLst>
                    <a:ext uri="{FF2B5EF4-FFF2-40B4-BE49-F238E27FC236}">
                      <a16:creationId xmlns:a16="http://schemas.microsoft.com/office/drawing/2014/main" id="{0DFFFDD3-8441-4902-98B1-14554D6180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8250" y="1220788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36">
                  <a:extLst>
                    <a:ext uri="{FF2B5EF4-FFF2-40B4-BE49-F238E27FC236}">
                      <a16:creationId xmlns:a16="http://schemas.microsoft.com/office/drawing/2014/main" id="{01493456-98D5-4EC6-BACF-1403A00F6F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8250" y="122237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6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37">
                  <a:extLst>
                    <a:ext uri="{FF2B5EF4-FFF2-40B4-BE49-F238E27FC236}">
                      <a16:creationId xmlns:a16="http://schemas.microsoft.com/office/drawing/2014/main" id="{2B93356C-8D0B-45F8-A9B6-DC2ADD9A49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16662" y="1222375"/>
                  <a:ext cx="4763" cy="1158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3" y="62"/>
                    </a:cxn>
                    <a:cxn ang="0">
                      <a:pos x="0" y="126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4" h="126">
                      <a:moveTo>
                        <a:pt x="1" y="0"/>
                      </a:moveTo>
                      <a:cubicBezTo>
                        <a:pt x="2" y="20"/>
                        <a:pt x="3" y="41"/>
                        <a:pt x="3" y="62"/>
                      </a:cubicBezTo>
                      <a:cubicBezTo>
                        <a:pt x="3" y="83"/>
                        <a:pt x="2" y="104"/>
                        <a:pt x="0" y="126"/>
                      </a:cubicBezTo>
                      <a:cubicBezTo>
                        <a:pt x="4" y="83"/>
                        <a:pt x="4" y="41"/>
                        <a:pt x="1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38">
                  <a:extLst>
                    <a:ext uri="{FF2B5EF4-FFF2-40B4-BE49-F238E27FC236}">
                      <a16:creationId xmlns:a16="http://schemas.microsoft.com/office/drawing/2014/main" id="{4C336A78-A76B-49D7-92C9-E769BF43E7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6662" y="1211263"/>
                  <a:ext cx="3175" cy="6826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4" y="74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1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4" h="74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3" y="25"/>
                        <a:pt x="4" y="49"/>
                        <a:pt x="4" y="74"/>
                      </a:cubicBezTo>
                      <a:cubicBezTo>
                        <a:pt x="4" y="53"/>
                        <a:pt x="3" y="3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7"/>
                        <a:pt x="1" y="4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735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40">
                  <a:extLst>
                    <a:ext uri="{FF2B5EF4-FFF2-40B4-BE49-F238E27FC236}">
                      <a16:creationId xmlns:a16="http://schemas.microsoft.com/office/drawing/2014/main" id="{2E431673-2FA8-4355-93A4-584EDA3759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6662" y="1338263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41">
                  <a:extLst>
                    <a:ext uri="{FF2B5EF4-FFF2-40B4-BE49-F238E27FC236}">
                      <a16:creationId xmlns:a16="http://schemas.microsoft.com/office/drawing/2014/main" id="{C5D4D288-EF04-49EB-ACE2-600551173C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75250" y="1797050"/>
                  <a:ext cx="1001713" cy="893763"/>
                </a:xfrm>
                <a:custGeom>
                  <a:avLst/>
                  <a:gdLst/>
                  <a:ahLst/>
                  <a:cxnLst>
                    <a:cxn ang="0">
                      <a:pos x="72" y="943"/>
                    </a:cxn>
                    <a:cxn ang="0">
                      <a:pos x="0" y="970"/>
                    </a:cxn>
                    <a:cxn ang="0">
                      <a:pos x="0" y="970"/>
                    </a:cxn>
                    <a:cxn ang="0">
                      <a:pos x="72" y="943"/>
                    </a:cxn>
                    <a:cxn ang="0">
                      <a:pos x="72" y="943"/>
                    </a:cxn>
                    <a:cxn ang="0">
                      <a:pos x="1088" y="0"/>
                    </a:cxn>
                    <a:cxn ang="0">
                      <a:pos x="724" y="498"/>
                    </a:cxn>
                    <a:cxn ang="0">
                      <a:pos x="1088" y="0"/>
                    </a:cxn>
                    <a:cxn ang="0">
                      <a:pos x="1088" y="0"/>
                    </a:cxn>
                  </a:cxnLst>
                  <a:rect l="0" t="0" r="r" b="b"/>
                  <a:pathLst>
                    <a:path w="1088" h="970">
                      <a:moveTo>
                        <a:pt x="72" y="943"/>
                      </a:moveTo>
                      <a:cubicBezTo>
                        <a:pt x="48" y="953"/>
                        <a:pt x="24" y="962"/>
                        <a:pt x="0" y="970"/>
                      </a:cubicBezTo>
                      <a:cubicBezTo>
                        <a:pt x="0" y="970"/>
                        <a:pt x="0" y="970"/>
                        <a:pt x="0" y="970"/>
                      </a:cubicBezTo>
                      <a:cubicBezTo>
                        <a:pt x="24" y="962"/>
                        <a:pt x="48" y="953"/>
                        <a:pt x="72" y="943"/>
                      </a:cubicBezTo>
                      <a:cubicBezTo>
                        <a:pt x="72" y="943"/>
                        <a:pt x="72" y="943"/>
                        <a:pt x="72" y="943"/>
                      </a:cubicBezTo>
                      <a:moveTo>
                        <a:pt x="1088" y="0"/>
                      </a:moveTo>
                      <a:cubicBezTo>
                        <a:pt x="1001" y="170"/>
                        <a:pt x="879" y="341"/>
                        <a:pt x="724" y="498"/>
                      </a:cubicBezTo>
                      <a:cubicBezTo>
                        <a:pt x="879" y="341"/>
                        <a:pt x="1001" y="170"/>
                        <a:pt x="1088" y="0"/>
                      </a:cubicBezTo>
                      <a:cubicBezTo>
                        <a:pt x="1088" y="0"/>
                        <a:pt x="1088" y="0"/>
                        <a:pt x="1088" y="0"/>
                      </a:cubicBezTo>
                    </a:path>
                  </a:pathLst>
                </a:custGeom>
                <a:solidFill>
                  <a:srgbClr val="C6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42">
                  <a:extLst>
                    <a:ext uri="{FF2B5EF4-FFF2-40B4-BE49-F238E27FC236}">
                      <a16:creationId xmlns:a16="http://schemas.microsoft.com/office/drawing/2014/main" id="{672BAD11-B21E-40D6-892D-7F7B91FE3F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1925" y="2493963"/>
                  <a:ext cx="317500" cy="171450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0" y="186"/>
                    </a:cxn>
                    <a:cxn ang="0">
                      <a:pos x="0" y="186"/>
                    </a:cxn>
                    <a:cxn ang="0">
                      <a:pos x="344" y="0"/>
                    </a:cxn>
                  </a:cxnLst>
                  <a:rect l="0" t="0" r="r" b="b"/>
                  <a:pathLst>
                    <a:path w="344" h="186">
                      <a:moveTo>
                        <a:pt x="344" y="0"/>
                      </a:moveTo>
                      <a:cubicBezTo>
                        <a:pt x="230" y="79"/>
                        <a:pt x="114" y="141"/>
                        <a:pt x="0" y="186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114" y="141"/>
                        <a:pt x="230" y="79"/>
                        <a:pt x="344" y="0"/>
                      </a:cubicBezTo>
                    </a:path>
                  </a:pathLst>
                </a:custGeom>
                <a:solidFill>
                  <a:srgbClr val="2645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14">
                  <a:extLst>
                    <a:ext uri="{FF2B5EF4-FFF2-40B4-BE49-F238E27FC236}">
                      <a16:creationId xmlns:a16="http://schemas.microsoft.com/office/drawing/2014/main" id="{62EA6CF5-C5EE-4A6E-A676-19F5DE9AD8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8023" y="1203327"/>
                  <a:ext cx="541338" cy="539750"/>
                </a:xfrm>
                <a:custGeom>
                  <a:avLst/>
                  <a:gdLst/>
                  <a:ahLst/>
                  <a:cxnLst>
                    <a:cxn ang="0">
                      <a:pos x="0" y="142"/>
                    </a:cxn>
                    <a:cxn ang="0">
                      <a:pos x="233" y="357"/>
                    </a:cxn>
                    <a:cxn ang="0">
                      <a:pos x="452" y="587"/>
                    </a:cxn>
                    <a:cxn ang="0">
                      <a:pos x="573" y="12"/>
                    </a:cxn>
                    <a:cxn ang="0">
                      <a:pos x="0" y="142"/>
                    </a:cxn>
                  </a:cxnLst>
                  <a:rect l="0" t="0" r="r" b="b"/>
                  <a:pathLst>
                    <a:path w="588" h="587">
                      <a:moveTo>
                        <a:pt x="0" y="142"/>
                      </a:moveTo>
                      <a:cubicBezTo>
                        <a:pt x="79" y="210"/>
                        <a:pt x="157" y="281"/>
                        <a:pt x="233" y="357"/>
                      </a:cubicBezTo>
                      <a:cubicBezTo>
                        <a:pt x="310" y="433"/>
                        <a:pt x="383" y="510"/>
                        <a:pt x="452" y="587"/>
                      </a:cubicBezTo>
                      <a:cubicBezTo>
                        <a:pt x="546" y="384"/>
                        <a:pt x="588" y="184"/>
                        <a:pt x="573" y="12"/>
                      </a:cubicBezTo>
                      <a:cubicBezTo>
                        <a:pt x="401" y="0"/>
                        <a:pt x="202" y="45"/>
                        <a:pt x="0" y="142"/>
                      </a:cubicBezTo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025FBA58-8EB3-4C74-8D0E-C2282B71EE7E}"/>
                </a:ext>
              </a:extLst>
            </p:cNvPr>
            <p:cNvSpPr txBox="1">
              <a:spLocks/>
            </p:cNvSpPr>
            <p:nvPr/>
          </p:nvSpPr>
          <p:spPr>
            <a:xfrm>
              <a:off x="3672560" y="3101211"/>
              <a:ext cx="315792" cy="221599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1200" b="0" dirty="0">
                  <a:solidFill>
                    <a:schemeClr val="tx1"/>
                  </a:solidFill>
                  <a:cs typeface="+mn-ea"/>
                  <a:sym typeface="+mn-lt"/>
                </a:rPr>
                <a:t>1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5%</a:t>
              </a:r>
            </a:p>
          </p:txBody>
        </p:sp>
        <p:sp>
          <p:nvSpPr>
            <p:cNvPr id="15" name="Text Placeholder 3">
              <a:extLst>
                <a:ext uri="{FF2B5EF4-FFF2-40B4-BE49-F238E27FC236}">
                  <a16:creationId xmlns:a16="http://schemas.microsoft.com/office/drawing/2014/main" id="{FF4F6577-ACA6-464C-9F25-2F13F54E946F}"/>
                </a:ext>
              </a:extLst>
            </p:cNvPr>
            <p:cNvSpPr txBox="1">
              <a:spLocks/>
            </p:cNvSpPr>
            <p:nvPr/>
          </p:nvSpPr>
          <p:spPr>
            <a:xfrm>
              <a:off x="5228866" y="3020517"/>
              <a:ext cx="423193" cy="29546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1600" b="0" dirty="0">
                  <a:solidFill>
                    <a:schemeClr val="tx1"/>
                  </a:solidFill>
                  <a:cs typeface="+mn-ea"/>
                  <a:sym typeface="+mn-lt"/>
                </a:rPr>
                <a:t>4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5%</a:t>
              </a:r>
            </a:p>
          </p:txBody>
        </p:sp>
        <p:sp>
          <p:nvSpPr>
            <p:cNvPr id="16" name="Text Placeholder 3">
              <a:extLst>
                <a:ext uri="{FF2B5EF4-FFF2-40B4-BE49-F238E27FC236}">
                  <a16:creationId xmlns:a16="http://schemas.microsoft.com/office/drawing/2014/main" id="{34678D29-4734-43CC-9ABD-FB44847BD992}"/>
                </a:ext>
              </a:extLst>
            </p:cNvPr>
            <p:cNvSpPr txBox="1">
              <a:spLocks/>
            </p:cNvSpPr>
            <p:nvPr/>
          </p:nvSpPr>
          <p:spPr>
            <a:xfrm>
              <a:off x="4252547" y="2778531"/>
              <a:ext cx="636392" cy="44319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400" b="0" dirty="0">
                  <a:solidFill>
                    <a:schemeClr val="tx1"/>
                  </a:solidFill>
                  <a:cs typeface="+mn-ea"/>
                  <a:sym typeface="+mn-lt"/>
                </a:rPr>
                <a:t>8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5%</a:t>
              </a:r>
            </a:p>
          </p:txBody>
        </p:sp>
      </p:grpSp>
      <p:sp>
        <p:nvSpPr>
          <p:cNvPr id="17" name="文本框 15">
            <a:extLst>
              <a:ext uri="{FF2B5EF4-FFF2-40B4-BE49-F238E27FC236}">
                <a16:creationId xmlns:a16="http://schemas.microsoft.com/office/drawing/2014/main" id="{31AC325E-7673-4301-BB98-7ABF04E8B932}"/>
              </a:ext>
            </a:extLst>
          </p:cNvPr>
          <p:cNvSpPr txBox="1"/>
          <p:nvPr/>
        </p:nvSpPr>
        <p:spPr>
          <a:xfrm>
            <a:off x="3338405" y="3660398"/>
            <a:ext cx="2587414" cy="192732"/>
          </a:xfrm>
          <a:prstGeom prst="rect">
            <a:avLst/>
          </a:prstGeom>
          <a:noFill/>
        </p:spPr>
        <p:txBody>
          <a:bodyPr wrap="square" rtlCol="0" anchor="ctr" anchorCtr="1">
            <a:normAutofit fontScale="40000" lnSpcReduction="20000"/>
          </a:bodyPr>
          <a:lstStyle/>
          <a:p>
            <a:pPr algn="ctr"/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The title text is preset</a:t>
            </a:r>
          </a:p>
        </p:txBody>
      </p:sp>
      <p:sp>
        <p:nvSpPr>
          <p:cNvPr id="18" name="文本框 16">
            <a:extLst>
              <a:ext uri="{FF2B5EF4-FFF2-40B4-BE49-F238E27FC236}">
                <a16:creationId xmlns:a16="http://schemas.microsoft.com/office/drawing/2014/main" id="{96DE404A-3176-4952-98B4-2BAB04F78899}"/>
              </a:ext>
            </a:extLst>
          </p:cNvPr>
          <p:cNvSpPr txBox="1"/>
          <p:nvPr/>
        </p:nvSpPr>
        <p:spPr>
          <a:xfrm>
            <a:off x="3333283" y="3853129"/>
            <a:ext cx="2597658" cy="323507"/>
          </a:xfrm>
          <a:prstGeom prst="rect">
            <a:avLst/>
          </a:prstGeom>
          <a:noFill/>
        </p:spPr>
        <p:txBody>
          <a:bodyPr wrap="square" rtlCol="0" anchor="t" anchorCtr="1">
            <a:normAutofit fontScale="40000" lnSpcReduction="2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cs typeface="+mn-ea"/>
                <a:sym typeface="+mn-lt"/>
              </a:rPr>
              <a:t>This section is displayed as a text layout placeholder (the subject font is recommended).</a:t>
            </a:r>
            <a:r>
              <a:rPr lang="zh-CN" altLang="en-US" sz="1100">
                <a:cs typeface="+mn-ea"/>
                <a:sym typeface="+mn-lt"/>
              </a:rPr>
              <a:t>）。</a:t>
            </a:r>
            <a:endParaRPr lang="en-US" altLang="zh-CN" sz="110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>
                <a:cs typeface="+mn-ea"/>
                <a:sym typeface="+mn-lt"/>
              </a:rPr>
              <a:t>as</a:t>
            </a:r>
            <a:r>
              <a:rPr lang="zh-CN" altLang="en-US" sz="1100" dirty="0">
                <a:cs typeface="+mn-ea"/>
                <a:sym typeface="+mn-lt"/>
              </a:rPr>
              <a:t>To change, adjust under the (Format Shape) menu (text options).</a:t>
            </a:r>
          </a:p>
        </p:txBody>
      </p:sp>
    </p:spTree>
    <p:extLst>
      <p:ext uri="{BB962C8B-B14F-4D97-AF65-F5344CB8AC3E}">
        <p14:creationId xmlns:p14="http://schemas.microsoft.com/office/powerpoint/2010/main" val="368729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45887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template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459">
            <a:off x="2313236" y="293442"/>
            <a:ext cx="4166407" cy="329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9"/>
          <p:cNvSpPr txBox="1"/>
          <p:nvPr/>
        </p:nvSpPr>
        <p:spPr>
          <a:xfrm>
            <a:off x="3407322" y="1492424"/>
            <a:ext cx="1978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Add text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6" y="1943414"/>
            <a:ext cx="2766605" cy="345575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59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973</Words>
  <Application>Microsoft Office PowerPoint</Application>
  <PresentationFormat>自定义</PresentationFormat>
  <Paragraphs>170</Paragraphs>
  <Slides>25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方正卡通简体</vt:lpstr>
      <vt:lpstr>微软雅黑</vt:lpstr>
      <vt:lpstr>Arial</vt:lpstr>
      <vt:lpstr>Calibri</vt:lpstr>
      <vt:lpstr>www.jpppt.com</vt:lpstr>
      <vt:lpstr>www.freeppt7.com</vt:lpstr>
      <vt:lpstr>1_www.jpppt.com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99</cp:revision>
  <dcterms:created xsi:type="dcterms:W3CDTF">2015-12-23T06:03:53Z</dcterms:created>
  <dcterms:modified xsi:type="dcterms:W3CDTF">2021-07-12T01:26:43Z</dcterms:modified>
</cp:coreProperties>
</file>