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8"/>
  </p:notesMasterIdLst>
  <p:sldIdLst>
    <p:sldId id="470" r:id="rId3"/>
    <p:sldId id="471" r:id="rId4"/>
    <p:sldId id="353" r:id="rId5"/>
    <p:sldId id="352" r:id="rId6"/>
    <p:sldId id="472" r:id="rId7"/>
    <p:sldId id="475" r:id="rId8"/>
    <p:sldId id="473" r:id="rId9"/>
    <p:sldId id="479" r:id="rId10"/>
    <p:sldId id="476" r:id="rId11"/>
    <p:sldId id="477" r:id="rId12"/>
    <p:sldId id="478" r:id="rId13"/>
    <p:sldId id="480" r:id="rId14"/>
    <p:sldId id="481" r:id="rId15"/>
    <p:sldId id="474" r:id="rId16"/>
    <p:sldId id="482" r:id="rId17"/>
    <p:sldId id="483" r:id="rId18"/>
    <p:sldId id="484" r:id="rId19"/>
    <p:sldId id="485" r:id="rId20"/>
    <p:sldId id="487" r:id="rId21"/>
    <p:sldId id="488" r:id="rId22"/>
    <p:sldId id="490" r:id="rId23"/>
    <p:sldId id="491" r:id="rId24"/>
    <p:sldId id="492" r:id="rId25"/>
    <p:sldId id="493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696"/>
    <a:srgbClr val="71AFA0"/>
    <a:srgbClr val="EFB0B0"/>
    <a:srgbClr val="EE7962"/>
    <a:srgbClr val="84BAAD"/>
    <a:srgbClr val="72A87C"/>
    <a:srgbClr val="00555C"/>
    <a:srgbClr val="0A5D65"/>
    <a:srgbClr val="00AB7F"/>
    <a:srgbClr val="EF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68" d="100"/>
          <a:sy n="68" d="100"/>
        </p:scale>
        <p:origin x="912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71AFA0"/>
              </a:solidFill>
            </c:spPr>
            <c:extLst>
              <c:ext xmlns:c16="http://schemas.microsoft.com/office/drawing/2014/chart" uri="{C3380CC4-5D6E-409C-BE32-E72D297353CC}">
                <c16:uniqueId val="{00000001-8D84-47D4-9ABC-0DDCB9F2C6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D84-47D4-9ABC-0DDCB9F2C67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84-47D4-9ABC-0DDCB9F2C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EA9696"/>
              </a:solidFill>
            </c:spPr>
            <c:extLst>
              <c:ext xmlns:c16="http://schemas.microsoft.com/office/drawing/2014/chart" uri="{C3380CC4-5D6E-409C-BE32-E72D297353CC}">
                <c16:uniqueId val="{00000001-B564-41EB-9C99-57995DAAE7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564-41EB-9C99-57995DAAE7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4-41EB-9C99-57995DAAE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71AFA0"/>
              </a:solidFill>
            </c:spPr>
            <c:extLst>
              <c:ext xmlns:c16="http://schemas.microsoft.com/office/drawing/2014/chart" uri="{C3380CC4-5D6E-409C-BE32-E72D297353CC}">
                <c16:uniqueId val="{00000001-6A4F-4750-92D8-2D477100279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A4F-4750-92D8-2D47710027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F-4750-92D8-2D4771002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EA9696"/>
              </a:solidFill>
            </c:spPr>
            <c:extLst>
              <c:ext xmlns:c16="http://schemas.microsoft.com/office/drawing/2014/chart" uri="{C3380CC4-5D6E-409C-BE32-E72D297353CC}">
                <c16:uniqueId val="{00000001-A2FD-465A-B8E3-C79FE338C98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2FD-465A-B8E3-C79FE338C98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FD-465A-B8E3-C79FE338C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8-4DAD-B746-CD4ADB89A7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A969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8-4DAD-B746-CD4ADB89A7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1AF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8-4DAD-B746-CD4ADB89A7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2831616"/>
        <c:axId val="422833152"/>
      </c:barChart>
      <c:catAx>
        <c:axId val="42283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22833152"/>
        <c:crosses val="autoZero"/>
        <c:auto val="1"/>
        <c:lblAlgn val="ctr"/>
        <c:lblOffset val="100"/>
        <c:noMultiLvlLbl val="0"/>
      </c:catAx>
      <c:valAx>
        <c:axId val="42283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28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3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0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34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1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85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1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61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4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86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393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05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34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435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217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7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93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46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4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90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2021/7/15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2021/7/15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4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9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33419" y="674115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763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07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06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34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1ppt.com/moban/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6859099" y="1548334"/>
            <a:ext cx="2880068" cy="256335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56762" y="963887"/>
            <a:ext cx="1707306" cy="5357873"/>
            <a:chOff x="4533480" y="682287"/>
            <a:chExt cx="1707306" cy="5357873"/>
          </a:xfrm>
        </p:grpSpPr>
        <p:sp>
          <p:nvSpPr>
            <p:cNvPr id="17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02122" y="1297959"/>
              <a:ext cx="738664" cy="22159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eaVert"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dirty="0">
                  <a:solidFill>
                    <a:srgbClr val="71AFA0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Free </a:t>
              </a:r>
            </a:p>
          </p:txBody>
        </p:sp>
        <p:sp>
          <p:nvSpPr>
            <p:cNvPr id="19" name="1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33480" y="682287"/>
              <a:ext cx="738664" cy="53578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vert="eaVert"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dirty="0">
                  <a:solidFill>
                    <a:srgbClr val="EA9696"/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PPT templates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94799" y="1079105"/>
            <a:ext cx="442671" cy="5036233"/>
            <a:chOff x="6576060" y="810663"/>
            <a:chExt cx="442671" cy="5036233"/>
          </a:xfrm>
        </p:grpSpPr>
        <p:sp>
          <p:nvSpPr>
            <p:cNvPr id="23" name="矩形 22"/>
            <p:cNvSpPr/>
            <p:nvPr/>
          </p:nvSpPr>
          <p:spPr>
            <a:xfrm>
              <a:off x="6576060" y="1798320"/>
              <a:ext cx="396240" cy="230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  <p:sp>
          <p:nvSpPr>
            <p:cNvPr id="24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57121" y="810663"/>
              <a:ext cx="261610" cy="5036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dirty="0">
                  <a:solidFill>
                    <a:srgbClr val="71AFA0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30318" y="392440"/>
            <a:ext cx="1617582" cy="83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9000" b="0" kern="12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3600" dirty="0">
                <a:solidFill>
                  <a:srgbClr val="71AFA0"/>
                </a:solidFill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lang="en-US" altLang="zh-CN" sz="3600" dirty="0">
                <a:solidFill>
                  <a:srgbClr val="EA9696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lang="en-US" altLang="zh-CN" sz="3600" dirty="0">
                <a:solidFill>
                  <a:srgbClr val="71AFA0"/>
                </a:solidFill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en-US" altLang="zh-CN" sz="3600" dirty="0">
                <a:solidFill>
                  <a:srgbClr val="EA9696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id-ID" sz="3600" dirty="0">
              <a:solidFill>
                <a:srgbClr val="EA969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8609684" y="5788087"/>
            <a:ext cx="2845218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rgbClr val="EA9696"/>
                </a:solidFill>
                <a:cs typeface="+mn-ea"/>
                <a:sym typeface="+mn-lt"/>
              </a:rPr>
              <a:t>speech:</a:t>
            </a:r>
            <a:r>
              <a:rPr lang="en-US" altLang="zh-CN" sz="1800" b="0" dirty="0">
                <a:solidFill>
                  <a:srgbClr val="71AFA0"/>
                </a:solidFill>
                <a:cs typeface="+mn-ea"/>
                <a:sym typeface="+mn-lt"/>
              </a:rPr>
              <a:t>jpppt.com</a:t>
            </a:r>
            <a:endParaRPr lang="zh-CN" altLang="en-US" sz="1800" b="0" dirty="0">
              <a:solidFill>
                <a:srgbClr val="71AFA0"/>
              </a:solidFill>
              <a:cs typeface="+mn-ea"/>
              <a:sym typeface="+mn-lt"/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9156772" y="5824768"/>
            <a:ext cx="289356" cy="29057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4="http://schemas.microsoft.com/office/drawing/2010/main"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92809" y="2069785"/>
            <a:ext cx="5358424" cy="4095462"/>
            <a:chOff x="1175672" y="1121802"/>
            <a:chExt cx="5198938" cy="3482146"/>
          </a:xfrm>
        </p:grpSpPr>
        <p:sp>
          <p:nvSpPr>
            <p:cNvPr id="20" name="矩形 19"/>
            <p:cNvSpPr/>
            <p:nvPr/>
          </p:nvSpPr>
          <p:spPr>
            <a:xfrm>
              <a:off x="4632991" y="2867768"/>
              <a:ext cx="1741619" cy="1736180"/>
            </a:xfrm>
            <a:prstGeom prst="rect">
              <a:avLst/>
            </a:prstGeom>
            <a:solidFill>
              <a:srgbClr val="EA969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0774" tIns="50388" rIns="100774" bIns="50388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rgbClr val="F9F9F9"/>
                  </a:solidFill>
                  <a:cs typeface="+mn-ea"/>
                  <a:sym typeface="+mn-lt"/>
                </a:rPr>
                <a:t>title</a:t>
              </a:r>
              <a:endParaRPr lang="en-US" altLang="zh-CN" sz="1600" kern="0" dirty="0">
                <a:solidFill>
                  <a:srgbClr val="F9F9F9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500" kern="0" dirty="0">
                  <a:solidFill>
                    <a:srgbClr val="F9F9F9"/>
                  </a:solidFill>
                  <a:cs typeface="+mn-ea"/>
                  <a:sym typeface="+mn-lt"/>
                </a:rPr>
                <a:t>Click To Add Content</a:t>
              </a:r>
              <a:endParaRPr lang="en-US" altLang="zh-CN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912829" y="1121802"/>
              <a:ext cx="3461781" cy="173618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0774" tIns="50388" rIns="100774" bIns="50388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75672" y="1141379"/>
              <a:ext cx="1737157" cy="1736180"/>
            </a:xfrm>
            <a:prstGeom prst="rect">
              <a:avLst/>
            </a:prstGeom>
            <a:solidFill>
              <a:srgbClr val="71AF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0774" tIns="50388" rIns="100774" bIns="50388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600" kern="0" dirty="0">
                  <a:solidFill>
                    <a:srgbClr val="F9F9F9"/>
                  </a:solidFill>
                  <a:cs typeface="+mn-ea"/>
                  <a:sym typeface="+mn-lt"/>
                </a:rPr>
                <a:t>title</a:t>
              </a:r>
              <a:endParaRPr lang="en-US" altLang="zh-CN" sz="1600" kern="0" dirty="0">
                <a:solidFill>
                  <a:srgbClr val="F9F9F9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500" kern="0" dirty="0">
                  <a:solidFill>
                    <a:srgbClr val="F9F9F9"/>
                  </a:solidFill>
                  <a:cs typeface="+mn-ea"/>
                  <a:sym typeface="+mn-lt"/>
                </a:rPr>
                <a:t>Click To Add Content</a:t>
              </a:r>
              <a:endParaRPr lang="en-US" altLang="zh-CN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75672" y="2867768"/>
              <a:ext cx="3462940" cy="1736180"/>
            </a:xfrm>
            <a:prstGeom prst="rect">
              <a:avLst/>
            </a:prstGeom>
            <a:blipFill>
              <a:blip r:embed="rId4"/>
              <a:tile tx="-635000" ty="0" sx="28000" sy="28000" flip="none" algn="ctr"/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0774" tIns="50388" rIns="100774" bIns="50388" anchor="ctr"/>
            <a:lstStyle/>
            <a:p>
              <a:pPr algn="ctr">
                <a:lnSpc>
                  <a:spcPct val="130000"/>
                </a:lnSpc>
                <a:defRPr/>
              </a:pPr>
              <a:endParaRPr lang="zh-CN" altLang="en-US" sz="1500" kern="0" dirty="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9"/>
          <p:cNvSpPr txBox="1"/>
          <p:nvPr/>
        </p:nvSpPr>
        <p:spPr>
          <a:xfrm>
            <a:off x="1560104" y="2092810"/>
            <a:ext cx="3579700" cy="4095462"/>
          </a:xfrm>
          <a:prstGeom prst="rect">
            <a:avLst/>
          </a:prstGeom>
          <a:noFill/>
        </p:spPr>
        <p:txBody>
          <a:bodyPr wrap="square" lIns="0" tIns="0" rIns="91420" bIns="0" numCol="2" spcCol="274258" rtlCol="0">
            <a:no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Relevant and in line with the overall language style, the language description as simple and vivid as possible.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Try to keep the number of words per slide on the page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within the word, according to statistics per page slide the best control in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within minutes.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Relevant and in line with the overall language style, the language description as simple and vivid as possible.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endParaRPr lang="en-US" altLang="zh-CN" sz="12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Try to keep the number of words per slide on the page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within the word, according to statistics per page slide the best control in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within minutes.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5" y="657384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template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79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19749" y="2258476"/>
            <a:ext cx="3459152" cy="3426764"/>
            <a:chOff x="1169122" y="2070728"/>
            <a:chExt cx="3571833" cy="3538392"/>
          </a:xfrm>
        </p:grpSpPr>
        <p:grpSp>
          <p:nvGrpSpPr>
            <p:cNvPr id="39" name="Group 4"/>
            <p:cNvGrpSpPr/>
            <p:nvPr/>
          </p:nvGrpSpPr>
          <p:grpSpPr>
            <a:xfrm>
              <a:off x="1174421" y="2329932"/>
              <a:ext cx="1795091" cy="1795091"/>
              <a:chOff x="2036118" y="2447167"/>
              <a:chExt cx="1795091" cy="1795091"/>
            </a:xfrm>
            <a:solidFill>
              <a:schemeClr val="accent1"/>
            </a:solidFill>
          </p:grpSpPr>
          <p:sp>
            <p:nvSpPr>
              <p:cNvPr id="51" name="Oval 2"/>
              <p:cNvSpPr/>
              <p:nvPr/>
            </p:nvSpPr>
            <p:spPr>
              <a:xfrm>
                <a:off x="2036118" y="2447167"/>
                <a:ext cx="1795091" cy="1795091"/>
              </a:xfrm>
              <a:prstGeom prst="ellipse">
                <a:avLst/>
              </a:prstGeom>
              <a:solidFill>
                <a:srgbClr val="EA969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2568928" y="2989450"/>
                <a:ext cx="627870" cy="634424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"/>
            <p:cNvGrpSpPr/>
            <p:nvPr/>
          </p:nvGrpSpPr>
          <p:grpSpPr>
            <a:xfrm>
              <a:off x="2647990" y="2070728"/>
              <a:ext cx="1795091" cy="1795091"/>
              <a:chOff x="3509687" y="2187963"/>
              <a:chExt cx="1795091" cy="1795091"/>
            </a:xfrm>
          </p:grpSpPr>
          <p:sp>
            <p:nvSpPr>
              <p:cNvPr id="49" name="Oval 29"/>
              <p:cNvSpPr/>
              <p:nvPr/>
            </p:nvSpPr>
            <p:spPr>
              <a:xfrm>
                <a:off x="3509687" y="2187963"/>
                <a:ext cx="1795091" cy="1795091"/>
              </a:xfrm>
              <a:prstGeom prst="ellipse">
                <a:avLst/>
              </a:prstGeom>
              <a:solidFill>
                <a:srgbClr val="71AFA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4156075" y="2784979"/>
                <a:ext cx="503249" cy="560296"/>
              </a:xfrm>
              <a:custGeom>
                <a:avLst/>
                <a:gdLst>
                  <a:gd name="T0" fmla="*/ 1146 w 1181"/>
                  <a:gd name="T1" fmla="*/ 102 h 1315"/>
                  <a:gd name="T2" fmla="*/ 591 w 1181"/>
                  <a:gd name="T3" fmla="*/ 0 h 1315"/>
                  <a:gd name="T4" fmla="*/ 35 w 1181"/>
                  <a:gd name="T5" fmla="*/ 102 h 1315"/>
                  <a:gd name="T6" fmla="*/ 1 w 1181"/>
                  <a:gd name="T7" fmla="*/ 165 h 1315"/>
                  <a:gd name="T8" fmla="*/ 80 w 1181"/>
                  <a:gd name="T9" fmla="*/ 582 h 1315"/>
                  <a:gd name="T10" fmla="*/ 243 w 1181"/>
                  <a:gd name="T11" fmla="*/ 952 h 1315"/>
                  <a:gd name="T12" fmla="*/ 547 w 1181"/>
                  <a:gd name="T13" fmla="*/ 1300 h 1315"/>
                  <a:gd name="T14" fmla="*/ 591 w 1181"/>
                  <a:gd name="T15" fmla="*/ 1315 h 1315"/>
                  <a:gd name="T16" fmla="*/ 634 w 1181"/>
                  <a:gd name="T17" fmla="*/ 1300 h 1315"/>
                  <a:gd name="T18" fmla="*/ 938 w 1181"/>
                  <a:gd name="T19" fmla="*/ 952 h 1315"/>
                  <a:gd name="T20" fmla="*/ 1101 w 1181"/>
                  <a:gd name="T21" fmla="*/ 582 h 1315"/>
                  <a:gd name="T22" fmla="*/ 1180 w 1181"/>
                  <a:gd name="T23" fmla="*/ 165 h 1315"/>
                  <a:gd name="T24" fmla="*/ 1146 w 1181"/>
                  <a:gd name="T25" fmla="*/ 102 h 1315"/>
                  <a:gd name="T26" fmla="*/ 852 w 1181"/>
                  <a:gd name="T27" fmla="*/ 443 h 1315"/>
                  <a:gd name="T28" fmla="*/ 541 w 1181"/>
                  <a:gd name="T29" fmla="*/ 754 h 1315"/>
                  <a:gd name="T30" fmla="*/ 507 w 1181"/>
                  <a:gd name="T31" fmla="*/ 768 h 1315"/>
                  <a:gd name="T32" fmla="*/ 473 w 1181"/>
                  <a:gd name="T33" fmla="*/ 754 h 1315"/>
                  <a:gd name="T34" fmla="*/ 329 w 1181"/>
                  <a:gd name="T35" fmla="*/ 610 h 1315"/>
                  <a:gd name="T36" fmla="*/ 329 w 1181"/>
                  <a:gd name="T37" fmla="*/ 543 h 1315"/>
                  <a:gd name="T38" fmla="*/ 357 w 1181"/>
                  <a:gd name="T39" fmla="*/ 515 h 1315"/>
                  <a:gd name="T40" fmla="*/ 391 w 1181"/>
                  <a:gd name="T41" fmla="*/ 501 h 1315"/>
                  <a:gd name="T42" fmla="*/ 424 w 1181"/>
                  <a:gd name="T43" fmla="*/ 515 h 1315"/>
                  <a:gd name="T44" fmla="*/ 507 w 1181"/>
                  <a:gd name="T45" fmla="*/ 597 h 1315"/>
                  <a:gd name="T46" fmla="*/ 756 w 1181"/>
                  <a:gd name="T47" fmla="*/ 348 h 1315"/>
                  <a:gd name="T48" fmla="*/ 790 w 1181"/>
                  <a:gd name="T49" fmla="*/ 334 h 1315"/>
                  <a:gd name="T50" fmla="*/ 824 w 1181"/>
                  <a:gd name="T51" fmla="*/ 348 h 1315"/>
                  <a:gd name="T52" fmla="*/ 852 w 1181"/>
                  <a:gd name="T53" fmla="*/ 376 h 1315"/>
                  <a:gd name="T54" fmla="*/ 852 w 1181"/>
                  <a:gd name="T55" fmla="*/ 443 h 1315"/>
                  <a:gd name="T56" fmla="*/ 852 w 1181"/>
                  <a:gd name="T57" fmla="*/ 443 h 1315"/>
                  <a:gd name="T58" fmla="*/ 852 w 1181"/>
                  <a:gd name="T59" fmla="*/ 443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81" h="1315">
                    <a:moveTo>
                      <a:pt x="1146" y="102"/>
                    </a:moveTo>
                    <a:cubicBezTo>
                      <a:pt x="1139" y="98"/>
                      <a:pt x="974" y="0"/>
                      <a:pt x="591" y="0"/>
                    </a:cubicBezTo>
                    <a:cubicBezTo>
                      <a:pt x="207" y="0"/>
                      <a:pt x="42" y="98"/>
                      <a:pt x="35" y="102"/>
                    </a:cubicBezTo>
                    <a:cubicBezTo>
                      <a:pt x="13" y="116"/>
                      <a:pt x="0" y="140"/>
                      <a:pt x="1" y="165"/>
                    </a:cubicBezTo>
                    <a:cubicBezTo>
                      <a:pt x="1" y="173"/>
                      <a:pt x="10" y="353"/>
                      <a:pt x="80" y="582"/>
                    </a:cubicBezTo>
                    <a:cubicBezTo>
                      <a:pt x="122" y="717"/>
                      <a:pt x="176" y="841"/>
                      <a:pt x="243" y="952"/>
                    </a:cubicBezTo>
                    <a:cubicBezTo>
                      <a:pt x="326" y="1091"/>
                      <a:pt x="429" y="1208"/>
                      <a:pt x="547" y="1300"/>
                    </a:cubicBezTo>
                    <a:cubicBezTo>
                      <a:pt x="560" y="1310"/>
                      <a:pt x="575" y="1315"/>
                      <a:pt x="591" y="1315"/>
                    </a:cubicBezTo>
                    <a:cubicBezTo>
                      <a:pt x="606" y="1315"/>
                      <a:pt x="621" y="1310"/>
                      <a:pt x="634" y="1300"/>
                    </a:cubicBezTo>
                    <a:cubicBezTo>
                      <a:pt x="752" y="1208"/>
                      <a:pt x="855" y="1091"/>
                      <a:pt x="938" y="952"/>
                    </a:cubicBezTo>
                    <a:cubicBezTo>
                      <a:pt x="1005" y="841"/>
                      <a:pt x="1059" y="717"/>
                      <a:pt x="1101" y="582"/>
                    </a:cubicBezTo>
                    <a:cubicBezTo>
                      <a:pt x="1171" y="353"/>
                      <a:pt x="1180" y="173"/>
                      <a:pt x="1180" y="165"/>
                    </a:cubicBezTo>
                    <a:cubicBezTo>
                      <a:pt x="1181" y="140"/>
                      <a:pt x="1168" y="116"/>
                      <a:pt x="1146" y="102"/>
                    </a:cubicBezTo>
                    <a:close/>
                    <a:moveTo>
                      <a:pt x="852" y="443"/>
                    </a:moveTo>
                    <a:cubicBezTo>
                      <a:pt x="541" y="754"/>
                      <a:pt x="541" y="754"/>
                      <a:pt x="541" y="754"/>
                    </a:cubicBezTo>
                    <a:cubicBezTo>
                      <a:pt x="532" y="763"/>
                      <a:pt x="520" y="768"/>
                      <a:pt x="507" y="768"/>
                    </a:cubicBezTo>
                    <a:cubicBezTo>
                      <a:pt x="494" y="768"/>
                      <a:pt x="482" y="763"/>
                      <a:pt x="473" y="754"/>
                    </a:cubicBezTo>
                    <a:cubicBezTo>
                      <a:pt x="329" y="610"/>
                      <a:pt x="329" y="610"/>
                      <a:pt x="329" y="610"/>
                    </a:cubicBezTo>
                    <a:cubicBezTo>
                      <a:pt x="311" y="591"/>
                      <a:pt x="311" y="561"/>
                      <a:pt x="329" y="543"/>
                    </a:cubicBezTo>
                    <a:cubicBezTo>
                      <a:pt x="357" y="515"/>
                      <a:pt x="357" y="515"/>
                      <a:pt x="357" y="515"/>
                    </a:cubicBezTo>
                    <a:cubicBezTo>
                      <a:pt x="366" y="506"/>
                      <a:pt x="378" y="501"/>
                      <a:pt x="391" y="501"/>
                    </a:cubicBezTo>
                    <a:cubicBezTo>
                      <a:pt x="403" y="501"/>
                      <a:pt x="415" y="506"/>
                      <a:pt x="424" y="515"/>
                    </a:cubicBezTo>
                    <a:cubicBezTo>
                      <a:pt x="507" y="597"/>
                      <a:pt x="507" y="597"/>
                      <a:pt x="507" y="597"/>
                    </a:cubicBezTo>
                    <a:cubicBezTo>
                      <a:pt x="756" y="348"/>
                      <a:pt x="756" y="348"/>
                      <a:pt x="756" y="348"/>
                    </a:cubicBezTo>
                    <a:cubicBezTo>
                      <a:pt x="765" y="339"/>
                      <a:pt x="777" y="334"/>
                      <a:pt x="790" y="334"/>
                    </a:cubicBezTo>
                    <a:cubicBezTo>
                      <a:pt x="803" y="334"/>
                      <a:pt x="815" y="339"/>
                      <a:pt x="824" y="348"/>
                    </a:cubicBezTo>
                    <a:cubicBezTo>
                      <a:pt x="852" y="376"/>
                      <a:pt x="852" y="376"/>
                      <a:pt x="852" y="376"/>
                    </a:cubicBezTo>
                    <a:cubicBezTo>
                      <a:pt x="870" y="395"/>
                      <a:pt x="870" y="425"/>
                      <a:pt x="852" y="443"/>
                    </a:cubicBezTo>
                    <a:close/>
                    <a:moveTo>
                      <a:pt x="852" y="443"/>
                    </a:moveTo>
                    <a:cubicBezTo>
                      <a:pt x="852" y="443"/>
                      <a:pt x="852" y="443"/>
                      <a:pt x="852" y="4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</p:grpSp>
        <p:sp>
          <p:nvSpPr>
            <p:cNvPr id="41" name="Oval 13"/>
            <p:cNvSpPr/>
            <p:nvPr/>
          </p:nvSpPr>
          <p:spPr>
            <a:xfrm>
              <a:off x="2057494" y="3275708"/>
              <a:ext cx="1795091" cy="179509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2" name="Group 59"/>
            <p:cNvGrpSpPr/>
            <p:nvPr/>
          </p:nvGrpSpPr>
          <p:grpSpPr>
            <a:xfrm>
              <a:off x="2569938" y="3915457"/>
              <a:ext cx="778865" cy="508197"/>
              <a:chOff x="4357688" y="4635500"/>
              <a:chExt cx="447675" cy="292101"/>
            </a:xfrm>
            <a:solidFill>
              <a:schemeClr val="bg1"/>
            </a:solidFill>
            <a:effectLst/>
          </p:grpSpPr>
          <p:sp>
            <p:nvSpPr>
              <p:cNvPr id="44" name="Freeform 14"/>
              <p:cNvSpPr>
                <a:spLocks noEditPoints="1"/>
              </p:cNvSpPr>
              <p:nvPr/>
            </p:nvSpPr>
            <p:spPr bwMode="auto">
              <a:xfrm>
                <a:off x="4357688" y="4764088"/>
                <a:ext cx="112713" cy="152400"/>
              </a:xfrm>
              <a:custGeom>
                <a:avLst/>
                <a:gdLst>
                  <a:gd name="T0" fmla="*/ 24 w 29"/>
                  <a:gd name="T1" fmla="*/ 0 h 39"/>
                  <a:gd name="T2" fmla="*/ 5 w 29"/>
                  <a:gd name="T3" fmla="*/ 0 h 39"/>
                  <a:gd name="T4" fmla="*/ 0 w 29"/>
                  <a:gd name="T5" fmla="*/ 5 h 39"/>
                  <a:gd name="T6" fmla="*/ 0 w 29"/>
                  <a:gd name="T7" fmla="*/ 34 h 39"/>
                  <a:gd name="T8" fmla="*/ 5 w 29"/>
                  <a:gd name="T9" fmla="*/ 39 h 39"/>
                  <a:gd name="T10" fmla="*/ 24 w 29"/>
                  <a:gd name="T11" fmla="*/ 39 h 39"/>
                  <a:gd name="T12" fmla="*/ 29 w 29"/>
                  <a:gd name="T13" fmla="*/ 34 h 39"/>
                  <a:gd name="T14" fmla="*/ 29 w 29"/>
                  <a:gd name="T15" fmla="*/ 5 h 39"/>
                  <a:gd name="T16" fmla="*/ 24 w 29"/>
                  <a:gd name="T17" fmla="*/ 0 h 39"/>
                  <a:gd name="T18" fmla="*/ 19 w 29"/>
                  <a:gd name="T19" fmla="*/ 34 h 39"/>
                  <a:gd name="T20" fmla="*/ 15 w 29"/>
                  <a:gd name="T21" fmla="*/ 30 h 39"/>
                  <a:gd name="T22" fmla="*/ 19 w 29"/>
                  <a:gd name="T23" fmla="*/ 27 h 39"/>
                  <a:gd name="T24" fmla="*/ 23 w 29"/>
                  <a:gd name="T25" fmla="*/ 30 h 39"/>
                  <a:gd name="T26" fmla="*/ 19 w 29"/>
                  <a:gd name="T2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9">
                    <a:moveTo>
                      <a:pt x="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7" y="39"/>
                      <a:pt x="29" y="37"/>
                      <a:pt x="29" y="3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3"/>
                      <a:pt x="27" y="0"/>
                      <a:pt x="24" y="0"/>
                    </a:cubicBezTo>
                    <a:close/>
                    <a:moveTo>
                      <a:pt x="19" y="34"/>
                    </a:moveTo>
                    <a:cubicBezTo>
                      <a:pt x="17" y="34"/>
                      <a:pt x="15" y="33"/>
                      <a:pt x="15" y="30"/>
                    </a:cubicBezTo>
                    <a:cubicBezTo>
                      <a:pt x="15" y="28"/>
                      <a:pt x="17" y="27"/>
                      <a:pt x="19" y="27"/>
                    </a:cubicBezTo>
                    <a:cubicBezTo>
                      <a:pt x="21" y="27"/>
                      <a:pt x="23" y="28"/>
                      <a:pt x="23" y="30"/>
                    </a:cubicBezTo>
                    <a:cubicBezTo>
                      <a:pt x="23" y="33"/>
                      <a:pt x="21" y="34"/>
                      <a:pt x="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4481513" y="4767263"/>
                <a:ext cx="323850" cy="160338"/>
              </a:xfrm>
              <a:custGeom>
                <a:avLst/>
                <a:gdLst>
                  <a:gd name="T0" fmla="*/ 0 w 84"/>
                  <a:gd name="T1" fmla="*/ 31 h 41"/>
                  <a:gd name="T2" fmla="*/ 0 w 84"/>
                  <a:gd name="T3" fmla="*/ 7 h 41"/>
                  <a:gd name="T4" fmla="*/ 19 w 84"/>
                  <a:gd name="T5" fmla="*/ 2 h 41"/>
                  <a:gd name="T6" fmla="*/ 39 w 84"/>
                  <a:gd name="T7" fmla="*/ 14 h 41"/>
                  <a:gd name="T8" fmla="*/ 41 w 84"/>
                  <a:gd name="T9" fmla="*/ 29 h 41"/>
                  <a:gd name="T10" fmla="*/ 26 w 84"/>
                  <a:gd name="T11" fmla="*/ 24 h 41"/>
                  <a:gd name="T12" fmla="*/ 40 w 84"/>
                  <a:gd name="T13" fmla="*/ 30 h 41"/>
                  <a:gd name="T14" fmla="*/ 52 w 84"/>
                  <a:gd name="T15" fmla="*/ 18 h 41"/>
                  <a:gd name="T16" fmla="*/ 68 w 84"/>
                  <a:gd name="T17" fmla="*/ 10 h 41"/>
                  <a:gd name="T18" fmla="*/ 78 w 84"/>
                  <a:gd name="T19" fmla="*/ 20 h 41"/>
                  <a:gd name="T20" fmla="*/ 54 w 84"/>
                  <a:gd name="T21" fmla="*/ 36 h 41"/>
                  <a:gd name="T22" fmla="*/ 30 w 84"/>
                  <a:gd name="T23" fmla="*/ 37 h 41"/>
                  <a:gd name="T24" fmla="*/ 0 w 84"/>
                  <a:gd name="T25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1">
                    <a:moveTo>
                      <a:pt x="0" y="31"/>
                    </a:moveTo>
                    <a:cubicBezTo>
                      <a:pt x="0" y="23"/>
                      <a:pt x="0" y="15"/>
                      <a:pt x="0" y="7"/>
                    </a:cubicBezTo>
                    <a:cubicBezTo>
                      <a:pt x="7" y="1"/>
                      <a:pt x="12" y="0"/>
                      <a:pt x="19" y="2"/>
                    </a:cubicBezTo>
                    <a:cubicBezTo>
                      <a:pt x="27" y="5"/>
                      <a:pt x="26" y="10"/>
                      <a:pt x="39" y="14"/>
                    </a:cubicBezTo>
                    <a:cubicBezTo>
                      <a:pt x="55" y="18"/>
                      <a:pt x="51" y="29"/>
                      <a:pt x="41" y="29"/>
                    </a:cubicBezTo>
                    <a:cubicBezTo>
                      <a:pt x="35" y="28"/>
                      <a:pt x="32" y="28"/>
                      <a:pt x="26" y="24"/>
                    </a:cubicBezTo>
                    <a:cubicBezTo>
                      <a:pt x="29" y="27"/>
                      <a:pt x="34" y="30"/>
                      <a:pt x="40" y="30"/>
                    </a:cubicBezTo>
                    <a:cubicBezTo>
                      <a:pt x="50" y="31"/>
                      <a:pt x="54" y="26"/>
                      <a:pt x="52" y="18"/>
                    </a:cubicBezTo>
                    <a:cubicBezTo>
                      <a:pt x="59" y="15"/>
                      <a:pt x="62" y="13"/>
                      <a:pt x="68" y="10"/>
                    </a:cubicBezTo>
                    <a:cubicBezTo>
                      <a:pt x="76" y="6"/>
                      <a:pt x="84" y="13"/>
                      <a:pt x="78" y="20"/>
                    </a:cubicBezTo>
                    <a:cubicBezTo>
                      <a:pt x="75" y="22"/>
                      <a:pt x="59" y="33"/>
                      <a:pt x="54" y="36"/>
                    </a:cubicBezTo>
                    <a:cubicBezTo>
                      <a:pt x="46" y="41"/>
                      <a:pt x="37" y="41"/>
                      <a:pt x="30" y="37"/>
                    </a:cubicBezTo>
                    <a:cubicBezTo>
                      <a:pt x="22" y="33"/>
                      <a:pt x="13" y="31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4673601" y="4732338"/>
                <a:ext cx="12700" cy="19050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2 w 3"/>
                  <a:gd name="T5" fmla="*/ 4 h 5"/>
                  <a:gd name="T6" fmla="*/ 3 w 3"/>
                  <a:gd name="T7" fmla="*/ 3 h 5"/>
                  <a:gd name="T8" fmla="*/ 2 w 3"/>
                  <a:gd name="T9" fmla="*/ 1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  <p:sp>
            <p:nvSpPr>
              <p:cNvPr id="47" name="Freeform 17"/>
              <p:cNvSpPr>
                <a:spLocks noEditPoints="1"/>
              </p:cNvSpPr>
              <p:nvPr/>
            </p:nvSpPr>
            <p:spPr bwMode="auto">
              <a:xfrm>
                <a:off x="4581526" y="4635500"/>
                <a:ext cx="177800" cy="179388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30 w 46"/>
                  <a:gd name="T11" fmla="*/ 33 h 46"/>
                  <a:gd name="T12" fmla="*/ 24 w 46"/>
                  <a:gd name="T13" fmla="*/ 35 h 46"/>
                  <a:gd name="T14" fmla="*/ 24 w 46"/>
                  <a:gd name="T15" fmla="*/ 38 h 46"/>
                  <a:gd name="T16" fmla="*/ 22 w 46"/>
                  <a:gd name="T17" fmla="*/ 38 h 46"/>
                  <a:gd name="T18" fmla="*/ 22 w 46"/>
                  <a:gd name="T19" fmla="*/ 35 h 46"/>
                  <a:gd name="T20" fmla="*/ 12 w 46"/>
                  <a:gd name="T21" fmla="*/ 27 h 46"/>
                  <a:gd name="T22" fmla="*/ 19 w 46"/>
                  <a:gd name="T23" fmla="*/ 26 h 46"/>
                  <a:gd name="T24" fmla="*/ 22 w 46"/>
                  <a:gd name="T25" fmla="*/ 30 h 46"/>
                  <a:gd name="T26" fmla="*/ 22 w 46"/>
                  <a:gd name="T27" fmla="*/ 24 h 46"/>
                  <a:gd name="T28" fmla="*/ 17 w 46"/>
                  <a:gd name="T29" fmla="*/ 22 h 46"/>
                  <a:gd name="T30" fmla="*/ 15 w 46"/>
                  <a:gd name="T31" fmla="*/ 11 h 46"/>
                  <a:gd name="T32" fmla="*/ 22 w 46"/>
                  <a:gd name="T33" fmla="*/ 9 h 46"/>
                  <a:gd name="T34" fmla="*/ 22 w 46"/>
                  <a:gd name="T35" fmla="*/ 7 h 46"/>
                  <a:gd name="T36" fmla="*/ 24 w 46"/>
                  <a:gd name="T37" fmla="*/ 7 h 46"/>
                  <a:gd name="T38" fmla="*/ 24 w 46"/>
                  <a:gd name="T39" fmla="*/ 9 h 46"/>
                  <a:gd name="T40" fmla="*/ 33 w 46"/>
                  <a:gd name="T41" fmla="*/ 15 h 46"/>
                  <a:gd name="T42" fmla="*/ 26 w 46"/>
                  <a:gd name="T43" fmla="*/ 16 h 46"/>
                  <a:gd name="T44" fmla="*/ 24 w 46"/>
                  <a:gd name="T45" fmla="*/ 14 h 46"/>
                  <a:gd name="T46" fmla="*/ 24 w 46"/>
                  <a:gd name="T47" fmla="*/ 18 h 46"/>
                  <a:gd name="T48" fmla="*/ 31 w 46"/>
                  <a:gd name="T49" fmla="*/ 21 h 46"/>
                  <a:gd name="T50" fmla="*/ 30 w 46"/>
                  <a:gd name="T51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5"/>
                      <a:pt x="10" y="46"/>
                      <a:pt x="23" y="46"/>
                    </a:cubicBezTo>
                    <a:cubicBezTo>
                      <a:pt x="35" y="46"/>
                      <a:pt x="46" y="35"/>
                      <a:pt x="46" y="23"/>
                    </a:cubicBezTo>
                    <a:cubicBezTo>
                      <a:pt x="46" y="10"/>
                      <a:pt x="35" y="0"/>
                      <a:pt x="23" y="0"/>
                    </a:cubicBezTo>
                    <a:close/>
                    <a:moveTo>
                      <a:pt x="30" y="33"/>
                    </a:moveTo>
                    <a:cubicBezTo>
                      <a:pt x="28" y="34"/>
                      <a:pt x="26" y="35"/>
                      <a:pt x="24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7" y="34"/>
                      <a:pt x="13" y="32"/>
                      <a:pt x="12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9" y="23"/>
                      <a:pt x="18" y="23"/>
                      <a:pt x="17" y="22"/>
                    </a:cubicBezTo>
                    <a:cubicBezTo>
                      <a:pt x="13" y="20"/>
                      <a:pt x="12" y="14"/>
                      <a:pt x="15" y="11"/>
                    </a:cubicBezTo>
                    <a:cubicBezTo>
                      <a:pt x="17" y="10"/>
                      <a:pt x="19" y="9"/>
                      <a:pt x="22" y="9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8" y="9"/>
                      <a:pt x="32" y="11"/>
                      <a:pt x="33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5" y="14"/>
                      <a:pt x="24" y="1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8" y="19"/>
                      <a:pt x="30" y="20"/>
                      <a:pt x="31" y="21"/>
                    </a:cubicBezTo>
                    <a:cubicBezTo>
                      <a:pt x="35" y="25"/>
                      <a:pt x="34" y="31"/>
                      <a:pt x="3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4654551" y="4686300"/>
                <a:ext cx="12700" cy="19050"/>
              </a:xfrm>
              <a:custGeom>
                <a:avLst/>
                <a:gdLst>
                  <a:gd name="T0" fmla="*/ 1 w 3"/>
                  <a:gd name="T1" fmla="*/ 4 h 5"/>
                  <a:gd name="T2" fmla="*/ 3 w 3"/>
                  <a:gd name="T3" fmla="*/ 5 h 5"/>
                  <a:gd name="T4" fmla="*/ 3 w 3"/>
                  <a:gd name="T5" fmla="*/ 0 h 5"/>
                  <a:gd name="T6" fmla="*/ 1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4"/>
                    </a:moveTo>
                    <a:cubicBezTo>
                      <a:pt x="1" y="4"/>
                      <a:pt x="2" y="5"/>
                      <a:pt x="3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60"/>
            <p:cNvSpPr>
              <a:spLocks noChangeArrowheads="1"/>
            </p:cNvSpPr>
            <p:nvPr/>
          </p:nvSpPr>
          <p:spPr bwMode="auto">
            <a:xfrm>
              <a:off x="1169122" y="5239277"/>
              <a:ext cx="3571833" cy="3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</a:t>
              </a:r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50361" y="2186337"/>
            <a:ext cx="4152172" cy="3869068"/>
            <a:chOff x="3782676" y="1752363"/>
            <a:chExt cx="4730595" cy="4408055"/>
          </a:xfrm>
        </p:grpSpPr>
        <p:sp>
          <p:nvSpPr>
            <p:cNvPr id="54" name="Rectangle 3"/>
            <p:cNvSpPr/>
            <p:nvPr/>
          </p:nvSpPr>
          <p:spPr>
            <a:xfrm>
              <a:off x="3782676" y="1752363"/>
              <a:ext cx="4730595" cy="1358922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Rectangle 4"/>
            <p:cNvSpPr/>
            <p:nvPr/>
          </p:nvSpPr>
          <p:spPr>
            <a:xfrm>
              <a:off x="3782676" y="3257553"/>
              <a:ext cx="4730595" cy="1358922"/>
            </a:xfrm>
            <a:prstGeom prst="rect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Rectangle 5"/>
            <p:cNvSpPr/>
            <p:nvPr/>
          </p:nvSpPr>
          <p:spPr>
            <a:xfrm>
              <a:off x="3782676" y="4801496"/>
              <a:ext cx="4730595" cy="135892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5174857" y="1752363"/>
              <a:ext cx="3225406" cy="102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Title Head</a:t>
              </a:r>
            </a:p>
            <a:p>
              <a:pPr defTabSz="1088232"/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Mauris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quam dolor,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cursus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at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porta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et,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luctus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eget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purus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Nunc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tempor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luctus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/>
                  </a:solidFill>
                  <a:cs typeface="+mn-ea"/>
                  <a:sym typeface="+mn-lt"/>
                </a:rPr>
                <a:t>interdum</a:t>
              </a: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992208" y="3257553"/>
              <a:ext cx="3225406" cy="102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Brand Customization</a:t>
              </a:r>
            </a:p>
            <a:p>
              <a:pPr defTabSz="1088232"/>
              <a:r>
                <a:rPr lang="en-US" sz="1050">
                  <a:solidFill>
                    <a:schemeClr val="bg1"/>
                  </a:solidFill>
                  <a:cs typeface="+mn-ea"/>
                  <a:sym typeface="+mn-lt"/>
                </a:rPr>
                <a:t>Mauris quam dolor, cursus at porta et, luctus eget purus. Nunc tempor luctus interdum. 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5174857" y="4787119"/>
              <a:ext cx="3225406" cy="102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Reworking</a:t>
              </a:r>
            </a:p>
            <a:p>
              <a:pPr defTabSz="1088232"/>
              <a:r>
                <a:rPr lang="en-US" sz="1050">
                  <a:solidFill>
                    <a:schemeClr val="bg1"/>
                  </a:solidFill>
                  <a:cs typeface="+mn-ea"/>
                  <a:sym typeface="+mn-lt"/>
                </a:rPr>
                <a:t>Mauris quam dolor, cursus at porta et, luctus eget purus. Nunc tempor luctus interdum. </a:t>
              </a:r>
            </a:p>
          </p:txBody>
        </p:sp>
        <p:grpSp>
          <p:nvGrpSpPr>
            <p:cNvPr id="60" name="Group 9"/>
            <p:cNvGrpSpPr/>
            <p:nvPr/>
          </p:nvGrpSpPr>
          <p:grpSpPr>
            <a:xfrm>
              <a:off x="7250865" y="3637724"/>
              <a:ext cx="913615" cy="677468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68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12"/>
            <p:cNvGrpSpPr/>
            <p:nvPr/>
          </p:nvGrpSpPr>
          <p:grpSpPr>
            <a:xfrm>
              <a:off x="4194397" y="5104251"/>
              <a:ext cx="768090" cy="753410"/>
              <a:chOff x="2905125" y="4002088"/>
              <a:chExt cx="249238" cy="244475"/>
            </a:xfrm>
            <a:solidFill>
              <a:schemeClr val="bg1"/>
            </a:solidFill>
          </p:grpSpPr>
          <p:sp>
            <p:nvSpPr>
              <p:cNvPr id="66" name="Freeform 50"/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Oval 51"/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Group 15"/>
            <p:cNvGrpSpPr/>
            <p:nvPr/>
          </p:nvGrpSpPr>
          <p:grpSpPr>
            <a:xfrm>
              <a:off x="4154494" y="2104988"/>
              <a:ext cx="912849" cy="674169"/>
              <a:chOff x="3052763" y="2647950"/>
              <a:chExt cx="346075" cy="255588"/>
            </a:xfrm>
            <a:solidFill>
              <a:schemeClr val="bg1"/>
            </a:solidFill>
          </p:grpSpPr>
          <p:sp>
            <p:nvSpPr>
              <p:cNvPr id="63" name="Freeform 108"/>
              <p:cNvSpPr>
                <a:spLocks/>
              </p:cNvSpPr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109"/>
              <p:cNvSpPr>
                <a:spLocks/>
              </p:cNvSpPr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110"/>
              <p:cNvSpPr>
                <a:spLocks/>
              </p:cNvSpPr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8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1699261" y="1887942"/>
            <a:ext cx="9319260" cy="4365849"/>
            <a:chOff x="292277" y="594002"/>
            <a:chExt cx="11518421" cy="5396103"/>
          </a:xfrm>
        </p:grpSpPr>
        <p:sp>
          <p:nvSpPr>
            <p:cNvPr id="6" name="Freeform 414"/>
            <p:cNvSpPr>
              <a:spLocks noEditPoints="1"/>
            </p:cNvSpPr>
            <p:nvPr/>
          </p:nvSpPr>
          <p:spPr bwMode="auto">
            <a:xfrm flipH="1">
              <a:off x="4510223" y="2174487"/>
              <a:ext cx="2696698" cy="2718874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415"/>
            <p:cNvSpPr>
              <a:spLocks/>
            </p:cNvSpPr>
            <p:nvPr/>
          </p:nvSpPr>
          <p:spPr bwMode="auto">
            <a:xfrm flipH="1">
              <a:off x="6423352" y="3879048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rgbClr val="EA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416"/>
            <p:cNvSpPr>
              <a:spLocks/>
            </p:cNvSpPr>
            <p:nvPr/>
          </p:nvSpPr>
          <p:spPr bwMode="auto">
            <a:xfrm flipH="1">
              <a:off x="5878165" y="448750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rgbClr val="71AF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17"/>
            <p:cNvSpPr>
              <a:spLocks/>
            </p:cNvSpPr>
            <p:nvPr/>
          </p:nvSpPr>
          <p:spPr bwMode="auto">
            <a:xfrm rot="21045181" flipH="1">
              <a:off x="5863794" y="1908812"/>
              <a:ext cx="793442" cy="791033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rgbClr val="EA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18"/>
            <p:cNvSpPr>
              <a:spLocks/>
            </p:cNvSpPr>
            <p:nvPr/>
          </p:nvSpPr>
          <p:spPr bwMode="auto">
            <a:xfrm flipH="1">
              <a:off x="4073108" y="3163593"/>
              <a:ext cx="1569938" cy="2055807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  <a:gd name="connsiteX0" fmla="*/ 4887 w 10000"/>
                <a:gd name="connsiteY0" fmla="*/ 1543 h 10000"/>
                <a:gd name="connsiteX1" fmla="*/ 0 w 10000"/>
                <a:gd name="connsiteY1" fmla="*/ 6596 h 10000"/>
                <a:gd name="connsiteX2" fmla="*/ 1955 w 10000"/>
                <a:gd name="connsiteY2" fmla="*/ 10000 h 10000"/>
                <a:gd name="connsiteX3" fmla="*/ 10000 w 10000"/>
                <a:gd name="connsiteY3" fmla="*/ 1543 h 10000"/>
                <a:gd name="connsiteX4" fmla="*/ 9850 w 10000"/>
                <a:gd name="connsiteY4" fmla="*/ 0 h 10000"/>
                <a:gd name="connsiteX5" fmla="*/ 4737 w 10000"/>
                <a:gd name="connsiteY5" fmla="*/ 638 h 10000"/>
                <a:gd name="connsiteX6" fmla="*/ 4887 w 10000"/>
                <a:gd name="connsiteY6" fmla="*/ 1543 h 10000"/>
                <a:gd name="connsiteX0" fmla="*/ 4887 w 10000"/>
                <a:gd name="connsiteY0" fmla="*/ 1543 h 10000"/>
                <a:gd name="connsiteX1" fmla="*/ 0 w 10000"/>
                <a:gd name="connsiteY1" fmla="*/ 6596 h 10000"/>
                <a:gd name="connsiteX2" fmla="*/ 1955 w 10000"/>
                <a:gd name="connsiteY2" fmla="*/ 10000 h 10000"/>
                <a:gd name="connsiteX3" fmla="*/ 10000 w 10000"/>
                <a:gd name="connsiteY3" fmla="*/ 1543 h 10000"/>
                <a:gd name="connsiteX4" fmla="*/ 9850 w 10000"/>
                <a:gd name="connsiteY4" fmla="*/ 0 h 10000"/>
                <a:gd name="connsiteX5" fmla="*/ 4737 w 10000"/>
                <a:gd name="connsiteY5" fmla="*/ 638 h 10000"/>
                <a:gd name="connsiteX6" fmla="*/ 4887 w 10000"/>
                <a:gd name="connsiteY6" fmla="*/ 15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4887" y="1543"/>
                  </a:moveTo>
                  <a:cubicBezTo>
                    <a:pt x="4887" y="3830"/>
                    <a:pt x="3333" y="5662"/>
                    <a:pt x="0" y="6596"/>
                  </a:cubicBezTo>
                  <a:lnTo>
                    <a:pt x="1955" y="10000"/>
                  </a:lnTo>
                  <a:cubicBezTo>
                    <a:pt x="6692" y="8617"/>
                    <a:pt x="10000" y="5372"/>
                    <a:pt x="10000" y="1543"/>
                  </a:cubicBezTo>
                  <a:cubicBezTo>
                    <a:pt x="10000" y="1011"/>
                    <a:pt x="9925" y="532"/>
                    <a:pt x="9850" y="0"/>
                  </a:cubicBezTo>
                  <a:lnTo>
                    <a:pt x="4737" y="638"/>
                  </a:lnTo>
                  <a:cubicBezTo>
                    <a:pt x="4812" y="904"/>
                    <a:pt x="4887" y="1223"/>
                    <a:pt x="4887" y="1543"/>
                  </a:cubicBezTo>
                  <a:close/>
                </a:path>
              </a:pathLst>
            </a:custGeom>
            <a:solidFill>
              <a:srgbClr val="EA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19"/>
            <p:cNvSpPr>
              <a:spLocks/>
            </p:cNvSpPr>
            <p:nvPr/>
          </p:nvSpPr>
          <p:spPr bwMode="auto">
            <a:xfrm rot="210542" flipH="1">
              <a:off x="6623075" y="2391236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rgbClr val="71AF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20"/>
            <p:cNvSpPr>
              <a:spLocks/>
            </p:cNvSpPr>
            <p:nvPr/>
          </p:nvSpPr>
          <p:spPr bwMode="auto">
            <a:xfrm rot="21115016" flipH="1">
              <a:off x="4250183" y="2090655"/>
              <a:ext cx="1245844" cy="1149425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rgbClr val="71AF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15883" y="976389"/>
              <a:ext cx="3989580" cy="1716011"/>
              <a:chOff x="549789" y="701790"/>
              <a:chExt cx="3989580" cy="1716011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549789" y="773040"/>
                <a:ext cx="3989580" cy="1644761"/>
                <a:chOff x="549789" y="773040"/>
                <a:chExt cx="3989580" cy="1644761"/>
              </a:xfrm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549789" y="773040"/>
                  <a:ext cx="3989580" cy="1372798"/>
                  <a:chOff x="1149563" y="1250064"/>
                  <a:chExt cx="3989580" cy="1372798"/>
                </a:xfrm>
              </p:grpSpPr>
              <p:grpSp>
                <p:nvGrpSpPr>
                  <p:cNvPr id="61" name="组合 60"/>
                  <p:cNvGrpSpPr/>
                  <p:nvPr/>
                </p:nvGrpSpPr>
                <p:grpSpPr>
                  <a:xfrm>
                    <a:off x="1149563" y="1250064"/>
                    <a:ext cx="2689317" cy="689527"/>
                    <a:chOff x="622174" y="1428274"/>
                    <a:chExt cx="4262401" cy="689527"/>
                  </a:xfrm>
                </p:grpSpPr>
                <p:sp>
                  <p:nvSpPr>
                    <p:cNvPr id="63" name="文本框 14"/>
                    <p:cNvSpPr txBox="1"/>
                    <p:nvPr/>
                  </p:nvSpPr>
                  <p:spPr>
                    <a:xfrm>
                      <a:off x="1735064" y="1428274"/>
                      <a:ext cx="3149511" cy="38040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>
                      <a:defPPr>
                        <a:defRPr lang="zh-CN"/>
                      </a:defPPr>
                      <a:lvl1pPr>
                        <a:defRPr sz="2400">
                          <a:latin typeface="方正正大黑简体" panose="02000000000000000000" pitchFamily="2" charset="-122"/>
                          <a:ea typeface="方正正大黑简体" panose="02000000000000000000" pitchFamily="2" charset="-122"/>
                        </a:defRPr>
                      </a:lvl1pPr>
                    </a:lstStyle>
                    <a:p>
                      <a:pPr algn="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Opinion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" name="矩形 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174" y="1813477"/>
                      <a:ext cx="3917802" cy="304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r"/>
                      <a:endPara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2" name="任意多边形 93"/>
                  <p:cNvSpPr/>
                  <p:nvPr/>
                </p:nvSpPr>
                <p:spPr>
                  <a:xfrm flipH="1">
                    <a:off x="3756790" y="1450393"/>
                    <a:ext cx="1382353" cy="1172469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" fmla="*/ 0 w 1075765"/>
                      <a:gd name="connsiteY0" fmla="*/ 820271 h 820271"/>
                      <a:gd name="connsiteX1" fmla="*/ 389965 w 1075765"/>
                      <a:gd name="connsiteY1" fmla="*/ 0 h 820271"/>
                      <a:gd name="connsiteX2" fmla="*/ 1075765 w 1075765"/>
                      <a:gd name="connsiteY2" fmla="*/ 0 h 820271"/>
                      <a:gd name="connsiteX3" fmla="*/ 1075765 w 1075765"/>
                      <a:gd name="connsiteY3" fmla="*/ 13447 h 820271"/>
                      <a:gd name="connsiteX0" fmla="*/ 0 w 981636"/>
                      <a:gd name="connsiteY0" fmla="*/ 497542 h 497542"/>
                      <a:gd name="connsiteX1" fmla="*/ 295836 w 981636"/>
                      <a:gd name="connsiteY1" fmla="*/ 0 h 497542"/>
                      <a:gd name="connsiteX2" fmla="*/ 981636 w 981636"/>
                      <a:gd name="connsiteY2" fmla="*/ 0 h 497542"/>
                      <a:gd name="connsiteX3" fmla="*/ 981636 w 981636"/>
                      <a:gd name="connsiteY3" fmla="*/ 13447 h 497542"/>
                      <a:gd name="connsiteX0" fmla="*/ 0 w 1116106"/>
                      <a:gd name="connsiteY0" fmla="*/ 578224 h 578224"/>
                      <a:gd name="connsiteX1" fmla="*/ 430306 w 1116106"/>
                      <a:gd name="connsiteY1" fmla="*/ 0 h 578224"/>
                      <a:gd name="connsiteX2" fmla="*/ 1116106 w 1116106"/>
                      <a:gd name="connsiteY2" fmla="*/ 0 h 578224"/>
                      <a:gd name="connsiteX3" fmla="*/ 1116106 w 1116106"/>
                      <a:gd name="connsiteY3" fmla="*/ 13447 h 578224"/>
                      <a:gd name="connsiteX0" fmla="*/ 0 w 1196788"/>
                      <a:gd name="connsiteY0" fmla="*/ 430306 h 430306"/>
                      <a:gd name="connsiteX1" fmla="*/ 510988 w 1196788"/>
                      <a:gd name="connsiteY1" fmla="*/ 0 h 430306"/>
                      <a:gd name="connsiteX2" fmla="*/ 1196788 w 1196788"/>
                      <a:gd name="connsiteY2" fmla="*/ 0 h 430306"/>
                      <a:gd name="connsiteX3" fmla="*/ 1196788 w 1196788"/>
                      <a:gd name="connsiteY3" fmla="*/ 13447 h 430306"/>
                      <a:gd name="connsiteX0" fmla="*/ 0 w 1196788"/>
                      <a:gd name="connsiteY0" fmla="*/ 497541 h 497541"/>
                      <a:gd name="connsiteX1" fmla="*/ 510988 w 1196788"/>
                      <a:gd name="connsiteY1" fmla="*/ 0 h 497541"/>
                      <a:gd name="connsiteX2" fmla="*/ 1196788 w 1196788"/>
                      <a:gd name="connsiteY2" fmla="*/ 0 h 497541"/>
                      <a:gd name="connsiteX3" fmla="*/ 1196788 w 1196788"/>
                      <a:gd name="connsiteY3" fmla="*/ 13447 h 497541"/>
                      <a:gd name="connsiteX0" fmla="*/ 0 w 1089211"/>
                      <a:gd name="connsiteY0" fmla="*/ 0 h 322729"/>
                      <a:gd name="connsiteX1" fmla="*/ 403411 w 1089211"/>
                      <a:gd name="connsiteY1" fmla="*/ 309282 h 322729"/>
                      <a:gd name="connsiteX2" fmla="*/ 1089211 w 1089211"/>
                      <a:gd name="connsiteY2" fmla="*/ 309282 h 322729"/>
                      <a:gd name="connsiteX3" fmla="*/ 1089211 w 1089211"/>
                      <a:gd name="connsiteY3" fmla="*/ 322729 h 322729"/>
                      <a:gd name="connsiteX0" fmla="*/ 0 w 860611"/>
                      <a:gd name="connsiteY0" fmla="*/ 0 h 820270"/>
                      <a:gd name="connsiteX1" fmla="*/ 174811 w 860611"/>
                      <a:gd name="connsiteY1" fmla="*/ 806823 h 820270"/>
                      <a:gd name="connsiteX2" fmla="*/ 860611 w 860611"/>
                      <a:gd name="connsiteY2" fmla="*/ 806823 h 820270"/>
                      <a:gd name="connsiteX3" fmla="*/ 860611 w 860611"/>
                      <a:gd name="connsiteY3" fmla="*/ 820270 h 820270"/>
                      <a:gd name="connsiteX0" fmla="*/ 0 w 1210235"/>
                      <a:gd name="connsiteY0" fmla="*/ 0 h 524435"/>
                      <a:gd name="connsiteX1" fmla="*/ 524435 w 1210235"/>
                      <a:gd name="connsiteY1" fmla="*/ 510988 h 524435"/>
                      <a:gd name="connsiteX2" fmla="*/ 1210235 w 1210235"/>
                      <a:gd name="connsiteY2" fmla="*/ 510988 h 524435"/>
                      <a:gd name="connsiteX3" fmla="*/ 1210235 w 1210235"/>
                      <a:gd name="connsiteY3" fmla="*/ 524435 h 524435"/>
                      <a:gd name="connsiteX0" fmla="*/ 0 w 1546411"/>
                      <a:gd name="connsiteY0" fmla="*/ 443753 h 443753"/>
                      <a:gd name="connsiteX1" fmla="*/ 860611 w 1546411"/>
                      <a:gd name="connsiteY1" fmla="*/ 0 h 443753"/>
                      <a:gd name="connsiteX2" fmla="*/ 1546411 w 1546411"/>
                      <a:gd name="connsiteY2" fmla="*/ 0 h 443753"/>
                      <a:gd name="connsiteX3" fmla="*/ 1546411 w 1546411"/>
                      <a:gd name="connsiteY3" fmla="*/ 13447 h 443753"/>
                      <a:gd name="connsiteX0" fmla="*/ 0 w 1385047"/>
                      <a:gd name="connsiteY0" fmla="*/ 860612 h 860612"/>
                      <a:gd name="connsiteX1" fmla="*/ 699247 w 1385047"/>
                      <a:gd name="connsiteY1" fmla="*/ 0 h 860612"/>
                      <a:gd name="connsiteX2" fmla="*/ 1385047 w 1385047"/>
                      <a:gd name="connsiteY2" fmla="*/ 0 h 860612"/>
                      <a:gd name="connsiteX3" fmla="*/ 1385047 w 1385047"/>
                      <a:gd name="connsiteY3" fmla="*/ 13447 h 860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5047" h="860612">
                        <a:moveTo>
                          <a:pt x="0" y="860612"/>
                        </a:moveTo>
                        <a:lnTo>
                          <a:pt x="699247" y="0"/>
                        </a:lnTo>
                        <a:lnTo>
                          <a:pt x="1385047" y="0"/>
                        </a:lnTo>
                        <a:lnTo>
                          <a:pt x="1385047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" name="文本框 21"/>
                <p:cNvSpPr txBox="1"/>
                <p:nvPr/>
              </p:nvSpPr>
              <p:spPr>
                <a:xfrm>
                  <a:off x="645496" y="1299408"/>
                  <a:ext cx="2610934" cy="11183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Wo can all do lots of things and thus the company will be bet and more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945103" y="701790"/>
                <a:ext cx="415001" cy="439936"/>
                <a:chOff x="5972176" y="3308351"/>
                <a:chExt cx="244475" cy="244475"/>
              </a:xfrm>
            </p:grpSpPr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>
                  <a:off x="5972176" y="3308351"/>
                  <a:ext cx="244475" cy="244475"/>
                </a:xfrm>
                <a:custGeom>
                  <a:avLst/>
                  <a:gdLst>
                    <a:gd name="T0" fmla="*/ 91 w 111"/>
                    <a:gd name="T1" fmla="*/ 101 h 111"/>
                    <a:gd name="T2" fmla="*/ 67 w 111"/>
                    <a:gd name="T3" fmla="*/ 44 h 111"/>
                    <a:gd name="T4" fmla="*/ 10 w 111"/>
                    <a:gd name="T5" fmla="*/ 20 h 111"/>
                    <a:gd name="T6" fmla="*/ 0 w 111"/>
                    <a:gd name="T7" fmla="*/ 10 h 111"/>
                    <a:gd name="T8" fmla="*/ 10 w 111"/>
                    <a:gd name="T9" fmla="*/ 0 h 111"/>
                    <a:gd name="T10" fmla="*/ 111 w 111"/>
                    <a:gd name="T11" fmla="*/ 101 h 111"/>
                    <a:gd name="T12" fmla="*/ 101 w 111"/>
                    <a:gd name="T13" fmla="*/ 111 h 111"/>
                    <a:gd name="T14" fmla="*/ 91 w 111"/>
                    <a:gd name="T15" fmla="*/ 10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11">
                      <a:moveTo>
                        <a:pt x="91" y="101"/>
                      </a:moveTo>
                      <a:cubicBezTo>
                        <a:pt x="91" y="79"/>
                        <a:pt x="82" y="59"/>
                        <a:pt x="67" y="44"/>
                      </a:cubicBezTo>
                      <a:cubicBezTo>
                        <a:pt x="52" y="29"/>
                        <a:pt x="32" y="20"/>
                        <a:pt x="10" y="20"/>
                      </a:cubicBezTo>
                      <a:cubicBezTo>
                        <a:pt x="4" y="20"/>
                        <a:pt x="0" y="16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66" y="0"/>
                        <a:pt x="111" y="45"/>
                        <a:pt x="111" y="101"/>
                      </a:cubicBezTo>
                      <a:cubicBezTo>
                        <a:pt x="111" y="107"/>
                        <a:pt x="107" y="111"/>
                        <a:pt x="101" y="111"/>
                      </a:cubicBezTo>
                      <a:cubicBezTo>
                        <a:pt x="95" y="111"/>
                        <a:pt x="91" y="107"/>
                        <a:pt x="91" y="101"/>
                      </a:cubicBezTo>
                      <a:close/>
                    </a:path>
                  </a:pathLst>
                </a:custGeom>
                <a:solidFill>
                  <a:srgbClr val="71A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6"/>
                <p:cNvSpPr>
                  <a:spLocks/>
                </p:cNvSpPr>
                <p:nvPr/>
              </p:nvSpPr>
              <p:spPr bwMode="auto">
                <a:xfrm>
                  <a:off x="5972176" y="3376613"/>
                  <a:ext cx="176213" cy="176213"/>
                </a:xfrm>
                <a:custGeom>
                  <a:avLst/>
                  <a:gdLst>
                    <a:gd name="T0" fmla="*/ 59 w 80"/>
                    <a:gd name="T1" fmla="*/ 70 h 80"/>
                    <a:gd name="T2" fmla="*/ 10 w 80"/>
                    <a:gd name="T3" fmla="*/ 21 h 80"/>
                    <a:gd name="T4" fmla="*/ 0 w 80"/>
                    <a:gd name="T5" fmla="*/ 10 h 80"/>
                    <a:gd name="T6" fmla="*/ 10 w 80"/>
                    <a:gd name="T7" fmla="*/ 0 h 80"/>
                    <a:gd name="T8" fmla="*/ 80 w 80"/>
                    <a:gd name="T9" fmla="*/ 70 h 80"/>
                    <a:gd name="T10" fmla="*/ 69 w 80"/>
                    <a:gd name="T11" fmla="*/ 80 h 80"/>
                    <a:gd name="T12" fmla="*/ 59 w 80"/>
                    <a:gd name="T13" fmla="*/ 7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80">
                      <a:moveTo>
                        <a:pt x="59" y="70"/>
                      </a:moveTo>
                      <a:cubicBezTo>
                        <a:pt x="59" y="43"/>
                        <a:pt x="37" y="21"/>
                        <a:pt x="10" y="21"/>
                      </a:cubicBezTo>
                      <a:cubicBezTo>
                        <a:pt x="4" y="21"/>
                        <a:pt x="0" y="16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9" y="0"/>
                        <a:pt x="80" y="31"/>
                        <a:pt x="80" y="70"/>
                      </a:cubicBezTo>
                      <a:cubicBezTo>
                        <a:pt x="80" y="76"/>
                        <a:pt x="75" y="80"/>
                        <a:pt x="69" y="80"/>
                      </a:cubicBezTo>
                      <a:cubicBezTo>
                        <a:pt x="64" y="80"/>
                        <a:pt x="59" y="76"/>
                        <a:pt x="59" y="70"/>
                      </a:cubicBezTo>
                      <a:close/>
                    </a:path>
                  </a:pathLst>
                </a:custGeom>
                <a:solidFill>
                  <a:srgbClr val="71A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Oval 7"/>
                <p:cNvSpPr>
                  <a:spLocks noChangeArrowheads="1"/>
                </p:cNvSpPr>
                <p:nvPr/>
              </p:nvSpPr>
              <p:spPr bwMode="auto">
                <a:xfrm>
                  <a:off x="5972176" y="3460751"/>
                  <a:ext cx="92075" cy="92075"/>
                </a:xfrm>
                <a:prstGeom prst="ellipse">
                  <a:avLst/>
                </a:prstGeom>
                <a:solidFill>
                  <a:srgbClr val="71A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292277" y="4474973"/>
              <a:ext cx="4196885" cy="1420535"/>
              <a:chOff x="126183" y="4200374"/>
              <a:chExt cx="4196885" cy="142053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26183" y="4200374"/>
                <a:ext cx="4196885" cy="1420535"/>
                <a:chOff x="126183" y="4180839"/>
                <a:chExt cx="4196885" cy="1420535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126183" y="4180839"/>
                  <a:ext cx="4196885" cy="692307"/>
                  <a:chOff x="553798" y="4448328"/>
                  <a:chExt cx="4196885" cy="692307"/>
                </a:xfrm>
              </p:grpSpPr>
              <p:sp>
                <p:nvSpPr>
                  <p:cNvPr id="52" name="文本框 19"/>
                  <p:cNvSpPr txBox="1"/>
                  <p:nvPr/>
                </p:nvSpPr>
                <p:spPr>
                  <a:xfrm>
                    <a:off x="553798" y="4760229"/>
                    <a:ext cx="3112923" cy="3804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pPr algn="r"/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任意多边形 84"/>
                  <p:cNvSpPr/>
                  <p:nvPr/>
                </p:nvSpPr>
                <p:spPr>
                  <a:xfrm flipH="1">
                    <a:off x="3657579" y="4448328"/>
                    <a:ext cx="1093104" cy="55104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" fmla="*/ 0 w 1075765"/>
                      <a:gd name="connsiteY0" fmla="*/ 820271 h 820271"/>
                      <a:gd name="connsiteX1" fmla="*/ 389965 w 1075765"/>
                      <a:gd name="connsiteY1" fmla="*/ 0 h 820271"/>
                      <a:gd name="connsiteX2" fmla="*/ 1075765 w 1075765"/>
                      <a:gd name="connsiteY2" fmla="*/ 0 h 820271"/>
                      <a:gd name="connsiteX3" fmla="*/ 1075765 w 1075765"/>
                      <a:gd name="connsiteY3" fmla="*/ 13447 h 820271"/>
                      <a:gd name="connsiteX0" fmla="*/ 0 w 981636"/>
                      <a:gd name="connsiteY0" fmla="*/ 497542 h 497542"/>
                      <a:gd name="connsiteX1" fmla="*/ 295836 w 981636"/>
                      <a:gd name="connsiteY1" fmla="*/ 0 h 497542"/>
                      <a:gd name="connsiteX2" fmla="*/ 981636 w 981636"/>
                      <a:gd name="connsiteY2" fmla="*/ 0 h 497542"/>
                      <a:gd name="connsiteX3" fmla="*/ 981636 w 981636"/>
                      <a:gd name="connsiteY3" fmla="*/ 13447 h 497542"/>
                      <a:gd name="connsiteX0" fmla="*/ 0 w 1116106"/>
                      <a:gd name="connsiteY0" fmla="*/ 578224 h 578224"/>
                      <a:gd name="connsiteX1" fmla="*/ 430306 w 1116106"/>
                      <a:gd name="connsiteY1" fmla="*/ 0 h 578224"/>
                      <a:gd name="connsiteX2" fmla="*/ 1116106 w 1116106"/>
                      <a:gd name="connsiteY2" fmla="*/ 0 h 578224"/>
                      <a:gd name="connsiteX3" fmla="*/ 1116106 w 1116106"/>
                      <a:gd name="connsiteY3" fmla="*/ 13447 h 578224"/>
                      <a:gd name="connsiteX0" fmla="*/ 0 w 1196788"/>
                      <a:gd name="connsiteY0" fmla="*/ 430306 h 430306"/>
                      <a:gd name="connsiteX1" fmla="*/ 510988 w 1196788"/>
                      <a:gd name="connsiteY1" fmla="*/ 0 h 430306"/>
                      <a:gd name="connsiteX2" fmla="*/ 1196788 w 1196788"/>
                      <a:gd name="connsiteY2" fmla="*/ 0 h 430306"/>
                      <a:gd name="connsiteX3" fmla="*/ 1196788 w 1196788"/>
                      <a:gd name="connsiteY3" fmla="*/ 13447 h 430306"/>
                      <a:gd name="connsiteX0" fmla="*/ 0 w 1196788"/>
                      <a:gd name="connsiteY0" fmla="*/ 497541 h 497541"/>
                      <a:gd name="connsiteX1" fmla="*/ 510988 w 1196788"/>
                      <a:gd name="connsiteY1" fmla="*/ 0 h 497541"/>
                      <a:gd name="connsiteX2" fmla="*/ 1196788 w 1196788"/>
                      <a:gd name="connsiteY2" fmla="*/ 0 h 497541"/>
                      <a:gd name="connsiteX3" fmla="*/ 1196788 w 1196788"/>
                      <a:gd name="connsiteY3" fmla="*/ 13447 h 497541"/>
                      <a:gd name="connsiteX0" fmla="*/ 0 w 1089211"/>
                      <a:gd name="connsiteY0" fmla="*/ 0 h 322729"/>
                      <a:gd name="connsiteX1" fmla="*/ 403411 w 1089211"/>
                      <a:gd name="connsiteY1" fmla="*/ 309282 h 322729"/>
                      <a:gd name="connsiteX2" fmla="*/ 1089211 w 1089211"/>
                      <a:gd name="connsiteY2" fmla="*/ 309282 h 322729"/>
                      <a:gd name="connsiteX3" fmla="*/ 1089211 w 1089211"/>
                      <a:gd name="connsiteY3" fmla="*/ 322729 h 322729"/>
                      <a:gd name="connsiteX0" fmla="*/ 0 w 860611"/>
                      <a:gd name="connsiteY0" fmla="*/ 0 h 820270"/>
                      <a:gd name="connsiteX1" fmla="*/ 174811 w 860611"/>
                      <a:gd name="connsiteY1" fmla="*/ 806823 h 820270"/>
                      <a:gd name="connsiteX2" fmla="*/ 860611 w 860611"/>
                      <a:gd name="connsiteY2" fmla="*/ 806823 h 820270"/>
                      <a:gd name="connsiteX3" fmla="*/ 860611 w 860611"/>
                      <a:gd name="connsiteY3" fmla="*/ 820270 h 820270"/>
                      <a:gd name="connsiteX0" fmla="*/ 0 w 1210235"/>
                      <a:gd name="connsiteY0" fmla="*/ 0 h 524435"/>
                      <a:gd name="connsiteX1" fmla="*/ 524435 w 1210235"/>
                      <a:gd name="connsiteY1" fmla="*/ 510988 h 524435"/>
                      <a:gd name="connsiteX2" fmla="*/ 1210235 w 1210235"/>
                      <a:gd name="connsiteY2" fmla="*/ 510988 h 524435"/>
                      <a:gd name="connsiteX3" fmla="*/ 1210235 w 1210235"/>
                      <a:gd name="connsiteY3" fmla="*/ 524435 h 524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0235" h="524435">
                        <a:moveTo>
                          <a:pt x="0" y="0"/>
                        </a:moveTo>
                        <a:lnTo>
                          <a:pt x="524435" y="510988"/>
                        </a:lnTo>
                        <a:lnTo>
                          <a:pt x="1210235" y="510988"/>
                        </a:lnTo>
                        <a:lnTo>
                          <a:pt x="1210235" y="524435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1" name="文本框 22"/>
                <p:cNvSpPr txBox="1"/>
                <p:nvPr/>
              </p:nvSpPr>
              <p:spPr>
                <a:xfrm>
                  <a:off x="645496" y="4985117"/>
                  <a:ext cx="2610934" cy="616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Wo can all do lots of things 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834096" y="4334689"/>
                <a:ext cx="534611" cy="510871"/>
                <a:chOff x="5924550" y="3267076"/>
                <a:chExt cx="344488" cy="322263"/>
              </a:xfrm>
            </p:grpSpPr>
            <p:sp>
              <p:nvSpPr>
                <p:cNvPr id="48" name="Freeform 11"/>
                <p:cNvSpPr>
                  <a:spLocks/>
                </p:cNvSpPr>
                <p:nvPr/>
              </p:nvSpPr>
              <p:spPr bwMode="auto">
                <a:xfrm>
                  <a:off x="5924550" y="3267076"/>
                  <a:ext cx="204788" cy="322263"/>
                </a:xfrm>
                <a:custGeom>
                  <a:avLst/>
                  <a:gdLst>
                    <a:gd name="T0" fmla="*/ 75 w 93"/>
                    <a:gd name="T1" fmla="*/ 134 h 148"/>
                    <a:gd name="T2" fmla="*/ 74 w 93"/>
                    <a:gd name="T3" fmla="*/ 134 h 148"/>
                    <a:gd name="T4" fmla="*/ 74 w 93"/>
                    <a:gd name="T5" fmla="*/ 133 h 148"/>
                    <a:gd name="T6" fmla="*/ 73 w 93"/>
                    <a:gd name="T7" fmla="*/ 123 h 148"/>
                    <a:gd name="T8" fmla="*/ 93 w 93"/>
                    <a:gd name="T9" fmla="*/ 81 h 148"/>
                    <a:gd name="T10" fmla="*/ 68 w 93"/>
                    <a:gd name="T11" fmla="*/ 58 h 148"/>
                    <a:gd name="T12" fmla="*/ 60 w 93"/>
                    <a:gd name="T13" fmla="*/ 55 h 148"/>
                    <a:gd name="T14" fmla="*/ 67 w 93"/>
                    <a:gd name="T15" fmla="*/ 51 h 148"/>
                    <a:gd name="T16" fmla="*/ 81 w 93"/>
                    <a:gd name="T17" fmla="*/ 28 h 148"/>
                    <a:gd name="T18" fmla="*/ 51 w 93"/>
                    <a:gd name="T19" fmla="*/ 0 h 148"/>
                    <a:gd name="T20" fmla="*/ 20 w 93"/>
                    <a:gd name="T21" fmla="*/ 28 h 148"/>
                    <a:gd name="T22" fmla="*/ 34 w 93"/>
                    <a:gd name="T23" fmla="*/ 51 h 148"/>
                    <a:gd name="T24" fmla="*/ 41 w 93"/>
                    <a:gd name="T25" fmla="*/ 55 h 148"/>
                    <a:gd name="T26" fmla="*/ 33 w 93"/>
                    <a:gd name="T27" fmla="*/ 58 h 148"/>
                    <a:gd name="T28" fmla="*/ 0 w 93"/>
                    <a:gd name="T29" fmla="*/ 113 h 148"/>
                    <a:gd name="T30" fmla="*/ 0 w 93"/>
                    <a:gd name="T31" fmla="*/ 124 h 148"/>
                    <a:gd name="T32" fmla="*/ 51 w 93"/>
                    <a:gd name="T33" fmla="*/ 148 h 148"/>
                    <a:gd name="T34" fmla="*/ 81 w 93"/>
                    <a:gd name="T35" fmla="*/ 140 h 148"/>
                    <a:gd name="T36" fmla="*/ 75 w 93"/>
                    <a:gd name="T37" fmla="*/ 134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148">
                      <a:moveTo>
                        <a:pt x="75" y="134"/>
                      </a:moveTo>
                      <a:cubicBezTo>
                        <a:pt x="74" y="134"/>
                        <a:pt x="74" y="134"/>
                        <a:pt x="74" y="134"/>
                      </a:cubicBezTo>
                      <a:cubicBezTo>
                        <a:pt x="74" y="133"/>
                        <a:pt x="74" y="133"/>
                        <a:pt x="74" y="133"/>
                      </a:cubicBezTo>
                      <a:cubicBezTo>
                        <a:pt x="74" y="129"/>
                        <a:pt x="73" y="126"/>
                        <a:pt x="73" y="123"/>
                      </a:cubicBezTo>
                      <a:cubicBezTo>
                        <a:pt x="73" y="105"/>
                        <a:pt x="81" y="90"/>
                        <a:pt x="93" y="81"/>
                      </a:cubicBezTo>
                      <a:cubicBezTo>
                        <a:pt x="87" y="70"/>
                        <a:pt x="78" y="62"/>
                        <a:pt x="68" y="58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67" y="51"/>
                        <a:pt x="67" y="51"/>
                        <a:pt x="67" y="51"/>
                      </a:cubicBezTo>
                      <a:cubicBezTo>
                        <a:pt x="75" y="46"/>
                        <a:pt x="81" y="37"/>
                        <a:pt x="81" y="28"/>
                      </a:cubicBezTo>
                      <a:cubicBezTo>
                        <a:pt x="81" y="13"/>
                        <a:pt x="67" y="0"/>
                        <a:pt x="51" y="0"/>
                      </a:cubicBezTo>
                      <a:cubicBezTo>
                        <a:pt x="34" y="0"/>
                        <a:pt x="20" y="13"/>
                        <a:pt x="20" y="28"/>
                      </a:cubicBezTo>
                      <a:cubicBezTo>
                        <a:pt x="20" y="37"/>
                        <a:pt x="26" y="46"/>
                        <a:pt x="34" y="51"/>
                      </a:cubicBez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14" y="66"/>
                        <a:pt x="0" y="87"/>
                        <a:pt x="0" y="113"/>
                      </a:cubicBezTo>
                      <a:cubicBezTo>
                        <a:pt x="0" y="117"/>
                        <a:pt x="0" y="120"/>
                        <a:pt x="0" y="124"/>
                      </a:cubicBezTo>
                      <a:cubicBezTo>
                        <a:pt x="13" y="139"/>
                        <a:pt x="31" y="148"/>
                        <a:pt x="51" y="148"/>
                      </a:cubicBezTo>
                      <a:cubicBezTo>
                        <a:pt x="61" y="148"/>
                        <a:pt x="71" y="145"/>
                        <a:pt x="81" y="140"/>
                      </a:cubicBezTo>
                      <a:cubicBezTo>
                        <a:pt x="79" y="139"/>
                        <a:pt x="77" y="136"/>
                        <a:pt x="75" y="134"/>
                      </a:cubicBezTo>
                      <a:close/>
                    </a:path>
                  </a:pathLst>
                </a:custGeom>
                <a:solidFill>
                  <a:srgbClr val="EA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6105525" y="3349626"/>
                  <a:ext cx="163513" cy="239713"/>
                </a:xfrm>
                <a:custGeom>
                  <a:avLst/>
                  <a:gdLst>
                    <a:gd name="T0" fmla="*/ 50 w 75"/>
                    <a:gd name="T1" fmla="*/ 44 h 110"/>
                    <a:gd name="T2" fmla="*/ 42 w 75"/>
                    <a:gd name="T3" fmla="*/ 41 h 110"/>
                    <a:gd name="T4" fmla="*/ 49 w 75"/>
                    <a:gd name="T5" fmla="*/ 37 h 110"/>
                    <a:gd name="T6" fmla="*/ 59 w 75"/>
                    <a:gd name="T7" fmla="*/ 20 h 110"/>
                    <a:gd name="T8" fmla="*/ 37 w 75"/>
                    <a:gd name="T9" fmla="*/ 0 h 110"/>
                    <a:gd name="T10" fmla="*/ 15 w 75"/>
                    <a:gd name="T11" fmla="*/ 20 h 110"/>
                    <a:gd name="T12" fmla="*/ 25 w 75"/>
                    <a:gd name="T13" fmla="*/ 37 h 110"/>
                    <a:gd name="T14" fmla="*/ 32 w 75"/>
                    <a:gd name="T15" fmla="*/ 41 h 110"/>
                    <a:gd name="T16" fmla="*/ 25 w 75"/>
                    <a:gd name="T17" fmla="*/ 44 h 110"/>
                    <a:gd name="T18" fmla="*/ 21 w 75"/>
                    <a:gd name="T19" fmla="*/ 45 h 110"/>
                    <a:gd name="T20" fmla="*/ 18 w 75"/>
                    <a:gd name="T21" fmla="*/ 47 h 110"/>
                    <a:gd name="T22" fmla="*/ 14 w 75"/>
                    <a:gd name="T23" fmla="*/ 50 h 110"/>
                    <a:gd name="T24" fmla="*/ 0 w 75"/>
                    <a:gd name="T25" fmla="*/ 85 h 110"/>
                    <a:gd name="T26" fmla="*/ 0 w 75"/>
                    <a:gd name="T27" fmla="*/ 92 h 110"/>
                    <a:gd name="T28" fmla="*/ 6 w 75"/>
                    <a:gd name="T29" fmla="*/ 98 h 110"/>
                    <a:gd name="T30" fmla="*/ 9 w 75"/>
                    <a:gd name="T31" fmla="*/ 101 h 110"/>
                    <a:gd name="T32" fmla="*/ 12 w 75"/>
                    <a:gd name="T33" fmla="*/ 103 h 110"/>
                    <a:gd name="T34" fmla="*/ 37 w 75"/>
                    <a:gd name="T35" fmla="*/ 110 h 110"/>
                    <a:gd name="T36" fmla="*/ 74 w 75"/>
                    <a:gd name="T37" fmla="*/ 92 h 110"/>
                    <a:gd name="T38" fmla="*/ 75 w 75"/>
                    <a:gd name="T39" fmla="*/ 85 h 110"/>
                    <a:gd name="T40" fmla="*/ 50 w 75"/>
                    <a:gd name="T41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5" h="110">
                      <a:moveTo>
                        <a:pt x="50" y="44"/>
                      </a:move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55" y="33"/>
                        <a:pt x="59" y="27"/>
                        <a:pt x="59" y="20"/>
                      </a:cubicBezTo>
                      <a:cubicBezTo>
                        <a:pt x="59" y="9"/>
                        <a:pt x="49" y="0"/>
                        <a:pt x="37" y="0"/>
                      </a:cubicBezTo>
                      <a:cubicBezTo>
                        <a:pt x="25" y="0"/>
                        <a:pt x="15" y="9"/>
                        <a:pt x="15" y="20"/>
                      </a:cubicBezTo>
                      <a:cubicBezTo>
                        <a:pt x="15" y="27"/>
                        <a:pt x="19" y="33"/>
                        <a:pt x="25" y="37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3" y="44"/>
                        <a:pt x="22" y="45"/>
                        <a:pt x="21" y="45"/>
                      </a:cubicBezTo>
                      <a:cubicBezTo>
                        <a:pt x="20" y="46"/>
                        <a:pt x="19" y="47"/>
                        <a:pt x="18" y="47"/>
                      </a:cubicBezTo>
                      <a:cubicBezTo>
                        <a:pt x="17" y="48"/>
                        <a:pt x="16" y="49"/>
                        <a:pt x="14" y="50"/>
                      </a:cubicBezTo>
                      <a:cubicBezTo>
                        <a:pt x="6" y="58"/>
                        <a:pt x="0" y="70"/>
                        <a:pt x="0" y="85"/>
                      </a:cubicBezTo>
                      <a:cubicBezTo>
                        <a:pt x="0" y="87"/>
                        <a:pt x="0" y="90"/>
                        <a:pt x="0" y="92"/>
                      </a:cubicBezTo>
                      <a:cubicBezTo>
                        <a:pt x="2" y="94"/>
                        <a:pt x="4" y="96"/>
                        <a:pt x="6" y="98"/>
                      </a:cubicBezTo>
                      <a:cubicBezTo>
                        <a:pt x="7" y="99"/>
                        <a:pt x="8" y="100"/>
                        <a:pt x="9" y="101"/>
                      </a:cubicBezTo>
                      <a:cubicBezTo>
                        <a:pt x="10" y="101"/>
                        <a:pt x="11" y="102"/>
                        <a:pt x="12" y="103"/>
                      </a:cubicBezTo>
                      <a:cubicBezTo>
                        <a:pt x="20" y="108"/>
                        <a:pt x="28" y="110"/>
                        <a:pt x="37" y="110"/>
                      </a:cubicBezTo>
                      <a:cubicBezTo>
                        <a:pt x="52" y="110"/>
                        <a:pt x="65" y="103"/>
                        <a:pt x="74" y="92"/>
                      </a:cubicBezTo>
                      <a:cubicBezTo>
                        <a:pt x="74" y="90"/>
                        <a:pt x="75" y="87"/>
                        <a:pt x="75" y="85"/>
                      </a:cubicBezTo>
                      <a:cubicBezTo>
                        <a:pt x="75" y="66"/>
                        <a:pt x="64" y="50"/>
                        <a:pt x="50" y="44"/>
                      </a:cubicBezTo>
                      <a:close/>
                    </a:path>
                  </a:pathLst>
                </a:custGeom>
                <a:solidFill>
                  <a:srgbClr val="EA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6323686" y="594002"/>
              <a:ext cx="3588478" cy="1510782"/>
              <a:chOff x="6157592" y="319403"/>
              <a:chExt cx="3588478" cy="1510782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6157592" y="463387"/>
                <a:ext cx="3588478" cy="1366798"/>
                <a:chOff x="6157592" y="463387"/>
                <a:chExt cx="3588478" cy="1366798"/>
              </a:xfrm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6157592" y="463387"/>
                  <a:ext cx="2903387" cy="1366798"/>
                  <a:chOff x="6612530" y="1020929"/>
                  <a:chExt cx="2903387" cy="1366798"/>
                </a:xfrm>
              </p:grpSpPr>
              <p:sp>
                <p:nvSpPr>
                  <p:cNvPr id="44" name="文本框 26"/>
                  <p:cNvSpPr txBox="1"/>
                  <p:nvPr/>
                </p:nvSpPr>
                <p:spPr>
                  <a:xfrm>
                    <a:off x="7789418" y="1020929"/>
                    <a:ext cx="1726499" cy="3804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任意多边形 76"/>
                  <p:cNvSpPr/>
                  <p:nvPr/>
                </p:nvSpPr>
                <p:spPr>
                  <a:xfrm>
                    <a:off x="6612530" y="1259332"/>
                    <a:ext cx="1171748" cy="1128395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" fmla="*/ 0 w 1075765"/>
                      <a:gd name="connsiteY0" fmla="*/ 820271 h 820271"/>
                      <a:gd name="connsiteX1" fmla="*/ 389965 w 1075765"/>
                      <a:gd name="connsiteY1" fmla="*/ 0 h 820271"/>
                      <a:gd name="connsiteX2" fmla="*/ 1075765 w 1075765"/>
                      <a:gd name="connsiteY2" fmla="*/ 0 h 820271"/>
                      <a:gd name="connsiteX3" fmla="*/ 1075765 w 1075765"/>
                      <a:gd name="connsiteY3" fmla="*/ 13447 h 820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3" name="文本框 28"/>
                <p:cNvSpPr txBox="1"/>
                <p:nvPr/>
              </p:nvSpPr>
              <p:spPr>
                <a:xfrm>
                  <a:off x="7350694" y="1056310"/>
                  <a:ext cx="2395376" cy="616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Wo can all do lots of things . 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8831778" y="319403"/>
                <a:ext cx="577401" cy="576035"/>
                <a:chOff x="5868263" y="3188803"/>
                <a:chExt cx="300038" cy="300038"/>
              </a:xfrm>
            </p:grpSpPr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>
                  <a:off x="5868263" y="3188803"/>
                  <a:ext cx="300038" cy="300038"/>
                </a:xfrm>
                <a:custGeom>
                  <a:avLst/>
                  <a:gdLst>
                    <a:gd name="T0" fmla="*/ 0 w 137"/>
                    <a:gd name="T1" fmla="*/ 68 h 137"/>
                    <a:gd name="T2" fmla="*/ 69 w 137"/>
                    <a:gd name="T3" fmla="*/ 0 h 137"/>
                    <a:gd name="T4" fmla="*/ 69 w 137"/>
                    <a:gd name="T5" fmla="*/ 4 h 137"/>
                    <a:gd name="T6" fmla="*/ 69 w 137"/>
                    <a:gd name="T7" fmla="*/ 8 h 137"/>
                    <a:gd name="T8" fmla="*/ 9 w 137"/>
                    <a:gd name="T9" fmla="*/ 68 h 137"/>
                    <a:gd name="T10" fmla="*/ 69 w 137"/>
                    <a:gd name="T11" fmla="*/ 128 h 137"/>
                    <a:gd name="T12" fmla="*/ 129 w 137"/>
                    <a:gd name="T13" fmla="*/ 68 h 137"/>
                    <a:gd name="T14" fmla="*/ 69 w 137"/>
                    <a:gd name="T15" fmla="*/ 8 h 137"/>
                    <a:gd name="T16" fmla="*/ 69 w 137"/>
                    <a:gd name="T17" fmla="*/ 4 h 137"/>
                    <a:gd name="T18" fmla="*/ 69 w 137"/>
                    <a:gd name="T19" fmla="*/ 0 h 137"/>
                    <a:gd name="T20" fmla="*/ 137 w 137"/>
                    <a:gd name="T21" fmla="*/ 68 h 137"/>
                    <a:gd name="T22" fmla="*/ 69 w 137"/>
                    <a:gd name="T23" fmla="*/ 137 h 137"/>
                    <a:gd name="T24" fmla="*/ 0 w 137"/>
                    <a:gd name="T25" fmla="*/ 68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37">
                      <a:moveTo>
                        <a:pt x="0" y="68"/>
                      </a:moveTo>
                      <a:cubicBezTo>
                        <a:pt x="0" y="30"/>
                        <a:pt x="31" y="0"/>
                        <a:pt x="69" y="0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36" y="8"/>
                        <a:pt x="9" y="35"/>
                        <a:pt x="9" y="68"/>
                      </a:cubicBezTo>
                      <a:cubicBezTo>
                        <a:pt x="9" y="101"/>
                        <a:pt x="36" y="128"/>
                        <a:pt x="69" y="128"/>
                      </a:cubicBezTo>
                      <a:cubicBezTo>
                        <a:pt x="102" y="128"/>
                        <a:pt x="129" y="101"/>
                        <a:pt x="129" y="68"/>
                      </a:cubicBezTo>
                      <a:cubicBezTo>
                        <a:pt x="129" y="35"/>
                        <a:pt x="102" y="8"/>
                        <a:pt x="69" y="8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107" y="0"/>
                        <a:pt x="137" y="30"/>
                        <a:pt x="137" y="68"/>
                      </a:cubicBezTo>
                      <a:cubicBezTo>
                        <a:pt x="137" y="106"/>
                        <a:pt x="107" y="137"/>
                        <a:pt x="69" y="137"/>
                      </a:cubicBezTo>
                      <a:cubicBezTo>
                        <a:pt x="31" y="137"/>
                        <a:pt x="0" y="106"/>
                        <a:pt x="0" y="68"/>
                      </a:cubicBezTo>
                      <a:close/>
                    </a:path>
                  </a:pathLst>
                </a:custGeom>
                <a:solidFill>
                  <a:srgbClr val="EA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5976409" y="3238893"/>
                  <a:ext cx="96754" cy="193675"/>
                </a:xfrm>
                <a:custGeom>
                  <a:avLst/>
                  <a:gdLst>
                    <a:gd name="T0" fmla="*/ 41 w 65"/>
                    <a:gd name="T1" fmla="*/ 61 h 89"/>
                    <a:gd name="T2" fmla="*/ 37 w 65"/>
                    <a:gd name="T3" fmla="*/ 61 h 89"/>
                    <a:gd name="T4" fmla="*/ 18 w 65"/>
                    <a:gd name="T5" fmla="*/ 60 h 89"/>
                    <a:gd name="T6" fmla="*/ 19 w 65"/>
                    <a:gd name="T7" fmla="*/ 52 h 89"/>
                    <a:gd name="T8" fmla="*/ 19 w 65"/>
                    <a:gd name="T9" fmla="*/ 50 h 89"/>
                    <a:gd name="T10" fmla="*/ 23 w 65"/>
                    <a:gd name="T11" fmla="*/ 43 h 89"/>
                    <a:gd name="T12" fmla="*/ 35 w 65"/>
                    <a:gd name="T13" fmla="*/ 32 h 89"/>
                    <a:gd name="T14" fmla="*/ 40 w 65"/>
                    <a:gd name="T15" fmla="*/ 25 h 89"/>
                    <a:gd name="T16" fmla="*/ 38 w 65"/>
                    <a:gd name="T17" fmla="*/ 20 h 89"/>
                    <a:gd name="T18" fmla="*/ 32 w 65"/>
                    <a:gd name="T19" fmla="*/ 18 h 89"/>
                    <a:gd name="T20" fmla="*/ 25 w 65"/>
                    <a:gd name="T21" fmla="*/ 21 h 89"/>
                    <a:gd name="T22" fmla="*/ 21 w 65"/>
                    <a:gd name="T23" fmla="*/ 31 h 89"/>
                    <a:gd name="T24" fmla="*/ 17 w 65"/>
                    <a:gd name="T25" fmla="*/ 30 h 89"/>
                    <a:gd name="T26" fmla="*/ 2 w 65"/>
                    <a:gd name="T27" fmla="*/ 13 h 89"/>
                    <a:gd name="T28" fmla="*/ 7 w 65"/>
                    <a:gd name="T29" fmla="*/ 7 h 89"/>
                    <a:gd name="T30" fmla="*/ 33 w 65"/>
                    <a:gd name="T31" fmla="*/ 0 h 89"/>
                    <a:gd name="T32" fmla="*/ 54 w 65"/>
                    <a:gd name="T33" fmla="*/ 5 h 89"/>
                    <a:gd name="T34" fmla="*/ 65 w 65"/>
                    <a:gd name="T35" fmla="*/ 25 h 89"/>
                    <a:gd name="T36" fmla="*/ 62 w 65"/>
                    <a:gd name="T37" fmla="*/ 34 h 89"/>
                    <a:gd name="T38" fmla="*/ 50 w 65"/>
                    <a:gd name="T39" fmla="*/ 46 h 89"/>
                    <a:gd name="T40" fmla="*/ 43 w 65"/>
                    <a:gd name="T41" fmla="*/ 54 h 89"/>
                    <a:gd name="T42" fmla="*/ 41 w 65"/>
                    <a:gd name="T43" fmla="*/ 61 h 89"/>
                    <a:gd name="T44" fmla="*/ 17 w 65"/>
                    <a:gd name="T45" fmla="*/ 78 h 89"/>
                    <a:gd name="T46" fmla="*/ 30 w 65"/>
                    <a:gd name="T47" fmla="*/ 67 h 89"/>
                    <a:gd name="T48" fmla="*/ 42 w 65"/>
                    <a:gd name="T49" fmla="*/ 78 h 89"/>
                    <a:gd name="T50" fmla="*/ 30 w 65"/>
                    <a:gd name="T51" fmla="*/ 89 h 89"/>
                    <a:gd name="T52" fmla="*/ 17 w 65"/>
                    <a:gd name="T53" fmla="*/ 7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5" h="89">
                      <a:moveTo>
                        <a:pt x="41" y="61"/>
                      </a:move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27" y="61"/>
                        <a:pt x="18" y="61"/>
                        <a:pt x="18" y="60"/>
                      </a:cubicBezTo>
                      <a:cubicBezTo>
                        <a:pt x="18" y="59"/>
                        <a:pt x="18" y="56"/>
                        <a:pt x="19" y="52"/>
                      </a:cubicBezTo>
                      <a:cubicBezTo>
                        <a:pt x="19" y="52"/>
                        <a:pt x="19" y="52"/>
                        <a:pt x="19" y="50"/>
                      </a:cubicBezTo>
                      <a:cubicBezTo>
                        <a:pt x="20" y="47"/>
                        <a:pt x="22" y="45"/>
                        <a:pt x="23" y="43"/>
                      </a:cubicBezTo>
                      <a:cubicBezTo>
                        <a:pt x="25" y="41"/>
                        <a:pt x="29" y="37"/>
                        <a:pt x="35" y="32"/>
                      </a:cubicBezTo>
                      <a:cubicBezTo>
                        <a:pt x="38" y="30"/>
                        <a:pt x="40" y="27"/>
                        <a:pt x="40" y="25"/>
                      </a:cubicBezTo>
                      <a:cubicBezTo>
                        <a:pt x="40" y="23"/>
                        <a:pt x="39" y="21"/>
                        <a:pt x="38" y="20"/>
                      </a:cubicBezTo>
                      <a:cubicBezTo>
                        <a:pt x="37" y="19"/>
                        <a:pt x="35" y="18"/>
                        <a:pt x="32" y="18"/>
                      </a:cubicBezTo>
                      <a:cubicBezTo>
                        <a:pt x="29" y="18"/>
                        <a:pt x="27" y="19"/>
                        <a:pt x="25" y="21"/>
                      </a:cubicBezTo>
                      <a:cubicBezTo>
                        <a:pt x="23" y="23"/>
                        <a:pt x="22" y="26"/>
                        <a:pt x="21" y="31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7" y="29"/>
                        <a:pt x="0" y="21"/>
                        <a:pt x="2" y="13"/>
                      </a:cubicBezTo>
                      <a:cubicBezTo>
                        <a:pt x="2" y="13"/>
                        <a:pt x="2" y="13"/>
                        <a:pt x="7" y="7"/>
                      </a:cubicBezTo>
                      <a:cubicBezTo>
                        <a:pt x="13" y="2"/>
                        <a:pt x="21" y="0"/>
                        <a:pt x="33" y="0"/>
                      </a:cubicBezTo>
                      <a:cubicBezTo>
                        <a:pt x="41" y="0"/>
                        <a:pt x="48" y="1"/>
                        <a:pt x="54" y="5"/>
                      </a:cubicBezTo>
                      <a:cubicBezTo>
                        <a:pt x="61" y="10"/>
                        <a:pt x="65" y="17"/>
                        <a:pt x="65" y="25"/>
                      </a:cubicBezTo>
                      <a:cubicBezTo>
                        <a:pt x="65" y="28"/>
                        <a:pt x="64" y="31"/>
                        <a:pt x="62" y="34"/>
                      </a:cubicBezTo>
                      <a:cubicBezTo>
                        <a:pt x="60" y="38"/>
                        <a:pt x="56" y="41"/>
                        <a:pt x="50" y="46"/>
                      </a:cubicBezTo>
                      <a:cubicBezTo>
                        <a:pt x="46" y="49"/>
                        <a:pt x="44" y="52"/>
                        <a:pt x="43" y="54"/>
                      </a:cubicBezTo>
                      <a:cubicBezTo>
                        <a:pt x="42" y="56"/>
                        <a:pt x="41" y="58"/>
                        <a:pt x="41" y="61"/>
                      </a:cubicBezTo>
                      <a:close/>
                      <a:moveTo>
                        <a:pt x="17" y="78"/>
                      </a:moveTo>
                      <a:cubicBezTo>
                        <a:pt x="17" y="72"/>
                        <a:pt x="23" y="67"/>
                        <a:pt x="30" y="67"/>
                      </a:cubicBezTo>
                      <a:cubicBezTo>
                        <a:pt x="36" y="67"/>
                        <a:pt x="42" y="72"/>
                        <a:pt x="42" y="78"/>
                      </a:cubicBezTo>
                      <a:cubicBezTo>
                        <a:pt x="42" y="84"/>
                        <a:pt x="36" y="89"/>
                        <a:pt x="30" y="89"/>
                      </a:cubicBezTo>
                      <a:cubicBezTo>
                        <a:pt x="23" y="89"/>
                        <a:pt x="17" y="84"/>
                        <a:pt x="17" y="78"/>
                      </a:cubicBezTo>
                      <a:close/>
                    </a:path>
                  </a:pathLst>
                </a:custGeom>
                <a:solidFill>
                  <a:srgbClr val="EA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7495434" y="2198324"/>
              <a:ext cx="4315264" cy="913036"/>
              <a:chOff x="7329340" y="1923725"/>
              <a:chExt cx="4315264" cy="91303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7329340" y="1947212"/>
                <a:ext cx="4315264" cy="889549"/>
                <a:chOff x="5662901" y="510711"/>
                <a:chExt cx="4315264" cy="889549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5662901" y="510711"/>
                  <a:ext cx="3419088" cy="840258"/>
                  <a:chOff x="6117839" y="1068253"/>
                  <a:chExt cx="3419088" cy="840258"/>
                </a:xfrm>
              </p:grpSpPr>
              <p:sp>
                <p:nvSpPr>
                  <p:cNvPr id="36" name="文本框 37"/>
                  <p:cNvSpPr txBox="1"/>
                  <p:nvPr/>
                </p:nvSpPr>
                <p:spPr>
                  <a:xfrm>
                    <a:off x="7810428" y="1068253"/>
                    <a:ext cx="1726499" cy="3804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任意多边形 68"/>
                  <p:cNvSpPr/>
                  <p:nvPr/>
                </p:nvSpPr>
                <p:spPr>
                  <a:xfrm>
                    <a:off x="6117839" y="1319373"/>
                    <a:ext cx="1687792" cy="589138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" fmla="*/ 0 w 1075765"/>
                      <a:gd name="connsiteY0" fmla="*/ 820271 h 820271"/>
                      <a:gd name="connsiteX1" fmla="*/ 389965 w 1075765"/>
                      <a:gd name="connsiteY1" fmla="*/ 0 h 820271"/>
                      <a:gd name="connsiteX2" fmla="*/ 1075765 w 1075765"/>
                      <a:gd name="connsiteY2" fmla="*/ 0 h 820271"/>
                      <a:gd name="connsiteX3" fmla="*/ 1075765 w 1075765"/>
                      <a:gd name="connsiteY3" fmla="*/ 13447 h 820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5" name="文本框 36"/>
                <p:cNvSpPr txBox="1"/>
                <p:nvPr/>
              </p:nvSpPr>
              <p:spPr>
                <a:xfrm>
                  <a:off x="7350692" y="1056310"/>
                  <a:ext cx="2627473" cy="3439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Wo can all do lots </a:t>
                  </a: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10703556" y="1923725"/>
                <a:ext cx="599142" cy="464961"/>
                <a:chOff x="5916161" y="3285549"/>
                <a:chExt cx="330200" cy="278237"/>
              </a:xfrm>
            </p:grpSpPr>
            <p:sp>
              <p:nvSpPr>
                <p:cNvPr id="32" name="Freeform 22"/>
                <p:cNvSpPr>
                  <a:spLocks noEditPoints="1"/>
                </p:cNvSpPr>
                <p:nvPr/>
              </p:nvSpPr>
              <p:spPr bwMode="auto">
                <a:xfrm>
                  <a:off x="5916161" y="3344711"/>
                  <a:ext cx="330200" cy="219075"/>
                </a:xfrm>
                <a:custGeom>
                  <a:avLst/>
                  <a:gdLst>
                    <a:gd name="T0" fmla="*/ 119 w 150"/>
                    <a:gd name="T1" fmla="*/ 0 h 100"/>
                    <a:gd name="T2" fmla="*/ 114 w 150"/>
                    <a:gd name="T3" fmla="*/ 0 h 100"/>
                    <a:gd name="T4" fmla="*/ 115 w 150"/>
                    <a:gd name="T5" fmla="*/ 7 h 100"/>
                    <a:gd name="T6" fmla="*/ 115 w 150"/>
                    <a:gd name="T7" fmla="*/ 8 h 100"/>
                    <a:gd name="T8" fmla="*/ 103 w 150"/>
                    <a:gd name="T9" fmla="*/ 8 h 100"/>
                    <a:gd name="T10" fmla="*/ 103 w 150"/>
                    <a:gd name="T11" fmla="*/ 7 h 100"/>
                    <a:gd name="T12" fmla="*/ 102 w 150"/>
                    <a:gd name="T13" fmla="*/ 0 h 100"/>
                    <a:gd name="T14" fmla="*/ 48 w 150"/>
                    <a:gd name="T15" fmla="*/ 0 h 100"/>
                    <a:gd name="T16" fmla="*/ 46 w 150"/>
                    <a:gd name="T17" fmla="*/ 7 h 100"/>
                    <a:gd name="T18" fmla="*/ 46 w 150"/>
                    <a:gd name="T19" fmla="*/ 8 h 100"/>
                    <a:gd name="T20" fmla="*/ 35 w 150"/>
                    <a:gd name="T21" fmla="*/ 8 h 100"/>
                    <a:gd name="T22" fmla="*/ 35 w 150"/>
                    <a:gd name="T23" fmla="*/ 7 h 100"/>
                    <a:gd name="T24" fmla="*/ 36 w 150"/>
                    <a:gd name="T25" fmla="*/ 0 h 100"/>
                    <a:gd name="T26" fmla="*/ 31 w 150"/>
                    <a:gd name="T27" fmla="*/ 0 h 100"/>
                    <a:gd name="T28" fmla="*/ 0 w 150"/>
                    <a:gd name="T29" fmla="*/ 31 h 100"/>
                    <a:gd name="T30" fmla="*/ 0 w 150"/>
                    <a:gd name="T31" fmla="*/ 68 h 100"/>
                    <a:gd name="T32" fmla="*/ 31 w 150"/>
                    <a:gd name="T33" fmla="*/ 100 h 100"/>
                    <a:gd name="T34" fmla="*/ 119 w 150"/>
                    <a:gd name="T35" fmla="*/ 100 h 100"/>
                    <a:gd name="T36" fmla="*/ 150 w 150"/>
                    <a:gd name="T37" fmla="*/ 68 h 100"/>
                    <a:gd name="T38" fmla="*/ 150 w 150"/>
                    <a:gd name="T39" fmla="*/ 31 h 100"/>
                    <a:gd name="T40" fmla="*/ 119 w 150"/>
                    <a:gd name="T41" fmla="*/ 0 h 100"/>
                    <a:gd name="T42" fmla="*/ 123 w 150"/>
                    <a:gd name="T43" fmla="*/ 81 h 100"/>
                    <a:gd name="T44" fmla="*/ 30 w 150"/>
                    <a:gd name="T45" fmla="*/ 81 h 100"/>
                    <a:gd name="T46" fmla="*/ 23 w 150"/>
                    <a:gd name="T47" fmla="*/ 74 h 100"/>
                    <a:gd name="T48" fmla="*/ 30 w 150"/>
                    <a:gd name="T49" fmla="*/ 67 h 100"/>
                    <a:gd name="T50" fmla="*/ 123 w 150"/>
                    <a:gd name="T51" fmla="*/ 67 h 100"/>
                    <a:gd name="T52" fmla="*/ 130 w 150"/>
                    <a:gd name="T53" fmla="*/ 74 h 100"/>
                    <a:gd name="T54" fmla="*/ 123 w 150"/>
                    <a:gd name="T55" fmla="*/ 81 h 100"/>
                    <a:gd name="T56" fmla="*/ 123 w 150"/>
                    <a:gd name="T57" fmla="*/ 59 h 100"/>
                    <a:gd name="T58" fmla="*/ 30 w 150"/>
                    <a:gd name="T59" fmla="*/ 59 h 100"/>
                    <a:gd name="T60" fmla="*/ 23 w 150"/>
                    <a:gd name="T61" fmla="*/ 52 h 100"/>
                    <a:gd name="T62" fmla="*/ 30 w 150"/>
                    <a:gd name="T63" fmla="*/ 45 h 100"/>
                    <a:gd name="T64" fmla="*/ 123 w 150"/>
                    <a:gd name="T65" fmla="*/ 45 h 100"/>
                    <a:gd name="T66" fmla="*/ 130 w 150"/>
                    <a:gd name="T67" fmla="*/ 52 h 100"/>
                    <a:gd name="T68" fmla="*/ 123 w 150"/>
                    <a:gd name="T69" fmla="*/ 59 h 100"/>
                    <a:gd name="T70" fmla="*/ 123 w 150"/>
                    <a:gd name="T71" fmla="*/ 37 h 100"/>
                    <a:gd name="T72" fmla="*/ 30 w 150"/>
                    <a:gd name="T73" fmla="*/ 37 h 100"/>
                    <a:gd name="T74" fmla="*/ 23 w 150"/>
                    <a:gd name="T75" fmla="*/ 30 h 100"/>
                    <a:gd name="T76" fmla="*/ 30 w 150"/>
                    <a:gd name="T77" fmla="*/ 23 h 100"/>
                    <a:gd name="T78" fmla="*/ 123 w 150"/>
                    <a:gd name="T79" fmla="*/ 23 h 100"/>
                    <a:gd name="T80" fmla="*/ 130 w 150"/>
                    <a:gd name="T81" fmla="*/ 30 h 100"/>
                    <a:gd name="T82" fmla="*/ 123 w 150"/>
                    <a:gd name="T83" fmla="*/ 3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0" h="100">
                      <a:moveTo>
                        <a:pt x="119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2"/>
                        <a:pt x="115" y="5"/>
                        <a:pt x="115" y="7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3" y="7"/>
                        <a:pt x="103" y="7"/>
                        <a:pt x="103" y="7"/>
                      </a:cubicBezTo>
                      <a:cubicBezTo>
                        <a:pt x="103" y="5"/>
                        <a:pt x="103" y="2"/>
                        <a:pt x="10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2"/>
                        <a:pt x="46" y="5"/>
                        <a:pt x="46" y="7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5"/>
                        <a:pt x="35" y="2"/>
                        <a:pt x="3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5"/>
                        <a:pt x="14" y="100"/>
                        <a:pt x="31" y="100"/>
                      </a:cubicBezTo>
                      <a:cubicBezTo>
                        <a:pt x="119" y="100"/>
                        <a:pt x="119" y="100"/>
                        <a:pt x="119" y="100"/>
                      </a:cubicBezTo>
                      <a:cubicBezTo>
                        <a:pt x="136" y="100"/>
                        <a:pt x="150" y="85"/>
                        <a:pt x="150" y="68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50" y="14"/>
                        <a:pt x="136" y="0"/>
                        <a:pt x="119" y="0"/>
                      </a:cubicBezTo>
                      <a:close/>
                      <a:moveTo>
                        <a:pt x="123" y="81"/>
                      </a:move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26" y="81"/>
                        <a:pt x="23" y="78"/>
                        <a:pt x="23" y="74"/>
                      </a:cubicBezTo>
                      <a:cubicBezTo>
                        <a:pt x="23" y="71"/>
                        <a:pt x="26" y="67"/>
                        <a:pt x="30" y="67"/>
                      </a:cubicBez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7" y="67"/>
                        <a:pt x="130" y="71"/>
                        <a:pt x="130" y="74"/>
                      </a:cubicBezTo>
                      <a:cubicBezTo>
                        <a:pt x="130" y="78"/>
                        <a:pt x="127" y="81"/>
                        <a:pt x="123" y="81"/>
                      </a:cubicBezTo>
                      <a:close/>
                      <a:moveTo>
                        <a:pt x="123" y="59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26" y="59"/>
                        <a:pt x="23" y="56"/>
                        <a:pt x="23" y="52"/>
                      </a:cubicBezTo>
                      <a:cubicBezTo>
                        <a:pt x="23" y="48"/>
                        <a:pt x="26" y="45"/>
                        <a:pt x="30" y="45"/>
                      </a:cubicBezTo>
                      <a:cubicBezTo>
                        <a:pt x="123" y="45"/>
                        <a:pt x="123" y="45"/>
                        <a:pt x="123" y="45"/>
                      </a:cubicBezTo>
                      <a:cubicBezTo>
                        <a:pt x="127" y="45"/>
                        <a:pt x="130" y="48"/>
                        <a:pt x="130" y="52"/>
                      </a:cubicBezTo>
                      <a:cubicBezTo>
                        <a:pt x="130" y="56"/>
                        <a:pt x="127" y="59"/>
                        <a:pt x="123" y="59"/>
                      </a:cubicBezTo>
                      <a:close/>
                      <a:moveTo>
                        <a:pt x="123" y="37"/>
                      </a:move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6" y="37"/>
                        <a:pt x="23" y="34"/>
                        <a:pt x="23" y="30"/>
                      </a:cubicBezTo>
                      <a:cubicBezTo>
                        <a:pt x="23" y="26"/>
                        <a:pt x="26" y="23"/>
                        <a:pt x="30" y="23"/>
                      </a:cubicBezTo>
                      <a:cubicBezTo>
                        <a:pt x="123" y="23"/>
                        <a:pt x="123" y="23"/>
                        <a:pt x="123" y="23"/>
                      </a:cubicBezTo>
                      <a:cubicBezTo>
                        <a:pt x="127" y="23"/>
                        <a:pt x="130" y="26"/>
                        <a:pt x="130" y="30"/>
                      </a:cubicBezTo>
                      <a:cubicBezTo>
                        <a:pt x="130" y="34"/>
                        <a:pt x="127" y="37"/>
                        <a:pt x="123" y="37"/>
                      </a:cubicBezTo>
                      <a:close/>
                    </a:path>
                  </a:pathLst>
                </a:custGeom>
                <a:solidFill>
                  <a:srgbClr val="71A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6003896" y="3285549"/>
                  <a:ext cx="166688" cy="65088"/>
                </a:xfrm>
                <a:custGeom>
                  <a:avLst/>
                  <a:gdLst>
                    <a:gd name="T0" fmla="*/ 75 w 76"/>
                    <a:gd name="T1" fmla="*/ 24 h 30"/>
                    <a:gd name="T2" fmla="*/ 55 w 76"/>
                    <a:gd name="T3" fmla="*/ 0 h 30"/>
                    <a:gd name="T4" fmla="*/ 21 w 76"/>
                    <a:gd name="T5" fmla="*/ 0 h 30"/>
                    <a:gd name="T6" fmla="*/ 1 w 76"/>
                    <a:gd name="T7" fmla="*/ 24 h 30"/>
                    <a:gd name="T8" fmla="*/ 0 w 76"/>
                    <a:gd name="T9" fmla="*/ 30 h 30"/>
                    <a:gd name="T10" fmla="*/ 8 w 76"/>
                    <a:gd name="T11" fmla="*/ 30 h 30"/>
                    <a:gd name="T12" fmla="*/ 9 w 76"/>
                    <a:gd name="T13" fmla="*/ 24 h 30"/>
                    <a:gd name="T14" fmla="*/ 25 w 76"/>
                    <a:gd name="T15" fmla="*/ 6 h 30"/>
                    <a:gd name="T16" fmla="*/ 51 w 76"/>
                    <a:gd name="T17" fmla="*/ 6 h 30"/>
                    <a:gd name="T18" fmla="*/ 67 w 76"/>
                    <a:gd name="T19" fmla="*/ 24 h 30"/>
                    <a:gd name="T20" fmla="*/ 68 w 76"/>
                    <a:gd name="T21" fmla="*/ 30 h 30"/>
                    <a:gd name="T22" fmla="*/ 76 w 76"/>
                    <a:gd name="T23" fmla="*/ 30 h 30"/>
                    <a:gd name="T24" fmla="*/ 75 w 76"/>
                    <a:gd name="T2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30">
                      <a:moveTo>
                        <a:pt x="75" y="24"/>
                      </a:moveTo>
                      <a:cubicBezTo>
                        <a:pt x="72" y="10"/>
                        <a:pt x="64" y="0"/>
                        <a:pt x="55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2" y="0"/>
                        <a:pt x="3" y="10"/>
                        <a:pt x="1" y="24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8"/>
                        <a:pt x="8" y="26"/>
                        <a:pt x="9" y="24"/>
                      </a:cubicBezTo>
                      <a:cubicBezTo>
                        <a:pt x="11" y="14"/>
                        <a:pt x="17" y="7"/>
                        <a:pt x="25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8" y="7"/>
                        <a:pt x="65" y="14"/>
                        <a:pt x="67" y="24"/>
                      </a:cubicBezTo>
                      <a:cubicBezTo>
                        <a:pt x="68" y="26"/>
                        <a:pt x="68" y="28"/>
                        <a:pt x="68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6" y="28"/>
                        <a:pt x="75" y="26"/>
                        <a:pt x="75" y="24"/>
                      </a:cubicBezTo>
                      <a:close/>
                    </a:path>
                  </a:pathLst>
                </a:custGeom>
                <a:solidFill>
                  <a:srgbClr val="71A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1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6986772" y="3799018"/>
              <a:ext cx="4656618" cy="1086131"/>
              <a:chOff x="6820678" y="3524419"/>
              <a:chExt cx="4656618" cy="108613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820678" y="3524419"/>
                <a:ext cx="4656618" cy="1086131"/>
                <a:chOff x="5240812" y="336609"/>
                <a:chExt cx="4656618" cy="1086131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5240812" y="336609"/>
                  <a:ext cx="3836578" cy="543736"/>
                  <a:chOff x="5695750" y="894151"/>
                  <a:chExt cx="3836578" cy="543736"/>
                </a:xfrm>
              </p:grpSpPr>
              <p:sp>
                <p:nvSpPr>
                  <p:cNvPr id="28" name="文本框 42"/>
                  <p:cNvSpPr txBox="1"/>
                  <p:nvPr/>
                </p:nvSpPr>
                <p:spPr>
                  <a:xfrm>
                    <a:off x="7805828" y="894151"/>
                    <a:ext cx="1726500" cy="38040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zh-CN"/>
                    </a:defPPr>
                    <a:lvl1pPr>
                      <a:defRPr sz="2400">
                        <a:latin typeface="方正正大黑简体" panose="02000000000000000000" pitchFamily="2" charset="-122"/>
                        <a:ea typeface="方正正大黑简体" panose="02000000000000000000" pitchFamily="2" charset="-122"/>
                      </a:defRPr>
                    </a:lvl1pPr>
                  </a:lstStyle>
                  <a:p>
                    <a:r>
                      <a:rPr lang="en-US" altLang="zh-CN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Opinion</a:t>
                    </a:r>
                    <a:endParaRPr lang="zh-CN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任意多边形 60"/>
                  <p:cNvSpPr/>
                  <p:nvPr/>
                </p:nvSpPr>
                <p:spPr>
                  <a:xfrm>
                    <a:off x="5695750" y="1112421"/>
                    <a:ext cx="2031934" cy="325466"/>
                  </a:xfrm>
                  <a:custGeom>
                    <a:avLst/>
                    <a:gdLst>
                      <a:gd name="connsiteX0" fmla="*/ 0 w 1089212"/>
                      <a:gd name="connsiteY0" fmla="*/ 524436 h 524436"/>
                      <a:gd name="connsiteX1" fmla="*/ 403412 w 1089212"/>
                      <a:gd name="connsiteY1" fmla="*/ 0 h 524436"/>
                      <a:gd name="connsiteX2" fmla="*/ 1089212 w 1089212"/>
                      <a:gd name="connsiteY2" fmla="*/ 0 h 524436"/>
                      <a:gd name="connsiteX3" fmla="*/ 1089212 w 1089212"/>
                      <a:gd name="connsiteY3" fmla="*/ 13447 h 524436"/>
                      <a:gd name="connsiteX0" fmla="*/ 0 w 1075765"/>
                      <a:gd name="connsiteY0" fmla="*/ 820271 h 820271"/>
                      <a:gd name="connsiteX1" fmla="*/ 389965 w 1075765"/>
                      <a:gd name="connsiteY1" fmla="*/ 0 h 820271"/>
                      <a:gd name="connsiteX2" fmla="*/ 1075765 w 1075765"/>
                      <a:gd name="connsiteY2" fmla="*/ 0 h 820271"/>
                      <a:gd name="connsiteX3" fmla="*/ 1075765 w 1075765"/>
                      <a:gd name="connsiteY3" fmla="*/ 13447 h 820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5765" h="820271">
                        <a:moveTo>
                          <a:pt x="0" y="820271"/>
                        </a:moveTo>
                        <a:lnTo>
                          <a:pt x="389965" y="0"/>
                        </a:lnTo>
                        <a:lnTo>
                          <a:pt x="1075765" y="0"/>
                        </a:lnTo>
                        <a:lnTo>
                          <a:pt x="1075765" y="13447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50000"/>
                      </a:schemeClr>
                    </a:solidFill>
                    <a:prstDash val="dash"/>
                    <a:headEnd type="oval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7" name="文本框 41"/>
                <p:cNvSpPr txBox="1"/>
                <p:nvPr/>
              </p:nvSpPr>
              <p:spPr>
                <a:xfrm>
                  <a:off x="7274114" y="806482"/>
                  <a:ext cx="2623316" cy="616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100" spc="1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Wo can all do a lot of things thus a lot</a:t>
                  </a:r>
                  <a:endParaRPr lang="zh-CN" altLang="en-US" sz="1100" spc="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Freeform 27"/>
              <p:cNvSpPr>
                <a:spLocks noEditPoints="1"/>
              </p:cNvSpPr>
              <p:nvPr/>
            </p:nvSpPr>
            <p:spPr bwMode="auto">
              <a:xfrm>
                <a:off x="10642235" y="3544420"/>
                <a:ext cx="756916" cy="463246"/>
              </a:xfrm>
              <a:custGeom>
                <a:avLst/>
                <a:gdLst>
                  <a:gd name="T0" fmla="*/ 170 w 190"/>
                  <a:gd name="T1" fmla="*/ 44 h 103"/>
                  <a:gd name="T2" fmla="*/ 120 w 190"/>
                  <a:gd name="T3" fmla="*/ 2 h 103"/>
                  <a:gd name="T4" fmla="*/ 115 w 190"/>
                  <a:gd name="T5" fmla="*/ 2 h 103"/>
                  <a:gd name="T6" fmla="*/ 115 w 190"/>
                  <a:gd name="T7" fmla="*/ 7 h 103"/>
                  <a:gd name="T8" fmla="*/ 158 w 190"/>
                  <a:gd name="T9" fmla="*/ 44 h 103"/>
                  <a:gd name="T10" fmla="*/ 123 w 190"/>
                  <a:gd name="T11" fmla="*/ 44 h 103"/>
                  <a:gd name="T12" fmla="*/ 100 w 190"/>
                  <a:gd name="T13" fmla="*/ 66 h 103"/>
                  <a:gd name="T14" fmla="*/ 100 w 190"/>
                  <a:gd name="T15" fmla="*/ 66 h 103"/>
                  <a:gd name="T16" fmla="*/ 90 w 190"/>
                  <a:gd name="T17" fmla="*/ 66 h 103"/>
                  <a:gd name="T18" fmla="*/ 90 w 190"/>
                  <a:gd name="T19" fmla="*/ 66 h 103"/>
                  <a:gd name="T20" fmla="*/ 67 w 190"/>
                  <a:gd name="T21" fmla="*/ 44 h 103"/>
                  <a:gd name="T22" fmla="*/ 32 w 190"/>
                  <a:gd name="T23" fmla="*/ 44 h 103"/>
                  <a:gd name="T24" fmla="*/ 75 w 190"/>
                  <a:gd name="T25" fmla="*/ 7 h 103"/>
                  <a:gd name="T26" fmla="*/ 75 w 190"/>
                  <a:gd name="T27" fmla="*/ 2 h 103"/>
                  <a:gd name="T28" fmla="*/ 70 w 190"/>
                  <a:gd name="T29" fmla="*/ 2 h 103"/>
                  <a:gd name="T30" fmla="*/ 20 w 190"/>
                  <a:gd name="T31" fmla="*/ 44 h 103"/>
                  <a:gd name="T32" fmla="*/ 0 w 190"/>
                  <a:gd name="T33" fmla="*/ 62 h 103"/>
                  <a:gd name="T34" fmla="*/ 0 w 190"/>
                  <a:gd name="T35" fmla="*/ 64 h 103"/>
                  <a:gd name="T36" fmla="*/ 0 w 190"/>
                  <a:gd name="T37" fmla="*/ 66 h 103"/>
                  <a:gd name="T38" fmla="*/ 0 w 190"/>
                  <a:gd name="T39" fmla="*/ 81 h 103"/>
                  <a:gd name="T40" fmla="*/ 22 w 190"/>
                  <a:gd name="T41" fmla="*/ 103 h 103"/>
                  <a:gd name="T42" fmla="*/ 67 w 190"/>
                  <a:gd name="T43" fmla="*/ 103 h 103"/>
                  <a:gd name="T44" fmla="*/ 90 w 190"/>
                  <a:gd name="T45" fmla="*/ 81 h 103"/>
                  <a:gd name="T46" fmla="*/ 90 w 190"/>
                  <a:gd name="T47" fmla="*/ 81 h 103"/>
                  <a:gd name="T48" fmla="*/ 100 w 190"/>
                  <a:gd name="T49" fmla="*/ 81 h 103"/>
                  <a:gd name="T50" fmla="*/ 100 w 190"/>
                  <a:gd name="T51" fmla="*/ 81 h 103"/>
                  <a:gd name="T52" fmla="*/ 123 w 190"/>
                  <a:gd name="T53" fmla="*/ 103 h 103"/>
                  <a:gd name="T54" fmla="*/ 168 w 190"/>
                  <a:gd name="T55" fmla="*/ 103 h 103"/>
                  <a:gd name="T56" fmla="*/ 190 w 190"/>
                  <a:gd name="T57" fmla="*/ 81 h 103"/>
                  <a:gd name="T58" fmla="*/ 190 w 190"/>
                  <a:gd name="T59" fmla="*/ 66 h 103"/>
                  <a:gd name="T60" fmla="*/ 170 w 190"/>
                  <a:gd name="T61" fmla="*/ 44 h 103"/>
                  <a:gd name="T62" fmla="*/ 82 w 190"/>
                  <a:gd name="T63" fmla="*/ 81 h 103"/>
                  <a:gd name="T64" fmla="*/ 67 w 190"/>
                  <a:gd name="T65" fmla="*/ 96 h 103"/>
                  <a:gd name="T66" fmla="*/ 22 w 190"/>
                  <a:gd name="T67" fmla="*/ 96 h 103"/>
                  <a:gd name="T68" fmla="*/ 7 w 190"/>
                  <a:gd name="T69" fmla="*/ 81 h 103"/>
                  <a:gd name="T70" fmla="*/ 7 w 190"/>
                  <a:gd name="T71" fmla="*/ 66 h 103"/>
                  <a:gd name="T72" fmla="*/ 7 w 190"/>
                  <a:gd name="T73" fmla="*/ 65 h 103"/>
                  <a:gd name="T74" fmla="*/ 9 w 190"/>
                  <a:gd name="T75" fmla="*/ 58 h 103"/>
                  <a:gd name="T76" fmla="*/ 16 w 190"/>
                  <a:gd name="T77" fmla="*/ 53 h 103"/>
                  <a:gd name="T78" fmla="*/ 22 w 190"/>
                  <a:gd name="T79" fmla="*/ 51 h 103"/>
                  <a:gd name="T80" fmla="*/ 23 w 190"/>
                  <a:gd name="T81" fmla="*/ 51 h 103"/>
                  <a:gd name="T82" fmla="*/ 67 w 190"/>
                  <a:gd name="T83" fmla="*/ 51 h 103"/>
                  <a:gd name="T84" fmla="*/ 82 w 190"/>
                  <a:gd name="T85" fmla="*/ 66 h 103"/>
                  <a:gd name="T86" fmla="*/ 82 w 190"/>
                  <a:gd name="T87" fmla="*/ 70 h 103"/>
                  <a:gd name="T88" fmla="*/ 82 w 190"/>
                  <a:gd name="T89" fmla="*/ 78 h 103"/>
                  <a:gd name="T90" fmla="*/ 82 w 190"/>
                  <a:gd name="T91" fmla="*/ 81 h 103"/>
                  <a:gd name="T92" fmla="*/ 183 w 190"/>
                  <a:gd name="T93" fmla="*/ 81 h 103"/>
                  <a:gd name="T94" fmla="*/ 168 w 190"/>
                  <a:gd name="T95" fmla="*/ 96 h 103"/>
                  <a:gd name="T96" fmla="*/ 123 w 190"/>
                  <a:gd name="T97" fmla="*/ 96 h 103"/>
                  <a:gd name="T98" fmla="*/ 108 w 190"/>
                  <a:gd name="T99" fmla="*/ 81 h 103"/>
                  <a:gd name="T100" fmla="*/ 108 w 190"/>
                  <a:gd name="T101" fmla="*/ 78 h 103"/>
                  <a:gd name="T102" fmla="*/ 108 w 190"/>
                  <a:gd name="T103" fmla="*/ 70 h 103"/>
                  <a:gd name="T104" fmla="*/ 108 w 190"/>
                  <a:gd name="T105" fmla="*/ 66 h 103"/>
                  <a:gd name="T106" fmla="*/ 123 w 190"/>
                  <a:gd name="T107" fmla="*/ 51 h 103"/>
                  <a:gd name="T108" fmla="*/ 167 w 190"/>
                  <a:gd name="T109" fmla="*/ 51 h 103"/>
                  <a:gd name="T110" fmla="*/ 168 w 190"/>
                  <a:gd name="T111" fmla="*/ 51 h 103"/>
                  <a:gd name="T112" fmla="*/ 174 w 190"/>
                  <a:gd name="T113" fmla="*/ 52 h 103"/>
                  <a:gd name="T114" fmla="*/ 181 w 190"/>
                  <a:gd name="T115" fmla="*/ 59 h 103"/>
                  <a:gd name="T116" fmla="*/ 183 w 190"/>
                  <a:gd name="T117" fmla="*/ 65 h 103"/>
                  <a:gd name="T118" fmla="*/ 183 w 190"/>
                  <a:gd name="T119" fmla="*/ 66 h 103"/>
                  <a:gd name="T120" fmla="*/ 183 w 190"/>
                  <a:gd name="T121" fmla="*/ 8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0" h="103">
                    <a:moveTo>
                      <a:pt x="170" y="44"/>
                    </a:moveTo>
                    <a:cubicBezTo>
                      <a:pt x="120" y="2"/>
                      <a:pt x="120" y="2"/>
                      <a:pt x="120" y="2"/>
                    </a:cubicBezTo>
                    <a:cubicBezTo>
                      <a:pt x="118" y="0"/>
                      <a:pt x="116" y="0"/>
                      <a:pt x="115" y="2"/>
                    </a:cubicBezTo>
                    <a:cubicBezTo>
                      <a:pt x="113" y="4"/>
                      <a:pt x="114" y="6"/>
                      <a:pt x="115" y="7"/>
                    </a:cubicBezTo>
                    <a:cubicBezTo>
                      <a:pt x="158" y="44"/>
                      <a:pt x="158" y="44"/>
                      <a:pt x="158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10" y="44"/>
                      <a:pt x="100" y="54"/>
                      <a:pt x="100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54"/>
                      <a:pt x="80" y="44"/>
                      <a:pt x="67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6" y="6"/>
                      <a:pt x="76" y="4"/>
                      <a:pt x="75" y="2"/>
                    </a:cubicBezTo>
                    <a:cubicBezTo>
                      <a:pt x="74" y="0"/>
                      <a:pt x="71" y="0"/>
                      <a:pt x="70" y="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0" y="45"/>
                      <a:pt x="2" y="52"/>
                      <a:pt x="0" y="62"/>
                    </a:cubicBezTo>
                    <a:cubicBezTo>
                      <a:pt x="0" y="63"/>
                      <a:pt x="0" y="63"/>
                      <a:pt x="0" y="6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4"/>
                      <a:pt x="9" y="103"/>
                      <a:pt x="22" y="103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0" y="103"/>
                      <a:pt x="90" y="94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100" y="94"/>
                      <a:pt x="110" y="103"/>
                      <a:pt x="123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81" y="103"/>
                      <a:pt x="190" y="94"/>
                      <a:pt x="190" y="81"/>
                    </a:cubicBezTo>
                    <a:cubicBezTo>
                      <a:pt x="190" y="66"/>
                      <a:pt x="190" y="66"/>
                      <a:pt x="190" y="66"/>
                    </a:cubicBezTo>
                    <a:cubicBezTo>
                      <a:pt x="190" y="54"/>
                      <a:pt x="181" y="45"/>
                      <a:pt x="170" y="44"/>
                    </a:cubicBezTo>
                    <a:close/>
                    <a:moveTo>
                      <a:pt x="82" y="81"/>
                    </a:moveTo>
                    <a:cubicBezTo>
                      <a:pt x="82" y="89"/>
                      <a:pt x="76" y="96"/>
                      <a:pt x="67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14" y="96"/>
                      <a:pt x="7" y="89"/>
                      <a:pt x="7" y="81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3"/>
                      <a:pt x="8" y="60"/>
                      <a:pt x="9" y="58"/>
                    </a:cubicBezTo>
                    <a:cubicBezTo>
                      <a:pt x="11" y="56"/>
                      <a:pt x="13" y="54"/>
                      <a:pt x="16" y="53"/>
                    </a:cubicBezTo>
                    <a:cubicBezTo>
                      <a:pt x="18" y="52"/>
                      <a:pt x="20" y="51"/>
                      <a:pt x="22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76" y="51"/>
                      <a:pt x="82" y="58"/>
                      <a:pt x="82" y="66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2" y="78"/>
                      <a:pt x="82" y="78"/>
                      <a:pt x="82" y="78"/>
                    </a:cubicBezTo>
                    <a:lnTo>
                      <a:pt x="82" y="81"/>
                    </a:lnTo>
                    <a:close/>
                    <a:moveTo>
                      <a:pt x="183" y="81"/>
                    </a:moveTo>
                    <a:cubicBezTo>
                      <a:pt x="183" y="89"/>
                      <a:pt x="176" y="96"/>
                      <a:pt x="168" y="9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14" y="96"/>
                      <a:pt x="108" y="89"/>
                      <a:pt x="108" y="81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58"/>
                      <a:pt x="114" y="51"/>
                      <a:pt x="123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8" y="51"/>
                      <a:pt x="168" y="51"/>
                      <a:pt x="168" y="51"/>
                    </a:cubicBezTo>
                    <a:cubicBezTo>
                      <a:pt x="170" y="51"/>
                      <a:pt x="172" y="52"/>
                      <a:pt x="174" y="52"/>
                    </a:cubicBezTo>
                    <a:cubicBezTo>
                      <a:pt x="177" y="54"/>
                      <a:pt x="179" y="56"/>
                      <a:pt x="181" y="59"/>
                    </a:cubicBezTo>
                    <a:cubicBezTo>
                      <a:pt x="182" y="61"/>
                      <a:pt x="183" y="63"/>
                      <a:pt x="183" y="65"/>
                    </a:cubicBezTo>
                    <a:cubicBezTo>
                      <a:pt x="183" y="66"/>
                      <a:pt x="183" y="66"/>
                      <a:pt x="183" y="66"/>
                    </a:cubicBezTo>
                    <a:lnTo>
                      <a:pt x="183" y="81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109686" y="4919649"/>
              <a:ext cx="3352323" cy="1070456"/>
              <a:chOff x="5943592" y="4645050"/>
              <a:chExt cx="3352323" cy="107045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943592" y="4645050"/>
                <a:ext cx="2718008" cy="1031875"/>
                <a:chOff x="6761657" y="485292"/>
                <a:chExt cx="2718008" cy="1031875"/>
              </a:xfrm>
            </p:grpSpPr>
            <p:sp>
              <p:nvSpPr>
                <p:cNvPr id="22" name="文本框 47"/>
                <p:cNvSpPr txBox="1"/>
                <p:nvPr/>
              </p:nvSpPr>
              <p:spPr>
                <a:xfrm>
                  <a:off x="7753166" y="1136761"/>
                  <a:ext cx="1726499" cy="3804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latin typeface="方正正大黑简体" panose="02000000000000000000" pitchFamily="2" charset="-122"/>
                      <a:ea typeface="方正正大黑简体" panose="02000000000000000000" pitchFamily="2" charset="-122"/>
                    </a:defRPr>
                  </a:lvl1pPr>
                </a:lstStyle>
                <a:p>
                  <a:r>
                    <a:rPr lang="en-US" altLang="zh-CN" sz="14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Opinion</a:t>
                  </a:r>
                  <a:endPara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 54"/>
                <p:cNvSpPr/>
                <p:nvPr/>
              </p:nvSpPr>
              <p:spPr>
                <a:xfrm flipV="1">
                  <a:off x="6761657" y="485292"/>
                  <a:ext cx="1043974" cy="916193"/>
                </a:xfrm>
                <a:custGeom>
                  <a:avLst/>
                  <a:gdLst>
                    <a:gd name="connsiteX0" fmla="*/ 0 w 1089212"/>
                    <a:gd name="connsiteY0" fmla="*/ 524436 h 524436"/>
                    <a:gd name="connsiteX1" fmla="*/ 403412 w 1089212"/>
                    <a:gd name="connsiteY1" fmla="*/ 0 h 524436"/>
                    <a:gd name="connsiteX2" fmla="*/ 1089212 w 1089212"/>
                    <a:gd name="connsiteY2" fmla="*/ 0 h 524436"/>
                    <a:gd name="connsiteX3" fmla="*/ 1089212 w 1089212"/>
                    <a:gd name="connsiteY3" fmla="*/ 13447 h 524436"/>
                    <a:gd name="connsiteX0" fmla="*/ 0 w 1075765"/>
                    <a:gd name="connsiteY0" fmla="*/ 820271 h 820271"/>
                    <a:gd name="connsiteX1" fmla="*/ 389965 w 1075765"/>
                    <a:gd name="connsiteY1" fmla="*/ 0 h 820271"/>
                    <a:gd name="connsiteX2" fmla="*/ 1075765 w 1075765"/>
                    <a:gd name="connsiteY2" fmla="*/ 0 h 820271"/>
                    <a:gd name="connsiteX3" fmla="*/ 1075765 w 1075765"/>
                    <a:gd name="connsiteY3" fmla="*/ 13447 h 82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5765" h="820271">
                      <a:moveTo>
                        <a:pt x="0" y="820271"/>
                      </a:moveTo>
                      <a:lnTo>
                        <a:pt x="389965" y="0"/>
                      </a:lnTo>
                      <a:lnTo>
                        <a:pt x="1075765" y="0"/>
                      </a:lnTo>
                      <a:lnTo>
                        <a:pt x="1075765" y="13447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dash"/>
                  <a:headEnd type="oval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Freeform 31"/>
              <p:cNvSpPr>
                <a:spLocks noEditPoints="1"/>
              </p:cNvSpPr>
              <p:nvPr/>
            </p:nvSpPr>
            <p:spPr bwMode="auto">
              <a:xfrm>
                <a:off x="8661600" y="5276039"/>
                <a:ext cx="634315" cy="439467"/>
              </a:xfrm>
              <a:custGeom>
                <a:avLst/>
                <a:gdLst>
                  <a:gd name="T0" fmla="*/ 117 w 145"/>
                  <a:gd name="T1" fmla="*/ 31 h 115"/>
                  <a:gd name="T2" fmla="*/ 118 w 145"/>
                  <a:gd name="T3" fmla="*/ 27 h 115"/>
                  <a:gd name="T4" fmla="*/ 105 w 145"/>
                  <a:gd name="T5" fmla="*/ 4 h 115"/>
                  <a:gd name="T6" fmla="*/ 62 w 145"/>
                  <a:gd name="T7" fmla="*/ 12 h 115"/>
                  <a:gd name="T8" fmla="*/ 48 w 145"/>
                  <a:gd name="T9" fmla="*/ 1 h 115"/>
                  <a:gd name="T10" fmla="*/ 24 w 145"/>
                  <a:gd name="T11" fmla="*/ 5 h 115"/>
                  <a:gd name="T12" fmla="*/ 15 w 145"/>
                  <a:gd name="T13" fmla="*/ 21 h 115"/>
                  <a:gd name="T14" fmla="*/ 2 w 145"/>
                  <a:gd name="T15" fmla="*/ 47 h 115"/>
                  <a:gd name="T16" fmla="*/ 7 w 145"/>
                  <a:gd name="T17" fmla="*/ 96 h 115"/>
                  <a:gd name="T18" fmla="*/ 15 w 145"/>
                  <a:gd name="T19" fmla="*/ 109 h 115"/>
                  <a:gd name="T20" fmla="*/ 15 w 145"/>
                  <a:gd name="T21" fmla="*/ 109 h 115"/>
                  <a:gd name="T22" fmla="*/ 14 w 145"/>
                  <a:gd name="T23" fmla="*/ 108 h 115"/>
                  <a:gd name="T24" fmla="*/ 14 w 145"/>
                  <a:gd name="T25" fmla="*/ 68 h 115"/>
                  <a:gd name="T26" fmla="*/ 14 w 145"/>
                  <a:gd name="T27" fmla="*/ 66 h 115"/>
                  <a:gd name="T28" fmla="*/ 20 w 145"/>
                  <a:gd name="T29" fmla="*/ 47 h 115"/>
                  <a:gd name="T30" fmla="*/ 37 w 145"/>
                  <a:gd name="T31" fmla="*/ 37 h 115"/>
                  <a:gd name="T32" fmla="*/ 117 w 145"/>
                  <a:gd name="T33" fmla="*/ 31 h 115"/>
                  <a:gd name="T34" fmla="*/ 143 w 145"/>
                  <a:gd name="T35" fmla="*/ 41 h 115"/>
                  <a:gd name="T36" fmla="*/ 140 w 145"/>
                  <a:gd name="T37" fmla="*/ 39 h 115"/>
                  <a:gd name="T38" fmla="*/ 139 w 145"/>
                  <a:gd name="T39" fmla="*/ 39 h 115"/>
                  <a:gd name="T40" fmla="*/ 115 w 145"/>
                  <a:gd name="T41" fmla="*/ 41 h 115"/>
                  <a:gd name="T42" fmla="*/ 38 w 145"/>
                  <a:gd name="T43" fmla="*/ 48 h 115"/>
                  <a:gd name="T44" fmla="*/ 29 w 145"/>
                  <a:gd name="T45" fmla="*/ 53 h 115"/>
                  <a:gd name="T46" fmla="*/ 25 w 145"/>
                  <a:gd name="T47" fmla="*/ 66 h 115"/>
                  <a:gd name="T48" fmla="*/ 25 w 145"/>
                  <a:gd name="T49" fmla="*/ 68 h 115"/>
                  <a:gd name="T50" fmla="*/ 25 w 145"/>
                  <a:gd name="T51" fmla="*/ 68 h 115"/>
                  <a:gd name="T52" fmla="*/ 25 w 145"/>
                  <a:gd name="T53" fmla="*/ 108 h 115"/>
                  <a:gd name="T54" fmla="*/ 26 w 145"/>
                  <a:gd name="T55" fmla="*/ 110 h 115"/>
                  <a:gd name="T56" fmla="*/ 34 w 145"/>
                  <a:gd name="T57" fmla="*/ 115 h 115"/>
                  <a:gd name="T58" fmla="*/ 35 w 145"/>
                  <a:gd name="T59" fmla="*/ 115 h 115"/>
                  <a:gd name="T60" fmla="*/ 105 w 145"/>
                  <a:gd name="T61" fmla="*/ 108 h 115"/>
                  <a:gd name="T62" fmla="*/ 114 w 145"/>
                  <a:gd name="T63" fmla="*/ 104 h 115"/>
                  <a:gd name="T64" fmla="*/ 120 w 145"/>
                  <a:gd name="T65" fmla="*/ 96 h 115"/>
                  <a:gd name="T66" fmla="*/ 121 w 145"/>
                  <a:gd name="T67" fmla="*/ 96 h 115"/>
                  <a:gd name="T68" fmla="*/ 142 w 145"/>
                  <a:gd name="T69" fmla="*/ 54 h 115"/>
                  <a:gd name="T70" fmla="*/ 145 w 145"/>
                  <a:gd name="T71" fmla="*/ 45 h 115"/>
                  <a:gd name="T72" fmla="*/ 143 w 145"/>
                  <a:gd name="T73" fmla="*/ 4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115">
                    <a:moveTo>
                      <a:pt x="117" y="31"/>
                    </a:moveTo>
                    <a:cubicBezTo>
                      <a:pt x="118" y="27"/>
                      <a:pt x="118" y="27"/>
                      <a:pt x="118" y="27"/>
                    </a:cubicBezTo>
                    <a:cubicBezTo>
                      <a:pt x="120" y="13"/>
                      <a:pt x="114" y="2"/>
                      <a:pt x="105" y="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4"/>
                      <a:pt x="53" y="0"/>
                      <a:pt x="48" y="1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0" y="6"/>
                      <a:pt x="14" y="13"/>
                      <a:pt x="15" y="21"/>
                    </a:cubicBezTo>
                    <a:cubicBezTo>
                      <a:pt x="6" y="22"/>
                      <a:pt x="0" y="34"/>
                      <a:pt x="2" y="47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8" y="102"/>
                      <a:pt x="11" y="107"/>
                      <a:pt x="15" y="109"/>
                    </a:cubicBezTo>
                    <a:cubicBezTo>
                      <a:pt x="15" y="109"/>
                      <a:pt x="15" y="109"/>
                      <a:pt x="15" y="109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7"/>
                      <a:pt x="14" y="66"/>
                      <a:pt x="14" y="66"/>
                    </a:cubicBezTo>
                    <a:cubicBezTo>
                      <a:pt x="14" y="59"/>
                      <a:pt x="16" y="52"/>
                      <a:pt x="20" y="47"/>
                    </a:cubicBezTo>
                    <a:cubicBezTo>
                      <a:pt x="24" y="42"/>
                      <a:pt x="30" y="38"/>
                      <a:pt x="37" y="37"/>
                    </a:cubicBezTo>
                    <a:lnTo>
                      <a:pt x="117" y="31"/>
                    </a:lnTo>
                    <a:close/>
                    <a:moveTo>
                      <a:pt x="143" y="41"/>
                    </a:moveTo>
                    <a:cubicBezTo>
                      <a:pt x="143" y="40"/>
                      <a:pt x="142" y="39"/>
                      <a:pt x="140" y="39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4" y="48"/>
                      <a:pt x="31" y="50"/>
                      <a:pt x="29" y="53"/>
                    </a:cubicBezTo>
                    <a:cubicBezTo>
                      <a:pt x="26" y="57"/>
                      <a:pt x="25" y="61"/>
                      <a:pt x="25" y="66"/>
                    </a:cubicBezTo>
                    <a:cubicBezTo>
                      <a:pt x="25" y="66"/>
                      <a:pt x="25" y="67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25" y="108"/>
                      <a:pt x="25" y="109"/>
                      <a:pt x="26" y="110"/>
                    </a:cubicBezTo>
                    <a:cubicBezTo>
                      <a:pt x="27" y="113"/>
                      <a:pt x="30" y="115"/>
                      <a:pt x="34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8" y="108"/>
                      <a:pt x="111" y="106"/>
                      <a:pt x="114" y="104"/>
                    </a:cubicBezTo>
                    <a:cubicBezTo>
                      <a:pt x="117" y="102"/>
                      <a:pt x="119" y="99"/>
                      <a:pt x="120" y="96"/>
                    </a:cubicBezTo>
                    <a:cubicBezTo>
                      <a:pt x="121" y="96"/>
                      <a:pt x="121" y="96"/>
                      <a:pt x="121" y="96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4" y="51"/>
                      <a:pt x="145" y="48"/>
                      <a:pt x="145" y="45"/>
                    </a:cubicBezTo>
                    <a:cubicBezTo>
                      <a:pt x="145" y="43"/>
                      <a:pt x="144" y="41"/>
                      <a:pt x="143" y="41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02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25471" y="2813337"/>
            <a:ext cx="10337622" cy="3210869"/>
            <a:chOff x="855400" y="1347614"/>
            <a:chExt cx="7498015" cy="2328886"/>
          </a:xfrm>
        </p:grpSpPr>
        <p:grpSp>
          <p:nvGrpSpPr>
            <p:cNvPr id="6" name="组合 5"/>
            <p:cNvGrpSpPr/>
            <p:nvPr/>
          </p:nvGrpSpPr>
          <p:grpSpPr>
            <a:xfrm>
              <a:off x="891437" y="1347614"/>
              <a:ext cx="1514933" cy="1278500"/>
              <a:chOff x="891437" y="1347614"/>
              <a:chExt cx="1514933" cy="12785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127870" y="1347614"/>
                <a:ext cx="1278500" cy="1278500"/>
              </a:xfrm>
              <a:prstGeom prst="ellipse">
                <a:avLst/>
              </a:prstGeom>
              <a:solidFill>
                <a:srgbClr val="71AF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91437" y="1784624"/>
                <a:ext cx="432048" cy="432048"/>
              </a:xfrm>
              <a:prstGeom prst="ellipse">
                <a:avLst/>
              </a:prstGeom>
              <a:solidFill>
                <a:srgbClr val="71AF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cs typeface="+mn-ea"/>
                    <a:sym typeface="+mn-lt"/>
                  </a:rPr>
                  <a:t>A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1519470" y="1713814"/>
                <a:ext cx="495300" cy="546100"/>
                <a:chOff x="1917700" y="530225"/>
                <a:chExt cx="495300" cy="546100"/>
              </a:xfrm>
            </p:grpSpPr>
            <p:sp>
              <p:nvSpPr>
                <p:cNvPr id="38" name="Freeform 23"/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4"/>
                <p:cNvSpPr>
                  <a:spLocks/>
                </p:cNvSpPr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2907662" y="1347614"/>
              <a:ext cx="1514932" cy="1278500"/>
              <a:chOff x="2907662" y="1347614"/>
              <a:chExt cx="1514932" cy="12785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144094" y="1347614"/>
                <a:ext cx="1278500" cy="1278500"/>
              </a:xfrm>
              <a:prstGeom prst="ellipse">
                <a:avLst/>
              </a:prstGeom>
              <a:solidFill>
                <a:srgbClr val="EA969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907662" y="1696352"/>
                <a:ext cx="1123874" cy="542925"/>
                <a:chOff x="2907662" y="1696352"/>
                <a:chExt cx="1123874" cy="542925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2907662" y="1784624"/>
                  <a:ext cx="432048" cy="432048"/>
                </a:xfrm>
                <a:prstGeom prst="ellipse">
                  <a:avLst/>
                </a:prstGeom>
                <a:solidFill>
                  <a:srgbClr val="EA9696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>
                      <a:cs typeface="+mn-ea"/>
                      <a:sym typeface="+mn-lt"/>
                    </a:rPr>
                    <a:t>B</a:t>
                  </a:r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3604498" y="1696352"/>
                  <a:ext cx="427038" cy="542925"/>
                  <a:chOff x="3290888" y="533400"/>
                  <a:chExt cx="427038" cy="542925"/>
                </a:xfrm>
              </p:grpSpPr>
              <p:sp>
                <p:nvSpPr>
                  <p:cNvPr id="33" name="Freeform 25"/>
                  <p:cNvSpPr>
                    <a:spLocks/>
                  </p:cNvSpPr>
                  <p:nvPr/>
                </p:nvSpPr>
                <p:spPr bwMode="auto">
                  <a:xfrm>
                    <a:off x="3290888" y="533400"/>
                    <a:ext cx="427038" cy="542925"/>
                  </a:xfrm>
                  <a:custGeom>
                    <a:avLst/>
                    <a:gdLst>
                      <a:gd name="T0" fmla="*/ 108 w 152"/>
                      <a:gd name="T1" fmla="*/ 161 h 193"/>
                      <a:gd name="T2" fmla="*/ 68 w 152"/>
                      <a:gd name="T3" fmla="*/ 161 h 193"/>
                      <a:gd name="T4" fmla="*/ 68 w 152"/>
                      <a:gd name="T5" fmla="*/ 145 h 193"/>
                      <a:gd name="T6" fmla="*/ 121 w 152"/>
                      <a:gd name="T7" fmla="*/ 122 h 193"/>
                      <a:gd name="T8" fmla="*/ 130 w 152"/>
                      <a:gd name="T9" fmla="*/ 19 h 193"/>
                      <a:gd name="T10" fmla="*/ 130 w 152"/>
                      <a:gd name="T11" fmla="*/ 18 h 193"/>
                      <a:gd name="T12" fmla="*/ 130 w 152"/>
                      <a:gd name="T13" fmla="*/ 18 h 193"/>
                      <a:gd name="T14" fmla="*/ 128 w 152"/>
                      <a:gd name="T15" fmla="*/ 14 h 193"/>
                      <a:gd name="T16" fmla="*/ 130 w 152"/>
                      <a:gd name="T17" fmla="*/ 10 h 193"/>
                      <a:gd name="T18" fmla="*/ 137 w 152"/>
                      <a:gd name="T19" fmla="*/ 10 h 193"/>
                      <a:gd name="T20" fmla="*/ 143 w 152"/>
                      <a:gd name="T21" fmla="*/ 10 h 193"/>
                      <a:gd name="T22" fmla="*/ 143 w 152"/>
                      <a:gd name="T23" fmla="*/ 5 h 193"/>
                      <a:gd name="T24" fmla="*/ 124 w 152"/>
                      <a:gd name="T25" fmla="*/ 5 h 193"/>
                      <a:gd name="T26" fmla="*/ 120 w 152"/>
                      <a:gd name="T27" fmla="*/ 14 h 193"/>
                      <a:gd name="T28" fmla="*/ 124 w 152"/>
                      <a:gd name="T29" fmla="*/ 23 h 193"/>
                      <a:gd name="T30" fmla="*/ 124 w 152"/>
                      <a:gd name="T31" fmla="*/ 23 h 193"/>
                      <a:gd name="T32" fmla="*/ 115 w 152"/>
                      <a:gd name="T33" fmla="*/ 116 h 193"/>
                      <a:gd name="T34" fmla="*/ 23 w 152"/>
                      <a:gd name="T35" fmla="*/ 124 h 193"/>
                      <a:gd name="T36" fmla="*/ 23 w 152"/>
                      <a:gd name="T37" fmla="*/ 124 h 193"/>
                      <a:gd name="T38" fmla="*/ 4 w 152"/>
                      <a:gd name="T39" fmla="*/ 125 h 193"/>
                      <a:gd name="T40" fmla="*/ 0 w 152"/>
                      <a:gd name="T41" fmla="*/ 134 h 193"/>
                      <a:gd name="T42" fmla="*/ 4 w 152"/>
                      <a:gd name="T43" fmla="*/ 144 h 193"/>
                      <a:gd name="T44" fmla="*/ 7 w 152"/>
                      <a:gd name="T45" fmla="*/ 145 h 193"/>
                      <a:gd name="T46" fmla="*/ 10 w 152"/>
                      <a:gd name="T47" fmla="*/ 144 h 193"/>
                      <a:gd name="T48" fmla="*/ 10 w 152"/>
                      <a:gd name="T49" fmla="*/ 138 h 193"/>
                      <a:gd name="T50" fmla="*/ 8 w 152"/>
                      <a:gd name="T51" fmla="*/ 134 h 193"/>
                      <a:gd name="T52" fmla="*/ 10 w 152"/>
                      <a:gd name="T53" fmla="*/ 130 h 193"/>
                      <a:gd name="T54" fmla="*/ 18 w 152"/>
                      <a:gd name="T55" fmla="*/ 130 h 193"/>
                      <a:gd name="T56" fmla="*/ 18 w 152"/>
                      <a:gd name="T57" fmla="*/ 131 h 193"/>
                      <a:gd name="T58" fmla="*/ 18 w 152"/>
                      <a:gd name="T59" fmla="*/ 131 h 193"/>
                      <a:gd name="T60" fmla="*/ 60 w 152"/>
                      <a:gd name="T61" fmla="*/ 145 h 193"/>
                      <a:gd name="T62" fmla="*/ 60 w 152"/>
                      <a:gd name="T63" fmla="*/ 161 h 193"/>
                      <a:gd name="T64" fmla="*/ 20 w 152"/>
                      <a:gd name="T65" fmla="*/ 161 h 193"/>
                      <a:gd name="T66" fmla="*/ 0 w 152"/>
                      <a:gd name="T67" fmla="*/ 181 h 193"/>
                      <a:gd name="T68" fmla="*/ 0 w 152"/>
                      <a:gd name="T69" fmla="*/ 189 h 193"/>
                      <a:gd name="T70" fmla="*/ 4 w 152"/>
                      <a:gd name="T71" fmla="*/ 193 h 193"/>
                      <a:gd name="T72" fmla="*/ 124 w 152"/>
                      <a:gd name="T73" fmla="*/ 193 h 193"/>
                      <a:gd name="T74" fmla="*/ 128 w 152"/>
                      <a:gd name="T75" fmla="*/ 189 h 193"/>
                      <a:gd name="T76" fmla="*/ 128 w 152"/>
                      <a:gd name="T77" fmla="*/ 181 h 193"/>
                      <a:gd name="T78" fmla="*/ 108 w 152"/>
                      <a:gd name="T79" fmla="*/ 161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52" h="193">
                        <a:moveTo>
                          <a:pt x="108" y="161"/>
                        </a:moveTo>
                        <a:cubicBezTo>
                          <a:pt x="68" y="161"/>
                          <a:pt x="68" y="161"/>
                          <a:pt x="68" y="161"/>
                        </a:cubicBezTo>
                        <a:cubicBezTo>
                          <a:pt x="68" y="145"/>
                          <a:pt x="68" y="145"/>
                          <a:pt x="68" y="145"/>
                        </a:cubicBezTo>
                        <a:cubicBezTo>
                          <a:pt x="88" y="144"/>
                          <a:pt x="107" y="136"/>
                          <a:pt x="121" y="122"/>
                        </a:cubicBezTo>
                        <a:cubicBezTo>
                          <a:pt x="148" y="94"/>
                          <a:pt x="152" y="50"/>
                          <a:pt x="130" y="19"/>
                        </a:cubicBezTo>
                        <a:cubicBezTo>
                          <a:pt x="130" y="18"/>
                          <a:pt x="130" y="18"/>
                          <a:pt x="130" y="18"/>
                        </a:cubicBezTo>
                        <a:cubicBezTo>
                          <a:pt x="130" y="18"/>
                          <a:pt x="130" y="18"/>
                          <a:pt x="130" y="18"/>
                        </a:cubicBezTo>
                        <a:cubicBezTo>
                          <a:pt x="129" y="17"/>
                          <a:pt x="128" y="16"/>
                          <a:pt x="128" y="14"/>
                        </a:cubicBezTo>
                        <a:cubicBezTo>
                          <a:pt x="128" y="13"/>
                          <a:pt x="129" y="11"/>
                          <a:pt x="130" y="10"/>
                        </a:cubicBezTo>
                        <a:cubicBezTo>
                          <a:pt x="132" y="8"/>
                          <a:pt x="135" y="8"/>
                          <a:pt x="137" y="10"/>
                        </a:cubicBezTo>
                        <a:cubicBezTo>
                          <a:pt x="139" y="12"/>
                          <a:pt x="141" y="12"/>
                          <a:pt x="143" y="10"/>
                        </a:cubicBezTo>
                        <a:cubicBezTo>
                          <a:pt x="144" y="9"/>
                          <a:pt x="144" y="6"/>
                          <a:pt x="143" y="5"/>
                        </a:cubicBezTo>
                        <a:cubicBezTo>
                          <a:pt x="138" y="0"/>
                          <a:pt x="129" y="0"/>
                          <a:pt x="124" y="5"/>
                        </a:cubicBezTo>
                        <a:cubicBezTo>
                          <a:pt x="121" y="7"/>
                          <a:pt x="120" y="11"/>
                          <a:pt x="120" y="14"/>
                        </a:cubicBezTo>
                        <a:cubicBezTo>
                          <a:pt x="120" y="18"/>
                          <a:pt x="121" y="21"/>
                          <a:pt x="124" y="23"/>
                        </a:cubicBezTo>
                        <a:cubicBezTo>
                          <a:pt x="124" y="23"/>
                          <a:pt x="124" y="23"/>
                          <a:pt x="124" y="23"/>
                        </a:cubicBezTo>
                        <a:cubicBezTo>
                          <a:pt x="143" y="52"/>
                          <a:pt x="140" y="92"/>
                          <a:pt x="115" y="116"/>
                        </a:cubicBezTo>
                        <a:cubicBezTo>
                          <a:pt x="91" y="140"/>
                          <a:pt x="51" y="144"/>
                          <a:pt x="23" y="124"/>
                        </a:cubicBezTo>
                        <a:cubicBezTo>
                          <a:pt x="23" y="124"/>
                          <a:pt x="23" y="124"/>
                          <a:pt x="23" y="124"/>
                        </a:cubicBezTo>
                        <a:cubicBezTo>
                          <a:pt x="17" y="120"/>
                          <a:pt x="9" y="120"/>
                          <a:pt x="4" y="125"/>
                        </a:cubicBezTo>
                        <a:cubicBezTo>
                          <a:pt x="2" y="127"/>
                          <a:pt x="0" y="131"/>
                          <a:pt x="0" y="134"/>
                        </a:cubicBezTo>
                        <a:cubicBezTo>
                          <a:pt x="0" y="138"/>
                          <a:pt x="2" y="141"/>
                          <a:pt x="4" y="144"/>
                        </a:cubicBezTo>
                        <a:cubicBezTo>
                          <a:pt x="5" y="144"/>
                          <a:pt x="6" y="145"/>
                          <a:pt x="7" y="145"/>
                        </a:cubicBezTo>
                        <a:cubicBezTo>
                          <a:pt x="8" y="145"/>
                          <a:pt x="9" y="144"/>
                          <a:pt x="10" y="144"/>
                        </a:cubicBezTo>
                        <a:cubicBezTo>
                          <a:pt x="11" y="142"/>
                          <a:pt x="11" y="140"/>
                          <a:pt x="10" y="138"/>
                        </a:cubicBezTo>
                        <a:cubicBezTo>
                          <a:pt x="9" y="137"/>
                          <a:pt x="8" y="136"/>
                          <a:pt x="8" y="134"/>
                        </a:cubicBezTo>
                        <a:cubicBezTo>
                          <a:pt x="8" y="133"/>
                          <a:pt x="9" y="131"/>
                          <a:pt x="10" y="130"/>
                        </a:cubicBezTo>
                        <a:cubicBezTo>
                          <a:pt x="12" y="128"/>
                          <a:pt x="15" y="128"/>
                          <a:pt x="18" y="130"/>
                        </a:cubicBezTo>
                        <a:cubicBezTo>
                          <a:pt x="18" y="131"/>
                          <a:pt x="18" y="131"/>
                          <a:pt x="18" y="131"/>
                        </a:cubicBezTo>
                        <a:cubicBezTo>
                          <a:pt x="18" y="131"/>
                          <a:pt x="18" y="131"/>
                          <a:pt x="18" y="131"/>
                        </a:cubicBezTo>
                        <a:cubicBezTo>
                          <a:pt x="31" y="140"/>
                          <a:pt x="45" y="144"/>
                          <a:pt x="60" y="145"/>
                        </a:cubicBezTo>
                        <a:cubicBezTo>
                          <a:pt x="60" y="161"/>
                          <a:pt x="60" y="161"/>
                          <a:pt x="60" y="161"/>
                        </a:cubicBezTo>
                        <a:cubicBezTo>
                          <a:pt x="20" y="161"/>
                          <a:pt x="20" y="161"/>
                          <a:pt x="20" y="161"/>
                        </a:cubicBezTo>
                        <a:cubicBezTo>
                          <a:pt x="9" y="161"/>
                          <a:pt x="0" y="170"/>
                          <a:pt x="0" y="181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cubicBezTo>
                          <a:pt x="0" y="191"/>
                          <a:pt x="2" y="193"/>
                          <a:pt x="4" y="193"/>
                        </a:cubicBezTo>
                        <a:cubicBezTo>
                          <a:pt x="124" y="193"/>
                          <a:pt x="124" y="193"/>
                          <a:pt x="124" y="193"/>
                        </a:cubicBezTo>
                        <a:cubicBezTo>
                          <a:pt x="127" y="193"/>
                          <a:pt x="128" y="191"/>
                          <a:pt x="128" y="189"/>
                        </a:cubicBezTo>
                        <a:cubicBezTo>
                          <a:pt x="128" y="181"/>
                          <a:pt x="128" y="181"/>
                          <a:pt x="128" y="181"/>
                        </a:cubicBezTo>
                        <a:cubicBezTo>
                          <a:pt x="128" y="170"/>
                          <a:pt x="119" y="161"/>
                          <a:pt x="108" y="1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Freeform 26"/>
                  <p:cNvSpPr>
                    <a:spLocks noEditPoints="1"/>
                  </p:cNvSpPr>
                  <p:nvPr/>
                </p:nvSpPr>
                <p:spPr bwMode="auto">
                  <a:xfrm>
                    <a:off x="3290888" y="536575"/>
                    <a:ext cx="358775" cy="357188"/>
                  </a:xfrm>
                  <a:custGeom>
                    <a:avLst/>
                    <a:gdLst>
                      <a:gd name="T0" fmla="*/ 64 w 128"/>
                      <a:gd name="T1" fmla="*/ 127 h 127"/>
                      <a:gd name="T2" fmla="*/ 128 w 128"/>
                      <a:gd name="T3" fmla="*/ 64 h 127"/>
                      <a:gd name="T4" fmla="*/ 64 w 128"/>
                      <a:gd name="T5" fmla="*/ 0 h 127"/>
                      <a:gd name="T6" fmla="*/ 0 w 128"/>
                      <a:gd name="T7" fmla="*/ 64 h 127"/>
                      <a:gd name="T8" fmla="*/ 64 w 128"/>
                      <a:gd name="T9" fmla="*/ 127 h 127"/>
                      <a:gd name="T10" fmla="*/ 64 w 128"/>
                      <a:gd name="T11" fmla="*/ 24 h 127"/>
                      <a:gd name="T12" fmla="*/ 68 w 128"/>
                      <a:gd name="T13" fmla="*/ 28 h 127"/>
                      <a:gd name="T14" fmla="*/ 64 w 128"/>
                      <a:gd name="T15" fmla="*/ 32 h 127"/>
                      <a:gd name="T16" fmla="*/ 28 w 128"/>
                      <a:gd name="T17" fmla="*/ 68 h 127"/>
                      <a:gd name="T18" fmla="*/ 24 w 128"/>
                      <a:gd name="T19" fmla="*/ 72 h 127"/>
                      <a:gd name="T20" fmla="*/ 20 w 128"/>
                      <a:gd name="T21" fmla="*/ 68 h 127"/>
                      <a:gd name="T22" fmla="*/ 64 w 128"/>
                      <a:gd name="T23" fmla="*/ 24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8" h="127">
                        <a:moveTo>
                          <a:pt x="64" y="127"/>
                        </a:moveTo>
                        <a:cubicBezTo>
                          <a:pt x="99" y="127"/>
                          <a:pt x="128" y="99"/>
                          <a:pt x="128" y="64"/>
                        </a:cubicBezTo>
                        <a:cubicBezTo>
                          <a:pt x="128" y="29"/>
                          <a:pt x="99" y="0"/>
                          <a:pt x="64" y="0"/>
                        </a:cubicBezTo>
                        <a:cubicBezTo>
                          <a:pt x="29" y="0"/>
                          <a:pt x="0" y="29"/>
                          <a:pt x="0" y="64"/>
                        </a:cubicBezTo>
                        <a:cubicBezTo>
                          <a:pt x="0" y="99"/>
                          <a:pt x="29" y="127"/>
                          <a:pt x="64" y="127"/>
                        </a:cubicBezTo>
                        <a:close/>
                        <a:moveTo>
                          <a:pt x="64" y="24"/>
                        </a:moveTo>
                        <a:cubicBezTo>
                          <a:pt x="66" y="24"/>
                          <a:pt x="68" y="26"/>
                          <a:pt x="68" y="28"/>
                        </a:cubicBezTo>
                        <a:cubicBezTo>
                          <a:pt x="68" y="30"/>
                          <a:pt x="66" y="32"/>
                          <a:pt x="64" y="32"/>
                        </a:cubicBezTo>
                        <a:cubicBezTo>
                          <a:pt x="44" y="32"/>
                          <a:pt x="28" y="48"/>
                          <a:pt x="28" y="68"/>
                        </a:cubicBezTo>
                        <a:cubicBezTo>
                          <a:pt x="28" y="70"/>
                          <a:pt x="27" y="72"/>
                          <a:pt x="24" y="72"/>
                        </a:cubicBezTo>
                        <a:cubicBezTo>
                          <a:pt x="22" y="72"/>
                          <a:pt x="20" y="70"/>
                          <a:pt x="20" y="68"/>
                        </a:cubicBezTo>
                        <a:cubicBezTo>
                          <a:pt x="20" y="44"/>
                          <a:pt x="40" y="24"/>
                          <a:pt x="64" y="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 sz="160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" name="组合 7"/>
            <p:cNvGrpSpPr/>
            <p:nvPr/>
          </p:nvGrpSpPr>
          <p:grpSpPr>
            <a:xfrm>
              <a:off x="4700163" y="1347614"/>
              <a:ext cx="1514933" cy="1278500"/>
              <a:chOff x="4700163" y="1347614"/>
              <a:chExt cx="1514933" cy="12785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936596" y="1347614"/>
                <a:ext cx="1278500" cy="1278500"/>
              </a:xfrm>
              <a:prstGeom prst="ellipse">
                <a:avLst/>
              </a:prstGeom>
              <a:solidFill>
                <a:srgbClr val="71AFA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700163" y="1784624"/>
                <a:ext cx="432048" cy="432048"/>
              </a:xfrm>
              <a:prstGeom prst="ellipse">
                <a:avLst/>
              </a:prstGeom>
              <a:solidFill>
                <a:srgbClr val="71AF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cs typeface="+mn-ea"/>
                    <a:sym typeface="+mn-lt"/>
                  </a:rPr>
                  <a:t>C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8" name="Freeform 97"/>
              <p:cNvSpPr>
                <a:spLocks/>
              </p:cNvSpPr>
              <p:nvPr/>
            </p:nvSpPr>
            <p:spPr bwMode="auto">
              <a:xfrm>
                <a:off x="5278454" y="1721031"/>
                <a:ext cx="634975" cy="528835"/>
              </a:xfrm>
              <a:custGeom>
                <a:avLst/>
                <a:gdLst>
                  <a:gd name="T0" fmla="*/ 188 w 192"/>
                  <a:gd name="T1" fmla="*/ 80 h 160"/>
                  <a:gd name="T2" fmla="*/ 164 w 192"/>
                  <a:gd name="T3" fmla="*/ 80 h 160"/>
                  <a:gd name="T4" fmla="*/ 161 w 192"/>
                  <a:gd name="T5" fmla="*/ 82 h 160"/>
                  <a:gd name="T6" fmla="*/ 157 w 192"/>
                  <a:gd name="T7" fmla="*/ 88 h 160"/>
                  <a:gd name="T8" fmla="*/ 152 w 192"/>
                  <a:gd name="T9" fmla="*/ 67 h 160"/>
                  <a:gd name="T10" fmla="*/ 148 w 192"/>
                  <a:gd name="T11" fmla="*/ 64 h 160"/>
                  <a:gd name="T12" fmla="*/ 144 w 192"/>
                  <a:gd name="T13" fmla="*/ 67 h 160"/>
                  <a:gd name="T14" fmla="*/ 134 w 192"/>
                  <a:gd name="T15" fmla="*/ 98 h 160"/>
                  <a:gd name="T16" fmla="*/ 128 w 192"/>
                  <a:gd name="T17" fmla="*/ 51 h 160"/>
                  <a:gd name="T18" fmla="*/ 124 w 192"/>
                  <a:gd name="T19" fmla="*/ 48 h 160"/>
                  <a:gd name="T20" fmla="*/ 120 w 192"/>
                  <a:gd name="T21" fmla="*/ 51 h 160"/>
                  <a:gd name="T22" fmla="*/ 103 w 192"/>
                  <a:gd name="T23" fmla="*/ 127 h 160"/>
                  <a:gd name="T24" fmla="*/ 96 w 192"/>
                  <a:gd name="T25" fmla="*/ 4 h 160"/>
                  <a:gd name="T26" fmla="*/ 92 w 192"/>
                  <a:gd name="T27" fmla="*/ 0 h 160"/>
                  <a:gd name="T28" fmla="*/ 88 w 192"/>
                  <a:gd name="T29" fmla="*/ 3 h 160"/>
                  <a:gd name="T30" fmla="*/ 69 w 192"/>
                  <a:gd name="T31" fmla="*/ 85 h 160"/>
                  <a:gd name="T32" fmla="*/ 64 w 192"/>
                  <a:gd name="T33" fmla="*/ 43 h 160"/>
                  <a:gd name="T34" fmla="*/ 61 w 192"/>
                  <a:gd name="T35" fmla="*/ 40 h 160"/>
                  <a:gd name="T36" fmla="*/ 56 w 192"/>
                  <a:gd name="T37" fmla="*/ 43 h 160"/>
                  <a:gd name="T38" fmla="*/ 45 w 192"/>
                  <a:gd name="T39" fmla="*/ 78 h 160"/>
                  <a:gd name="T40" fmla="*/ 40 w 192"/>
                  <a:gd name="T41" fmla="*/ 59 h 160"/>
                  <a:gd name="T42" fmla="*/ 37 w 192"/>
                  <a:gd name="T43" fmla="*/ 56 h 160"/>
                  <a:gd name="T44" fmla="*/ 33 w 192"/>
                  <a:gd name="T45" fmla="*/ 58 h 160"/>
                  <a:gd name="T46" fmla="*/ 26 w 192"/>
                  <a:gd name="T47" fmla="*/ 72 h 160"/>
                  <a:gd name="T48" fmla="*/ 4 w 192"/>
                  <a:gd name="T49" fmla="*/ 72 h 160"/>
                  <a:gd name="T50" fmla="*/ 0 w 192"/>
                  <a:gd name="T51" fmla="*/ 76 h 160"/>
                  <a:gd name="T52" fmla="*/ 4 w 192"/>
                  <a:gd name="T53" fmla="*/ 80 h 160"/>
                  <a:gd name="T54" fmla="*/ 28 w 192"/>
                  <a:gd name="T55" fmla="*/ 80 h 160"/>
                  <a:gd name="T56" fmla="*/ 32 w 192"/>
                  <a:gd name="T57" fmla="*/ 78 h 160"/>
                  <a:gd name="T58" fmla="*/ 35 w 192"/>
                  <a:gd name="T59" fmla="*/ 71 h 160"/>
                  <a:gd name="T60" fmla="*/ 40 w 192"/>
                  <a:gd name="T61" fmla="*/ 93 h 160"/>
                  <a:gd name="T62" fmla="*/ 44 w 192"/>
                  <a:gd name="T63" fmla="*/ 96 h 160"/>
                  <a:gd name="T64" fmla="*/ 48 w 192"/>
                  <a:gd name="T65" fmla="*/ 93 h 160"/>
                  <a:gd name="T66" fmla="*/ 58 w 192"/>
                  <a:gd name="T67" fmla="*/ 62 h 160"/>
                  <a:gd name="T68" fmla="*/ 64 w 192"/>
                  <a:gd name="T69" fmla="*/ 108 h 160"/>
                  <a:gd name="T70" fmla="*/ 68 w 192"/>
                  <a:gd name="T71" fmla="*/ 112 h 160"/>
                  <a:gd name="T72" fmla="*/ 72 w 192"/>
                  <a:gd name="T73" fmla="*/ 109 h 160"/>
                  <a:gd name="T74" fmla="*/ 90 w 192"/>
                  <a:gd name="T75" fmla="*/ 32 h 160"/>
                  <a:gd name="T76" fmla="*/ 96 w 192"/>
                  <a:gd name="T77" fmla="*/ 156 h 160"/>
                  <a:gd name="T78" fmla="*/ 100 w 192"/>
                  <a:gd name="T79" fmla="*/ 160 h 160"/>
                  <a:gd name="T80" fmla="*/ 100 w 192"/>
                  <a:gd name="T81" fmla="*/ 160 h 160"/>
                  <a:gd name="T82" fmla="*/ 104 w 192"/>
                  <a:gd name="T83" fmla="*/ 157 h 160"/>
                  <a:gd name="T84" fmla="*/ 123 w 192"/>
                  <a:gd name="T85" fmla="*/ 75 h 160"/>
                  <a:gd name="T86" fmla="*/ 128 w 192"/>
                  <a:gd name="T87" fmla="*/ 116 h 160"/>
                  <a:gd name="T88" fmla="*/ 132 w 192"/>
                  <a:gd name="T89" fmla="*/ 120 h 160"/>
                  <a:gd name="T90" fmla="*/ 136 w 192"/>
                  <a:gd name="T91" fmla="*/ 117 h 160"/>
                  <a:gd name="T92" fmla="*/ 148 w 192"/>
                  <a:gd name="T93" fmla="*/ 82 h 160"/>
                  <a:gd name="T94" fmla="*/ 152 w 192"/>
                  <a:gd name="T95" fmla="*/ 101 h 160"/>
                  <a:gd name="T96" fmla="*/ 156 w 192"/>
                  <a:gd name="T97" fmla="*/ 104 h 160"/>
                  <a:gd name="T98" fmla="*/ 160 w 192"/>
                  <a:gd name="T99" fmla="*/ 102 h 160"/>
                  <a:gd name="T100" fmla="*/ 167 w 192"/>
                  <a:gd name="T101" fmla="*/ 88 h 160"/>
                  <a:gd name="T102" fmla="*/ 188 w 192"/>
                  <a:gd name="T103" fmla="*/ 88 h 160"/>
                  <a:gd name="T104" fmla="*/ 192 w 192"/>
                  <a:gd name="T105" fmla="*/ 84 h 160"/>
                  <a:gd name="T106" fmla="*/ 188 w 192"/>
                  <a:gd name="T107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60">
                    <a:moveTo>
                      <a:pt x="188" y="80"/>
                    </a:moveTo>
                    <a:cubicBezTo>
                      <a:pt x="164" y="80"/>
                      <a:pt x="164" y="80"/>
                      <a:pt x="164" y="80"/>
                    </a:cubicBezTo>
                    <a:cubicBezTo>
                      <a:pt x="163" y="80"/>
                      <a:pt x="161" y="81"/>
                      <a:pt x="161" y="82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5"/>
                      <a:pt x="150" y="64"/>
                      <a:pt x="148" y="64"/>
                    </a:cubicBezTo>
                    <a:cubicBezTo>
                      <a:pt x="147" y="64"/>
                      <a:pt x="145" y="65"/>
                      <a:pt x="144" y="6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8" y="49"/>
                      <a:pt x="126" y="48"/>
                      <a:pt x="124" y="48"/>
                    </a:cubicBezTo>
                    <a:cubicBezTo>
                      <a:pt x="123" y="48"/>
                      <a:pt x="121" y="49"/>
                      <a:pt x="120" y="51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ubicBezTo>
                      <a:pt x="91" y="0"/>
                      <a:pt x="89" y="1"/>
                      <a:pt x="88" y="3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2"/>
                      <a:pt x="62" y="40"/>
                      <a:pt x="61" y="40"/>
                    </a:cubicBezTo>
                    <a:cubicBezTo>
                      <a:pt x="59" y="40"/>
                      <a:pt x="57" y="41"/>
                      <a:pt x="56" y="43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7"/>
                      <a:pt x="38" y="56"/>
                      <a:pt x="37" y="56"/>
                    </a:cubicBezTo>
                    <a:cubicBezTo>
                      <a:pt x="35" y="56"/>
                      <a:pt x="33" y="57"/>
                      <a:pt x="33" y="58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72"/>
                      <a:pt x="0" y="74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30" y="80"/>
                      <a:pt x="31" y="79"/>
                      <a:pt x="32" y="78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1" y="95"/>
                      <a:pt x="42" y="96"/>
                      <a:pt x="44" y="96"/>
                    </a:cubicBezTo>
                    <a:cubicBezTo>
                      <a:pt x="46" y="96"/>
                      <a:pt x="47" y="95"/>
                      <a:pt x="48" y="9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10"/>
                      <a:pt x="66" y="112"/>
                      <a:pt x="68" y="112"/>
                    </a:cubicBezTo>
                    <a:cubicBezTo>
                      <a:pt x="70" y="112"/>
                      <a:pt x="72" y="111"/>
                      <a:pt x="72" y="109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58"/>
                      <a:pt x="98" y="160"/>
                      <a:pt x="100" y="160"/>
                    </a:cubicBezTo>
                    <a:cubicBezTo>
                      <a:pt x="100" y="160"/>
                      <a:pt x="100" y="160"/>
                      <a:pt x="100" y="160"/>
                    </a:cubicBezTo>
                    <a:cubicBezTo>
                      <a:pt x="102" y="160"/>
                      <a:pt x="104" y="159"/>
                      <a:pt x="104" y="157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8" y="118"/>
                      <a:pt x="130" y="120"/>
                      <a:pt x="132" y="120"/>
                    </a:cubicBezTo>
                    <a:cubicBezTo>
                      <a:pt x="134" y="120"/>
                      <a:pt x="135" y="119"/>
                      <a:pt x="136" y="117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3" y="102"/>
                      <a:pt x="154" y="104"/>
                      <a:pt x="156" y="104"/>
                    </a:cubicBezTo>
                    <a:cubicBezTo>
                      <a:pt x="157" y="104"/>
                      <a:pt x="159" y="103"/>
                      <a:pt x="160" y="102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90" y="88"/>
                      <a:pt x="192" y="86"/>
                      <a:pt x="192" y="84"/>
                    </a:cubicBezTo>
                    <a:cubicBezTo>
                      <a:pt x="192" y="82"/>
                      <a:pt x="190" y="80"/>
                      <a:pt x="18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472619" y="1347614"/>
              <a:ext cx="1514933" cy="1278500"/>
              <a:chOff x="6472619" y="1347614"/>
              <a:chExt cx="1514933" cy="12785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6709052" y="1347614"/>
                <a:ext cx="1278500" cy="1278500"/>
              </a:xfrm>
              <a:prstGeom prst="ellipse">
                <a:avLst/>
              </a:prstGeom>
              <a:solidFill>
                <a:srgbClr val="EA969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472619" y="1784624"/>
                <a:ext cx="432048" cy="432048"/>
              </a:xfrm>
              <a:prstGeom prst="ellipse">
                <a:avLst/>
              </a:prstGeom>
              <a:solidFill>
                <a:srgbClr val="EA969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>
                    <a:cs typeface="+mn-ea"/>
                    <a:sym typeface="+mn-lt"/>
                  </a:rPr>
                  <a:t>D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54"/>
              <p:cNvSpPr>
                <a:spLocks noEditPoints="1"/>
              </p:cNvSpPr>
              <p:nvPr/>
            </p:nvSpPr>
            <p:spPr bwMode="auto">
              <a:xfrm>
                <a:off x="7094774" y="1718552"/>
                <a:ext cx="507055" cy="519991"/>
              </a:xfrm>
              <a:custGeom>
                <a:avLst/>
                <a:gdLst>
                  <a:gd name="T0" fmla="*/ 80 w 91"/>
                  <a:gd name="T1" fmla="*/ 44 h 93"/>
                  <a:gd name="T2" fmla="*/ 87 w 91"/>
                  <a:gd name="T3" fmla="*/ 37 h 93"/>
                  <a:gd name="T4" fmla="*/ 87 w 91"/>
                  <a:gd name="T5" fmla="*/ 23 h 93"/>
                  <a:gd name="T6" fmla="*/ 68 w 91"/>
                  <a:gd name="T7" fmla="*/ 4 h 93"/>
                  <a:gd name="T8" fmla="*/ 54 w 91"/>
                  <a:gd name="T9" fmla="*/ 4 h 93"/>
                  <a:gd name="T10" fmla="*/ 47 w 91"/>
                  <a:gd name="T11" fmla="*/ 11 h 93"/>
                  <a:gd name="T12" fmla="*/ 80 w 91"/>
                  <a:gd name="T13" fmla="*/ 44 h 93"/>
                  <a:gd name="T14" fmla="*/ 52 w 91"/>
                  <a:gd name="T15" fmla="*/ 23 h 93"/>
                  <a:gd name="T16" fmla="*/ 68 w 91"/>
                  <a:gd name="T17" fmla="*/ 39 h 93"/>
                  <a:gd name="T18" fmla="*/ 77 w 91"/>
                  <a:gd name="T19" fmla="*/ 48 h 93"/>
                  <a:gd name="T20" fmla="*/ 43 w 91"/>
                  <a:gd name="T21" fmla="*/ 81 h 93"/>
                  <a:gd name="T22" fmla="*/ 34 w 91"/>
                  <a:gd name="T23" fmla="*/ 73 h 93"/>
                  <a:gd name="T24" fmla="*/ 19 w 91"/>
                  <a:gd name="T25" fmla="*/ 59 h 93"/>
                  <a:gd name="T26" fmla="*/ 41 w 91"/>
                  <a:gd name="T27" fmla="*/ 37 h 93"/>
                  <a:gd name="T28" fmla="*/ 39 w 91"/>
                  <a:gd name="T29" fmla="*/ 34 h 93"/>
                  <a:gd name="T30" fmla="*/ 16 w 91"/>
                  <a:gd name="T31" fmla="*/ 57 h 93"/>
                  <a:gd name="T32" fmla="*/ 10 w 91"/>
                  <a:gd name="T33" fmla="*/ 48 h 93"/>
                  <a:gd name="T34" fmla="*/ 43 w 91"/>
                  <a:gd name="T35" fmla="*/ 14 h 93"/>
                  <a:gd name="T36" fmla="*/ 52 w 91"/>
                  <a:gd name="T37" fmla="*/ 23 h 93"/>
                  <a:gd name="T38" fmla="*/ 4 w 91"/>
                  <a:gd name="T39" fmla="*/ 69 h 93"/>
                  <a:gd name="T40" fmla="*/ 0 w 91"/>
                  <a:gd name="T41" fmla="*/ 86 h 93"/>
                  <a:gd name="T42" fmla="*/ 6 w 91"/>
                  <a:gd name="T43" fmla="*/ 93 h 93"/>
                  <a:gd name="T44" fmla="*/ 24 w 91"/>
                  <a:gd name="T45" fmla="*/ 89 h 93"/>
                  <a:gd name="T46" fmla="*/ 4 w 91"/>
                  <a:gd name="T47" fmla="*/ 6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93">
                    <a:moveTo>
                      <a:pt x="80" y="44"/>
                    </a:moveTo>
                    <a:cubicBezTo>
                      <a:pt x="87" y="37"/>
                      <a:pt x="87" y="37"/>
                      <a:pt x="87" y="37"/>
                    </a:cubicBezTo>
                    <a:cubicBezTo>
                      <a:pt x="91" y="33"/>
                      <a:pt x="91" y="27"/>
                      <a:pt x="87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4" y="0"/>
                      <a:pt x="58" y="0"/>
                      <a:pt x="54" y="4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80" y="44"/>
                      <a:pt x="80" y="44"/>
                      <a:pt x="80" y="44"/>
                    </a:cubicBezTo>
                    <a:close/>
                    <a:moveTo>
                      <a:pt x="52" y="23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35" y="83"/>
                      <a:pt x="33" y="79"/>
                      <a:pt x="34" y="73"/>
                    </a:cubicBezTo>
                    <a:cubicBezTo>
                      <a:pt x="26" y="72"/>
                      <a:pt x="20" y="68"/>
                      <a:pt x="19" y="5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0" y="58"/>
                      <a:pt x="9" y="54"/>
                      <a:pt x="10" y="48"/>
                    </a:cubicBezTo>
                    <a:cubicBezTo>
                      <a:pt x="21" y="37"/>
                      <a:pt x="32" y="26"/>
                      <a:pt x="43" y="14"/>
                    </a:cubicBezTo>
                    <a:cubicBezTo>
                      <a:pt x="52" y="23"/>
                      <a:pt x="52" y="23"/>
                      <a:pt x="52" y="23"/>
                    </a:cubicBezTo>
                    <a:close/>
                    <a:moveTo>
                      <a:pt x="4" y="69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24" y="89"/>
                      <a:pt x="24" y="89"/>
                      <a:pt x="24" y="89"/>
                    </a:cubicBezTo>
                    <a:lnTo>
                      <a:pt x="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55400" y="2773053"/>
              <a:ext cx="1823439" cy="903447"/>
              <a:chOff x="855400" y="2773053"/>
              <a:chExt cx="1823439" cy="90344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91437" y="2773053"/>
                <a:ext cx="1751366" cy="26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5400" y="3006796"/>
                <a:ext cx="1823439" cy="66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You can click here to enter you text. You can click here to enter you text.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871624" y="2773053"/>
              <a:ext cx="1823439" cy="903447"/>
              <a:chOff x="2871624" y="2773053"/>
              <a:chExt cx="1823439" cy="90344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907661" y="2773053"/>
                <a:ext cx="1751366" cy="26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71624" y="3006796"/>
                <a:ext cx="1823439" cy="66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You can click here to enter you text. You can click here to enter you text.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06537" y="2773053"/>
              <a:ext cx="1823439" cy="903447"/>
              <a:chOff x="4706537" y="2773053"/>
              <a:chExt cx="1823439" cy="90344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742574" y="2773053"/>
                <a:ext cx="1751366" cy="26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06537" y="3006796"/>
                <a:ext cx="1823439" cy="66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You can click here to enter you text. You can click here to enter you text.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29976" y="2773053"/>
              <a:ext cx="1823439" cy="903447"/>
              <a:chOff x="6529976" y="2773053"/>
              <a:chExt cx="1823439" cy="9034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566013" y="2773053"/>
                <a:ext cx="1751366" cy="26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TEXT HERE</a:t>
                </a:r>
                <a:endParaRPr lang="zh-CN" altLang="en-US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29976" y="3006796"/>
                <a:ext cx="1823439" cy="66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You can click here to enter you text. You can click here to enter you text.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54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9483" y="1951463"/>
            <a:ext cx="10285734" cy="4388066"/>
            <a:chOff x="304800" y="1366708"/>
            <a:chExt cx="8361699" cy="3567242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748615585"/>
                </p:ext>
              </p:extLst>
            </p:nvPr>
          </p:nvGraphicFramePr>
          <p:xfrm>
            <a:off x="4114800" y="1684019"/>
            <a:ext cx="1752600" cy="18968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7"/>
            <p:cNvGraphicFramePr/>
            <p:nvPr>
              <p:extLst>
                <p:ext uri="{D42A27DB-BD31-4B8C-83A1-F6EECF244321}">
                  <p14:modId xmlns:p14="http://schemas.microsoft.com/office/powerpoint/2010/main" val="87734362"/>
                </p:ext>
              </p:extLst>
            </p:nvPr>
          </p:nvGraphicFramePr>
          <p:xfrm>
            <a:off x="4038600" y="3257550"/>
            <a:ext cx="1548951" cy="167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8"/>
            <p:cNvGraphicFramePr/>
            <p:nvPr>
              <p:extLst>
                <p:ext uri="{D42A27DB-BD31-4B8C-83A1-F6EECF244321}">
                  <p14:modId xmlns:p14="http://schemas.microsoft.com/office/powerpoint/2010/main" val="3374555708"/>
                </p:ext>
              </p:extLst>
            </p:nvPr>
          </p:nvGraphicFramePr>
          <p:xfrm>
            <a:off x="2544815" y="1726295"/>
            <a:ext cx="1067689" cy="1333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010400" y="2433504"/>
              <a:ext cx="1656099" cy="8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Realitionship</a:t>
              </a: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consequat risus. </a:t>
              </a:r>
            </a:p>
          </p:txBody>
        </p:sp>
        <p:sp>
          <p:nvSpPr>
            <p:cNvPr id="10" name="Oval 15"/>
            <p:cNvSpPr/>
            <p:nvPr/>
          </p:nvSpPr>
          <p:spPr>
            <a:xfrm>
              <a:off x="6477000" y="2569398"/>
              <a:ext cx="487415" cy="490212"/>
            </a:xfrm>
            <a:prstGeom prst="ellipse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010400" y="3731256"/>
              <a:ext cx="1656099" cy="8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Hint</a:t>
              </a: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consequat risus. </a:t>
              </a:r>
            </a:p>
          </p:txBody>
        </p:sp>
        <p:sp>
          <p:nvSpPr>
            <p:cNvPr id="13" name="Oval 17"/>
            <p:cNvSpPr/>
            <p:nvPr/>
          </p:nvSpPr>
          <p:spPr>
            <a:xfrm>
              <a:off x="6477000" y="3867150"/>
              <a:ext cx="487415" cy="490212"/>
            </a:xfrm>
            <a:prstGeom prst="ellipse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Straight Arrow Connector 19"/>
            <p:cNvCxnSpPr/>
            <p:nvPr/>
          </p:nvCxnSpPr>
          <p:spPr>
            <a:xfrm>
              <a:off x="5715000" y="2814504"/>
              <a:ext cx="7620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1"/>
            <p:cNvCxnSpPr/>
            <p:nvPr/>
          </p:nvCxnSpPr>
          <p:spPr>
            <a:xfrm>
              <a:off x="5448300" y="4112256"/>
              <a:ext cx="10287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04800" y="1366708"/>
              <a:ext cx="1656099" cy="8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Branding</a:t>
              </a:r>
            </a:p>
            <a:p>
              <a:pPr algn="r"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consequat risus. </a:t>
              </a:r>
            </a:p>
          </p:txBody>
        </p:sp>
        <p:sp>
          <p:nvSpPr>
            <p:cNvPr id="17" name="Oval 24"/>
            <p:cNvSpPr/>
            <p:nvPr/>
          </p:nvSpPr>
          <p:spPr>
            <a:xfrm>
              <a:off x="2057400" y="1502602"/>
              <a:ext cx="487415" cy="490212"/>
            </a:xfrm>
            <a:prstGeom prst="ellipse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04800" y="3133817"/>
              <a:ext cx="1656099" cy="80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32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Print Media</a:t>
              </a:r>
            </a:p>
            <a:p>
              <a:pPr algn="r"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consequat risus. </a:t>
              </a:r>
            </a:p>
          </p:txBody>
        </p:sp>
        <p:sp>
          <p:nvSpPr>
            <p:cNvPr id="19" name="Oval 26"/>
            <p:cNvSpPr/>
            <p:nvPr/>
          </p:nvSpPr>
          <p:spPr>
            <a:xfrm>
              <a:off x="2057400" y="3269711"/>
              <a:ext cx="487415" cy="490212"/>
            </a:xfrm>
            <a:prstGeom prst="ellipse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6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632994" y="2393895"/>
              <a:ext cx="716210" cy="43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32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498624" y="3888001"/>
              <a:ext cx="628900" cy="38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42%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805909" y="2215981"/>
              <a:ext cx="545498" cy="33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4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cxnSp>
          <p:nvCxnSpPr>
            <p:cNvPr id="23" name="Straight Arrow Connector 32"/>
            <p:cNvCxnSpPr/>
            <p:nvPr/>
          </p:nvCxnSpPr>
          <p:spPr>
            <a:xfrm flipH="1">
              <a:off x="2525387" y="1747708"/>
              <a:ext cx="370213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35"/>
            <p:cNvCxnSpPr/>
            <p:nvPr/>
          </p:nvCxnSpPr>
          <p:spPr>
            <a:xfrm flipH="1">
              <a:off x="2525387" y="3490887"/>
              <a:ext cx="675013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Chart 6"/>
            <p:cNvGraphicFramePr/>
            <p:nvPr>
              <p:extLst>
                <p:ext uri="{D42A27DB-BD31-4B8C-83A1-F6EECF244321}">
                  <p14:modId xmlns:p14="http://schemas.microsoft.com/office/powerpoint/2010/main" val="1188160303"/>
                </p:ext>
              </p:extLst>
            </p:nvPr>
          </p:nvGraphicFramePr>
          <p:xfrm>
            <a:off x="2990935" y="2571750"/>
            <a:ext cx="1423739" cy="1540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356227" y="3126001"/>
              <a:ext cx="628900" cy="387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25%</a:t>
              </a:r>
            </a:p>
          </p:txBody>
        </p:sp>
        <p:cxnSp>
          <p:nvCxnSpPr>
            <p:cNvPr id="27" name="Straight Connector 37"/>
            <p:cNvCxnSpPr/>
            <p:nvPr/>
          </p:nvCxnSpPr>
          <p:spPr>
            <a:xfrm>
              <a:off x="2895600" y="1747708"/>
              <a:ext cx="183058" cy="2451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39"/>
            <p:cNvGrpSpPr/>
            <p:nvPr/>
          </p:nvGrpSpPr>
          <p:grpSpPr>
            <a:xfrm>
              <a:off x="6641386" y="1460754"/>
              <a:ext cx="161472" cy="201132"/>
              <a:chOff x="5179005" y="1309474"/>
              <a:chExt cx="284519" cy="354401"/>
            </a:xfrm>
            <a:solidFill>
              <a:schemeClr val="bg1"/>
            </a:solidFill>
          </p:grpSpPr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54"/>
            <p:cNvGrpSpPr/>
            <p:nvPr/>
          </p:nvGrpSpPr>
          <p:grpSpPr>
            <a:xfrm>
              <a:off x="2163493" y="3401723"/>
              <a:ext cx="275228" cy="249773"/>
              <a:chOff x="5159039" y="3837700"/>
              <a:chExt cx="431771" cy="391838"/>
            </a:xfrm>
            <a:solidFill>
              <a:schemeClr val="bg1"/>
            </a:solidFill>
          </p:grpSpPr>
          <p:sp>
            <p:nvSpPr>
              <p:cNvPr id="42" name="Rectangle 72"/>
              <p:cNvSpPr>
                <a:spLocks noChangeArrowheads="1"/>
              </p:cNvSpPr>
              <p:nvPr/>
            </p:nvSpPr>
            <p:spPr bwMode="auto">
              <a:xfrm>
                <a:off x="5256374" y="3837700"/>
                <a:ext cx="242092" cy="698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3"/>
              <p:cNvSpPr>
                <a:spLocks noEditPoints="1"/>
              </p:cNvSpPr>
              <p:nvPr/>
            </p:nvSpPr>
            <p:spPr bwMode="auto">
              <a:xfrm>
                <a:off x="5159039" y="3930044"/>
                <a:ext cx="431771" cy="177201"/>
              </a:xfrm>
              <a:custGeom>
                <a:avLst/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7 w 130"/>
                  <a:gd name="T33" fmla="*/ 13 h 53"/>
                  <a:gd name="T34" fmla="*/ 29 w 130"/>
                  <a:gd name="T35" fmla="*/ 13 h 53"/>
                  <a:gd name="T36" fmla="*/ 29 w 130"/>
                  <a:gd name="T37" fmla="*/ 7 h 53"/>
                  <a:gd name="T38" fmla="*/ 117 w 130"/>
                  <a:gd name="T39" fmla="*/ 7 h 53"/>
                  <a:gd name="T40" fmla="*/ 117 w 130"/>
                  <a:gd name="T4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5248887" y="4039859"/>
                <a:ext cx="252075" cy="189679"/>
              </a:xfrm>
              <a:custGeom>
                <a:avLst/>
                <a:gdLst>
                  <a:gd name="T0" fmla="*/ 66 w 76"/>
                  <a:gd name="T1" fmla="*/ 49 h 57"/>
                  <a:gd name="T2" fmla="*/ 25 w 76"/>
                  <a:gd name="T3" fmla="*/ 49 h 57"/>
                  <a:gd name="T4" fmla="*/ 10 w 76"/>
                  <a:gd name="T5" fmla="*/ 49 h 57"/>
                  <a:gd name="T6" fmla="*/ 10 w 76"/>
                  <a:gd name="T7" fmla="*/ 0 h 57"/>
                  <a:gd name="T8" fmla="*/ 1 w 76"/>
                  <a:gd name="T9" fmla="*/ 0 h 57"/>
                  <a:gd name="T10" fmla="*/ 1 w 76"/>
                  <a:gd name="T11" fmla="*/ 50 h 57"/>
                  <a:gd name="T12" fmla="*/ 8 w 76"/>
                  <a:gd name="T13" fmla="*/ 57 h 57"/>
                  <a:gd name="T14" fmla="*/ 69 w 76"/>
                  <a:gd name="T15" fmla="*/ 57 h 57"/>
                  <a:gd name="T16" fmla="*/ 76 w 76"/>
                  <a:gd name="T17" fmla="*/ 48 h 57"/>
                  <a:gd name="T18" fmla="*/ 76 w 76"/>
                  <a:gd name="T19" fmla="*/ 0 h 57"/>
                  <a:gd name="T20" fmla="*/ 66 w 76"/>
                  <a:gd name="T21" fmla="*/ 0 h 57"/>
                  <a:gd name="T22" fmla="*/ 66 w 76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75"/>
              <p:cNvSpPr>
                <a:spLocks noChangeArrowheads="1"/>
              </p:cNvSpPr>
              <p:nvPr/>
            </p:nvSpPr>
            <p:spPr bwMode="auto">
              <a:xfrm>
                <a:off x="5293811" y="4082286"/>
                <a:ext cx="157235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76"/>
              <p:cNvSpPr>
                <a:spLocks noChangeArrowheads="1"/>
              </p:cNvSpPr>
              <p:nvPr/>
            </p:nvSpPr>
            <p:spPr bwMode="auto">
              <a:xfrm>
                <a:off x="5298803" y="4142185"/>
                <a:ext cx="152243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60"/>
            <p:cNvGrpSpPr/>
            <p:nvPr/>
          </p:nvGrpSpPr>
          <p:grpSpPr>
            <a:xfrm>
              <a:off x="2152940" y="1617265"/>
              <a:ext cx="296334" cy="260887"/>
              <a:chOff x="6040049" y="4182118"/>
              <a:chExt cx="521619" cy="459224"/>
            </a:xfrm>
            <a:solidFill>
              <a:schemeClr val="bg1"/>
            </a:solidFill>
          </p:grpSpPr>
          <p:sp>
            <p:nvSpPr>
              <p:cNvPr id="37" name="Freeform 84"/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86"/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66"/>
            <p:cNvGrpSpPr/>
            <p:nvPr/>
          </p:nvGrpSpPr>
          <p:grpSpPr>
            <a:xfrm>
              <a:off x="6619683" y="2699544"/>
              <a:ext cx="202049" cy="229919"/>
              <a:chOff x="2927811" y="2108124"/>
              <a:chExt cx="361887" cy="411804"/>
            </a:xfrm>
            <a:solidFill>
              <a:schemeClr val="bg1"/>
            </a:solidFill>
          </p:grpSpPr>
          <p:sp>
            <p:nvSpPr>
              <p:cNvPr id="33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avLst/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avLst/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70"/>
              <p:cNvSpPr>
                <a:spLocks/>
              </p:cNvSpPr>
              <p:nvPr/>
            </p:nvSpPr>
            <p:spPr bwMode="auto">
              <a:xfrm>
                <a:off x="3107507" y="2125594"/>
                <a:ext cx="99831" cy="82362"/>
              </a:xfrm>
              <a:custGeom>
                <a:avLst/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1"/>
              <p:cNvSpPr>
                <a:spLocks/>
              </p:cNvSpPr>
              <p:nvPr/>
            </p:nvSpPr>
            <p:spPr bwMode="auto">
              <a:xfrm>
                <a:off x="3017659" y="2425088"/>
                <a:ext cx="82362" cy="82362"/>
              </a:xfrm>
              <a:custGeom>
                <a:avLst/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145"/>
            <p:cNvSpPr>
              <a:spLocks/>
            </p:cNvSpPr>
            <p:nvPr/>
          </p:nvSpPr>
          <p:spPr bwMode="auto">
            <a:xfrm>
              <a:off x="6580897" y="4002406"/>
              <a:ext cx="279620" cy="219701"/>
            </a:xfrm>
            <a:custGeom>
              <a:avLst/>
              <a:gdLst>
                <a:gd name="T0" fmla="*/ 145 w 147"/>
                <a:gd name="T1" fmla="*/ 47 h 116"/>
                <a:gd name="T2" fmla="*/ 118 w 147"/>
                <a:gd name="T3" fmla="*/ 30 h 116"/>
                <a:gd name="T4" fmla="*/ 114 w 147"/>
                <a:gd name="T5" fmla="*/ 31 h 116"/>
                <a:gd name="T6" fmla="*/ 114 w 147"/>
                <a:gd name="T7" fmla="*/ 38 h 116"/>
                <a:gd name="T8" fmla="*/ 110 w 147"/>
                <a:gd name="T9" fmla="*/ 38 h 116"/>
                <a:gd name="T10" fmla="*/ 81 w 147"/>
                <a:gd name="T11" fmla="*/ 38 h 116"/>
                <a:gd name="T12" fmla="*/ 81 w 147"/>
                <a:gd name="T13" fmla="*/ 11 h 116"/>
                <a:gd name="T14" fmla="*/ 84 w 147"/>
                <a:gd name="T15" fmla="*/ 6 h 116"/>
                <a:gd name="T16" fmla="*/ 79 w 147"/>
                <a:gd name="T17" fmla="*/ 0 h 116"/>
                <a:gd name="T18" fmla="*/ 70 w 147"/>
                <a:gd name="T19" fmla="*/ 0 h 116"/>
                <a:gd name="T20" fmla="*/ 65 w 147"/>
                <a:gd name="T21" fmla="*/ 6 h 116"/>
                <a:gd name="T22" fmla="*/ 68 w 147"/>
                <a:gd name="T23" fmla="*/ 11 h 116"/>
                <a:gd name="T24" fmla="*/ 68 w 147"/>
                <a:gd name="T25" fmla="*/ 17 h 116"/>
                <a:gd name="T26" fmla="*/ 37 w 147"/>
                <a:gd name="T27" fmla="*/ 17 h 116"/>
                <a:gd name="T28" fmla="*/ 32 w 147"/>
                <a:gd name="T29" fmla="*/ 17 h 116"/>
                <a:gd name="T30" fmla="*/ 32 w 147"/>
                <a:gd name="T31" fmla="*/ 9 h 116"/>
                <a:gd name="T32" fmla="*/ 28 w 147"/>
                <a:gd name="T33" fmla="*/ 9 h 116"/>
                <a:gd name="T34" fmla="*/ 2 w 147"/>
                <a:gd name="T35" fmla="*/ 27 h 116"/>
                <a:gd name="T36" fmla="*/ 1 w 147"/>
                <a:gd name="T37" fmla="*/ 29 h 116"/>
                <a:gd name="T38" fmla="*/ 29 w 147"/>
                <a:gd name="T39" fmla="*/ 47 h 116"/>
                <a:gd name="T40" fmla="*/ 32 w 147"/>
                <a:gd name="T41" fmla="*/ 46 h 116"/>
                <a:gd name="T42" fmla="*/ 32 w 147"/>
                <a:gd name="T43" fmla="*/ 39 h 116"/>
                <a:gd name="T44" fmla="*/ 37 w 147"/>
                <a:gd name="T45" fmla="*/ 39 h 116"/>
                <a:gd name="T46" fmla="*/ 68 w 147"/>
                <a:gd name="T47" fmla="*/ 39 h 116"/>
                <a:gd name="T48" fmla="*/ 68 w 147"/>
                <a:gd name="T49" fmla="*/ 109 h 116"/>
                <a:gd name="T50" fmla="*/ 65 w 147"/>
                <a:gd name="T51" fmla="*/ 108 h 116"/>
                <a:gd name="T52" fmla="*/ 68 w 147"/>
                <a:gd name="T53" fmla="*/ 115 h 116"/>
                <a:gd name="T54" fmla="*/ 63 w 147"/>
                <a:gd name="T55" fmla="*/ 111 h 116"/>
                <a:gd name="T56" fmla="*/ 65 w 147"/>
                <a:gd name="T57" fmla="*/ 116 h 116"/>
                <a:gd name="T58" fmla="*/ 68 w 147"/>
                <a:gd name="T59" fmla="*/ 116 h 116"/>
                <a:gd name="T60" fmla="*/ 68 w 147"/>
                <a:gd name="T61" fmla="*/ 116 h 116"/>
                <a:gd name="T62" fmla="*/ 68 w 147"/>
                <a:gd name="T63" fmla="*/ 116 h 116"/>
                <a:gd name="T64" fmla="*/ 73 w 147"/>
                <a:gd name="T65" fmla="*/ 116 h 116"/>
                <a:gd name="T66" fmla="*/ 78 w 147"/>
                <a:gd name="T67" fmla="*/ 116 h 116"/>
                <a:gd name="T68" fmla="*/ 81 w 147"/>
                <a:gd name="T69" fmla="*/ 116 h 116"/>
                <a:gd name="T70" fmla="*/ 83 w 147"/>
                <a:gd name="T71" fmla="*/ 116 h 116"/>
                <a:gd name="T72" fmla="*/ 83 w 147"/>
                <a:gd name="T73" fmla="*/ 116 h 116"/>
                <a:gd name="T74" fmla="*/ 86 w 147"/>
                <a:gd name="T75" fmla="*/ 116 h 116"/>
                <a:gd name="T76" fmla="*/ 88 w 147"/>
                <a:gd name="T77" fmla="*/ 111 h 116"/>
                <a:gd name="T78" fmla="*/ 83 w 147"/>
                <a:gd name="T79" fmla="*/ 115 h 116"/>
                <a:gd name="T80" fmla="*/ 87 w 147"/>
                <a:gd name="T81" fmla="*/ 108 h 116"/>
                <a:gd name="T82" fmla="*/ 81 w 147"/>
                <a:gd name="T83" fmla="*/ 111 h 116"/>
                <a:gd name="T84" fmla="*/ 81 w 147"/>
                <a:gd name="T85" fmla="*/ 59 h 116"/>
                <a:gd name="T86" fmla="*/ 110 w 147"/>
                <a:gd name="T87" fmla="*/ 59 h 116"/>
                <a:gd name="T88" fmla="*/ 115 w 147"/>
                <a:gd name="T89" fmla="*/ 59 h 116"/>
                <a:gd name="T90" fmla="*/ 115 w 147"/>
                <a:gd name="T91" fmla="*/ 68 h 116"/>
                <a:gd name="T92" fmla="*/ 118 w 147"/>
                <a:gd name="T93" fmla="*/ 68 h 116"/>
                <a:gd name="T94" fmla="*/ 145 w 147"/>
                <a:gd name="T95" fmla="*/ 50 h 116"/>
                <a:gd name="T96" fmla="*/ 145 w 147"/>
                <a:gd name="T97" fmla="*/ 4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116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3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c="http://schemas.openxmlformats.org/drawingml/2006/chart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2259013" y="306169"/>
            <a:ext cx="2185988" cy="206675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83"/>
          <p:cNvSpPr txBox="1"/>
          <p:nvPr/>
        </p:nvSpPr>
        <p:spPr>
          <a:xfrm>
            <a:off x="2036764" y="858356"/>
            <a:ext cx="2630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84963" y="4389525"/>
            <a:ext cx="4037234" cy="1532733"/>
            <a:chOff x="785340" y="3242503"/>
            <a:chExt cx="3327738" cy="1263373"/>
          </a:xfrm>
        </p:grpSpPr>
        <p:sp>
          <p:nvSpPr>
            <p:cNvPr id="17" name="文本框 10"/>
            <p:cNvSpPr txBox="1"/>
            <p:nvPr/>
          </p:nvSpPr>
          <p:spPr>
            <a:xfrm>
              <a:off x="831205" y="4176081"/>
              <a:ext cx="2396722" cy="329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cap="all" dirty="0">
                  <a:solidFill>
                    <a:srgbClr val="71AFA0"/>
                  </a:solidFill>
                  <a:cs typeface="+mn-ea"/>
                  <a:sym typeface="+mn-lt"/>
                </a:rPr>
                <a:t>THE Scenery DESIGN</a:t>
              </a:r>
              <a:endParaRPr lang="zh-CN" altLang="en-US" sz="2000" cap="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785340" y="3242503"/>
              <a:ext cx="2435410" cy="76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71AFA0"/>
                  </a:solidFill>
                  <a:cs typeface="+mn-ea"/>
                  <a:sym typeface="+mn-lt"/>
                </a:rPr>
                <a:t>Title description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71AF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4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flipH="1">
            <a:off x="1736623" y="1995609"/>
            <a:ext cx="8901640" cy="4214330"/>
            <a:chOff x="960683" y="1648779"/>
            <a:chExt cx="10319704" cy="4885688"/>
          </a:xfrm>
        </p:grpSpPr>
        <p:grpSp>
          <p:nvGrpSpPr>
            <p:cNvPr id="5" name="组合 4"/>
            <p:cNvGrpSpPr/>
            <p:nvPr/>
          </p:nvGrpSpPr>
          <p:grpSpPr>
            <a:xfrm>
              <a:off x="6957535" y="1648779"/>
              <a:ext cx="4322852" cy="4885688"/>
              <a:chOff x="7002139" y="1659931"/>
              <a:chExt cx="4322852" cy="4885688"/>
            </a:xfrm>
          </p:grpSpPr>
          <p:sp>
            <p:nvSpPr>
              <p:cNvPr id="6" name="Rectangle 26"/>
              <p:cNvSpPr/>
              <p:nvPr/>
            </p:nvSpPr>
            <p:spPr>
              <a:xfrm>
                <a:off x="7421977" y="5562546"/>
                <a:ext cx="3903014" cy="983073"/>
              </a:xfrm>
              <a:prstGeom prst="rect">
                <a:avLst/>
              </a:prstGeom>
              <a:solidFill>
                <a:srgbClr val="EA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7670800" y="5732955"/>
                <a:ext cx="3548019" cy="642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720" tIns="22860" rIns="45720" bIns="22860" anchor="ctr">
                <a:spAutoFit/>
              </a:bodyPr>
              <a:lstStyle/>
              <a:p>
                <a:pPr algn="ctr" defTabSz="1088232"/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Nullam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eu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tempor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purus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 Nunc a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leo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magna, sit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amet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consequat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risus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.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Etiam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faucibus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tortor</a:t>
                </a:r>
                <a:r>
                  <a:rPr lang="en-US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 a </a:t>
                </a:r>
                <a:r>
                  <a:rPr lang="en-US" sz="11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ips</a:t>
                </a:r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 flipH="1">
                <a:off x="7002139" y="1659931"/>
                <a:ext cx="4322851" cy="4885688"/>
                <a:chOff x="247824" y="2338894"/>
                <a:chExt cx="3504348" cy="4690498"/>
              </a:xfrm>
            </p:grpSpPr>
            <p:cxnSp>
              <p:nvCxnSpPr>
                <p:cNvPr id="9" name="直接连接符 8"/>
                <p:cNvCxnSpPr>
                  <a:cxnSpLocks/>
                </p:cNvCxnSpPr>
                <p:nvPr/>
              </p:nvCxnSpPr>
              <p:spPr>
                <a:xfrm flipH="1">
                  <a:off x="3752172" y="2338895"/>
                  <a:ext cx="0" cy="4690497"/>
                </a:xfrm>
                <a:prstGeom prst="line">
                  <a:avLst/>
                </a:pr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11 Rectángulo"/>
                <p:cNvSpPr/>
                <p:nvPr/>
              </p:nvSpPr>
              <p:spPr>
                <a:xfrm>
                  <a:off x="247824" y="2338894"/>
                  <a:ext cx="3164004" cy="1261824"/>
                </a:xfrm>
                <a:prstGeom prst="rect">
                  <a:avLst/>
                </a:prstGeom>
                <a:solidFill>
                  <a:srgbClr val="71AFA0"/>
                </a:solidFill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000" kern="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Add a title</a:t>
                  </a:r>
                  <a:endParaRPr lang="en-US" altLang="zh-CN" sz="2000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kern="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Click here to add text</a:t>
                  </a:r>
                  <a:endParaRPr lang="en-US" altLang="zh-CN" sz="1200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571209" y="3939823"/>
                  <a:ext cx="2921752" cy="1276369"/>
                  <a:chOff x="745808" y="2642367"/>
                  <a:chExt cx="2191599" cy="957056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2222575" y="2642367"/>
                    <a:ext cx="708748" cy="2825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zh-CN" altLang="en-US" sz="1600" kern="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Add a title</a:t>
                    </a:r>
                    <a:endParaRPr lang="en-US" altLang="zh-CN" sz="1600" kern="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745808" y="2905916"/>
                    <a:ext cx="2191599" cy="69350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cs typeface="+mn-ea"/>
                        <a:sym typeface="+mn-lt"/>
                      </a:rPr>
                      <a:t>Click here to add a description of your text, which you can paste in this text box by copying it and selecting Keep Only Text.</a:t>
                    </a:r>
                    <a:endPara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  <a:p>
                    <a:endPara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5" name="组合 14"/>
            <p:cNvGrpSpPr/>
            <p:nvPr/>
          </p:nvGrpSpPr>
          <p:grpSpPr>
            <a:xfrm>
              <a:off x="960683" y="1657883"/>
              <a:ext cx="5643646" cy="4876584"/>
              <a:chOff x="1535417" y="1526117"/>
              <a:chExt cx="5212200" cy="4503778"/>
            </a:xfrm>
          </p:grpSpPr>
          <p:sp>
            <p:nvSpPr>
              <p:cNvPr id="16" name="Rectangle 3"/>
              <p:cNvSpPr/>
              <p:nvPr/>
            </p:nvSpPr>
            <p:spPr>
              <a:xfrm>
                <a:off x="1535417" y="5140785"/>
                <a:ext cx="5212200" cy="889110"/>
              </a:xfrm>
              <a:prstGeom prst="rect">
                <a:avLst/>
              </a:prstGeom>
              <a:solidFill>
                <a:srgbClr val="71AF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7" name="Subtitle 2"/>
              <p:cNvSpPr txBox="1"/>
              <p:nvPr/>
            </p:nvSpPr>
            <p:spPr>
              <a:xfrm>
                <a:off x="1901044" y="5242384"/>
                <a:ext cx="4480946" cy="645460"/>
              </a:xfrm>
              <a:prstGeom prst="rect">
                <a:avLst/>
              </a:prstGeom>
            </p:spPr>
            <p:txBody>
              <a:bodyPr vert="horz" lIns="91420" tIns="45709" rIns="91420" bIns="45709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Details</a:t>
                </a: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......</a:t>
                </a: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to enter the specific text of this column, concise description of the sub-item content, this is a concept illustration, please modify according to the specific content.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Rectangle 3"/>
              <p:cNvSpPr/>
              <p:nvPr/>
            </p:nvSpPr>
            <p:spPr>
              <a:xfrm>
                <a:off x="1535417" y="1526117"/>
                <a:ext cx="5212200" cy="3584715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28000" sy="28000" flip="none" algn="ctr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0" tIns="45709" rIns="91420" bIns="45709" rtlCol="0" anchor="ctr"/>
              <a:lstStyle/>
              <a:p>
                <a:pPr algn="ctr"/>
                <a:endParaRPr lang="en-US" sz="16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4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2461" y="2074127"/>
            <a:ext cx="8781811" cy="4148320"/>
            <a:chOff x="1338813" y="1987335"/>
            <a:chExt cx="9479773" cy="4478021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1858529" y="1987335"/>
              <a:ext cx="2" cy="44772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直接箭头连接符 5"/>
            <p:cNvCxnSpPr/>
            <p:nvPr/>
          </p:nvCxnSpPr>
          <p:spPr>
            <a:xfrm>
              <a:off x="1859190" y="6464584"/>
              <a:ext cx="8959396" cy="7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组合 6"/>
            <p:cNvGrpSpPr/>
            <p:nvPr/>
          </p:nvGrpSpPr>
          <p:grpSpPr>
            <a:xfrm>
              <a:off x="2144942" y="5179472"/>
              <a:ext cx="1851041" cy="785818"/>
              <a:chOff x="2200848" y="4495235"/>
              <a:chExt cx="1851041" cy="785818"/>
            </a:xfrm>
            <a:solidFill>
              <a:srgbClr val="267F42"/>
            </a:solidFill>
          </p:grpSpPr>
          <p:sp>
            <p:nvSpPr>
              <p:cNvPr id="8" name="圆角矩形 7"/>
              <p:cNvSpPr/>
              <p:nvPr/>
            </p:nvSpPr>
            <p:spPr bwMode="auto">
              <a:xfrm>
                <a:off x="2200848" y="4495235"/>
                <a:ext cx="1851041" cy="785818"/>
              </a:xfrm>
              <a:prstGeom prst="roundRect">
                <a:avLst>
                  <a:gd name="adj" fmla="val 10568"/>
                </a:avLst>
              </a:prstGeom>
              <a:solidFill>
                <a:srgbClr val="71AFA0"/>
              </a:solidFill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>
                <a:spLocks noChangeArrowheads="1"/>
              </p:cNvSpPr>
              <p:nvPr/>
            </p:nvSpPr>
            <p:spPr bwMode="auto">
              <a:xfrm>
                <a:off x="2404638" y="4685303"/>
                <a:ext cx="1456155" cy="430887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STEP 1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矩形 87"/>
            <p:cNvSpPr>
              <a:spLocks noChangeArrowheads="1"/>
            </p:cNvSpPr>
            <p:nvPr/>
          </p:nvSpPr>
          <p:spPr bwMode="auto">
            <a:xfrm>
              <a:off x="2287818" y="3076709"/>
              <a:ext cx="1571636" cy="89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5986" y="4353277"/>
              <a:ext cx="1851041" cy="785818"/>
              <a:chOff x="4272550" y="3669040"/>
              <a:chExt cx="1851041" cy="785818"/>
            </a:xfrm>
            <a:solidFill>
              <a:srgbClr val="DF6282"/>
            </a:solidFill>
          </p:grpSpPr>
          <p:sp>
            <p:nvSpPr>
              <p:cNvPr id="13" name="圆角矩形 11"/>
              <p:cNvSpPr/>
              <p:nvPr/>
            </p:nvSpPr>
            <p:spPr bwMode="auto">
              <a:xfrm>
                <a:off x="4272550" y="3669040"/>
                <a:ext cx="1851041" cy="785818"/>
              </a:xfrm>
              <a:prstGeom prst="roundRect">
                <a:avLst>
                  <a:gd name="adj" fmla="val 10568"/>
                </a:avLst>
              </a:prstGeom>
              <a:solidFill>
                <a:srgbClr val="EA9696"/>
              </a:solidFill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4469993" y="3841027"/>
                <a:ext cx="1456155" cy="430887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STEP</a:t>
                </a: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sp>
          <p:nvSpPr>
            <p:cNvPr id="15" name="矩形 87"/>
            <p:cNvSpPr>
              <a:spLocks noChangeArrowheads="1"/>
            </p:cNvSpPr>
            <p:nvPr/>
          </p:nvSpPr>
          <p:spPr bwMode="auto">
            <a:xfrm>
              <a:off x="4502515" y="2250515"/>
              <a:ext cx="1571636" cy="89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4265858" y="1987335"/>
              <a:ext cx="1588" cy="44065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" name="组合 16"/>
            <p:cNvGrpSpPr/>
            <p:nvPr/>
          </p:nvGrpSpPr>
          <p:grpSpPr>
            <a:xfrm>
              <a:off x="6463225" y="3536398"/>
              <a:ext cx="1851041" cy="785818"/>
              <a:chOff x="6279161" y="2852161"/>
              <a:chExt cx="1851041" cy="785818"/>
            </a:xfrm>
            <a:solidFill>
              <a:srgbClr val="267F42"/>
            </a:solidFill>
          </p:grpSpPr>
          <p:sp>
            <p:nvSpPr>
              <p:cNvPr id="18" name="圆角矩形 16"/>
              <p:cNvSpPr/>
              <p:nvPr/>
            </p:nvSpPr>
            <p:spPr bwMode="auto">
              <a:xfrm>
                <a:off x="6279161" y="2852161"/>
                <a:ext cx="1851041" cy="785818"/>
              </a:xfrm>
              <a:prstGeom prst="roundRect">
                <a:avLst>
                  <a:gd name="adj" fmla="val 10568"/>
                </a:avLst>
              </a:prstGeom>
              <a:solidFill>
                <a:srgbClr val="71AFA0"/>
              </a:solidFill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>
                <a:spLocks noChangeArrowheads="1"/>
              </p:cNvSpPr>
              <p:nvPr/>
            </p:nvSpPr>
            <p:spPr bwMode="auto">
              <a:xfrm>
                <a:off x="6476604" y="3055209"/>
                <a:ext cx="1456155" cy="430887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STEP 3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H="1">
              <a:off x="6383852" y="1987335"/>
              <a:ext cx="1588" cy="44065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矩形 87"/>
            <p:cNvSpPr>
              <a:spLocks noChangeArrowheads="1"/>
            </p:cNvSpPr>
            <p:nvPr/>
          </p:nvSpPr>
          <p:spPr bwMode="auto">
            <a:xfrm>
              <a:off x="6599754" y="4362594"/>
              <a:ext cx="1571636" cy="89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607505" y="2679142"/>
              <a:ext cx="1851041" cy="785818"/>
              <a:chOff x="8279425" y="1994905"/>
              <a:chExt cx="1851041" cy="785818"/>
            </a:xfrm>
            <a:solidFill>
              <a:srgbClr val="DF6282"/>
            </a:solidFill>
          </p:grpSpPr>
          <p:sp>
            <p:nvSpPr>
              <p:cNvPr id="23" name="圆角矩形 21"/>
              <p:cNvSpPr/>
              <p:nvPr/>
            </p:nvSpPr>
            <p:spPr bwMode="auto">
              <a:xfrm>
                <a:off x="8279425" y="1994905"/>
                <a:ext cx="1851041" cy="785818"/>
              </a:xfrm>
              <a:prstGeom prst="roundRect">
                <a:avLst>
                  <a:gd name="adj" fmla="val 10568"/>
                </a:avLst>
              </a:prstGeom>
              <a:solidFill>
                <a:srgbClr val="EA9696"/>
              </a:solidFill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>
                <a:spLocks noChangeArrowheads="1"/>
              </p:cNvSpPr>
              <p:nvPr/>
            </p:nvSpPr>
            <p:spPr bwMode="auto">
              <a:xfrm>
                <a:off x="8476868" y="2197953"/>
                <a:ext cx="1456155" cy="430887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STEP 4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87"/>
            <p:cNvSpPr>
              <a:spLocks noChangeArrowheads="1"/>
            </p:cNvSpPr>
            <p:nvPr/>
          </p:nvSpPr>
          <p:spPr bwMode="auto">
            <a:xfrm>
              <a:off x="8744034" y="3505337"/>
              <a:ext cx="1571636" cy="116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b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to add text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529720" y="1987335"/>
              <a:ext cx="0" cy="44065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8"/>
            <p:cNvSpPr txBox="1"/>
            <p:nvPr/>
          </p:nvSpPr>
          <p:spPr>
            <a:xfrm>
              <a:off x="1338813" y="2261311"/>
              <a:ext cx="531581" cy="24793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action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2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8"/>
          <p:cNvSpPr txBox="1"/>
          <p:nvPr/>
        </p:nvSpPr>
        <p:spPr>
          <a:xfrm flipH="1">
            <a:off x="1225123" y="5205678"/>
            <a:ext cx="10110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eiusmod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tempor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incididunt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labore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dolore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magna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aliqua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enim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ad minim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veniam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nostrud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exercitation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ullamco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laboris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nisi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aliquip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veniam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nostrud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exercitation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ullamco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laboris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nisi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aliquip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Lorem ipsum dolor sit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veniam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quis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nostrud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exercitation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ullamco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laboris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nisi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aliquip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ea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</a:t>
            </a:r>
            <a:endParaRPr lang="ru-RU" sz="11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2736555" y="2321073"/>
            <a:ext cx="7087670" cy="2522068"/>
            <a:chOff x="2226285" y="1740140"/>
            <a:chExt cx="8176153" cy="2909393"/>
          </a:xfrm>
        </p:grpSpPr>
        <p:grpSp>
          <p:nvGrpSpPr>
            <p:cNvPr id="7" name="Группа 53"/>
            <p:cNvGrpSpPr/>
            <p:nvPr/>
          </p:nvGrpSpPr>
          <p:grpSpPr>
            <a:xfrm flipH="1">
              <a:off x="2226285" y="1740140"/>
              <a:ext cx="8176153" cy="2909393"/>
              <a:chOff x="374025" y="1118217"/>
              <a:chExt cx="7417374" cy="2639391"/>
            </a:xfrm>
          </p:grpSpPr>
          <p:sp>
            <p:nvSpPr>
              <p:cNvPr id="20" name="Oval 61"/>
              <p:cNvSpPr/>
              <p:nvPr/>
            </p:nvSpPr>
            <p:spPr>
              <a:xfrm>
                <a:off x="374025" y="1672803"/>
                <a:ext cx="1530220" cy="1530220"/>
              </a:xfrm>
              <a:prstGeom prst="ellipse">
                <a:avLst/>
              </a:prstGeom>
              <a:solidFill>
                <a:srgbClr val="71A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1" name="Oval 62"/>
              <p:cNvSpPr/>
              <p:nvPr/>
            </p:nvSpPr>
            <p:spPr>
              <a:xfrm>
                <a:off x="1750228" y="1502133"/>
                <a:ext cx="1871560" cy="1871560"/>
              </a:xfrm>
              <a:prstGeom prst="ellipse">
                <a:avLst/>
              </a:prstGeom>
              <a:solidFill>
                <a:srgbClr val="EA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2" name="Oval 63"/>
              <p:cNvSpPr/>
              <p:nvPr/>
            </p:nvSpPr>
            <p:spPr>
              <a:xfrm>
                <a:off x="3280447" y="1238931"/>
                <a:ext cx="2397962" cy="2397962"/>
              </a:xfrm>
              <a:prstGeom prst="ellipse">
                <a:avLst/>
              </a:prstGeom>
              <a:solidFill>
                <a:srgbClr val="71A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3" name="Oval 64"/>
              <p:cNvSpPr/>
              <p:nvPr/>
            </p:nvSpPr>
            <p:spPr>
              <a:xfrm flipH="1">
                <a:off x="5152008" y="1118217"/>
                <a:ext cx="2639391" cy="2639391"/>
              </a:xfrm>
              <a:prstGeom prst="ellipse">
                <a:avLst/>
              </a:prstGeom>
              <a:solidFill>
                <a:srgbClr val="EA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14"/>
            <p:cNvSpPr>
              <a:spLocks noEditPoints="1"/>
            </p:cNvSpPr>
            <p:nvPr/>
          </p:nvSpPr>
          <p:spPr bwMode="auto">
            <a:xfrm flipH="1">
              <a:off x="9223455" y="2859232"/>
              <a:ext cx="671208" cy="671208"/>
            </a:xfrm>
            <a:custGeom>
              <a:avLst/>
              <a:gdLst>
                <a:gd name="T0" fmla="*/ 0 w 1232"/>
                <a:gd name="T1" fmla="*/ 616 h 1232"/>
                <a:gd name="T2" fmla="*/ 1232 w 1232"/>
                <a:gd name="T3" fmla="*/ 616 h 1232"/>
                <a:gd name="T4" fmla="*/ 1152 w 1232"/>
                <a:gd name="T5" fmla="*/ 596 h 1232"/>
                <a:gd name="T6" fmla="*/ 868 w 1232"/>
                <a:gd name="T7" fmla="*/ 347 h 1232"/>
                <a:gd name="T8" fmla="*/ 1152 w 1232"/>
                <a:gd name="T9" fmla="*/ 596 h 1232"/>
                <a:gd name="T10" fmla="*/ 432 w 1232"/>
                <a:gd name="T11" fmla="*/ 942 h 1232"/>
                <a:gd name="T12" fmla="*/ 596 w 1232"/>
                <a:gd name="T13" fmla="*/ 1152 h 1232"/>
                <a:gd name="T14" fmla="*/ 638 w 1232"/>
                <a:gd name="T15" fmla="*/ 81 h 1232"/>
                <a:gd name="T16" fmla="*/ 636 w 1232"/>
                <a:gd name="T17" fmla="*/ 357 h 1232"/>
                <a:gd name="T18" fmla="*/ 638 w 1232"/>
                <a:gd name="T19" fmla="*/ 81 h 1232"/>
                <a:gd name="T20" fmla="*/ 989 w 1232"/>
                <a:gd name="T21" fmla="*/ 231 h 1232"/>
                <a:gd name="T22" fmla="*/ 704 w 1232"/>
                <a:gd name="T23" fmla="*/ 87 h 1232"/>
                <a:gd name="T24" fmla="*/ 596 w 1232"/>
                <a:gd name="T25" fmla="*/ 357 h 1232"/>
                <a:gd name="T26" fmla="*/ 594 w 1232"/>
                <a:gd name="T27" fmla="*/ 81 h 1232"/>
                <a:gd name="T28" fmla="*/ 379 w 1232"/>
                <a:gd name="T29" fmla="*/ 310 h 1232"/>
                <a:gd name="T30" fmla="*/ 528 w 1232"/>
                <a:gd name="T31" fmla="*/ 87 h 1232"/>
                <a:gd name="T32" fmla="*/ 402 w 1232"/>
                <a:gd name="T33" fmla="*/ 361 h 1232"/>
                <a:gd name="T34" fmla="*/ 596 w 1232"/>
                <a:gd name="T35" fmla="*/ 596 h 1232"/>
                <a:gd name="T36" fmla="*/ 402 w 1232"/>
                <a:gd name="T37" fmla="*/ 361 h 1232"/>
                <a:gd name="T38" fmla="*/ 596 w 1232"/>
                <a:gd name="T39" fmla="*/ 875 h 1232"/>
                <a:gd name="T40" fmla="*/ 359 w 1232"/>
                <a:gd name="T41" fmla="*/ 636 h 1232"/>
                <a:gd name="T42" fmla="*/ 528 w 1232"/>
                <a:gd name="T43" fmla="*/ 1145 h 1232"/>
                <a:gd name="T44" fmla="*/ 394 w 1232"/>
                <a:gd name="T45" fmla="*/ 956 h 1232"/>
                <a:gd name="T46" fmla="*/ 636 w 1232"/>
                <a:gd name="T47" fmla="*/ 1152 h 1232"/>
                <a:gd name="T48" fmla="*/ 800 w 1232"/>
                <a:gd name="T49" fmla="*/ 942 h 1232"/>
                <a:gd name="T50" fmla="*/ 636 w 1232"/>
                <a:gd name="T51" fmla="*/ 1152 h 1232"/>
                <a:gd name="T52" fmla="*/ 964 w 1232"/>
                <a:gd name="T53" fmla="*/ 1023 h 1232"/>
                <a:gd name="T54" fmla="*/ 838 w 1232"/>
                <a:gd name="T55" fmla="*/ 956 h 1232"/>
                <a:gd name="T56" fmla="*/ 636 w 1232"/>
                <a:gd name="T57" fmla="*/ 875 h 1232"/>
                <a:gd name="T58" fmla="*/ 873 w 1232"/>
                <a:gd name="T59" fmla="*/ 636 h 1232"/>
                <a:gd name="T60" fmla="*/ 636 w 1232"/>
                <a:gd name="T61" fmla="*/ 596 h 1232"/>
                <a:gd name="T62" fmla="*/ 830 w 1232"/>
                <a:gd name="T63" fmla="*/ 361 h 1232"/>
                <a:gd name="T64" fmla="*/ 636 w 1232"/>
                <a:gd name="T65" fmla="*/ 596 h 1232"/>
                <a:gd name="T66" fmla="*/ 364 w 1232"/>
                <a:gd name="T67" fmla="*/ 347 h 1232"/>
                <a:gd name="T68" fmla="*/ 80 w 1232"/>
                <a:gd name="T69" fmla="*/ 596 h 1232"/>
                <a:gd name="T70" fmla="*/ 80 w 1232"/>
                <a:gd name="T71" fmla="*/ 636 h 1232"/>
                <a:gd name="T72" fmla="*/ 379 w 1232"/>
                <a:gd name="T73" fmla="*/ 920 h 1232"/>
                <a:gd name="T74" fmla="*/ 80 w 1232"/>
                <a:gd name="T75" fmla="*/ 636 h 1232"/>
                <a:gd name="T76" fmla="*/ 853 w 1232"/>
                <a:gd name="T77" fmla="*/ 920 h 1232"/>
                <a:gd name="T78" fmla="*/ 1152 w 1232"/>
                <a:gd name="T79" fmla="*/ 63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2" h="1232">
                  <a:moveTo>
                    <a:pt x="616" y="0"/>
                  </a:moveTo>
                  <a:cubicBezTo>
                    <a:pt x="276" y="0"/>
                    <a:pt x="0" y="276"/>
                    <a:pt x="0" y="616"/>
                  </a:cubicBezTo>
                  <a:cubicBezTo>
                    <a:pt x="0" y="956"/>
                    <a:pt x="276" y="1232"/>
                    <a:pt x="616" y="1232"/>
                  </a:cubicBezTo>
                  <a:cubicBezTo>
                    <a:pt x="956" y="1232"/>
                    <a:pt x="1232" y="956"/>
                    <a:pt x="1232" y="616"/>
                  </a:cubicBezTo>
                  <a:cubicBezTo>
                    <a:pt x="1232" y="276"/>
                    <a:pt x="956" y="0"/>
                    <a:pt x="616" y="0"/>
                  </a:cubicBezTo>
                  <a:close/>
                  <a:moveTo>
                    <a:pt x="1152" y="596"/>
                  </a:moveTo>
                  <a:cubicBezTo>
                    <a:pt x="913" y="596"/>
                    <a:pt x="913" y="596"/>
                    <a:pt x="913" y="596"/>
                  </a:cubicBezTo>
                  <a:cubicBezTo>
                    <a:pt x="911" y="508"/>
                    <a:pt x="895" y="424"/>
                    <a:pt x="868" y="347"/>
                  </a:cubicBezTo>
                  <a:cubicBezTo>
                    <a:pt x="921" y="325"/>
                    <a:pt x="971" y="295"/>
                    <a:pt x="1016" y="260"/>
                  </a:cubicBezTo>
                  <a:cubicBezTo>
                    <a:pt x="1096" y="350"/>
                    <a:pt x="1147" y="467"/>
                    <a:pt x="1152" y="596"/>
                  </a:cubicBezTo>
                  <a:close/>
                  <a:moveTo>
                    <a:pt x="594" y="1151"/>
                  </a:moveTo>
                  <a:cubicBezTo>
                    <a:pt x="528" y="1096"/>
                    <a:pt x="473" y="1025"/>
                    <a:pt x="432" y="942"/>
                  </a:cubicBezTo>
                  <a:cubicBezTo>
                    <a:pt x="484" y="926"/>
                    <a:pt x="539" y="917"/>
                    <a:pt x="596" y="915"/>
                  </a:cubicBezTo>
                  <a:cubicBezTo>
                    <a:pt x="596" y="1152"/>
                    <a:pt x="596" y="1152"/>
                    <a:pt x="596" y="1152"/>
                  </a:cubicBezTo>
                  <a:cubicBezTo>
                    <a:pt x="595" y="1151"/>
                    <a:pt x="595" y="1151"/>
                    <a:pt x="594" y="1151"/>
                  </a:cubicBezTo>
                  <a:close/>
                  <a:moveTo>
                    <a:pt x="638" y="81"/>
                  </a:moveTo>
                  <a:cubicBezTo>
                    <a:pt x="713" y="143"/>
                    <a:pt x="774" y="227"/>
                    <a:pt x="815" y="324"/>
                  </a:cubicBezTo>
                  <a:cubicBezTo>
                    <a:pt x="759" y="343"/>
                    <a:pt x="699" y="355"/>
                    <a:pt x="636" y="357"/>
                  </a:cubicBezTo>
                  <a:cubicBezTo>
                    <a:pt x="636" y="80"/>
                    <a:pt x="636" y="80"/>
                    <a:pt x="636" y="80"/>
                  </a:cubicBezTo>
                  <a:cubicBezTo>
                    <a:pt x="637" y="81"/>
                    <a:pt x="637" y="81"/>
                    <a:pt x="638" y="81"/>
                  </a:cubicBezTo>
                  <a:close/>
                  <a:moveTo>
                    <a:pt x="704" y="87"/>
                  </a:moveTo>
                  <a:cubicBezTo>
                    <a:pt x="814" y="106"/>
                    <a:pt x="912" y="157"/>
                    <a:pt x="989" y="231"/>
                  </a:cubicBezTo>
                  <a:cubicBezTo>
                    <a:pt x="947" y="263"/>
                    <a:pt x="902" y="290"/>
                    <a:pt x="853" y="310"/>
                  </a:cubicBezTo>
                  <a:cubicBezTo>
                    <a:pt x="816" y="225"/>
                    <a:pt x="766" y="149"/>
                    <a:pt x="704" y="87"/>
                  </a:cubicBezTo>
                  <a:close/>
                  <a:moveTo>
                    <a:pt x="596" y="80"/>
                  </a:moveTo>
                  <a:cubicBezTo>
                    <a:pt x="596" y="357"/>
                    <a:pt x="596" y="357"/>
                    <a:pt x="596" y="357"/>
                  </a:cubicBezTo>
                  <a:cubicBezTo>
                    <a:pt x="533" y="355"/>
                    <a:pt x="473" y="343"/>
                    <a:pt x="417" y="324"/>
                  </a:cubicBezTo>
                  <a:cubicBezTo>
                    <a:pt x="458" y="227"/>
                    <a:pt x="519" y="143"/>
                    <a:pt x="594" y="81"/>
                  </a:cubicBezTo>
                  <a:cubicBezTo>
                    <a:pt x="595" y="81"/>
                    <a:pt x="595" y="81"/>
                    <a:pt x="596" y="80"/>
                  </a:cubicBezTo>
                  <a:close/>
                  <a:moveTo>
                    <a:pt x="379" y="310"/>
                  </a:moveTo>
                  <a:cubicBezTo>
                    <a:pt x="330" y="290"/>
                    <a:pt x="285" y="263"/>
                    <a:pt x="243" y="231"/>
                  </a:cubicBezTo>
                  <a:cubicBezTo>
                    <a:pt x="320" y="157"/>
                    <a:pt x="418" y="106"/>
                    <a:pt x="528" y="87"/>
                  </a:cubicBezTo>
                  <a:cubicBezTo>
                    <a:pt x="466" y="149"/>
                    <a:pt x="416" y="225"/>
                    <a:pt x="379" y="310"/>
                  </a:cubicBezTo>
                  <a:close/>
                  <a:moveTo>
                    <a:pt x="402" y="361"/>
                  </a:moveTo>
                  <a:cubicBezTo>
                    <a:pt x="463" y="382"/>
                    <a:pt x="528" y="394"/>
                    <a:pt x="596" y="396"/>
                  </a:cubicBezTo>
                  <a:cubicBezTo>
                    <a:pt x="596" y="596"/>
                    <a:pt x="596" y="596"/>
                    <a:pt x="596" y="596"/>
                  </a:cubicBezTo>
                  <a:cubicBezTo>
                    <a:pt x="359" y="596"/>
                    <a:pt x="359" y="596"/>
                    <a:pt x="359" y="596"/>
                  </a:cubicBezTo>
                  <a:cubicBezTo>
                    <a:pt x="361" y="513"/>
                    <a:pt x="375" y="433"/>
                    <a:pt x="402" y="361"/>
                  </a:cubicBezTo>
                  <a:close/>
                  <a:moveTo>
                    <a:pt x="596" y="636"/>
                  </a:moveTo>
                  <a:cubicBezTo>
                    <a:pt x="596" y="875"/>
                    <a:pt x="596" y="875"/>
                    <a:pt x="596" y="875"/>
                  </a:cubicBezTo>
                  <a:cubicBezTo>
                    <a:pt x="533" y="877"/>
                    <a:pt x="473" y="887"/>
                    <a:pt x="416" y="906"/>
                  </a:cubicBezTo>
                  <a:cubicBezTo>
                    <a:pt x="381" y="824"/>
                    <a:pt x="361" y="733"/>
                    <a:pt x="359" y="636"/>
                  </a:cubicBezTo>
                  <a:lnTo>
                    <a:pt x="596" y="636"/>
                  </a:lnTo>
                  <a:close/>
                  <a:moveTo>
                    <a:pt x="528" y="1145"/>
                  </a:moveTo>
                  <a:cubicBezTo>
                    <a:pt x="430" y="1128"/>
                    <a:pt x="340" y="1085"/>
                    <a:pt x="268" y="1023"/>
                  </a:cubicBezTo>
                  <a:cubicBezTo>
                    <a:pt x="307" y="996"/>
                    <a:pt x="349" y="973"/>
                    <a:pt x="394" y="956"/>
                  </a:cubicBezTo>
                  <a:cubicBezTo>
                    <a:pt x="429" y="1028"/>
                    <a:pt x="474" y="1091"/>
                    <a:pt x="528" y="1145"/>
                  </a:cubicBezTo>
                  <a:close/>
                  <a:moveTo>
                    <a:pt x="636" y="1152"/>
                  </a:moveTo>
                  <a:cubicBezTo>
                    <a:pt x="636" y="915"/>
                    <a:pt x="636" y="915"/>
                    <a:pt x="636" y="915"/>
                  </a:cubicBezTo>
                  <a:cubicBezTo>
                    <a:pt x="693" y="917"/>
                    <a:pt x="748" y="926"/>
                    <a:pt x="800" y="942"/>
                  </a:cubicBezTo>
                  <a:cubicBezTo>
                    <a:pt x="759" y="1025"/>
                    <a:pt x="704" y="1096"/>
                    <a:pt x="638" y="1151"/>
                  </a:cubicBezTo>
                  <a:cubicBezTo>
                    <a:pt x="637" y="1151"/>
                    <a:pt x="637" y="1151"/>
                    <a:pt x="636" y="1152"/>
                  </a:cubicBezTo>
                  <a:close/>
                  <a:moveTo>
                    <a:pt x="838" y="956"/>
                  </a:moveTo>
                  <a:cubicBezTo>
                    <a:pt x="883" y="973"/>
                    <a:pt x="925" y="996"/>
                    <a:pt x="964" y="1023"/>
                  </a:cubicBezTo>
                  <a:cubicBezTo>
                    <a:pt x="892" y="1085"/>
                    <a:pt x="802" y="1128"/>
                    <a:pt x="704" y="1145"/>
                  </a:cubicBezTo>
                  <a:cubicBezTo>
                    <a:pt x="758" y="1091"/>
                    <a:pt x="803" y="1028"/>
                    <a:pt x="838" y="956"/>
                  </a:cubicBezTo>
                  <a:close/>
                  <a:moveTo>
                    <a:pt x="816" y="906"/>
                  </a:moveTo>
                  <a:cubicBezTo>
                    <a:pt x="759" y="887"/>
                    <a:pt x="699" y="877"/>
                    <a:pt x="636" y="875"/>
                  </a:cubicBezTo>
                  <a:cubicBezTo>
                    <a:pt x="636" y="636"/>
                    <a:pt x="636" y="636"/>
                    <a:pt x="636" y="636"/>
                  </a:cubicBezTo>
                  <a:cubicBezTo>
                    <a:pt x="873" y="636"/>
                    <a:pt x="873" y="636"/>
                    <a:pt x="873" y="636"/>
                  </a:cubicBezTo>
                  <a:cubicBezTo>
                    <a:pt x="871" y="733"/>
                    <a:pt x="851" y="824"/>
                    <a:pt x="816" y="906"/>
                  </a:cubicBezTo>
                  <a:close/>
                  <a:moveTo>
                    <a:pt x="636" y="596"/>
                  </a:moveTo>
                  <a:cubicBezTo>
                    <a:pt x="636" y="396"/>
                    <a:pt x="636" y="396"/>
                    <a:pt x="636" y="396"/>
                  </a:cubicBezTo>
                  <a:cubicBezTo>
                    <a:pt x="704" y="394"/>
                    <a:pt x="769" y="382"/>
                    <a:pt x="830" y="361"/>
                  </a:cubicBezTo>
                  <a:cubicBezTo>
                    <a:pt x="857" y="433"/>
                    <a:pt x="871" y="513"/>
                    <a:pt x="873" y="596"/>
                  </a:cubicBezTo>
                  <a:lnTo>
                    <a:pt x="636" y="596"/>
                  </a:lnTo>
                  <a:close/>
                  <a:moveTo>
                    <a:pt x="216" y="260"/>
                  </a:moveTo>
                  <a:cubicBezTo>
                    <a:pt x="261" y="295"/>
                    <a:pt x="311" y="325"/>
                    <a:pt x="364" y="347"/>
                  </a:cubicBezTo>
                  <a:cubicBezTo>
                    <a:pt x="337" y="424"/>
                    <a:pt x="321" y="508"/>
                    <a:pt x="319" y="596"/>
                  </a:cubicBezTo>
                  <a:cubicBezTo>
                    <a:pt x="80" y="596"/>
                    <a:pt x="80" y="596"/>
                    <a:pt x="80" y="596"/>
                  </a:cubicBezTo>
                  <a:cubicBezTo>
                    <a:pt x="85" y="467"/>
                    <a:pt x="136" y="350"/>
                    <a:pt x="216" y="260"/>
                  </a:cubicBezTo>
                  <a:close/>
                  <a:moveTo>
                    <a:pt x="80" y="636"/>
                  </a:moveTo>
                  <a:cubicBezTo>
                    <a:pt x="319" y="636"/>
                    <a:pt x="319" y="636"/>
                    <a:pt x="319" y="636"/>
                  </a:cubicBezTo>
                  <a:cubicBezTo>
                    <a:pt x="321" y="737"/>
                    <a:pt x="342" y="833"/>
                    <a:pt x="379" y="920"/>
                  </a:cubicBezTo>
                  <a:cubicBezTo>
                    <a:pt x="328" y="939"/>
                    <a:pt x="281" y="965"/>
                    <a:pt x="238" y="996"/>
                  </a:cubicBezTo>
                  <a:cubicBezTo>
                    <a:pt x="145" y="903"/>
                    <a:pt x="86" y="776"/>
                    <a:pt x="80" y="636"/>
                  </a:cubicBezTo>
                  <a:close/>
                  <a:moveTo>
                    <a:pt x="994" y="996"/>
                  </a:moveTo>
                  <a:cubicBezTo>
                    <a:pt x="951" y="965"/>
                    <a:pt x="904" y="939"/>
                    <a:pt x="853" y="920"/>
                  </a:cubicBezTo>
                  <a:cubicBezTo>
                    <a:pt x="890" y="833"/>
                    <a:pt x="911" y="737"/>
                    <a:pt x="913" y="636"/>
                  </a:cubicBezTo>
                  <a:cubicBezTo>
                    <a:pt x="1152" y="636"/>
                    <a:pt x="1152" y="636"/>
                    <a:pt x="1152" y="636"/>
                  </a:cubicBezTo>
                  <a:cubicBezTo>
                    <a:pt x="1146" y="776"/>
                    <a:pt x="1087" y="903"/>
                    <a:pt x="994" y="9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 flipH="1">
              <a:off x="5277119" y="2660329"/>
              <a:ext cx="1199887" cy="1069015"/>
            </a:xfrm>
            <a:custGeom>
              <a:avLst/>
              <a:gdLst>
                <a:gd name="T0" fmla="*/ 2008 w 2233"/>
                <a:gd name="T1" fmla="*/ 356 h 1989"/>
                <a:gd name="T2" fmla="*/ 1539 w 2233"/>
                <a:gd name="T3" fmla="*/ 356 h 1989"/>
                <a:gd name="T4" fmla="*/ 1539 w 2233"/>
                <a:gd name="T5" fmla="*/ 219 h 1989"/>
                <a:gd name="T6" fmla="*/ 1320 w 2233"/>
                <a:gd name="T7" fmla="*/ 0 h 1989"/>
                <a:gd name="T8" fmla="*/ 913 w 2233"/>
                <a:gd name="T9" fmla="*/ 0 h 1989"/>
                <a:gd name="T10" fmla="*/ 695 w 2233"/>
                <a:gd name="T11" fmla="*/ 219 h 1989"/>
                <a:gd name="T12" fmla="*/ 695 w 2233"/>
                <a:gd name="T13" fmla="*/ 356 h 1989"/>
                <a:gd name="T14" fmla="*/ 226 w 2233"/>
                <a:gd name="T15" fmla="*/ 356 h 1989"/>
                <a:gd name="T16" fmla="*/ 0 w 2233"/>
                <a:gd name="T17" fmla="*/ 582 h 1989"/>
                <a:gd name="T18" fmla="*/ 0 w 2233"/>
                <a:gd name="T19" fmla="*/ 1764 h 1989"/>
                <a:gd name="T20" fmla="*/ 226 w 2233"/>
                <a:gd name="T21" fmla="*/ 1989 h 1989"/>
                <a:gd name="T22" fmla="*/ 2008 w 2233"/>
                <a:gd name="T23" fmla="*/ 1989 h 1989"/>
                <a:gd name="T24" fmla="*/ 2233 w 2233"/>
                <a:gd name="T25" fmla="*/ 1764 h 1989"/>
                <a:gd name="T26" fmla="*/ 2233 w 2233"/>
                <a:gd name="T27" fmla="*/ 582 h 1989"/>
                <a:gd name="T28" fmla="*/ 2008 w 2233"/>
                <a:gd name="T29" fmla="*/ 356 h 1989"/>
                <a:gd name="T30" fmla="*/ 880 w 2233"/>
                <a:gd name="T31" fmla="*/ 219 h 1989"/>
                <a:gd name="T32" fmla="*/ 913 w 2233"/>
                <a:gd name="T33" fmla="*/ 186 h 1989"/>
                <a:gd name="T34" fmla="*/ 1320 w 2233"/>
                <a:gd name="T35" fmla="*/ 186 h 1989"/>
                <a:gd name="T36" fmla="*/ 1353 w 2233"/>
                <a:gd name="T37" fmla="*/ 219 h 1989"/>
                <a:gd name="T38" fmla="*/ 1353 w 2233"/>
                <a:gd name="T39" fmla="*/ 356 h 1989"/>
                <a:gd name="T40" fmla="*/ 880 w 2233"/>
                <a:gd name="T41" fmla="*/ 356 h 1989"/>
                <a:gd name="T42" fmla="*/ 880 w 2233"/>
                <a:gd name="T43" fmla="*/ 219 h 1989"/>
                <a:gd name="T44" fmla="*/ 226 w 2233"/>
                <a:gd name="T45" fmla="*/ 489 h 1989"/>
                <a:gd name="T46" fmla="*/ 2008 w 2233"/>
                <a:gd name="T47" fmla="*/ 489 h 1989"/>
                <a:gd name="T48" fmla="*/ 2100 w 2233"/>
                <a:gd name="T49" fmla="*/ 582 h 1989"/>
                <a:gd name="T50" fmla="*/ 2100 w 2233"/>
                <a:gd name="T51" fmla="*/ 1096 h 1989"/>
                <a:gd name="T52" fmla="*/ 1285 w 2233"/>
                <a:gd name="T53" fmla="*/ 1096 h 1989"/>
                <a:gd name="T54" fmla="*/ 1285 w 2233"/>
                <a:gd name="T55" fmla="*/ 1053 h 1989"/>
                <a:gd name="T56" fmla="*/ 1206 w 2233"/>
                <a:gd name="T57" fmla="*/ 973 h 1989"/>
                <a:gd name="T58" fmla="*/ 1027 w 2233"/>
                <a:gd name="T59" fmla="*/ 973 h 1989"/>
                <a:gd name="T60" fmla="*/ 948 w 2233"/>
                <a:gd name="T61" fmla="*/ 1053 h 1989"/>
                <a:gd name="T62" fmla="*/ 948 w 2233"/>
                <a:gd name="T63" fmla="*/ 1096 h 1989"/>
                <a:gd name="T64" fmla="*/ 133 w 2233"/>
                <a:gd name="T65" fmla="*/ 1096 h 1989"/>
                <a:gd name="T66" fmla="*/ 133 w 2233"/>
                <a:gd name="T67" fmla="*/ 582 h 1989"/>
                <a:gd name="T68" fmla="*/ 226 w 2233"/>
                <a:gd name="T69" fmla="*/ 489 h 1989"/>
                <a:gd name="T70" fmla="*/ 1015 w 2233"/>
                <a:gd name="T71" fmla="*/ 1053 h 1989"/>
                <a:gd name="T72" fmla="*/ 1027 w 2233"/>
                <a:gd name="T73" fmla="*/ 1040 h 1989"/>
                <a:gd name="T74" fmla="*/ 1206 w 2233"/>
                <a:gd name="T75" fmla="*/ 1040 h 1989"/>
                <a:gd name="T76" fmla="*/ 1219 w 2233"/>
                <a:gd name="T77" fmla="*/ 1053 h 1989"/>
                <a:gd name="T78" fmla="*/ 1219 w 2233"/>
                <a:gd name="T79" fmla="*/ 1231 h 1989"/>
                <a:gd name="T80" fmla="*/ 1206 w 2233"/>
                <a:gd name="T81" fmla="*/ 1244 h 1989"/>
                <a:gd name="T82" fmla="*/ 1027 w 2233"/>
                <a:gd name="T83" fmla="*/ 1244 h 1989"/>
                <a:gd name="T84" fmla="*/ 1015 w 2233"/>
                <a:gd name="T85" fmla="*/ 1231 h 1989"/>
                <a:gd name="T86" fmla="*/ 1015 w 2233"/>
                <a:gd name="T87" fmla="*/ 1053 h 1989"/>
                <a:gd name="T88" fmla="*/ 2008 w 2233"/>
                <a:gd name="T89" fmla="*/ 1857 h 1989"/>
                <a:gd name="T90" fmla="*/ 226 w 2233"/>
                <a:gd name="T91" fmla="*/ 1857 h 1989"/>
                <a:gd name="T92" fmla="*/ 133 w 2233"/>
                <a:gd name="T93" fmla="*/ 1764 h 1989"/>
                <a:gd name="T94" fmla="*/ 133 w 2233"/>
                <a:gd name="T95" fmla="*/ 1162 h 1989"/>
                <a:gd name="T96" fmla="*/ 948 w 2233"/>
                <a:gd name="T97" fmla="*/ 1162 h 1989"/>
                <a:gd name="T98" fmla="*/ 948 w 2233"/>
                <a:gd name="T99" fmla="*/ 1231 h 1989"/>
                <a:gd name="T100" fmla="*/ 1027 w 2233"/>
                <a:gd name="T101" fmla="*/ 1310 h 1989"/>
                <a:gd name="T102" fmla="*/ 1206 w 2233"/>
                <a:gd name="T103" fmla="*/ 1310 h 1989"/>
                <a:gd name="T104" fmla="*/ 1285 w 2233"/>
                <a:gd name="T105" fmla="*/ 1231 h 1989"/>
                <a:gd name="T106" fmla="*/ 1285 w 2233"/>
                <a:gd name="T107" fmla="*/ 1162 h 1989"/>
                <a:gd name="T108" fmla="*/ 2100 w 2233"/>
                <a:gd name="T109" fmla="*/ 1162 h 1989"/>
                <a:gd name="T110" fmla="*/ 2100 w 2233"/>
                <a:gd name="T111" fmla="*/ 1764 h 1989"/>
                <a:gd name="T112" fmla="*/ 2008 w 2233"/>
                <a:gd name="T113" fmla="*/ 1857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33" h="1989">
                  <a:moveTo>
                    <a:pt x="2008" y="356"/>
                  </a:moveTo>
                  <a:cubicBezTo>
                    <a:pt x="1539" y="356"/>
                    <a:pt x="1539" y="356"/>
                    <a:pt x="1539" y="356"/>
                  </a:cubicBezTo>
                  <a:cubicBezTo>
                    <a:pt x="1539" y="219"/>
                    <a:pt x="1539" y="219"/>
                    <a:pt x="1539" y="219"/>
                  </a:cubicBezTo>
                  <a:cubicBezTo>
                    <a:pt x="1539" y="98"/>
                    <a:pt x="1441" y="0"/>
                    <a:pt x="1320" y="0"/>
                  </a:cubicBezTo>
                  <a:cubicBezTo>
                    <a:pt x="913" y="0"/>
                    <a:pt x="913" y="0"/>
                    <a:pt x="913" y="0"/>
                  </a:cubicBezTo>
                  <a:cubicBezTo>
                    <a:pt x="793" y="0"/>
                    <a:pt x="695" y="98"/>
                    <a:pt x="695" y="219"/>
                  </a:cubicBezTo>
                  <a:cubicBezTo>
                    <a:pt x="695" y="356"/>
                    <a:pt x="695" y="356"/>
                    <a:pt x="695" y="356"/>
                  </a:cubicBezTo>
                  <a:cubicBezTo>
                    <a:pt x="226" y="356"/>
                    <a:pt x="226" y="356"/>
                    <a:pt x="226" y="356"/>
                  </a:cubicBezTo>
                  <a:cubicBezTo>
                    <a:pt x="102" y="356"/>
                    <a:pt x="0" y="457"/>
                    <a:pt x="0" y="582"/>
                  </a:cubicBezTo>
                  <a:cubicBezTo>
                    <a:pt x="0" y="1764"/>
                    <a:pt x="0" y="1764"/>
                    <a:pt x="0" y="1764"/>
                  </a:cubicBezTo>
                  <a:cubicBezTo>
                    <a:pt x="0" y="1888"/>
                    <a:pt x="102" y="1989"/>
                    <a:pt x="226" y="1989"/>
                  </a:cubicBezTo>
                  <a:cubicBezTo>
                    <a:pt x="2008" y="1989"/>
                    <a:pt x="2008" y="1989"/>
                    <a:pt x="2008" y="1989"/>
                  </a:cubicBezTo>
                  <a:cubicBezTo>
                    <a:pt x="2132" y="1989"/>
                    <a:pt x="2233" y="1888"/>
                    <a:pt x="2233" y="1764"/>
                  </a:cubicBezTo>
                  <a:cubicBezTo>
                    <a:pt x="2233" y="582"/>
                    <a:pt x="2233" y="582"/>
                    <a:pt x="2233" y="582"/>
                  </a:cubicBezTo>
                  <a:cubicBezTo>
                    <a:pt x="2233" y="457"/>
                    <a:pt x="2132" y="356"/>
                    <a:pt x="2008" y="356"/>
                  </a:cubicBezTo>
                  <a:close/>
                  <a:moveTo>
                    <a:pt x="880" y="219"/>
                  </a:moveTo>
                  <a:cubicBezTo>
                    <a:pt x="880" y="201"/>
                    <a:pt x="895" y="186"/>
                    <a:pt x="913" y="186"/>
                  </a:cubicBezTo>
                  <a:cubicBezTo>
                    <a:pt x="1320" y="186"/>
                    <a:pt x="1320" y="186"/>
                    <a:pt x="1320" y="186"/>
                  </a:cubicBezTo>
                  <a:cubicBezTo>
                    <a:pt x="1339" y="186"/>
                    <a:pt x="1353" y="201"/>
                    <a:pt x="1353" y="219"/>
                  </a:cubicBezTo>
                  <a:cubicBezTo>
                    <a:pt x="1353" y="356"/>
                    <a:pt x="1353" y="356"/>
                    <a:pt x="1353" y="356"/>
                  </a:cubicBezTo>
                  <a:cubicBezTo>
                    <a:pt x="880" y="356"/>
                    <a:pt x="880" y="356"/>
                    <a:pt x="880" y="356"/>
                  </a:cubicBezTo>
                  <a:lnTo>
                    <a:pt x="880" y="219"/>
                  </a:lnTo>
                  <a:close/>
                  <a:moveTo>
                    <a:pt x="226" y="489"/>
                  </a:moveTo>
                  <a:cubicBezTo>
                    <a:pt x="2008" y="489"/>
                    <a:pt x="2008" y="489"/>
                    <a:pt x="2008" y="489"/>
                  </a:cubicBezTo>
                  <a:cubicBezTo>
                    <a:pt x="2059" y="489"/>
                    <a:pt x="2100" y="531"/>
                    <a:pt x="2100" y="582"/>
                  </a:cubicBezTo>
                  <a:cubicBezTo>
                    <a:pt x="2100" y="1096"/>
                    <a:pt x="2100" y="1096"/>
                    <a:pt x="2100" y="1096"/>
                  </a:cubicBezTo>
                  <a:cubicBezTo>
                    <a:pt x="1285" y="1096"/>
                    <a:pt x="1285" y="1096"/>
                    <a:pt x="1285" y="1096"/>
                  </a:cubicBezTo>
                  <a:cubicBezTo>
                    <a:pt x="1285" y="1053"/>
                    <a:pt x="1285" y="1053"/>
                    <a:pt x="1285" y="1053"/>
                  </a:cubicBezTo>
                  <a:cubicBezTo>
                    <a:pt x="1285" y="1009"/>
                    <a:pt x="1250" y="973"/>
                    <a:pt x="1206" y="973"/>
                  </a:cubicBezTo>
                  <a:cubicBezTo>
                    <a:pt x="1027" y="973"/>
                    <a:pt x="1027" y="973"/>
                    <a:pt x="1027" y="973"/>
                  </a:cubicBezTo>
                  <a:cubicBezTo>
                    <a:pt x="984" y="973"/>
                    <a:pt x="948" y="1009"/>
                    <a:pt x="948" y="1053"/>
                  </a:cubicBezTo>
                  <a:cubicBezTo>
                    <a:pt x="948" y="1096"/>
                    <a:pt x="948" y="1096"/>
                    <a:pt x="948" y="1096"/>
                  </a:cubicBezTo>
                  <a:cubicBezTo>
                    <a:pt x="133" y="1096"/>
                    <a:pt x="133" y="1096"/>
                    <a:pt x="133" y="1096"/>
                  </a:cubicBezTo>
                  <a:cubicBezTo>
                    <a:pt x="133" y="582"/>
                    <a:pt x="133" y="582"/>
                    <a:pt x="133" y="582"/>
                  </a:cubicBezTo>
                  <a:cubicBezTo>
                    <a:pt x="133" y="531"/>
                    <a:pt x="175" y="489"/>
                    <a:pt x="226" y="489"/>
                  </a:cubicBezTo>
                  <a:close/>
                  <a:moveTo>
                    <a:pt x="1015" y="1053"/>
                  </a:moveTo>
                  <a:cubicBezTo>
                    <a:pt x="1015" y="1046"/>
                    <a:pt x="1020" y="1040"/>
                    <a:pt x="1027" y="1040"/>
                  </a:cubicBezTo>
                  <a:cubicBezTo>
                    <a:pt x="1206" y="1040"/>
                    <a:pt x="1206" y="1040"/>
                    <a:pt x="1206" y="1040"/>
                  </a:cubicBezTo>
                  <a:cubicBezTo>
                    <a:pt x="1213" y="1040"/>
                    <a:pt x="1219" y="1046"/>
                    <a:pt x="1219" y="1053"/>
                  </a:cubicBezTo>
                  <a:cubicBezTo>
                    <a:pt x="1219" y="1231"/>
                    <a:pt x="1219" y="1231"/>
                    <a:pt x="1219" y="1231"/>
                  </a:cubicBezTo>
                  <a:cubicBezTo>
                    <a:pt x="1219" y="1238"/>
                    <a:pt x="1213" y="1244"/>
                    <a:pt x="1206" y="1244"/>
                  </a:cubicBezTo>
                  <a:cubicBezTo>
                    <a:pt x="1027" y="1244"/>
                    <a:pt x="1027" y="1244"/>
                    <a:pt x="1027" y="1244"/>
                  </a:cubicBezTo>
                  <a:cubicBezTo>
                    <a:pt x="1020" y="1244"/>
                    <a:pt x="1015" y="1238"/>
                    <a:pt x="1015" y="1231"/>
                  </a:cubicBezTo>
                  <a:lnTo>
                    <a:pt x="1015" y="1053"/>
                  </a:lnTo>
                  <a:close/>
                  <a:moveTo>
                    <a:pt x="2008" y="1857"/>
                  </a:moveTo>
                  <a:cubicBezTo>
                    <a:pt x="226" y="1857"/>
                    <a:pt x="226" y="1857"/>
                    <a:pt x="226" y="1857"/>
                  </a:cubicBezTo>
                  <a:cubicBezTo>
                    <a:pt x="175" y="1857"/>
                    <a:pt x="133" y="1815"/>
                    <a:pt x="133" y="1764"/>
                  </a:cubicBezTo>
                  <a:cubicBezTo>
                    <a:pt x="133" y="1162"/>
                    <a:pt x="133" y="1162"/>
                    <a:pt x="133" y="1162"/>
                  </a:cubicBezTo>
                  <a:cubicBezTo>
                    <a:pt x="948" y="1162"/>
                    <a:pt x="948" y="1162"/>
                    <a:pt x="948" y="1162"/>
                  </a:cubicBezTo>
                  <a:cubicBezTo>
                    <a:pt x="948" y="1231"/>
                    <a:pt x="948" y="1231"/>
                    <a:pt x="948" y="1231"/>
                  </a:cubicBezTo>
                  <a:cubicBezTo>
                    <a:pt x="948" y="1275"/>
                    <a:pt x="984" y="1310"/>
                    <a:pt x="1027" y="1310"/>
                  </a:cubicBezTo>
                  <a:cubicBezTo>
                    <a:pt x="1206" y="1310"/>
                    <a:pt x="1206" y="1310"/>
                    <a:pt x="1206" y="1310"/>
                  </a:cubicBezTo>
                  <a:cubicBezTo>
                    <a:pt x="1250" y="1310"/>
                    <a:pt x="1285" y="1275"/>
                    <a:pt x="1285" y="1231"/>
                  </a:cubicBezTo>
                  <a:cubicBezTo>
                    <a:pt x="1285" y="1162"/>
                    <a:pt x="1285" y="1162"/>
                    <a:pt x="1285" y="1162"/>
                  </a:cubicBezTo>
                  <a:cubicBezTo>
                    <a:pt x="2100" y="1162"/>
                    <a:pt x="2100" y="1162"/>
                    <a:pt x="2100" y="1162"/>
                  </a:cubicBezTo>
                  <a:cubicBezTo>
                    <a:pt x="2100" y="1764"/>
                    <a:pt x="2100" y="1764"/>
                    <a:pt x="2100" y="1764"/>
                  </a:cubicBezTo>
                  <a:cubicBezTo>
                    <a:pt x="2100" y="1815"/>
                    <a:pt x="2059" y="1857"/>
                    <a:pt x="2008" y="18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 flipH="1">
              <a:off x="7428161" y="2769053"/>
              <a:ext cx="851566" cy="851567"/>
              <a:chOff x="-2771775" y="66675"/>
              <a:chExt cx="827087" cy="827088"/>
            </a:xfrm>
            <a:solidFill>
              <a:schemeClr val="bg1"/>
            </a:solidFill>
          </p:grpSpPr>
          <p:sp>
            <p:nvSpPr>
              <p:cNvPr id="17" name="Freeform 19"/>
              <p:cNvSpPr>
                <a:spLocks noEditPoints="1"/>
              </p:cNvSpPr>
              <p:nvPr/>
            </p:nvSpPr>
            <p:spPr bwMode="auto">
              <a:xfrm>
                <a:off x="-2771775" y="66675"/>
                <a:ext cx="827087" cy="827088"/>
              </a:xfrm>
              <a:custGeom>
                <a:avLst/>
                <a:gdLst>
                  <a:gd name="T0" fmla="*/ 188 w 220"/>
                  <a:gd name="T1" fmla="*/ 83 h 220"/>
                  <a:gd name="T2" fmla="*/ 196 w 220"/>
                  <a:gd name="T3" fmla="*/ 56 h 220"/>
                  <a:gd name="T4" fmla="*/ 181 w 220"/>
                  <a:gd name="T5" fmla="*/ 26 h 220"/>
                  <a:gd name="T6" fmla="*/ 164 w 220"/>
                  <a:gd name="T7" fmla="*/ 24 h 220"/>
                  <a:gd name="T8" fmla="*/ 137 w 220"/>
                  <a:gd name="T9" fmla="*/ 32 h 220"/>
                  <a:gd name="T10" fmla="*/ 119 w 220"/>
                  <a:gd name="T11" fmla="*/ 0 h 220"/>
                  <a:gd name="T12" fmla="*/ 87 w 220"/>
                  <a:gd name="T13" fmla="*/ 11 h 220"/>
                  <a:gd name="T14" fmla="*/ 74 w 220"/>
                  <a:gd name="T15" fmla="*/ 36 h 220"/>
                  <a:gd name="T16" fmla="*/ 49 w 220"/>
                  <a:gd name="T17" fmla="*/ 22 h 220"/>
                  <a:gd name="T18" fmla="*/ 26 w 220"/>
                  <a:gd name="T19" fmla="*/ 39 h 220"/>
                  <a:gd name="T20" fmla="*/ 36 w 220"/>
                  <a:gd name="T21" fmla="*/ 74 h 220"/>
                  <a:gd name="T22" fmla="*/ 11 w 220"/>
                  <a:gd name="T23" fmla="*/ 87 h 220"/>
                  <a:gd name="T24" fmla="*/ 0 w 220"/>
                  <a:gd name="T25" fmla="*/ 119 h 220"/>
                  <a:gd name="T26" fmla="*/ 32 w 220"/>
                  <a:gd name="T27" fmla="*/ 137 h 220"/>
                  <a:gd name="T28" fmla="*/ 24 w 220"/>
                  <a:gd name="T29" fmla="*/ 164 h 220"/>
                  <a:gd name="T30" fmla="*/ 39 w 220"/>
                  <a:gd name="T31" fmla="*/ 194 h 220"/>
                  <a:gd name="T32" fmla="*/ 56 w 220"/>
                  <a:gd name="T33" fmla="*/ 196 h 220"/>
                  <a:gd name="T34" fmla="*/ 83 w 220"/>
                  <a:gd name="T35" fmla="*/ 188 h 220"/>
                  <a:gd name="T36" fmla="*/ 101 w 220"/>
                  <a:gd name="T37" fmla="*/ 220 h 220"/>
                  <a:gd name="T38" fmla="*/ 133 w 220"/>
                  <a:gd name="T39" fmla="*/ 209 h 220"/>
                  <a:gd name="T40" fmla="*/ 146 w 220"/>
                  <a:gd name="T41" fmla="*/ 184 h 220"/>
                  <a:gd name="T42" fmla="*/ 171 w 220"/>
                  <a:gd name="T43" fmla="*/ 198 h 220"/>
                  <a:gd name="T44" fmla="*/ 194 w 220"/>
                  <a:gd name="T45" fmla="*/ 181 h 220"/>
                  <a:gd name="T46" fmla="*/ 184 w 220"/>
                  <a:gd name="T47" fmla="*/ 146 h 220"/>
                  <a:gd name="T48" fmla="*/ 209 w 220"/>
                  <a:gd name="T49" fmla="*/ 133 h 220"/>
                  <a:gd name="T50" fmla="*/ 220 w 220"/>
                  <a:gd name="T51" fmla="*/ 101 h 220"/>
                  <a:gd name="T52" fmla="*/ 185 w 220"/>
                  <a:gd name="T53" fmla="*/ 124 h 220"/>
                  <a:gd name="T54" fmla="*/ 172 w 220"/>
                  <a:gd name="T55" fmla="*/ 140 h 220"/>
                  <a:gd name="T56" fmla="*/ 185 w 220"/>
                  <a:gd name="T57" fmla="*/ 171 h 220"/>
                  <a:gd name="T58" fmla="*/ 154 w 220"/>
                  <a:gd name="T59" fmla="*/ 173 h 220"/>
                  <a:gd name="T60" fmla="*/ 140 w 220"/>
                  <a:gd name="T61" fmla="*/ 172 h 220"/>
                  <a:gd name="T62" fmla="*/ 124 w 220"/>
                  <a:gd name="T63" fmla="*/ 185 h 220"/>
                  <a:gd name="T64" fmla="*/ 101 w 220"/>
                  <a:gd name="T65" fmla="*/ 206 h 220"/>
                  <a:gd name="T66" fmla="*/ 87 w 220"/>
                  <a:gd name="T67" fmla="*/ 175 h 220"/>
                  <a:gd name="T68" fmla="*/ 74 w 220"/>
                  <a:gd name="T69" fmla="*/ 170 h 220"/>
                  <a:gd name="T70" fmla="*/ 49 w 220"/>
                  <a:gd name="T71" fmla="*/ 185 h 220"/>
                  <a:gd name="T72" fmla="*/ 47 w 220"/>
                  <a:gd name="T73" fmla="*/ 154 h 220"/>
                  <a:gd name="T74" fmla="*/ 45 w 220"/>
                  <a:gd name="T75" fmla="*/ 133 h 220"/>
                  <a:gd name="T76" fmla="*/ 14 w 220"/>
                  <a:gd name="T77" fmla="*/ 119 h 220"/>
                  <a:gd name="T78" fmla="*/ 35 w 220"/>
                  <a:gd name="T79" fmla="*/ 96 h 220"/>
                  <a:gd name="T80" fmla="*/ 48 w 220"/>
                  <a:gd name="T81" fmla="*/ 80 h 220"/>
                  <a:gd name="T82" fmla="*/ 35 w 220"/>
                  <a:gd name="T83" fmla="*/ 49 h 220"/>
                  <a:gd name="T84" fmla="*/ 66 w 220"/>
                  <a:gd name="T85" fmla="*/ 47 h 220"/>
                  <a:gd name="T86" fmla="*/ 80 w 220"/>
                  <a:gd name="T87" fmla="*/ 48 h 220"/>
                  <a:gd name="T88" fmla="*/ 96 w 220"/>
                  <a:gd name="T89" fmla="*/ 35 h 220"/>
                  <a:gd name="T90" fmla="*/ 119 w 220"/>
                  <a:gd name="T91" fmla="*/ 14 h 220"/>
                  <a:gd name="T92" fmla="*/ 133 w 220"/>
                  <a:gd name="T93" fmla="*/ 45 h 220"/>
                  <a:gd name="T94" fmla="*/ 146 w 220"/>
                  <a:gd name="T95" fmla="*/ 50 h 220"/>
                  <a:gd name="T96" fmla="*/ 171 w 220"/>
                  <a:gd name="T97" fmla="*/ 35 h 220"/>
                  <a:gd name="T98" fmla="*/ 173 w 220"/>
                  <a:gd name="T99" fmla="*/ 66 h 220"/>
                  <a:gd name="T100" fmla="*/ 175 w 220"/>
                  <a:gd name="T101" fmla="*/ 87 h 220"/>
                  <a:gd name="T102" fmla="*/ 206 w 220"/>
                  <a:gd name="T103" fmla="*/ 101 h 220"/>
                  <a:gd name="T104" fmla="*/ 185 w 220"/>
                  <a:gd name="T105" fmla="*/ 1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" h="220">
                    <a:moveTo>
                      <a:pt x="209" y="87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0"/>
                      <a:pt x="186" y="77"/>
                      <a:pt x="184" y="74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200" y="51"/>
                      <a:pt x="199" y="43"/>
                      <a:pt x="194" y="39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9" y="23"/>
                      <a:pt x="175" y="22"/>
                      <a:pt x="171" y="22"/>
                    </a:cubicBezTo>
                    <a:cubicBezTo>
                      <a:pt x="169" y="22"/>
                      <a:pt x="166" y="22"/>
                      <a:pt x="164" y="2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3" y="34"/>
                      <a:pt x="140" y="33"/>
                      <a:pt x="137" y="3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2" y="5"/>
                      <a:pt x="126" y="0"/>
                      <a:pt x="11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4" y="0"/>
                      <a:pt x="88" y="5"/>
                      <a:pt x="87" y="1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0" y="33"/>
                      <a:pt x="77" y="34"/>
                      <a:pt x="74" y="3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1" y="22"/>
                      <a:pt x="49" y="22"/>
                    </a:cubicBezTo>
                    <a:cubicBezTo>
                      <a:pt x="45" y="22"/>
                      <a:pt x="41" y="23"/>
                      <a:pt x="39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1" y="43"/>
                      <a:pt x="20" y="51"/>
                      <a:pt x="24" y="56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7"/>
                      <a:pt x="33" y="80"/>
                      <a:pt x="32" y="83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88"/>
                      <a:pt x="0" y="94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6"/>
                      <a:pt x="5" y="132"/>
                      <a:pt x="11" y="133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3" y="140"/>
                      <a:pt x="34" y="143"/>
                      <a:pt x="36" y="146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0" y="169"/>
                      <a:pt x="21" y="177"/>
                      <a:pt x="26" y="181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1" y="197"/>
                      <a:pt x="45" y="198"/>
                      <a:pt x="49" y="198"/>
                    </a:cubicBezTo>
                    <a:cubicBezTo>
                      <a:pt x="51" y="198"/>
                      <a:pt x="54" y="198"/>
                      <a:pt x="56" y="196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7" y="186"/>
                      <a:pt x="80" y="187"/>
                      <a:pt x="83" y="18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8" y="215"/>
                      <a:pt x="94" y="220"/>
                      <a:pt x="101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26" y="220"/>
                      <a:pt x="132" y="215"/>
                      <a:pt x="133" y="209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40" y="187"/>
                      <a:pt x="143" y="186"/>
                      <a:pt x="146" y="184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9" y="198"/>
                      <a:pt x="171" y="198"/>
                    </a:cubicBezTo>
                    <a:cubicBezTo>
                      <a:pt x="175" y="198"/>
                      <a:pt x="179" y="197"/>
                      <a:pt x="181" y="194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9" y="177"/>
                      <a:pt x="200" y="169"/>
                      <a:pt x="196" y="164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6" y="143"/>
                      <a:pt x="187" y="140"/>
                      <a:pt x="188" y="137"/>
                    </a:cubicBezTo>
                    <a:cubicBezTo>
                      <a:pt x="209" y="133"/>
                      <a:pt x="209" y="133"/>
                      <a:pt x="209" y="133"/>
                    </a:cubicBezTo>
                    <a:cubicBezTo>
                      <a:pt x="215" y="132"/>
                      <a:pt x="220" y="126"/>
                      <a:pt x="220" y="119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20" y="94"/>
                      <a:pt x="215" y="88"/>
                      <a:pt x="209" y="87"/>
                    </a:cubicBezTo>
                    <a:close/>
                    <a:moveTo>
                      <a:pt x="185" y="124"/>
                    </a:moveTo>
                    <a:cubicBezTo>
                      <a:pt x="180" y="125"/>
                      <a:pt x="176" y="128"/>
                      <a:pt x="175" y="133"/>
                    </a:cubicBezTo>
                    <a:cubicBezTo>
                      <a:pt x="174" y="135"/>
                      <a:pt x="173" y="138"/>
                      <a:pt x="172" y="140"/>
                    </a:cubicBezTo>
                    <a:cubicBezTo>
                      <a:pt x="170" y="144"/>
                      <a:pt x="170" y="149"/>
                      <a:pt x="173" y="154"/>
                    </a:cubicBezTo>
                    <a:cubicBezTo>
                      <a:pt x="185" y="171"/>
                      <a:pt x="185" y="171"/>
                      <a:pt x="185" y="171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1" y="171"/>
                      <a:pt x="149" y="170"/>
                      <a:pt x="146" y="170"/>
                    </a:cubicBezTo>
                    <a:cubicBezTo>
                      <a:pt x="144" y="170"/>
                      <a:pt x="142" y="171"/>
                      <a:pt x="140" y="172"/>
                    </a:cubicBezTo>
                    <a:cubicBezTo>
                      <a:pt x="138" y="173"/>
                      <a:pt x="135" y="174"/>
                      <a:pt x="133" y="175"/>
                    </a:cubicBezTo>
                    <a:cubicBezTo>
                      <a:pt x="128" y="176"/>
                      <a:pt x="125" y="180"/>
                      <a:pt x="124" y="185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5" y="180"/>
                      <a:pt x="92" y="176"/>
                      <a:pt x="87" y="175"/>
                    </a:cubicBezTo>
                    <a:cubicBezTo>
                      <a:pt x="85" y="174"/>
                      <a:pt x="82" y="173"/>
                      <a:pt x="80" y="172"/>
                    </a:cubicBezTo>
                    <a:cubicBezTo>
                      <a:pt x="78" y="171"/>
                      <a:pt x="76" y="170"/>
                      <a:pt x="74" y="170"/>
                    </a:cubicBezTo>
                    <a:cubicBezTo>
                      <a:pt x="71" y="170"/>
                      <a:pt x="69" y="171"/>
                      <a:pt x="66" y="173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0" y="149"/>
                      <a:pt x="50" y="144"/>
                      <a:pt x="48" y="140"/>
                    </a:cubicBezTo>
                    <a:cubicBezTo>
                      <a:pt x="47" y="138"/>
                      <a:pt x="46" y="135"/>
                      <a:pt x="45" y="133"/>
                    </a:cubicBezTo>
                    <a:cubicBezTo>
                      <a:pt x="44" y="128"/>
                      <a:pt x="40" y="125"/>
                      <a:pt x="35" y="124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40" y="95"/>
                      <a:pt x="44" y="92"/>
                      <a:pt x="45" y="87"/>
                    </a:cubicBezTo>
                    <a:cubicBezTo>
                      <a:pt x="46" y="85"/>
                      <a:pt x="47" y="82"/>
                      <a:pt x="48" y="80"/>
                    </a:cubicBezTo>
                    <a:cubicBezTo>
                      <a:pt x="50" y="76"/>
                      <a:pt x="50" y="71"/>
                      <a:pt x="47" y="6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9"/>
                      <a:pt x="71" y="50"/>
                      <a:pt x="74" y="50"/>
                    </a:cubicBezTo>
                    <a:cubicBezTo>
                      <a:pt x="76" y="50"/>
                      <a:pt x="78" y="49"/>
                      <a:pt x="80" y="48"/>
                    </a:cubicBezTo>
                    <a:cubicBezTo>
                      <a:pt x="82" y="47"/>
                      <a:pt x="85" y="46"/>
                      <a:pt x="87" y="45"/>
                    </a:cubicBezTo>
                    <a:cubicBezTo>
                      <a:pt x="92" y="44"/>
                      <a:pt x="95" y="40"/>
                      <a:pt x="96" y="3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40"/>
                      <a:pt x="128" y="44"/>
                      <a:pt x="133" y="45"/>
                    </a:cubicBezTo>
                    <a:cubicBezTo>
                      <a:pt x="135" y="46"/>
                      <a:pt x="138" y="47"/>
                      <a:pt x="140" y="48"/>
                    </a:cubicBezTo>
                    <a:cubicBezTo>
                      <a:pt x="142" y="49"/>
                      <a:pt x="144" y="50"/>
                      <a:pt x="146" y="50"/>
                    </a:cubicBezTo>
                    <a:cubicBezTo>
                      <a:pt x="149" y="50"/>
                      <a:pt x="151" y="49"/>
                      <a:pt x="154" y="47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0" y="71"/>
                      <a:pt x="170" y="76"/>
                      <a:pt x="172" y="80"/>
                    </a:cubicBezTo>
                    <a:cubicBezTo>
                      <a:pt x="173" y="82"/>
                      <a:pt x="174" y="85"/>
                      <a:pt x="175" y="87"/>
                    </a:cubicBezTo>
                    <a:cubicBezTo>
                      <a:pt x="176" y="92"/>
                      <a:pt x="180" y="95"/>
                      <a:pt x="185" y="96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19"/>
                      <a:pt x="206" y="119"/>
                      <a:pt x="206" y="119"/>
                    </a:cubicBezTo>
                    <a:lnTo>
                      <a:pt x="18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8" name="Freeform 20"/>
              <p:cNvSpPr>
                <a:spLocks noEditPoints="1"/>
              </p:cNvSpPr>
              <p:nvPr/>
            </p:nvSpPr>
            <p:spPr bwMode="auto">
              <a:xfrm>
                <a:off x="-2538413" y="300038"/>
                <a:ext cx="360362" cy="360363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8 w 96"/>
                  <a:gd name="T11" fmla="*/ 90 h 96"/>
                  <a:gd name="T12" fmla="*/ 6 w 96"/>
                  <a:gd name="T13" fmla="*/ 48 h 96"/>
                  <a:gd name="T14" fmla="*/ 48 w 96"/>
                  <a:gd name="T15" fmla="*/ 6 h 96"/>
                  <a:gd name="T16" fmla="*/ 90 w 96"/>
                  <a:gd name="T17" fmla="*/ 48 h 96"/>
                  <a:gd name="T18" fmla="*/ 48 w 96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8" y="90"/>
                    </a:moveTo>
                    <a:cubicBezTo>
                      <a:pt x="25" y="90"/>
                      <a:pt x="6" y="71"/>
                      <a:pt x="6" y="48"/>
                    </a:cubicBezTo>
                    <a:cubicBezTo>
                      <a:pt x="6" y="25"/>
                      <a:pt x="25" y="6"/>
                      <a:pt x="48" y="6"/>
                    </a:cubicBezTo>
                    <a:cubicBezTo>
                      <a:pt x="71" y="6"/>
                      <a:pt x="90" y="25"/>
                      <a:pt x="90" y="48"/>
                    </a:cubicBezTo>
                    <a:cubicBezTo>
                      <a:pt x="90" y="71"/>
                      <a:pt x="71" y="90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9" name="Freeform 21"/>
              <p:cNvSpPr>
                <a:spLocks noEditPoints="1"/>
              </p:cNvSpPr>
              <p:nvPr/>
            </p:nvSpPr>
            <p:spPr bwMode="auto">
              <a:xfrm>
                <a:off x="-2460625" y="374650"/>
                <a:ext cx="207962" cy="206375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9 h 55"/>
                  <a:gd name="T12" fmla="*/ 6 w 55"/>
                  <a:gd name="T13" fmla="*/ 28 h 55"/>
                  <a:gd name="T14" fmla="*/ 27 w 55"/>
                  <a:gd name="T15" fmla="*/ 7 h 55"/>
                  <a:gd name="T16" fmla="*/ 48 w 55"/>
                  <a:gd name="T17" fmla="*/ 28 h 55"/>
                  <a:gd name="T18" fmla="*/ 27 w 55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16" y="49"/>
                      <a:pt x="6" y="39"/>
                      <a:pt x="6" y="28"/>
                    </a:cubicBezTo>
                    <a:cubicBezTo>
                      <a:pt x="6" y="17"/>
                      <a:pt x="16" y="7"/>
                      <a:pt x="27" y="7"/>
                    </a:cubicBezTo>
                    <a:cubicBezTo>
                      <a:pt x="38" y="7"/>
                      <a:pt x="48" y="17"/>
                      <a:pt x="48" y="28"/>
                    </a:cubicBezTo>
                    <a:cubicBezTo>
                      <a:pt x="48" y="39"/>
                      <a:pt x="38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48"/>
            <p:cNvGrpSpPr/>
            <p:nvPr/>
          </p:nvGrpSpPr>
          <p:grpSpPr>
            <a:xfrm flipH="1">
              <a:off x="2948378" y="2599595"/>
              <a:ext cx="1468028" cy="1190483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13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4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7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1812223" y="2274859"/>
            <a:ext cx="3890511" cy="3862428"/>
            <a:chOff x="6654979" y="1762958"/>
            <a:chExt cx="4305676" cy="4274596"/>
          </a:xfrm>
        </p:grpSpPr>
        <p:sp>
          <p:nvSpPr>
            <p:cNvPr id="6" name="六边形 5"/>
            <p:cNvSpPr>
              <a:spLocks noChangeAspect="1"/>
            </p:cNvSpPr>
            <p:nvPr/>
          </p:nvSpPr>
          <p:spPr>
            <a:xfrm rot="10800000">
              <a:off x="6654979" y="1762958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71AF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" name="六边形 6"/>
            <p:cNvSpPr>
              <a:spLocks noChangeAspect="1"/>
            </p:cNvSpPr>
            <p:nvPr/>
          </p:nvSpPr>
          <p:spPr>
            <a:xfrm rot="10800000" flipH="1">
              <a:off x="7727789" y="2367695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71AF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" name="六边形 7"/>
            <p:cNvSpPr>
              <a:spLocks noChangeAspect="1"/>
            </p:cNvSpPr>
            <p:nvPr/>
          </p:nvSpPr>
          <p:spPr>
            <a:xfrm rot="10800000">
              <a:off x="6654980" y="2971718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EA96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六边形 8"/>
            <p:cNvSpPr>
              <a:spLocks noChangeAspect="1"/>
            </p:cNvSpPr>
            <p:nvPr/>
          </p:nvSpPr>
          <p:spPr>
            <a:xfrm rot="10800000" flipH="1">
              <a:off x="7727788" y="3579348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EA969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六边形 9"/>
            <p:cNvSpPr>
              <a:spLocks noChangeAspect="1"/>
            </p:cNvSpPr>
            <p:nvPr/>
          </p:nvSpPr>
          <p:spPr>
            <a:xfrm rot="10800000">
              <a:off x="6654981" y="4180476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71AF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" name="六边形 11"/>
            <p:cNvSpPr>
              <a:spLocks noChangeAspect="1"/>
            </p:cNvSpPr>
            <p:nvPr/>
          </p:nvSpPr>
          <p:spPr>
            <a:xfrm rot="10800000" flipH="1">
              <a:off x="7727787" y="4788105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71AF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>
              <a:grpSpLocks noChangeAspect="1"/>
            </p:cNvGrpSpPr>
            <p:nvPr/>
          </p:nvGrpSpPr>
          <p:grpSpPr>
            <a:xfrm>
              <a:off x="7034370" y="3390661"/>
              <a:ext cx="479553" cy="364368"/>
              <a:chOff x="4268086" y="4221191"/>
              <a:chExt cx="509646" cy="387231"/>
            </a:xfrm>
            <a:solidFill>
              <a:srgbClr val="FEFEFE"/>
            </a:solidFill>
            <a:effectLst/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7081272" y="2157052"/>
              <a:ext cx="385750" cy="368923"/>
              <a:chOff x="1004888" y="993775"/>
              <a:chExt cx="2438400" cy="2332038"/>
            </a:xfrm>
            <a:solidFill>
              <a:srgbClr val="FEFEFE"/>
            </a:solidFill>
            <a:effectLst/>
          </p:grpSpPr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1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7111411" y="4506975"/>
              <a:ext cx="376793" cy="426163"/>
              <a:chOff x="4994016" y="4872553"/>
              <a:chExt cx="406394" cy="459644"/>
            </a:xfrm>
            <a:solidFill>
              <a:srgbClr val="FEFEFE"/>
            </a:solidFill>
            <a:effectLst/>
          </p:grpSpPr>
          <p:sp>
            <p:nvSpPr>
              <p:cNvPr id="19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7279146" y="2474115"/>
              <a:ext cx="3458003" cy="11751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MORE THAN TEMPLATE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 to the Center of the  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narrative thought</a:t>
              </a:r>
            </a:p>
            <a:p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28481" y="3648211"/>
              <a:ext cx="3458003" cy="11751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MORE THAN TEMPLATE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 to the Center of the  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narrative thought</a:t>
              </a:r>
            </a:p>
            <a:p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22084" y="4930539"/>
              <a:ext cx="3458003" cy="110701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   MORE THAN TEMPLATE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you to the Center of the  </a:t>
              </a:r>
            </a:p>
            <a:p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narrative thought</a:t>
              </a:r>
            </a:p>
            <a:p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16"/>
          <p:cNvGrpSpPr>
            <a:grpSpLocks/>
          </p:cNvGrpSpPr>
          <p:nvPr/>
        </p:nvGrpSpPr>
        <p:grpSpPr bwMode="auto">
          <a:xfrm flipH="1">
            <a:off x="6052195" y="2274859"/>
            <a:ext cx="4987618" cy="3754276"/>
            <a:chOff x="3200238" y="2031113"/>
            <a:chExt cx="4303307" cy="3238214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3200238" y="2031113"/>
              <a:ext cx="4303307" cy="3238214"/>
              <a:chOff x="3366492" y="2204299"/>
              <a:chExt cx="4303307" cy="3238214"/>
            </a:xfrm>
          </p:grpSpPr>
          <p:sp>
            <p:nvSpPr>
              <p:cNvPr id="31" name="AutoShape 3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9" name="Freeform 97"/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0" name="Freeform 116"/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0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5441274" y="1540031"/>
            <a:ext cx="3368522" cy="52322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  title</a:t>
            </a:r>
          </a:p>
        </p:txBody>
      </p:sp>
      <p:sp>
        <p:nvSpPr>
          <p:cNvPr id="28" name="文本框 4"/>
          <p:cNvSpPr txBox="1"/>
          <p:nvPr/>
        </p:nvSpPr>
        <p:spPr>
          <a:xfrm>
            <a:off x="5441272" y="2722622"/>
            <a:ext cx="3368523" cy="523220"/>
          </a:xfrm>
          <a:prstGeom prst="rect">
            <a:avLst/>
          </a:prstGeom>
          <a:solidFill>
            <a:srgbClr val="EA969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TWO </a:t>
            </a: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38" name="矩形 37"/>
          <p:cNvSpPr/>
          <p:nvPr/>
        </p:nvSpPr>
        <p:spPr>
          <a:xfrm>
            <a:off x="5441273" y="2052785"/>
            <a:ext cx="308451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content.</a:t>
            </a:r>
          </a:p>
        </p:txBody>
      </p:sp>
      <p:sp>
        <p:nvSpPr>
          <p:cNvPr id="42" name="矩形 41"/>
          <p:cNvSpPr/>
          <p:nvPr/>
        </p:nvSpPr>
        <p:spPr>
          <a:xfrm>
            <a:off x="5441273" y="3240463"/>
            <a:ext cx="3084510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content.</a:t>
            </a:r>
          </a:p>
        </p:txBody>
      </p:sp>
      <p:sp>
        <p:nvSpPr>
          <p:cNvPr id="44" name="文本框 7"/>
          <p:cNvSpPr txBox="1"/>
          <p:nvPr/>
        </p:nvSpPr>
        <p:spPr>
          <a:xfrm>
            <a:off x="5441273" y="3869248"/>
            <a:ext cx="3368523" cy="52322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THREE </a:t>
            </a: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45" name="文本框 8"/>
          <p:cNvSpPr txBox="1"/>
          <p:nvPr/>
        </p:nvSpPr>
        <p:spPr>
          <a:xfrm>
            <a:off x="5441273" y="5035336"/>
            <a:ext cx="3368523" cy="523220"/>
          </a:xfrm>
          <a:prstGeom prst="rect">
            <a:avLst/>
          </a:prstGeom>
          <a:solidFill>
            <a:srgbClr val="EA969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FOUR  </a:t>
            </a:r>
            <a:r>
              <a:rPr kumimoji="1"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46" name="矩形 45"/>
          <p:cNvSpPr/>
          <p:nvPr/>
        </p:nvSpPr>
        <p:spPr>
          <a:xfrm>
            <a:off x="5441273" y="4380012"/>
            <a:ext cx="3323552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content.</a:t>
            </a:r>
          </a:p>
        </p:txBody>
      </p:sp>
      <p:sp>
        <p:nvSpPr>
          <p:cNvPr id="47" name="矩形 46"/>
          <p:cNvSpPr/>
          <p:nvPr/>
        </p:nvSpPr>
        <p:spPr>
          <a:xfrm>
            <a:off x="5441273" y="5553177"/>
            <a:ext cx="3323552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Click here to add text content.</a:t>
            </a:r>
          </a:p>
        </p:txBody>
      </p:sp>
      <p:sp>
        <p:nvSpPr>
          <p:cNvPr id="48" name="矩形 47"/>
          <p:cNvSpPr/>
          <p:nvPr/>
        </p:nvSpPr>
        <p:spPr>
          <a:xfrm flipH="1">
            <a:off x="2259013" y="306169"/>
            <a:ext cx="2185988" cy="206675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283"/>
          <p:cNvSpPr txBox="1"/>
          <p:nvPr/>
        </p:nvSpPr>
        <p:spPr>
          <a:xfrm>
            <a:off x="2159835" y="955256"/>
            <a:ext cx="23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8" grpId="0"/>
      <p:bldP spid="42" grpId="0"/>
      <p:bldP spid="44" grpId="0" animBg="1"/>
      <p:bldP spid="45" grpId="0" animBg="1"/>
      <p:bldP spid="46" grpId="0"/>
      <p:bldP spid="47" grpId="0"/>
      <p:bldP spid="48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2259013" y="306169"/>
            <a:ext cx="2185988" cy="2066756"/>
          </a:xfrm>
          <a:prstGeom prst="rect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cs typeface="+mn-ea"/>
                <a:sym typeface="+mn-lt"/>
              </a:rPr>
              <a:t>FOUR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84963" y="4389525"/>
            <a:ext cx="4037234" cy="1532733"/>
            <a:chOff x="785340" y="3242503"/>
            <a:chExt cx="3327738" cy="1263373"/>
          </a:xfrm>
        </p:grpSpPr>
        <p:sp>
          <p:nvSpPr>
            <p:cNvPr id="17" name="文本框 10"/>
            <p:cNvSpPr txBox="1"/>
            <p:nvPr/>
          </p:nvSpPr>
          <p:spPr>
            <a:xfrm>
              <a:off x="831205" y="4176081"/>
              <a:ext cx="2396722" cy="329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cap="all" dirty="0">
                  <a:solidFill>
                    <a:srgbClr val="EA9696"/>
                  </a:solidFill>
                  <a:cs typeface="+mn-ea"/>
                  <a:sym typeface="+mn-lt"/>
                </a:rPr>
                <a:t>THE Scenery DESIGN</a:t>
              </a:r>
              <a:endParaRPr lang="zh-CN" altLang="en-US" sz="2000" cap="all" dirty="0">
                <a:solidFill>
                  <a:srgbClr val="EA9696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785340" y="3242503"/>
              <a:ext cx="2435410" cy="76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EA9696"/>
                  </a:solidFill>
                  <a:cs typeface="+mn-ea"/>
                  <a:sym typeface="+mn-lt"/>
                </a:rPr>
                <a:t>Title description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EA969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54"/>
          <p:cNvSpPr txBox="1"/>
          <p:nvPr/>
        </p:nvSpPr>
        <p:spPr>
          <a:xfrm>
            <a:off x="6639934" y="1968295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id-ID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7121023" y="2050720"/>
            <a:ext cx="3925109" cy="294481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Select Paste in this box and choose to keep only text.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56"/>
          <p:cNvSpPr txBox="1"/>
          <p:nvPr/>
        </p:nvSpPr>
        <p:spPr>
          <a:xfrm>
            <a:off x="6639934" y="2975886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7121023" y="3058313"/>
            <a:ext cx="3925109" cy="294481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Select Paste in this box and choose to keep only text.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58"/>
          <p:cNvSpPr txBox="1"/>
          <p:nvPr/>
        </p:nvSpPr>
        <p:spPr>
          <a:xfrm>
            <a:off x="6639934" y="4073506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7121023" y="4155932"/>
            <a:ext cx="3925109" cy="294481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Select Paste in this box and choose to keep only text.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787314" y="2981175"/>
            <a:ext cx="4258816" cy="0"/>
          </a:xfrm>
          <a:prstGeom prst="line">
            <a:avLst/>
          </a:prstGeom>
          <a:ln>
            <a:solidFill>
              <a:srgbClr val="71A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87314" y="4014488"/>
            <a:ext cx="4258816" cy="0"/>
          </a:xfrm>
          <a:prstGeom prst="line">
            <a:avLst/>
          </a:prstGeom>
          <a:ln>
            <a:solidFill>
              <a:srgbClr val="71A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303095" y="1944127"/>
            <a:ext cx="5019648" cy="425875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58"/>
          <p:cNvSpPr txBox="1"/>
          <p:nvPr/>
        </p:nvSpPr>
        <p:spPr>
          <a:xfrm>
            <a:off x="6639934" y="5220097"/>
            <a:ext cx="553631" cy="711838"/>
          </a:xfrm>
          <a:prstGeom prst="rect">
            <a:avLst/>
          </a:prstGeom>
          <a:noFill/>
        </p:spPr>
        <p:txBody>
          <a:bodyPr wrap="square" lIns="49634" tIns="24817" rIns="49634" bIns="24817" rtlCol="0">
            <a:spAutoFit/>
          </a:bodyPr>
          <a:lstStyle/>
          <a:p>
            <a:r>
              <a:rPr lang="en-US" sz="4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4.</a:t>
            </a:r>
            <a:endParaRPr lang="id-ID" sz="4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121023" y="5324825"/>
            <a:ext cx="3925109" cy="294481"/>
          </a:xfrm>
          <a:prstGeom prst="rect">
            <a:avLst/>
          </a:prstGeom>
        </p:spPr>
        <p:txBody>
          <a:bodyPr wrap="square" lIns="49634" tIns="24817" rIns="49634" bIns="248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Select Paste in this box and choose to keep only text.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787314" y="5161079"/>
            <a:ext cx="4258816" cy="0"/>
          </a:xfrm>
          <a:prstGeom prst="line">
            <a:avLst/>
          </a:prstGeom>
          <a:ln>
            <a:solidFill>
              <a:srgbClr val="71AF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Shape 1135"/>
          <p:cNvSpPr>
            <a:spLocks/>
          </p:cNvSpPr>
          <p:nvPr/>
        </p:nvSpPr>
        <p:spPr bwMode="auto">
          <a:xfrm rot="10800000">
            <a:off x="7346638" y="2431248"/>
            <a:ext cx="3270250" cy="3268662"/>
          </a:xfrm>
          <a:custGeom>
            <a:avLst/>
            <a:gdLst>
              <a:gd name="T0" fmla="*/ 1634893 w 21600"/>
              <a:gd name="T1" fmla="*/ 1634212 h 21600"/>
              <a:gd name="T2" fmla="*/ 1634893 w 21600"/>
              <a:gd name="T3" fmla="*/ 1634212 h 21600"/>
              <a:gd name="T4" fmla="*/ 1634893 w 21600"/>
              <a:gd name="T5" fmla="*/ 1634212 h 21600"/>
              <a:gd name="T6" fmla="*/ 1634893 w 21600"/>
              <a:gd name="T7" fmla="*/ 163421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rgbClr val="758056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" name="Shape 1142"/>
          <p:cNvSpPr>
            <a:spLocks/>
          </p:cNvSpPr>
          <p:nvPr/>
        </p:nvSpPr>
        <p:spPr bwMode="auto">
          <a:xfrm rot="1790900">
            <a:off x="9015100" y="2208998"/>
            <a:ext cx="1382713" cy="1196975"/>
          </a:xfrm>
          <a:custGeom>
            <a:avLst/>
            <a:gdLst>
              <a:gd name="T0" fmla="*/ 690909 w 21600"/>
              <a:gd name="T1" fmla="*/ 598344 h 21600"/>
              <a:gd name="T2" fmla="*/ 690909 w 21600"/>
              <a:gd name="T3" fmla="*/ 598344 h 21600"/>
              <a:gd name="T4" fmla="*/ 690909 w 21600"/>
              <a:gd name="T5" fmla="*/ 598344 h 21600"/>
              <a:gd name="T6" fmla="*/ 690909 w 21600"/>
              <a:gd name="T7" fmla="*/ 5983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3" name="Shape 1145"/>
          <p:cNvSpPr>
            <a:spLocks/>
          </p:cNvSpPr>
          <p:nvPr/>
        </p:nvSpPr>
        <p:spPr bwMode="auto">
          <a:xfrm rot="1790900">
            <a:off x="9753288" y="3461535"/>
            <a:ext cx="1381125" cy="1196975"/>
          </a:xfrm>
          <a:custGeom>
            <a:avLst/>
            <a:gdLst>
              <a:gd name="T0" fmla="*/ 690914 w 21600"/>
              <a:gd name="T1" fmla="*/ 598351 h 21600"/>
              <a:gd name="T2" fmla="*/ 690914 w 21600"/>
              <a:gd name="T3" fmla="*/ 598351 h 21600"/>
              <a:gd name="T4" fmla="*/ 690914 w 21600"/>
              <a:gd name="T5" fmla="*/ 598351 h 21600"/>
              <a:gd name="T6" fmla="*/ 690914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4" name="Shape 1148"/>
          <p:cNvSpPr>
            <a:spLocks/>
          </p:cNvSpPr>
          <p:nvPr/>
        </p:nvSpPr>
        <p:spPr bwMode="auto">
          <a:xfrm rot="1790900">
            <a:off x="9016688" y="4744235"/>
            <a:ext cx="1382712" cy="1196975"/>
          </a:xfrm>
          <a:custGeom>
            <a:avLst/>
            <a:gdLst>
              <a:gd name="T0" fmla="*/ 690914 w 21600"/>
              <a:gd name="T1" fmla="*/ 598343 h 21600"/>
              <a:gd name="T2" fmla="*/ 690914 w 21600"/>
              <a:gd name="T3" fmla="*/ 598343 h 21600"/>
              <a:gd name="T4" fmla="*/ 690914 w 21600"/>
              <a:gd name="T5" fmla="*/ 598343 h 21600"/>
              <a:gd name="T6" fmla="*/ 690914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5" name="Shape 1151"/>
          <p:cNvSpPr>
            <a:spLocks/>
          </p:cNvSpPr>
          <p:nvPr/>
        </p:nvSpPr>
        <p:spPr bwMode="auto">
          <a:xfrm rot="1790900">
            <a:off x="7568888" y="4729948"/>
            <a:ext cx="1381125" cy="1196975"/>
          </a:xfrm>
          <a:custGeom>
            <a:avLst/>
            <a:gdLst>
              <a:gd name="T0" fmla="*/ 690910 w 21600"/>
              <a:gd name="T1" fmla="*/ 598348 h 21600"/>
              <a:gd name="T2" fmla="*/ 690910 w 21600"/>
              <a:gd name="T3" fmla="*/ 598348 h 21600"/>
              <a:gd name="T4" fmla="*/ 690910 w 21600"/>
              <a:gd name="T5" fmla="*/ 598348 h 21600"/>
              <a:gd name="T6" fmla="*/ 690910 w 21600"/>
              <a:gd name="T7" fmla="*/ 59834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6" name="Shape 1154"/>
          <p:cNvSpPr>
            <a:spLocks/>
          </p:cNvSpPr>
          <p:nvPr/>
        </p:nvSpPr>
        <p:spPr bwMode="auto">
          <a:xfrm rot="1790900">
            <a:off x="6825938" y="3486935"/>
            <a:ext cx="1381125" cy="1196975"/>
          </a:xfrm>
          <a:custGeom>
            <a:avLst/>
            <a:gdLst>
              <a:gd name="T0" fmla="*/ 690912 w 21600"/>
              <a:gd name="T1" fmla="*/ 598343 h 21600"/>
              <a:gd name="T2" fmla="*/ 690912 w 21600"/>
              <a:gd name="T3" fmla="*/ 598343 h 21600"/>
              <a:gd name="T4" fmla="*/ 690912 w 21600"/>
              <a:gd name="T5" fmla="*/ 598343 h 21600"/>
              <a:gd name="T6" fmla="*/ 690912 w 21600"/>
              <a:gd name="T7" fmla="*/ 59834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EA9696"/>
          </a:solidFill>
          <a:ln>
            <a:solidFill>
              <a:srgbClr val="EA9696"/>
            </a:solidFill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Shape 1157"/>
          <p:cNvSpPr>
            <a:spLocks/>
          </p:cNvSpPr>
          <p:nvPr/>
        </p:nvSpPr>
        <p:spPr bwMode="auto">
          <a:xfrm rot="1790900">
            <a:off x="7560950" y="2204235"/>
            <a:ext cx="1382713" cy="1196975"/>
          </a:xfrm>
          <a:custGeom>
            <a:avLst/>
            <a:gdLst>
              <a:gd name="T0" fmla="*/ 690912 w 21600"/>
              <a:gd name="T1" fmla="*/ 598351 h 21600"/>
              <a:gd name="T2" fmla="*/ 690912 w 21600"/>
              <a:gd name="T3" fmla="*/ 598351 h 21600"/>
              <a:gd name="T4" fmla="*/ 690912 w 21600"/>
              <a:gd name="T5" fmla="*/ 598351 h 21600"/>
              <a:gd name="T6" fmla="*/ 690912 w 21600"/>
              <a:gd name="T7" fmla="*/ 59835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8" name="Text Placeholder 2"/>
          <p:cNvSpPr>
            <a:spLocks noGrp="1"/>
          </p:cNvSpPr>
          <p:nvPr/>
        </p:nvSpPr>
        <p:spPr bwMode="auto">
          <a:xfrm>
            <a:off x="7659375" y="2137560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" name="Text Placeholder 2"/>
          <p:cNvSpPr>
            <a:spLocks noGrp="1"/>
          </p:cNvSpPr>
          <p:nvPr/>
        </p:nvSpPr>
        <p:spPr bwMode="auto">
          <a:xfrm>
            <a:off x="9115113" y="2150260"/>
            <a:ext cx="1190625" cy="1381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0" name="Text Placeholder 2"/>
          <p:cNvSpPr>
            <a:spLocks noGrp="1"/>
          </p:cNvSpPr>
          <p:nvPr/>
        </p:nvSpPr>
        <p:spPr bwMode="auto">
          <a:xfrm>
            <a:off x="9848538" y="340597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1" name="Text Placeholder 2"/>
          <p:cNvSpPr>
            <a:spLocks noGrp="1"/>
          </p:cNvSpPr>
          <p:nvPr/>
        </p:nvSpPr>
        <p:spPr bwMode="auto">
          <a:xfrm>
            <a:off x="9115113" y="468708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" name="Text Placeholder 2"/>
          <p:cNvSpPr>
            <a:spLocks noGrp="1"/>
          </p:cNvSpPr>
          <p:nvPr/>
        </p:nvSpPr>
        <p:spPr bwMode="auto">
          <a:xfrm>
            <a:off x="7662550" y="468073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3" name="Text Placeholder 2"/>
          <p:cNvSpPr>
            <a:spLocks noGrp="1"/>
          </p:cNvSpPr>
          <p:nvPr/>
        </p:nvSpPr>
        <p:spPr bwMode="auto">
          <a:xfrm>
            <a:off x="6914838" y="3431373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4" name="Shape 1139"/>
          <p:cNvSpPr>
            <a:spLocks/>
          </p:cNvSpPr>
          <p:nvPr/>
        </p:nvSpPr>
        <p:spPr bwMode="auto">
          <a:xfrm rot="1790900">
            <a:off x="8256275" y="3432960"/>
            <a:ext cx="1484313" cy="1285875"/>
          </a:xfrm>
          <a:custGeom>
            <a:avLst/>
            <a:gdLst>
              <a:gd name="T0" fmla="*/ 742249 w 21600"/>
              <a:gd name="T1" fmla="*/ 642811 h 21600"/>
              <a:gd name="T2" fmla="*/ 742249 w 21600"/>
              <a:gd name="T3" fmla="*/ 642811 h 21600"/>
              <a:gd name="T4" fmla="*/ 742249 w 21600"/>
              <a:gd name="T5" fmla="*/ 642811 h 21600"/>
              <a:gd name="T6" fmla="*/ 742249 w 21600"/>
              <a:gd name="T7" fmla="*/ 64281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ubicBezTo>
                  <a:pt x="16200" y="21600"/>
                  <a:pt x="5400" y="21600"/>
                  <a:pt x="5400" y="2160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s-ES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5" name="Text Placeholder 2"/>
          <p:cNvSpPr>
            <a:spLocks noGrp="1"/>
          </p:cNvSpPr>
          <p:nvPr/>
        </p:nvSpPr>
        <p:spPr bwMode="auto">
          <a:xfrm>
            <a:off x="8367400" y="3339298"/>
            <a:ext cx="12715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"/>
              </a:lnSpc>
            </a:pPr>
            <a:endParaRPr lang="en-GB" altLang="es-ES" sz="13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6" name="Freeform 250"/>
          <p:cNvSpPr>
            <a:spLocks/>
          </p:cNvSpPr>
          <p:nvPr/>
        </p:nvSpPr>
        <p:spPr bwMode="auto">
          <a:xfrm>
            <a:off x="10334313" y="3859203"/>
            <a:ext cx="217488" cy="401638"/>
          </a:xfrm>
          <a:custGeom>
            <a:avLst/>
            <a:gdLst>
              <a:gd name="T0" fmla="*/ 57 w 137"/>
              <a:gd name="T1" fmla="*/ 0 h 253"/>
              <a:gd name="T2" fmla="*/ 124 w 137"/>
              <a:gd name="T3" fmla="*/ 0 h 253"/>
              <a:gd name="T4" fmla="*/ 124 w 137"/>
              <a:gd name="T5" fmla="*/ 39 h 253"/>
              <a:gd name="T6" fmla="*/ 111 w 137"/>
              <a:gd name="T7" fmla="*/ 39 h 253"/>
              <a:gd name="T8" fmla="*/ 137 w 137"/>
              <a:gd name="T9" fmla="*/ 208 h 253"/>
              <a:gd name="T10" fmla="*/ 93 w 137"/>
              <a:gd name="T11" fmla="*/ 253 h 253"/>
              <a:gd name="T12" fmla="*/ 44 w 137"/>
              <a:gd name="T13" fmla="*/ 210 h 253"/>
              <a:gd name="T14" fmla="*/ 60 w 137"/>
              <a:gd name="T15" fmla="*/ 117 h 253"/>
              <a:gd name="T16" fmla="*/ 11 w 137"/>
              <a:gd name="T17" fmla="*/ 159 h 253"/>
              <a:gd name="T18" fmla="*/ 0 w 137"/>
              <a:gd name="T19" fmla="*/ 142 h 253"/>
              <a:gd name="T20" fmla="*/ 66 w 137"/>
              <a:gd name="T21" fmla="*/ 71 h 253"/>
              <a:gd name="T22" fmla="*/ 71 w 137"/>
              <a:gd name="T23" fmla="*/ 39 h 253"/>
              <a:gd name="T24" fmla="*/ 57 w 137"/>
              <a:gd name="T25" fmla="*/ 39 h 253"/>
              <a:gd name="T26" fmla="*/ 57 w 137"/>
              <a:gd name="T2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53">
                <a:moveTo>
                  <a:pt x="57" y="0"/>
                </a:moveTo>
                <a:lnTo>
                  <a:pt x="124" y="0"/>
                </a:lnTo>
                <a:lnTo>
                  <a:pt x="124" y="39"/>
                </a:lnTo>
                <a:lnTo>
                  <a:pt x="111" y="39"/>
                </a:lnTo>
                <a:lnTo>
                  <a:pt x="137" y="208"/>
                </a:lnTo>
                <a:lnTo>
                  <a:pt x="93" y="253"/>
                </a:lnTo>
                <a:lnTo>
                  <a:pt x="44" y="210"/>
                </a:lnTo>
                <a:lnTo>
                  <a:pt x="60" y="117"/>
                </a:lnTo>
                <a:lnTo>
                  <a:pt x="11" y="159"/>
                </a:lnTo>
                <a:lnTo>
                  <a:pt x="0" y="142"/>
                </a:lnTo>
                <a:lnTo>
                  <a:pt x="66" y="71"/>
                </a:lnTo>
                <a:lnTo>
                  <a:pt x="71" y="39"/>
                </a:lnTo>
                <a:lnTo>
                  <a:pt x="57" y="39"/>
                </a:ln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Freeform 277"/>
          <p:cNvSpPr>
            <a:spLocks noEditPoints="1"/>
          </p:cNvSpPr>
          <p:nvPr/>
        </p:nvSpPr>
        <p:spPr bwMode="auto">
          <a:xfrm>
            <a:off x="7310430" y="3852856"/>
            <a:ext cx="271463" cy="373063"/>
          </a:xfrm>
          <a:custGeom>
            <a:avLst/>
            <a:gdLst>
              <a:gd name="T0" fmla="*/ 8 w 77"/>
              <a:gd name="T1" fmla="*/ 0 h 106"/>
              <a:gd name="T2" fmla="*/ 64 w 77"/>
              <a:gd name="T3" fmla="*/ 0 h 106"/>
              <a:gd name="T4" fmla="*/ 73 w 77"/>
              <a:gd name="T5" fmla="*/ 9 h 106"/>
              <a:gd name="T6" fmla="*/ 73 w 77"/>
              <a:gd name="T7" fmla="*/ 62 h 106"/>
              <a:gd name="T8" fmla="*/ 63 w 77"/>
              <a:gd name="T9" fmla="*/ 60 h 106"/>
              <a:gd name="T10" fmla="*/ 63 w 77"/>
              <a:gd name="T11" fmla="*/ 56 h 106"/>
              <a:gd name="T12" fmla="*/ 63 w 77"/>
              <a:gd name="T13" fmla="*/ 11 h 106"/>
              <a:gd name="T14" fmla="*/ 9 w 77"/>
              <a:gd name="T15" fmla="*/ 11 h 106"/>
              <a:gd name="T16" fmla="*/ 9 w 77"/>
              <a:gd name="T17" fmla="*/ 87 h 106"/>
              <a:gd name="T18" fmla="*/ 36 w 77"/>
              <a:gd name="T19" fmla="*/ 87 h 106"/>
              <a:gd name="T20" fmla="*/ 40 w 77"/>
              <a:gd name="T21" fmla="*/ 96 h 106"/>
              <a:gd name="T22" fmla="*/ 8 w 77"/>
              <a:gd name="T23" fmla="*/ 96 h 106"/>
              <a:gd name="T24" fmla="*/ 0 w 77"/>
              <a:gd name="T25" fmla="*/ 88 h 106"/>
              <a:gd name="T26" fmla="*/ 0 w 77"/>
              <a:gd name="T27" fmla="*/ 9 h 106"/>
              <a:gd name="T28" fmla="*/ 8 w 77"/>
              <a:gd name="T29" fmla="*/ 0 h 106"/>
              <a:gd name="T30" fmla="*/ 16 w 77"/>
              <a:gd name="T31" fmla="*/ 47 h 106"/>
              <a:gd name="T32" fmla="*/ 16 w 77"/>
              <a:gd name="T33" fmla="*/ 54 h 106"/>
              <a:gd name="T34" fmla="*/ 36 w 77"/>
              <a:gd name="T35" fmla="*/ 54 h 106"/>
              <a:gd name="T36" fmla="*/ 36 w 77"/>
              <a:gd name="T37" fmla="*/ 47 h 106"/>
              <a:gd name="T38" fmla="*/ 16 w 77"/>
              <a:gd name="T39" fmla="*/ 47 h 106"/>
              <a:gd name="T40" fmla="*/ 16 w 77"/>
              <a:gd name="T41" fmla="*/ 34 h 106"/>
              <a:gd name="T42" fmla="*/ 16 w 77"/>
              <a:gd name="T43" fmla="*/ 41 h 106"/>
              <a:gd name="T44" fmla="*/ 36 w 77"/>
              <a:gd name="T45" fmla="*/ 41 h 106"/>
              <a:gd name="T46" fmla="*/ 36 w 77"/>
              <a:gd name="T47" fmla="*/ 34 h 106"/>
              <a:gd name="T48" fmla="*/ 16 w 77"/>
              <a:gd name="T49" fmla="*/ 34 h 106"/>
              <a:gd name="T50" fmla="*/ 16 w 77"/>
              <a:gd name="T51" fmla="*/ 21 h 106"/>
              <a:gd name="T52" fmla="*/ 16 w 77"/>
              <a:gd name="T53" fmla="*/ 28 h 106"/>
              <a:gd name="T54" fmla="*/ 55 w 77"/>
              <a:gd name="T55" fmla="*/ 28 h 106"/>
              <a:gd name="T56" fmla="*/ 55 w 77"/>
              <a:gd name="T57" fmla="*/ 21 h 106"/>
              <a:gd name="T58" fmla="*/ 16 w 77"/>
              <a:gd name="T59" fmla="*/ 21 h 106"/>
              <a:gd name="T60" fmla="*/ 47 w 77"/>
              <a:gd name="T61" fmla="*/ 42 h 106"/>
              <a:gd name="T62" fmla="*/ 45 w 77"/>
              <a:gd name="T63" fmla="*/ 70 h 106"/>
              <a:gd name="T64" fmla="*/ 43 w 77"/>
              <a:gd name="T65" fmla="*/ 69 h 106"/>
              <a:gd name="T66" fmla="*/ 39 w 77"/>
              <a:gd name="T67" fmla="*/ 71 h 106"/>
              <a:gd name="T68" fmla="*/ 38 w 77"/>
              <a:gd name="T69" fmla="*/ 74 h 106"/>
              <a:gd name="T70" fmla="*/ 48 w 77"/>
              <a:gd name="T71" fmla="*/ 98 h 106"/>
              <a:gd name="T72" fmla="*/ 48 w 77"/>
              <a:gd name="T73" fmla="*/ 106 h 106"/>
              <a:gd name="T74" fmla="*/ 71 w 77"/>
              <a:gd name="T75" fmla="*/ 106 h 106"/>
              <a:gd name="T76" fmla="*/ 71 w 77"/>
              <a:gd name="T77" fmla="*/ 97 h 106"/>
              <a:gd name="T78" fmla="*/ 77 w 77"/>
              <a:gd name="T79" fmla="*/ 73 h 106"/>
              <a:gd name="T80" fmla="*/ 76 w 77"/>
              <a:gd name="T81" fmla="*/ 69 h 106"/>
              <a:gd name="T82" fmla="*/ 71 w 77"/>
              <a:gd name="T83" fmla="*/ 68 h 106"/>
              <a:gd name="T84" fmla="*/ 69 w 77"/>
              <a:gd name="T85" fmla="*/ 70 h 106"/>
              <a:gd name="T86" fmla="*/ 68 w 77"/>
              <a:gd name="T87" fmla="*/ 68 h 106"/>
              <a:gd name="T88" fmla="*/ 64 w 77"/>
              <a:gd name="T89" fmla="*/ 67 h 106"/>
              <a:gd name="T90" fmla="*/ 62 w 77"/>
              <a:gd name="T91" fmla="*/ 68 h 106"/>
              <a:gd name="T92" fmla="*/ 61 w 77"/>
              <a:gd name="T93" fmla="*/ 66 h 106"/>
              <a:gd name="T94" fmla="*/ 57 w 77"/>
              <a:gd name="T95" fmla="*/ 66 h 106"/>
              <a:gd name="T96" fmla="*/ 55 w 77"/>
              <a:gd name="T97" fmla="*/ 41 h 106"/>
              <a:gd name="T98" fmla="*/ 47 w 77"/>
              <a:gd name="T99" fmla="*/ 42 h 106"/>
              <a:gd name="T100" fmla="*/ 25 w 77"/>
              <a:gd name="T101" fmla="*/ 4 h 106"/>
              <a:gd name="T102" fmla="*/ 25 w 77"/>
              <a:gd name="T103" fmla="*/ 7 h 106"/>
              <a:gd name="T104" fmla="*/ 47 w 77"/>
              <a:gd name="T105" fmla="*/ 7 h 106"/>
              <a:gd name="T106" fmla="*/ 47 w 77"/>
              <a:gd name="T107" fmla="*/ 4 h 106"/>
              <a:gd name="T108" fmla="*/ 25 w 77"/>
              <a:gd name="T109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106">
                <a:moveTo>
                  <a:pt x="8" y="0"/>
                </a:moveTo>
                <a:cubicBezTo>
                  <a:pt x="64" y="0"/>
                  <a:pt x="64" y="0"/>
                  <a:pt x="64" y="0"/>
                </a:cubicBezTo>
                <a:cubicBezTo>
                  <a:pt x="69" y="0"/>
                  <a:pt x="73" y="4"/>
                  <a:pt x="73" y="9"/>
                </a:cubicBezTo>
                <a:cubicBezTo>
                  <a:pt x="73" y="62"/>
                  <a:pt x="73" y="62"/>
                  <a:pt x="73" y="62"/>
                </a:cubicBezTo>
                <a:cubicBezTo>
                  <a:pt x="63" y="60"/>
                  <a:pt x="63" y="60"/>
                  <a:pt x="63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11"/>
                  <a:pt x="63" y="11"/>
                  <a:pt x="6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87"/>
                  <a:pt x="9" y="87"/>
                  <a:pt x="9" y="87"/>
                </a:cubicBezTo>
                <a:cubicBezTo>
                  <a:pt x="36" y="87"/>
                  <a:pt x="36" y="87"/>
                  <a:pt x="36" y="87"/>
                </a:cubicBezTo>
                <a:cubicBezTo>
                  <a:pt x="40" y="96"/>
                  <a:pt x="40" y="96"/>
                  <a:pt x="40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8" y="0"/>
                </a:cubicBezTo>
                <a:close/>
                <a:moveTo>
                  <a:pt x="16" y="47"/>
                </a:moveTo>
                <a:cubicBezTo>
                  <a:pt x="16" y="54"/>
                  <a:pt x="16" y="54"/>
                  <a:pt x="1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47"/>
                  <a:pt x="36" y="47"/>
                  <a:pt x="36" y="47"/>
                </a:cubicBezTo>
                <a:cubicBezTo>
                  <a:pt x="16" y="47"/>
                  <a:pt x="16" y="47"/>
                  <a:pt x="16" y="47"/>
                </a:cubicBezTo>
                <a:close/>
                <a:moveTo>
                  <a:pt x="16" y="34"/>
                </a:moveTo>
                <a:cubicBezTo>
                  <a:pt x="16" y="41"/>
                  <a:pt x="16" y="41"/>
                  <a:pt x="1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16" y="21"/>
                </a:moveTo>
                <a:cubicBezTo>
                  <a:pt x="16" y="28"/>
                  <a:pt x="16" y="28"/>
                  <a:pt x="16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1"/>
                  <a:pt x="55" y="21"/>
                  <a:pt x="55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47" y="42"/>
                </a:moveTo>
                <a:cubicBezTo>
                  <a:pt x="45" y="70"/>
                  <a:pt x="45" y="70"/>
                  <a:pt x="45" y="70"/>
                </a:cubicBezTo>
                <a:cubicBezTo>
                  <a:pt x="43" y="69"/>
                  <a:pt x="43" y="69"/>
                  <a:pt x="43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38" y="74"/>
                  <a:pt x="38" y="74"/>
                  <a:pt x="38" y="74"/>
                </a:cubicBezTo>
                <a:cubicBezTo>
                  <a:pt x="48" y="98"/>
                  <a:pt x="48" y="98"/>
                  <a:pt x="48" y="98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97"/>
                  <a:pt x="71" y="97"/>
                  <a:pt x="71" y="97"/>
                </a:cubicBezTo>
                <a:cubicBezTo>
                  <a:pt x="77" y="73"/>
                  <a:pt x="77" y="73"/>
                  <a:pt x="77" y="73"/>
                </a:cubicBezTo>
                <a:cubicBezTo>
                  <a:pt x="76" y="69"/>
                  <a:pt x="76" y="69"/>
                  <a:pt x="76" y="69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68"/>
                  <a:pt x="62" y="68"/>
                  <a:pt x="62" y="68"/>
                </a:cubicBezTo>
                <a:cubicBezTo>
                  <a:pt x="61" y="66"/>
                  <a:pt x="61" y="66"/>
                  <a:pt x="61" y="66"/>
                </a:cubicBezTo>
                <a:cubicBezTo>
                  <a:pt x="57" y="66"/>
                  <a:pt x="57" y="66"/>
                  <a:pt x="57" y="66"/>
                </a:cubicBezTo>
                <a:cubicBezTo>
                  <a:pt x="55" y="41"/>
                  <a:pt x="55" y="41"/>
                  <a:pt x="55" y="41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25" y="4"/>
                </a:moveTo>
                <a:cubicBezTo>
                  <a:pt x="25" y="7"/>
                  <a:pt x="25" y="7"/>
                  <a:pt x="25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4"/>
                  <a:pt x="47" y="4"/>
                  <a:pt x="47" y="4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Freeform 283"/>
          <p:cNvSpPr>
            <a:spLocks noEditPoints="1"/>
          </p:cNvSpPr>
          <p:nvPr/>
        </p:nvSpPr>
        <p:spPr bwMode="auto">
          <a:xfrm>
            <a:off x="8735463" y="3842186"/>
            <a:ext cx="333375" cy="42227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9" name="Freeform 288"/>
          <p:cNvSpPr>
            <a:spLocks noEditPoints="1"/>
          </p:cNvSpPr>
          <p:nvPr/>
        </p:nvSpPr>
        <p:spPr bwMode="auto">
          <a:xfrm>
            <a:off x="9573357" y="2509706"/>
            <a:ext cx="384175" cy="366713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Freeform 82"/>
          <p:cNvSpPr>
            <a:spLocks noEditPoints="1"/>
          </p:cNvSpPr>
          <p:nvPr/>
        </p:nvSpPr>
        <p:spPr bwMode="auto">
          <a:xfrm>
            <a:off x="8070681" y="2586379"/>
            <a:ext cx="347796" cy="341850"/>
          </a:xfrm>
          <a:custGeom>
            <a:avLst/>
            <a:gdLst>
              <a:gd name="T0" fmla="*/ 31 w 99"/>
              <a:gd name="T1" fmla="*/ 1 h 97"/>
              <a:gd name="T2" fmla="*/ 50 w 99"/>
              <a:gd name="T3" fmla="*/ 21 h 97"/>
              <a:gd name="T4" fmla="*/ 50 w 99"/>
              <a:gd name="T5" fmla="*/ 23 h 97"/>
              <a:gd name="T6" fmla="*/ 44 w 99"/>
              <a:gd name="T7" fmla="*/ 37 h 97"/>
              <a:gd name="T8" fmla="*/ 37 w 99"/>
              <a:gd name="T9" fmla="*/ 30 h 97"/>
              <a:gd name="T10" fmla="*/ 34 w 99"/>
              <a:gd name="T11" fmla="*/ 20 h 97"/>
              <a:gd name="T12" fmla="*/ 24 w 99"/>
              <a:gd name="T13" fmla="*/ 16 h 97"/>
              <a:gd name="T14" fmla="*/ 17 w 99"/>
              <a:gd name="T15" fmla="*/ 9 h 97"/>
              <a:gd name="T16" fmla="*/ 31 w 99"/>
              <a:gd name="T17" fmla="*/ 1 h 97"/>
              <a:gd name="T18" fmla="*/ 23 w 99"/>
              <a:gd name="T19" fmla="*/ 21 h 97"/>
              <a:gd name="T20" fmla="*/ 24 w 99"/>
              <a:gd name="T21" fmla="*/ 30 h 97"/>
              <a:gd name="T22" fmla="*/ 33 w 99"/>
              <a:gd name="T23" fmla="*/ 31 h 97"/>
              <a:gd name="T24" fmla="*/ 32 w 99"/>
              <a:gd name="T25" fmla="*/ 22 h 97"/>
              <a:gd name="T26" fmla="*/ 23 w 99"/>
              <a:gd name="T27" fmla="*/ 21 h 97"/>
              <a:gd name="T28" fmla="*/ 2 w 99"/>
              <a:gd name="T29" fmla="*/ 35 h 97"/>
              <a:gd name="T30" fmla="*/ 0 w 99"/>
              <a:gd name="T31" fmla="*/ 40 h 97"/>
              <a:gd name="T32" fmla="*/ 48 w 99"/>
              <a:gd name="T33" fmla="*/ 88 h 97"/>
              <a:gd name="T34" fmla="*/ 89 w 99"/>
              <a:gd name="T35" fmla="*/ 47 h 97"/>
              <a:gd name="T36" fmla="*/ 42 w 99"/>
              <a:gd name="T37" fmla="*/ 0 h 97"/>
              <a:gd name="T38" fmla="*/ 37 w 99"/>
              <a:gd name="T39" fmla="*/ 1 h 97"/>
              <a:gd name="T40" fmla="*/ 53 w 99"/>
              <a:gd name="T41" fmla="*/ 18 h 97"/>
              <a:gd name="T42" fmla="*/ 54 w 99"/>
              <a:gd name="T43" fmla="*/ 19 h 97"/>
              <a:gd name="T44" fmla="*/ 54 w 99"/>
              <a:gd name="T45" fmla="*/ 20 h 97"/>
              <a:gd name="T46" fmla="*/ 54 w 99"/>
              <a:gd name="T47" fmla="*/ 24 h 97"/>
              <a:gd name="T48" fmla="*/ 44 w 99"/>
              <a:gd name="T49" fmla="*/ 44 h 97"/>
              <a:gd name="T50" fmla="*/ 25 w 99"/>
              <a:gd name="T51" fmla="*/ 53 h 97"/>
              <a:gd name="T52" fmla="*/ 21 w 99"/>
              <a:gd name="T53" fmla="*/ 53 h 97"/>
              <a:gd name="T54" fmla="*/ 20 w 99"/>
              <a:gd name="T55" fmla="*/ 53 h 97"/>
              <a:gd name="T56" fmla="*/ 19 w 99"/>
              <a:gd name="T57" fmla="*/ 52 h 97"/>
              <a:gd name="T58" fmla="*/ 2 w 99"/>
              <a:gd name="T59" fmla="*/ 35 h 97"/>
              <a:gd name="T60" fmla="*/ 12 w 99"/>
              <a:gd name="T61" fmla="*/ 14 h 97"/>
              <a:gd name="T62" fmla="*/ 3 w 99"/>
              <a:gd name="T63" fmla="*/ 28 h 97"/>
              <a:gd name="T64" fmla="*/ 23 w 99"/>
              <a:gd name="T65" fmla="*/ 48 h 97"/>
              <a:gd name="T66" fmla="*/ 24 w 99"/>
              <a:gd name="T67" fmla="*/ 48 h 97"/>
              <a:gd name="T68" fmla="*/ 39 w 99"/>
              <a:gd name="T69" fmla="*/ 42 h 97"/>
              <a:gd name="T70" fmla="*/ 32 w 99"/>
              <a:gd name="T71" fmla="*/ 35 h 97"/>
              <a:gd name="T72" fmla="*/ 22 w 99"/>
              <a:gd name="T73" fmla="*/ 31 h 97"/>
              <a:gd name="T74" fmla="*/ 18 w 99"/>
              <a:gd name="T75" fmla="*/ 21 h 97"/>
              <a:gd name="T76" fmla="*/ 12 w 99"/>
              <a:gd name="T77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Freeform 280"/>
          <p:cNvSpPr>
            <a:spLocks noEditPoints="1"/>
          </p:cNvSpPr>
          <p:nvPr/>
        </p:nvSpPr>
        <p:spPr bwMode="auto">
          <a:xfrm>
            <a:off x="9615425" y="5109435"/>
            <a:ext cx="300038" cy="334963"/>
          </a:xfrm>
          <a:custGeom>
            <a:avLst/>
            <a:gdLst>
              <a:gd name="T0" fmla="*/ 18 w 85"/>
              <a:gd name="T1" fmla="*/ 18 h 95"/>
              <a:gd name="T2" fmla="*/ 7 w 85"/>
              <a:gd name="T3" fmla="*/ 26 h 95"/>
              <a:gd name="T4" fmla="*/ 39 w 85"/>
              <a:gd name="T5" fmla="*/ 57 h 95"/>
              <a:gd name="T6" fmla="*/ 37 w 85"/>
              <a:gd name="T7" fmla="*/ 40 h 95"/>
              <a:gd name="T8" fmla="*/ 27 w 85"/>
              <a:gd name="T9" fmla="*/ 40 h 95"/>
              <a:gd name="T10" fmla="*/ 22 w 85"/>
              <a:gd name="T11" fmla="*/ 30 h 95"/>
              <a:gd name="T12" fmla="*/ 22 w 85"/>
              <a:gd name="T13" fmla="*/ 18 h 95"/>
              <a:gd name="T14" fmla="*/ 22 w 85"/>
              <a:gd name="T15" fmla="*/ 0 h 95"/>
              <a:gd name="T16" fmla="*/ 85 w 85"/>
              <a:gd name="T17" fmla="*/ 40 h 95"/>
              <a:gd name="T18" fmla="*/ 46 w 85"/>
              <a:gd name="T19" fmla="*/ 95 h 95"/>
              <a:gd name="T20" fmla="*/ 0 w 85"/>
              <a:gd name="T21" fmla="*/ 18 h 95"/>
              <a:gd name="T22" fmla="*/ 31 w 85"/>
              <a:gd name="T23" fmla="*/ 28 h 95"/>
              <a:gd name="T24" fmla="*/ 43 w 85"/>
              <a:gd name="T25" fmla="*/ 27 h 95"/>
              <a:gd name="T26" fmla="*/ 42 w 85"/>
              <a:gd name="T27" fmla="*/ 21 h 95"/>
              <a:gd name="T28" fmla="*/ 36 w 85"/>
              <a:gd name="T29" fmla="*/ 13 h 95"/>
              <a:gd name="T30" fmla="*/ 37 w 85"/>
              <a:gd name="T31" fmla="*/ 10 h 95"/>
              <a:gd name="T32" fmla="*/ 38 w 85"/>
              <a:gd name="T33" fmla="*/ 16 h 95"/>
              <a:gd name="T34" fmla="*/ 43 w 85"/>
              <a:gd name="T35" fmla="*/ 11 h 95"/>
              <a:gd name="T36" fmla="*/ 31 w 85"/>
              <a:gd name="T37" fmla="*/ 12 h 95"/>
              <a:gd name="T38" fmla="*/ 32 w 85"/>
              <a:gd name="T39" fmla="*/ 17 h 95"/>
              <a:gd name="T40" fmla="*/ 38 w 85"/>
              <a:gd name="T41" fmla="*/ 25 h 95"/>
              <a:gd name="T42" fmla="*/ 37 w 85"/>
              <a:gd name="T43" fmla="*/ 29 h 95"/>
              <a:gd name="T44" fmla="*/ 36 w 85"/>
              <a:gd name="T45" fmla="*/ 22 h 95"/>
              <a:gd name="T46" fmla="*/ 64 w 85"/>
              <a:gd name="T47" fmla="*/ 32 h 95"/>
              <a:gd name="T48" fmla="*/ 56 w 85"/>
              <a:gd name="T49" fmla="*/ 7 h 95"/>
              <a:gd name="T50" fmla="*/ 52 w 85"/>
              <a:gd name="T51" fmla="*/ 7 h 95"/>
              <a:gd name="T52" fmla="*/ 45 w 85"/>
              <a:gd name="T53" fmla="*/ 32 h 95"/>
              <a:gd name="T54" fmla="*/ 49 w 85"/>
              <a:gd name="T55" fmla="*/ 18 h 95"/>
              <a:gd name="T56" fmla="*/ 56 w 85"/>
              <a:gd name="T57" fmla="*/ 32 h 95"/>
              <a:gd name="T58" fmla="*/ 59 w 85"/>
              <a:gd name="T59" fmla="*/ 32 h 95"/>
              <a:gd name="T60" fmla="*/ 65 w 85"/>
              <a:gd name="T61" fmla="*/ 22 h 95"/>
              <a:gd name="T62" fmla="*/ 71 w 85"/>
              <a:gd name="T63" fmla="*/ 32 h 95"/>
              <a:gd name="T64" fmla="*/ 77 w 85"/>
              <a:gd name="T65" fmla="*/ 24 h 95"/>
              <a:gd name="T66" fmla="*/ 72 w 85"/>
              <a:gd name="T67" fmla="*/ 17 h 95"/>
              <a:gd name="T68" fmla="*/ 70 w 85"/>
              <a:gd name="T69" fmla="*/ 12 h 95"/>
              <a:gd name="T70" fmla="*/ 72 w 85"/>
              <a:gd name="T71" fmla="*/ 11 h 95"/>
              <a:gd name="T72" fmla="*/ 77 w 85"/>
              <a:gd name="T73" fmla="*/ 16 h 95"/>
              <a:gd name="T74" fmla="*/ 71 w 85"/>
              <a:gd name="T75" fmla="*/ 7 h 95"/>
              <a:gd name="T76" fmla="*/ 65 w 85"/>
              <a:gd name="T77" fmla="*/ 15 h 95"/>
              <a:gd name="T78" fmla="*/ 70 w 85"/>
              <a:gd name="T79" fmla="*/ 22 h 95"/>
              <a:gd name="T80" fmla="*/ 72 w 85"/>
              <a:gd name="T81" fmla="*/ 28 h 95"/>
              <a:gd name="T82" fmla="*/ 70 w 85"/>
              <a:gd name="T83" fmla="*/ 28 h 95"/>
              <a:gd name="T84" fmla="*/ 65 w 85"/>
              <a:gd name="T85" fmla="*/ 22 h 95"/>
              <a:gd name="T86" fmla="*/ 7 w 85"/>
              <a:gd name="T87" fmla="*/ 68 h 95"/>
              <a:gd name="T88" fmla="*/ 20 w 85"/>
              <a:gd name="T89" fmla="*/ 62 h 95"/>
              <a:gd name="T90" fmla="*/ 26 w 85"/>
              <a:gd name="T91" fmla="*/ 62 h 95"/>
              <a:gd name="T92" fmla="*/ 39 w 85"/>
              <a:gd name="T93" fmla="*/ 68 h 95"/>
              <a:gd name="T94" fmla="*/ 26 w 85"/>
              <a:gd name="T95" fmla="*/ 62 h 95"/>
              <a:gd name="T96" fmla="*/ 7 w 85"/>
              <a:gd name="T97" fmla="*/ 79 h 95"/>
              <a:gd name="T98" fmla="*/ 20 w 85"/>
              <a:gd name="T99" fmla="*/ 73 h 95"/>
              <a:gd name="T100" fmla="*/ 26 w 85"/>
              <a:gd name="T101" fmla="*/ 73 h 95"/>
              <a:gd name="T102" fmla="*/ 39 w 85"/>
              <a:gd name="T103" fmla="*/ 79 h 95"/>
              <a:gd name="T104" fmla="*/ 26 w 85"/>
              <a:gd name="T105" fmla="*/ 73 h 95"/>
              <a:gd name="T106" fmla="*/ 7 w 85"/>
              <a:gd name="T107" fmla="*/ 89 h 95"/>
              <a:gd name="T108" fmla="*/ 20 w 85"/>
              <a:gd name="T109" fmla="*/ 83 h 95"/>
              <a:gd name="T110" fmla="*/ 26 w 85"/>
              <a:gd name="T111" fmla="*/ 83 h 95"/>
              <a:gd name="T112" fmla="*/ 39 w 85"/>
              <a:gd name="T113" fmla="*/ 89 h 95"/>
              <a:gd name="T114" fmla="*/ 26 w 85"/>
              <a:gd name="T115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5" h="95">
                <a:moveTo>
                  <a:pt x="0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57"/>
                  <a:pt x="7" y="57"/>
                  <a:pt x="7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40"/>
                  <a:pt x="39" y="40"/>
                  <a:pt x="39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22" y="51"/>
                  <a:pt x="22" y="51"/>
                  <a:pt x="22" y="51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40"/>
                  <a:pt x="85" y="40"/>
                  <a:pt x="85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95"/>
                  <a:pt x="46" y="95"/>
                  <a:pt x="46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8"/>
                  <a:pt x="0" y="18"/>
                  <a:pt x="0" y="18"/>
                </a:cubicBezTo>
                <a:close/>
                <a:moveTo>
                  <a:pt x="31" y="22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1"/>
                  <a:pt x="33" y="32"/>
                  <a:pt x="37" y="32"/>
                </a:cubicBezTo>
                <a:cubicBezTo>
                  <a:pt x="41" y="32"/>
                  <a:pt x="43" y="31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2"/>
                  <a:pt x="42" y="21"/>
                </a:cubicBezTo>
                <a:cubicBezTo>
                  <a:pt x="42" y="20"/>
                  <a:pt x="40" y="19"/>
                  <a:pt x="38" y="17"/>
                </a:cubicBezTo>
                <a:cubicBezTo>
                  <a:pt x="37" y="15"/>
                  <a:pt x="36" y="14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1"/>
                  <a:pt x="36" y="10"/>
                  <a:pt x="37" y="10"/>
                </a:cubicBezTo>
                <a:cubicBezTo>
                  <a:pt x="38" y="10"/>
                  <a:pt x="38" y="11"/>
                  <a:pt x="38" y="11"/>
                </a:cubicBezTo>
                <a:cubicBezTo>
                  <a:pt x="38" y="16"/>
                  <a:pt x="38" y="16"/>
                  <a:pt x="38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8"/>
                  <a:pt x="41" y="7"/>
                  <a:pt x="37" y="7"/>
                </a:cubicBezTo>
                <a:cubicBezTo>
                  <a:pt x="33" y="7"/>
                  <a:pt x="31" y="9"/>
                  <a:pt x="31" y="12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2" y="17"/>
                </a:cubicBezTo>
                <a:cubicBezTo>
                  <a:pt x="32" y="18"/>
                  <a:pt x="34" y="19"/>
                  <a:pt x="36" y="22"/>
                </a:cubicBezTo>
                <a:cubicBezTo>
                  <a:pt x="37" y="23"/>
                  <a:pt x="38" y="24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7" y="29"/>
                  <a:pt x="37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64" y="32"/>
                </a:moveTo>
                <a:cubicBezTo>
                  <a:pt x="64" y="7"/>
                  <a:pt x="64" y="7"/>
                  <a:pt x="64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7"/>
                  <a:pt x="52" y="7"/>
                  <a:pt x="52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18"/>
                  <a:pt x="49" y="18"/>
                  <a:pt x="49" y="18"/>
                </a:cubicBezTo>
                <a:cubicBezTo>
                  <a:pt x="52" y="32"/>
                  <a:pt x="52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32"/>
                  <a:pt x="59" y="32"/>
                  <a:pt x="59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65" y="22"/>
                </a:moveTo>
                <a:cubicBezTo>
                  <a:pt x="65" y="28"/>
                  <a:pt x="65" y="28"/>
                  <a:pt x="65" y="28"/>
                </a:cubicBezTo>
                <a:cubicBezTo>
                  <a:pt x="65" y="31"/>
                  <a:pt x="67" y="32"/>
                  <a:pt x="71" y="32"/>
                </a:cubicBezTo>
                <a:cubicBezTo>
                  <a:pt x="75" y="32"/>
                  <a:pt x="77" y="31"/>
                  <a:pt x="77" y="27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1"/>
                </a:cubicBezTo>
                <a:cubicBezTo>
                  <a:pt x="76" y="20"/>
                  <a:pt x="74" y="19"/>
                  <a:pt x="72" y="17"/>
                </a:cubicBezTo>
                <a:cubicBezTo>
                  <a:pt x="71" y="15"/>
                  <a:pt x="70" y="14"/>
                  <a:pt x="70" y="13"/>
                </a:cubicBezTo>
                <a:cubicBezTo>
                  <a:pt x="70" y="12"/>
                  <a:pt x="70" y="12"/>
                  <a:pt x="70" y="12"/>
                </a:cubicBezTo>
                <a:cubicBezTo>
                  <a:pt x="70" y="11"/>
                  <a:pt x="70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7" y="8"/>
                  <a:pt x="75" y="7"/>
                  <a:pt x="71" y="7"/>
                </a:cubicBezTo>
                <a:cubicBezTo>
                  <a:pt x="67" y="7"/>
                  <a:pt x="65" y="9"/>
                  <a:pt x="65" y="12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6"/>
                  <a:pt x="65" y="16"/>
                  <a:pt x="66" y="17"/>
                </a:cubicBezTo>
                <a:cubicBezTo>
                  <a:pt x="66" y="18"/>
                  <a:pt x="68" y="19"/>
                  <a:pt x="70" y="22"/>
                </a:cubicBezTo>
                <a:cubicBezTo>
                  <a:pt x="71" y="23"/>
                  <a:pt x="72" y="24"/>
                  <a:pt x="72" y="25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28"/>
                  <a:pt x="71" y="29"/>
                  <a:pt x="71" y="29"/>
                </a:cubicBezTo>
                <a:cubicBezTo>
                  <a:pt x="70" y="29"/>
                  <a:pt x="70" y="28"/>
                  <a:pt x="70" y="28"/>
                </a:cubicBezTo>
                <a:cubicBezTo>
                  <a:pt x="70" y="22"/>
                  <a:pt x="70" y="22"/>
                  <a:pt x="70" y="22"/>
                </a:cubicBezTo>
                <a:cubicBezTo>
                  <a:pt x="65" y="22"/>
                  <a:pt x="65" y="22"/>
                  <a:pt x="65" y="22"/>
                </a:cubicBezTo>
                <a:close/>
                <a:moveTo>
                  <a:pt x="7" y="62"/>
                </a:moveTo>
                <a:cubicBezTo>
                  <a:pt x="7" y="68"/>
                  <a:pt x="7" y="68"/>
                  <a:pt x="7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62"/>
                  <a:pt x="20" y="62"/>
                  <a:pt x="20" y="62"/>
                </a:cubicBezTo>
                <a:cubicBezTo>
                  <a:pt x="7" y="62"/>
                  <a:pt x="7" y="62"/>
                  <a:pt x="7" y="62"/>
                </a:cubicBezTo>
                <a:close/>
                <a:moveTo>
                  <a:pt x="26" y="62"/>
                </a:moveTo>
                <a:cubicBezTo>
                  <a:pt x="26" y="68"/>
                  <a:pt x="26" y="68"/>
                  <a:pt x="26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2"/>
                  <a:pt x="39" y="62"/>
                  <a:pt x="39" y="62"/>
                </a:cubicBezTo>
                <a:cubicBezTo>
                  <a:pt x="26" y="62"/>
                  <a:pt x="26" y="62"/>
                  <a:pt x="26" y="62"/>
                </a:cubicBezTo>
                <a:close/>
                <a:moveTo>
                  <a:pt x="7" y="73"/>
                </a:moveTo>
                <a:cubicBezTo>
                  <a:pt x="7" y="79"/>
                  <a:pt x="7" y="79"/>
                  <a:pt x="7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0" y="73"/>
                  <a:pt x="20" y="73"/>
                  <a:pt x="20" y="73"/>
                </a:cubicBezTo>
                <a:cubicBezTo>
                  <a:pt x="7" y="73"/>
                  <a:pt x="7" y="73"/>
                  <a:pt x="7" y="73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39" y="73"/>
                  <a:pt x="39" y="73"/>
                  <a:pt x="39" y="73"/>
                </a:cubicBezTo>
                <a:cubicBezTo>
                  <a:pt x="26" y="73"/>
                  <a:pt x="26" y="73"/>
                  <a:pt x="26" y="73"/>
                </a:cubicBezTo>
                <a:close/>
                <a:moveTo>
                  <a:pt x="7" y="83"/>
                </a:moveTo>
                <a:cubicBezTo>
                  <a:pt x="7" y="89"/>
                  <a:pt x="7" y="89"/>
                  <a:pt x="7" y="89"/>
                </a:cubicBezTo>
                <a:cubicBezTo>
                  <a:pt x="20" y="89"/>
                  <a:pt x="20" y="89"/>
                  <a:pt x="20" y="89"/>
                </a:cubicBezTo>
                <a:cubicBezTo>
                  <a:pt x="20" y="83"/>
                  <a:pt x="20" y="83"/>
                  <a:pt x="20" y="83"/>
                </a:cubicBezTo>
                <a:cubicBezTo>
                  <a:pt x="7" y="83"/>
                  <a:pt x="7" y="83"/>
                  <a:pt x="7" y="83"/>
                </a:cubicBezTo>
                <a:close/>
                <a:moveTo>
                  <a:pt x="26" y="83"/>
                </a:moveTo>
                <a:cubicBezTo>
                  <a:pt x="26" y="89"/>
                  <a:pt x="26" y="89"/>
                  <a:pt x="26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3"/>
                  <a:pt x="39" y="83"/>
                  <a:pt x="39" y="83"/>
                </a:cubicBezTo>
                <a:lnTo>
                  <a:pt x="26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" name="Freeform 13"/>
          <p:cNvSpPr>
            <a:spLocks noEditPoints="1"/>
          </p:cNvSpPr>
          <p:nvPr/>
        </p:nvSpPr>
        <p:spPr bwMode="auto">
          <a:xfrm>
            <a:off x="8116764" y="5082373"/>
            <a:ext cx="285371" cy="39387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1712644" y="2197988"/>
            <a:ext cx="5797506" cy="4051184"/>
            <a:chOff x="5137585" y="1554442"/>
            <a:chExt cx="6965744" cy="4867527"/>
          </a:xfrm>
        </p:grpSpPr>
        <p:sp>
          <p:nvSpPr>
            <p:cNvPr id="104" name="Rectangle 5"/>
            <p:cNvSpPr/>
            <p:nvPr/>
          </p:nvSpPr>
          <p:spPr>
            <a:xfrm>
              <a:off x="5140918" y="1554442"/>
              <a:ext cx="2424124" cy="574106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Determination</a:t>
              </a:r>
            </a:p>
          </p:txBody>
        </p:sp>
        <p:sp>
          <p:nvSpPr>
            <p:cNvPr id="105" name="Rectangle 6"/>
            <p:cNvSpPr/>
            <p:nvPr/>
          </p:nvSpPr>
          <p:spPr>
            <a:xfrm>
              <a:off x="5140918" y="2128548"/>
              <a:ext cx="3585081" cy="574106"/>
            </a:xfrm>
            <a:prstGeom prst="rect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Competing Competitor</a:t>
              </a:r>
            </a:p>
          </p:txBody>
        </p:sp>
        <p:sp>
          <p:nvSpPr>
            <p:cNvPr id="106" name="Rectangle 8"/>
            <p:cNvSpPr/>
            <p:nvPr/>
          </p:nvSpPr>
          <p:spPr>
            <a:xfrm>
              <a:off x="5137585" y="2708889"/>
              <a:ext cx="3380663" cy="574106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Personal Class Action</a:t>
              </a:r>
            </a:p>
          </p:txBody>
        </p:sp>
        <p:sp>
          <p:nvSpPr>
            <p:cNvPr id="107" name="Rectangle 9"/>
            <p:cNvSpPr/>
            <p:nvPr/>
          </p:nvSpPr>
          <p:spPr>
            <a:xfrm>
              <a:off x="5137585" y="3282995"/>
              <a:ext cx="3166247" cy="574106"/>
            </a:xfrm>
            <a:prstGeom prst="rect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Good Performance</a:t>
              </a:r>
            </a:p>
          </p:txBody>
        </p:sp>
        <p:sp>
          <p:nvSpPr>
            <p:cNvPr id="108" name="Rectangle 10"/>
            <p:cNvSpPr/>
            <p:nvPr/>
          </p:nvSpPr>
          <p:spPr>
            <a:xfrm>
              <a:off x="5140918" y="3855041"/>
              <a:ext cx="3377330" cy="574106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Durability and Energy</a:t>
              </a:r>
            </a:p>
          </p:txBody>
        </p:sp>
        <p:sp>
          <p:nvSpPr>
            <p:cNvPr id="109" name="Rectangle 11"/>
            <p:cNvSpPr/>
            <p:nvPr/>
          </p:nvSpPr>
          <p:spPr>
            <a:xfrm>
              <a:off x="5140918" y="4429147"/>
              <a:ext cx="4323872" cy="574106"/>
            </a:xfrm>
            <a:prstGeom prst="rect">
              <a:avLst/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Advanced Level Clash Action</a:t>
              </a:r>
            </a:p>
          </p:txBody>
        </p:sp>
        <p:sp>
          <p:nvSpPr>
            <p:cNvPr id="110" name="Text Box 10"/>
            <p:cNvSpPr txBox="1">
              <a:spLocks noChangeArrowheads="1"/>
            </p:cNvSpPr>
            <p:nvPr/>
          </p:nvSpPr>
          <p:spPr bwMode="auto">
            <a:xfrm>
              <a:off x="5140918" y="5312581"/>
              <a:ext cx="3377330" cy="110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Third Party</a:t>
              </a:r>
            </a:p>
            <a:p>
              <a:pPr defTabSz="1088232"/>
              <a:endParaRPr lang="en-US" sz="1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1088232"/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eu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tempor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purus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Nunc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a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leo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magna,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consequat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risus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Etiam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faucibus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tortor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8725999" y="5312580"/>
              <a:ext cx="3377330" cy="110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Quite Technology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sit amet consequat risus. Etiam faucibus tortor.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8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7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75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5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450594"/>
              </p:ext>
            </p:extLst>
          </p:nvPr>
        </p:nvGraphicFramePr>
        <p:xfrm>
          <a:off x="1980227" y="2520176"/>
          <a:ext cx="5527105" cy="337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7630887" y="1806091"/>
            <a:ext cx="2598738" cy="22082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330"/>
              </a:lnSpc>
            </a:pPr>
            <a:r>
              <a:rPr lang="en-US" sz="2700" b="1" spc="100" dirty="0">
                <a:solidFill>
                  <a:srgbClr val="71AFA0"/>
                </a:solidFill>
                <a:cs typeface="+mn-ea"/>
                <a:sym typeface="+mn-lt"/>
              </a:rPr>
              <a:t>TRENDING </a:t>
            </a:r>
          </a:p>
          <a:p>
            <a:pPr>
              <a:lnSpc>
                <a:spcPts val="3330"/>
              </a:lnSpc>
            </a:pPr>
            <a:r>
              <a:rPr lang="en-US" sz="2700" b="1" spc="100" dirty="0">
                <a:solidFill>
                  <a:srgbClr val="71AFA0"/>
                </a:solidFill>
                <a:cs typeface="+mn-ea"/>
                <a:sym typeface="+mn-lt"/>
              </a:rPr>
              <a:t>CREATIVE</a:t>
            </a:r>
          </a:p>
          <a:p>
            <a:pPr>
              <a:lnSpc>
                <a:spcPts val="3330"/>
              </a:lnSpc>
            </a:pPr>
            <a:r>
              <a:rPr lang="en-US" sz="2700" b="1" spc="100" dirty="0">
                <a:solidFill>
                  <a:srgbClr val="71AFA0"/>
                </a:solidFill>
                <a:cs typeface="+mn-ea"/>
                <a:sym typeface="+mn-lt"/>
              </a:rPr>
              <a:t>LAYOUTS </a:t>
            </a:r>
          </a:p>
          <a:p>
            <a:pPr>
              <a:lnSpc>
                <a:spcPts val="3330"/>
              </a:lnSpc>
            </a:pPr>
            <a:r>
              <a:rPr lang="en-US" sz="2700" b="1" spc="100" dirty="0">
                <a:solidFill>
                  <a:srgbClr val="71AFA0"/>
                </a:solidFill>
                <a:cs typeface="+mn-ea"/>
                <a:sym typeface="+mn-lt"/>
              </a:rPr>
              <a:t>EASY TO EDIT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30887" y="3819710"/>
            <a:ext cx="2438592" cy="248039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 in acquiring</a:t>
            </a:r>
          </a:p>
          <a:p>
            <a:pPr algn="l">
              <a:lnSpc>
                <a:spcPts val="1325"/>
              </a:lnSpc>
            </a:pPr>
            <a:endParaRPr lang="en-US" sz="85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whereas in saving such as in a bank deposit the risk of loss in nominal value is normally remote. Note that if the currency of a savings account differs from the account holder's home currency</a:t>
            </a:r>
          </a:p>
        </p:txBody>
      </p:sp>
    </p:spTree>
    <p:extLst>
      <p:ext uri="{BB962C8B-B14F-4D97-AF65-F5344CB8AC3E}">
        <p14:creationId xmlns:p14="http://schemas.microsoft.com/office/powerpoint/2010/main" val="8259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c="http://schemas.openxmlformats.org/drawingml/2006/chart"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997723" y="2410050"/>
            <a:ext cx="10432278" cy="3914586"/>
            <a:chOff x="522288" y="1657349"/>
            <a:chExt cx="8220412" cy="3084611"/>
          </a:xfrm>
        </p:grpSpPr>
        <p:grpSp>
          <p:nvGrpSpPr>
            <p:cNvPr id="6" name="Group 74"/>
            <p:cNvGrpSpPr/>
            <p:nvPr/>
          </p:nvGrpSpPr>
          <p:grpSpPr>
            <a:xfrm>
              <a:off x="522288" y="2144180"/>
              <a:ext cx="925512" cy="1951570"/>
              <a:chOff x="522288" y="1680358"/>
              <a:chExt cx="925512" cy="1864274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522288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>
                <a:spLocks/>
              </p:cNvSpPr>
              <p:nvPr/>
            </p:nvSpPr>
            <p:spPr bwMode="auto">
              <a:xfrm>
                <a:off x="983516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75"/>
            <p:cNvGrpSpPr/>
            <p:nvPr/>
          </p:nvGrpSpPr>
          <p:grpSpPr>
            <a:xfrm>
              <a:off x="1447800" y="2888053"/>
              <a:ext cx="925512" cy="1207696"/>
              <a:chOff x="1447800" y="1680358"/>
              <a:chExt cx="925512" cy="1864274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447800" y="1680358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1909028" y="1680358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76"/>
            <p:cNvGrpSpPr/>
            <p:nvPr/>
          </p:nvGrpSpPr>
          <p:grpSpPr>
            <a:xfrm>
              <a:off x="2400986" y="1680358"/>
              <a:ext cx="925512" cy="2415392"/>
              <a:chOff x="2400986" y="1657350"/>
              <a:chExt cx="925512" cy="1864274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400986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862214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7"/>
            <p:cNvGrpSpPr/>
            <p:nvPr/>
          </p:nvGrpSpPr>
          <p:grpSpPr>
            <a:xfrm>
              <a:off x="3326498" y="2341632"/>
              <a:ext cx="925512" cy="1754118"/>
              <a:chOff x="3326498" y="1657350"/>
              <a:chExt cx="925512" cy="1864274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3326498" y="1657350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3787726" y="1657350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78"/>
            <p:cNvGrpSpPr/>
            <p:nvPr/>
          </p:nvGrpSpPr>
          <p:grpSpPr>
            <a:xfrm>
              <a:off x="4252010" y="2637811"/>
              <a:ext cx="925512" cy="1457939"/>
              <a:chOff x="4252010" y="1669891"/>
              <a:chExt cx="925512" cy="1864274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4252010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4713238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79"/>
            <p:cNvGrpSpPr/>
            <p:nvPr/>
          </p:nvGrpSpPr>
          <p:grpSpPr>
            <a:xfrm>
              <a:off x="5177522" y="1946727"/>
              <a:ext cx="925512" cy="2149023"/>
              <a:chOff x="5177522" y="1669891"/>
              <a:chExt cx="925512" cy="1864274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5177522" y="1669891"/>
                <a:ext cx="464284" cy="1864274"/>
              </a:xfrm>
              <a:custGeom>
                <a:avLst/>
                <a:gdLst>
                  <a:gd name="T0" fmla="*/ 152 w 152"/>
                  <a:gd name="T1" fmla="*/ 674 h 674"/>
                  <a:gd name="T2" fmla="*/ 151 w 152"/>
                  <a:gd name="T3" fmla="*/ 0 h 674"/>
                  <a:gd name="T4" fmla="*/ 0 w 152"/>
                  <a:gd name="T5" fmla="*/ 672 h 674"/>
                  <a:gd name="T6" fmla="*/ 152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152" y="674"/>
                    </a:moveTo>
                    <a:lnTo>
                      <a:pt x="151" y="0"/>
                    </a:lnTo>
                    <a:lnTo>
                      <a:pt x="0" y="672"/>
                    </a:lnTo>
                    <a:lnTo>
                      <a:pt x="152" y="674"/>
                    </a:ln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5638750" y="1669891"/>
                <a:ext cx="464284" cy="1864274"/>
              </a:xfrm>
              <a:custGeom>
                <a:avLst/>
                <a:gdLst>
                  <a:gd name="T0" fmla="*/ 0 w 152"/>
                  <a:gd name="T1" fmla="*/ 674 h 674"/>
                  <a:gd name="T2" fmla="*/ 0 w 152"/>
                  <a:gd name="T3" fmla="*/ 0 h 674"/>
                  <a:gd name="T4" fmla="*/ 152 w 152"/>
                  <a:gd name="T5" fmla="*/ 674 h 674"/>
                  <a:gd name="T6" fmla="*/ 0 w 152"/>
                  <a:gd name="T7" fmla="*/ 674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674">
                    <a:moveTo>
                      <a:pt x="0" y="674"/>
                    </a:moveTo>
                    <a:lnTo>
                      <a:pt x="0" y="0"/>
                    </a:lnTo>
                    <a:lnTo>
                      <a:pt x="152" y="674"/>
                    </a:lnTo>
                    <a:lnTo>
                      <a:pt x="0" y="674"/>
                    </a:ln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" name="Straight Connector 80"/>
            <p:cNvCxnSpPr/>
            <p:nvPr/>
          </p:nvCxnSpPr>
          <p:spPr>
            <a:xfrm>
              <a:off x="6324600" y="1657350"/>
              <a:ext cx="0" cy="304800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22288" y="4366052"/>
              <a:ext cx="925512" cy="20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Fix Cost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446272" y="4366052"/>
              <a:ext cx="925512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Property</a:t>
              </a:r>
            </a:p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402514" y="4366052"/>
              <a:ext cx="925512" cy="20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Interest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328026" y="4366052"/>
              <a:ext cx="925512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Another</a:t>
              </a:r>
            </a:p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Cost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252010" y="4366052"/>
              <a:ext cx="925512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Labor </a:t>
              </a:r>
            </a:p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Payment</a:t>
              </a:r>
              <a:endParaRPr 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5175994" y="4366052"/>
              <a:ext cx="925512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Tax</a:t>
              </a:r>
            </a:p>
            <a:p>
              <a:pPr algn="ctr" defTabSz="1088232"/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Expense</a:t>
              </a:r>
              <a:endParaRPr lang="en-US"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Straight Connector 88"/>
            <p:cNvCxnSpPr/>
            <p:nvPr/>
          </p:nvCxnSpPr>
          <p:spPr>
            <a:xfrm>
              <a:off x="522288" y="4248150"/>
              <a:ext cx="5579218" cy="132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557418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482929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/>
                  </a:solidFill>
                  <a:cs typeface="+mn-ea"/>
                  <a:sym typeface="+mn-lt"/>
                </a:rPr>
                <a:t>67%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408443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333955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/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604231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>
                  <a:solidFill>
                    <a:schemeClr val="bg1"/>
                  </a:solidFill>
                  <a:cs typeface="+mn-ea"/>
                  <a:sym typeface="+mn-lt"/>
                </a:rPr>
                <a:t>39%</a:t>
              </a: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78721" y="3604052"/>
              <a:ext cx="609588" cy="37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2800" spc="-150" dirty="0">
                  <a:solidFill>
                    <a:schemeClr val="bg1"/>
                  </a:solidFill>
                  <a:cs typeface="+mn-ea"/>
                  <a:sym typeface="+mn-lt"/>
                </a:rPr>
                <a:t>79%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6555180" y="1657349"/>
              <a:ext cx="2187520" cy="885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400" i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</a:t>
              </a:r>
            </a:p>
            <a:p>
              <a:pPr defTabSz="1088232"/>
              <a:r>
                <a:rPr lang="en-US" sz="1400" i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Nunc a leo magna, sit amet consequat risus. Etiam faucibus tortor a ipsum vehicula sed hendrerit eros suscipit. 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6553201" y="2952750"/>
              <a:ext cx="2189499" cy="141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Special Condition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sit amet consequat risus. Etiam faucibus tortor a ipsum vehicula sed hendrerit eros suscipit. Mauris quam dolor, cursus at porta et, luctus eget purus. Nunc tempor luctus interdum. Duis libero leo, consequat ut accumsan eu.</a:t>
              </a:r>
              <a:endPara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3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210">
            <a:off x="6928941" y="1001644"/>
            <a:ext cx="2880068" cy="256335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30318" y="392440"/>
            <a:ext cx="1617582" cy="834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9000" b="0" kern="1200">
                <a:solidFill>
                  <a:schemeClr val="accent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3600" dirty="0">
                <a:solidFill>
                  <a:srgbClr val="71AFA0"/>
                </a:solidFill>
                <a:latin typeface="+mn-lt"/>
                <a:ea typeface="+mn-ea"/>
                <a:cs typeface="+mn-ea"/>
                <a:sym typeface="+mn-lt"/>
              </a:rPr>
              <a:t>L</a:t>
            </a:r>
            <a:r>
              <a:rPr lang="en-US" altLang="zh-CN" sz="3600" dirty="0">
                <a:solidFill>
                  <a:srgbClr val="EA9696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r>
              <a:rPr lang="en-US" altLang="zh-CN" sz="3600" dirty="0">
                <a:solidFill>
                  <a:srgbClr val="71AFA0"/>
                </a:solidFill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lang="en-US" altLang="zh-CN" sz="3600" dirty="0">
                <a:solidFill>
                  <a:srgbClr val="EA9696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id-ID" sz="3600" dirty="0">
              <a:solidFill>
                <a:srgbClr val="EA969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9142258" y="5824768"/>
            <a:ext cx="289356" cy="29057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7E32C3E-84D1-4E89-BCAF-6A40EEF19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684" y="5788087"/>
            <a:ext cx="2845218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0" dirty="0">
                <a:solidFill>
                  <a:srgbClr val="EA9696"/>
                </a:solidFill>
                <a:cs typeface="+mn-ea"/>
                <a:sym typeface="+mn-lt"/>
              </a:rPr>
              <a:t>speech:</a:t>
            </a:r>
            <a:r>
              <a:rPr lang="en-US" altLang="zh-CN" sz="1800" b="0" dirty="0">
                <a:solidFill>
                  <a:srgbClr val="71AFA0"/>
                </a:solidFill>
                <a:cs typeface="+mn-ea"/>
                <a:sym typeface="+mn-lt"/>
              </a:rPr>
              <a:t>jpppt.com</a:t>
            </a:r>
            <a:endParaRPr lang="zh-CN" altLang="en-US" sz="1800" b="0" dirty="0">
              <a:solidFill>
                <a:srgbClr val="71AFA0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AB765C1-360E-4508-8A8F-45DF99B27E4A}"/>
              </a:ext>
            </a:extLst>
          </p:cNvPr>
          <p:cNvSpPr txBox="1"/>
          <p:nvPr/>
        </p:nvSpPr>
        <p:spPr>
          <a:xfrm>
            <a:off x="3403079" y="2827607"/>
            <a:ext cx="4965896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altLang="zh-CN" sz="7200" dirty="0">
                <a:solidFill>
                  <a:srgbClr val="71AFA0"/>
                </a:solidFill>
                <a:cs typeface="+mn-ea"/>
              </a:rPr>
              <a:t>Thank </a:t>
            </a:r>
            <a:r>
              <a:rPr lang="en-US" altLang="zh-CN" sz="7200" dirty="0">
                <a:solidFill>
                  <a:srgbClr val="EA9696"/>
                </a:solidFill>
                <a:cs typeface="+mn-ea"/>
              </a:rPr>
              <a:t>you!</a:t>
            </a:r>
            <a:endParaRPr lang="zh-CN" altLang="en-US" sz="7200" dirty="0">
              <a:solidFill>
                <a:srgbClr val="EA9696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:a16="http://schemas.microsoft.com/office/drawing/2014/main" xmlns:a14="http://schemas.microsoft.com/office/drawing/2010/main"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 p14:presetBounceEnd="3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 animBg="1"/>
          <p:bldP spid="19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2259013" y="306169"/>
            <a:ext cx="2185988" cy="2066756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84963" y="4389525"/>
            <a:ext cx="4037234" cy="1532733"/>
            <a:chOff x="785340" y="3242503"/>
            <a:chExt cx="3327738" cy="1263373"/>
          </a:xfrm>
        </p:grpSpPr>
        <p:sp>
          <p:nvSpPr>
            <p:cNvPr id="17" name="文本框 10"/>
            <p:cNvSpPr txBox="1"/>
            <p:nvPr/>
          </p:nvSpPr>
          <p:spPr>
            <a:xfrm>
              <a:off x="831205" y="4176081"/>
              <a:ext cx="2396722" cy="329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cap="all" dirty="0">
                  <a:solidFill>
                    <a:srgbClr val="71AFA0"/>
                  </a:solidFill>
                  <a:cs typeface="+mn-ea"/>
                  <a:sym typeface="+mn-lt"/>
                </a:rPr>
                <a:t>THE Scenery DESIGN</a:t>
              </a:r>
              <a:endParaRPr lang="zh-CN" altLang="en-US" sz="2000" cap="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785340" y="3242503"/>
              <a:ext cx="2435410" cy="76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71AFA0"/>
                  </a:solidFill>
                  <a:cs typeface="+mn-ea"/>
                  <a:sym typeface="+mn-lt"/>
                </a:rPr>
                <a:t>Title description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71AF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25150" y="2196790"/>
            <a:ext cx="4999502" cy="3700365"/>
            <a:chOff x="6408665" y="1809469"/>
            <a:chExt cx="2672855" cy="3206062"/>
          </a:xfrm>
        </p:grpSpPr>
        <p:sp>
          <p:nvSpPr>
            <p:cNvPr id="6" name="矩形 5"/>
            <p:cNvSpPr/>
            <p:nvPr/>
          </p:nvSpPr>
          <p:spPr>
            <a:xfrm>
              <a:off x="6408665" y="1809469"/>
              <a:ext cx="2672855" cy="215886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kumimoji="1"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408665" y="3965646"/>
              <a:ext cx="2672855" cy="33622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" name="文本框 4"/>
            <p:cNvSpPr txBox="1"/>
            <p:nvPr/>
          </p:nvSpPr>
          <p:spPr>
            <a:xfrm>
              <a:off x="6714937" y="3944803"/>
              <a:ext cx="1942228" cy="298483"/>
            </a:xfrm>
            <a:prstGeom prst="rect">
              <a:avLst/>
            </a:prstGeom>
            <a:noFill/>
          </p:spPr>
          <p:txBody>
            <a:bodyPr wrap="square" lIns="91424" tIns="45712" rIns="91424" bIns="45712" rtlCol="0">
              <a:spAutoFit/>
            </a:bodyPr>
            <a:lstStyle/>
            <a:p>
              <a:pPr algn="ctr" defTabSz="457106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513954" y="4470046"/>
              <a:ext cx="2499891" cy="545485"/>
              <a:chOff x="1865754" y="4700356"/>
              <a:chExt cx="2499891" cy="545485"/>
            </a:xfrm>
          </p:grpSpPr>
          <p:sp>
            <p:nvSpPr>
              <p:cNvPr id="10" name="PA_KSO_Shape"/>
              <p:cNvSpPr/>
              <p:nvPr>
                <p:custDataLst>
                  <p:tags r:id="rId1"/>
                </p:custDataLst>
              </p:nvPr>
            </p:nvSpPr>
            <p:spPr>
              <a:xfrm>
                <a:off x="1865754" y="4726065"/>
                <a:ext cx="285272" cy="473819"/>
              </a:xfrm>
              <a:custGeom>
                <a:avLst/>
                <a:gdLst>
                  <a:gd name="connsiteX0" fmla="*/ 422617 w 720080"/>
                  <a:gd name="connsiteY0" fmla="*/ 167125 h 720080"/>
                  <a:gd name="connsiteX1" fmla="*/ 392320 w 720080"/>
                  <a:gd name="connsiteY1" fmla="*/ 179675 h 720080"/>
                  <a:gd name="connsiteX2" fmla="*/ 392320 w 720080"/>
                  <a:gd name="connsiteY2" fmla="*/ 240270 h 720080"/>
                  <a:gd name="connsiteX3" fmla="*/ 470117 w 720080"/>
                  <a:gd name="connsiteY3" fmla="*/ 318067 h 720080"/>
                  <a:gd name="connsiteX4" fmla="*/ 151276 w 720080"/>
                  <a:gd name="connsiteY4" fmla="*/ 318067 h 720080"/>
                  <a:gd name="connsiteX5" fmla="*/ 108429 w 720080"/>
                  <a:gd name="connsiteY5" fmla="*/ 360915 h 720080"/>
                  <a:gd name="connsiteX6" fmla="*/ 151276 w 720080"/>
                  <a:gd name="connsiteY6" fmla="*/ 403762 h 720080"/>
                  <a:gd name="connsiteX7" fmla="*/ 467182 w 720080"/>
                  <a:gd name="connsiteY7" fmla="*/ 403762 h 720080"/>
                  <a:gd name="connsiteX8" fmla="*/ 391132 w 720080"/>
                  <a:gd name="connsiteY8" fmla="*/ 479811 h 720080"/>
                  <a:gd name="connsiteX9" fmla="*/ 391132 w 720080"/>
                  <a:gd name="connsiteY9" fmla="*/ 540406 h 720080"/>
                  <a:gd name="connsiteX10" fmla="*/ 451727 w 720080"/>
                  <a:gd name="connsiteY10" fmla="*/ 540406 h 720080"/>
                  <a:gd name="connsiteX11" fmla="*/ 597086 w 720080"/>
                  <a:gd name="connsiteY11" fmla="*/ 395048 h 720080"/>
                  <a:gd name="connsiteX12" fmla="*/ 603450 w 720080"/>
                  <a:gd name="connsiteY12" fmla="*/ 388459 h 720080"/>
                  <a:gd name="connsiteX13" fmla="*/ 605656 w 720080"/>
                  <a:gd name="connsiteY13" fmla="*/ 385654 h 720080"/>
                  <a:gd name="connsiteX14" fmla="*/ 607314 w 720080"/>
                  <a:gd name="connsiteY14" fmla="*/ 381802 h 720080"/>
                  <a:gd name="connsiteX15" fmla="*/ 611651 w 720080"/>
                  <a:gd name="connsiteY15" fmla="*/ 359975 h 720080"/>
                  <a:gd name="connsiteX16" fmla="*/ 607314 w 720080"/>
                  <a:gd name="connsiteY16" fmla="*/ 338148 h 720080"/>
                  <a:gd name="connsiteX17" fmla="*/ 604581 w 720080"/>
                  <a:gd name="connsiteY17" fmla="*/ 333055 h 720080"/>
                  <a:gd name="connsiteX18" fmla="*/ 603896 w 720080"/>
                  <a:gd name="connsiteY18" fmla="*/ 331821 h 720080"/>
                  <a:gd name="connsiteX19" fmla="*/ 598273 w 720080"/>
                  <a:gd name="connsiteY19" fmla="*/ 325033 h 720080"/>
                  <a:gd name="connsiteX20" fmla="*/ 452915 w 720080"/>
                  <a:gd name="connsiteY20" fmla="*/ 179675 h 720080"/>
                  <a:gd name="connsiteX21" fmla="*/ 422617 w 720080"/>
                  <a:gd name="connsiteY21" fmla="*/ 167125 h 720080"/>
                  <a:gd name="connsiteX22" fmla="*/ 360040 w 720080"/>
                  <a:gd name="connsiteY22" fmla="*/ 0 h 720080"/>
                  <a:gd name="connsiteX23" fmla="*/ 720080 w 720080"/>
                  <a:gd name="connsiteY23" fmla="*/ 360040 h 720080"/>
                  <a:gd name="connsiteX24" fmla="*/ 360040 w 720080"/>
                  <a:gd name="connsiteY24" fmla="*/ 720080 h 720080"/>
                  <a:gd name="connsiteX25" fmla="*/ 0 w 720080"/>
                  <a:gd name="connsiteY25" fmla="*/ 360040 h 720080"/>
                  <a:gd name="connsiteX26" fmla="*/ 360040 w 720080"/>
                  <a:gd name="connsiteY26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080" h="720080">
                    <a:moveTo>
                      <a:pt x="422617" y="167125"/>
                    </a:moveTo>
                    <a:cubicBezTo>
                      <a:pt x="411652" y="167125"/>
                      <a:pt x="400686" y="171308"/>
                      <a:pt x="392320" y="179675"/>
                    </a:cubicBezTo>
                    <a:cubicBezTo>
                      <a:pt x="375587" y="196408"/>
                      <a:pt x="375587" y="223537"/>
                      <a:pt x="392320" y="240270"/>
                    </a:cubicBezTo>
                    <a:lnTo>
                      <a:pt x="470117" y="318067"/>
                    </a:lnTo>
                    <a:lnTo>
                      <a:pt x="151276" y="318067"/>
                    </a:lnTo>
                    <a:cubicBezTo>
                      <a:pt x="127612" y="318067"/>
                      <a:pt x="108429" y="337251"/>
                      <a:pt x="108429" y="360915"/>
                    </a:cubicBezTo>
                    <a:cubicBezTo>
                      <a:pt x="108429" y="384578"/>
                      <a:pt x="127612" y="403762"/>
                      <a:pt x="151276" y="403762"/>
                    </a:cubicBezTo>
                    <a:lnTo>
                      <a:pt x="467182" y="403762"/>
                    </a:lnTo>
                    <a:lnTo>
                      <a:pt x="391132" y="479811"/>
                    </a:lnTo>
                    <a:cubicBezTo>
                      <a:pt x="374399" y="496544"/>
                      <a:pt x="374399" y="523674"/>
                      <a:pt x="391132" y="540406"/>
                    </a:cubicBezTo>
                    <a:cubicBezTo>
                      <a:pt x="407865" y="557139"/>
                      <a:pt x="434994" y="557139"/>
                      <a:pt x="451727" y="540406"/>
                    </a:cubicBezTo>
                    <a:lnTo>
                      <a:pt x="597086" y="395048"/>
                    </a:lnTo>
                    <a:cubicBezTo>
                      <a:pt x="599177" y="392957"/>
                      <a:pt x="601484" y="390703"/>
                      <a:pt x="603450" y="388459"/>
                    </a:cubicBezTo>
                    <a:lnTo>
                      <a:pt x="605656" y="385654"/>
                    </a:lnTo>
                    <a:lnTo>
                      <a:pt x="607314" y="381802"/>
                    </a:lnTo>
                    <a:cubicBezTo>
                      <a:pt x="610052" y="375572"/>
                      <a:pt x="611651" y="368060"/>
                      <a:pt x="611651" y="359975"/>
                    </a:cubicBezTo>
                    <a:cubicBezTo>
                      <a:pt x="611651" y="351890"/>
                      <a:pt x="610052" y="344378"/>
                      <a:pt x="607314" y="338148"/>
                    </a:cubicBezTo>
                    <a:lnTo>
                      <a:pt x="604581" y="333055"/>
                    </a:lnTo>
                    <a:lnTo>
                      <a:pt x="603896" y="331821"/>
                    </a:lnTo>
                    <a:cubicBezTo>
                      <a:pt x="602248" y="329405"/>
                      <a:pt x="600365" y="327125"/>
                      <a:pt x="598273" y="325033"/>
                    </a:cubicBezTo>
                    <a:lnTo>
                      <a:pt x="452915" y="179675"/>
                    </a:lnTo>
                    <a:cubicBezTo>
                      <a:pt x="444548" y="171308"/>
                      <a:pt x="433583" y="167125"/>
                      <a:pt x="422617" y="167125"/>
                    </a:cubicBezTo>
                    <a:close/>
                    <a:moveTo>
                      <a:pt x="360040" y="0"/>
                    </a:moveTo>
                    <a:cubicBezTo>
                      <a:pt x="558885" y="0"/>
                      <a:pt x="720080" y="161195"/>
                      <a:pt x="720080" y="360040"/>
                    </a:cubicBezTo>
                    <a:cubicBezTo>
                      <a:pt x="720080" y="558885"/>
                      <a:pt x="558885" y="720080"/>
                      <a:pt x="360040" y="720080"/>
                    </a:cubicBezTo>
                    <a:cubicBezTo>
                      <a:pt x="161195" y="720080"/>
                      <a:pt x="0" y="558885"/>
                      <a:pt x="0" y="360040"/>
                    </a:cubicBezTo>
                    <a:cubicBezTo>
                      <a:pt x="0" y="161195"/>
                      <a:pt x="161195" y="0"/>
                      <a:pt x="360040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2" name="出品 2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72026" y="4700356"/>
                <a:ext cx="679776" cy="29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KEYWORD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品 1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172026" y="4971733"/>
                <a:ext cx="2193619" cy="27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Enter a simple text overview here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37067" y="2298331"/>
            <a:ext cx="4869910" cy="3613121"/>
            <a:chOff x="5627591" y="1896342"/>
            <a:chExt cx="5559244" cy="3686194"/>
          </a:xfrm>
        </p:grpSpPr>
        <p:sp>
          <p:nvSpPr>
            <p:cNvPr id="15" name="矩形 14"/>
            <p:cNvSpPr/>
            <p:nvPr/>
          </p:nvSpPr>
          <p:spPr>
            <a:xfrm>
              <a:off x="5701891" y="3339176"/>
              <a:ext cx="5471208" cy="853619"/>
            </a:xfrm>
            <a:prstGeom prst="rect">
              <a:avLst/>
            </a:prstGeom>
            <a:solidFill>
              <a:srgbClr val="71AFA0"/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4"/>
            <p:cNvSpPr txBox="1"/>
            <p:nvPr/>
          </p:nvSpPr>
          <p:spPr>
            <a:xfrm>
              <a:off x="5627591" y="1896342"/>
              <a:ext cx="5429393" cy="847801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/>
              <a:r>
                <a:rPr kumimoji="1" lang="en-US" altLang="zh-CN" sz="2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YOUR TITLE</a:t>
              </a:r>
            </a:p>
            <a:p>
              <a:pPr defTabSz="457189"/>
              <a:r>
                <a:rPr kumimoji="1" lang="zh-CN" altLang="en-US" sz="2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a subtitle</a:t>
              </a: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5641327" y="4532531"/>
              <a:ext cx="5545508" cy="105000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text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457189">
                <a:lnSpc>
                  <a:spcPct val="130000"/>
                </a:lnSpc>
              </a:pP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457189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Title numbers, etc. can be changed by clicking and re-entering, and the top Start panel can modify fonts, font sizes, colors, leadings, and so on.</a:t>
              </a:r>
            </a:p>
          </p:txBody>
        </p:sp>
        <p:sp>
          <p:nvSpPr>
            <p:cNvPr id="18" name="文本框 6"/>
            <p:cNvSpPr txBox="1"/>
            <p:nvPr/>
          </p:nvSpPr>
          <p:spPr>
            <a:xfrm>
              <a:off x="5781657" y="3479944"/>
              <a:ext cx="5275326" cy="52078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>
                <a:lnSpc>
                  <a:spcPct val="130000"/>
                </a:lnSpc>
              </a:pPr>
              <a:r>
                <a:rPr lang="zh-CN" alt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Title numbers, etc. can be changed by clicking and re-entering. The suggested body</a:t>
              </a:r>
              <a:r>
                <a:rPr lang="en-US" altLang="zh-CN" sz="1100" b="1" dirty="0">
                  <a:solidFill>
                    <a:srgbClr val="FFFFFF"/>
                  </a:solidFill>
                  <a:cs typeface="+mn-ea"/>
                  <a:sym typeface="+mn-lt"/>
                </a:rPr>
                <a:t>12</a:t>
              </a:r>
              <a:r>
                <a:rPr lang="zh-CN" alt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The word,</a:t>
              </a:r>
              <a:r>
                <a:rPr lang="en-US" altLang="zh-CN" sz="1100" b="1" dirty="0">
                  <a:solidFill>
                    <a:srgbClr val="FFFFFF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100" b="1" dirty="0">
                  <a:solidFill>
                    <a:srgbClr val="FFFFFF"/>
                  </a:solidFill>
                  <a:cs typeface="+mn-ea"/>
                  <a:sym typeface="+mn-lt"/>
                </a:rPr>
                <a:t>Double word spacing.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68918" y="2035710"/>
            <a:ext cx="3655152" cy="4197132"/>
            <a:chOff x="6833809" y="2171164"/>
            <a:chExt cx="3525841" cy="4048649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883817" y="2690277"/>
              <a:ext cx="1606550" cy="1587500"/>
            </a:xfrm>
            <a:custGeom>
              <a:avLst/>
              <a:gdLst>
                <a:gd name="T0" fmla="*/ 0 w 1012"/>
                <a:gd name="T1" fmla="*/ 1000 h 1000"/>
                <a:gd name="T2" fmla="*/ 1012 w 1012"/>
                <a:gd name="T3" fmla="*/ 1000 h 1000"/>
                <a:gd name="T4" fmla="*/ 1012 w 1012"/>
                <a:gd name="T5" fmla="*/ 262 h 1000"/>
                <a:gd name="T6" fmla="*/ 504 w 1012"/>
                <a:gd name="T7" fmla="*/ 0 h 1000"/>
                <a:gd name="T8" fmla="*/ 0 w 1012"/>
                <a:gd name="T9" fmla="*/ 262 h 1000"/>
                <a:gd name="T10" fmla="*/ 0 w 1012"/>
                <a:gd name="T11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1000">
                  <a:moveTo>
                    <a:pt x="0" y="1000"/>
                  </a:moveTo>
                  <a:lnTo>
                    <a:pt x="1012" y="1000"/>
                  </a:lnTo>
                  <a:lnTo>
                    <a:pt x="1012" y="262"/>
                  </a:lnTo>
                  <a:lnTo>
                    <a:pt x="504" y="0"/>
                  </a:lnTo>
                  <a:lnTo>
                    <a:pt x="0" y="26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71AF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883817" y="4558764"/>
              <a:ext cx="1606550" cy="1000125"/>
            </a:xfrm>
            <a:custGeom>
              <a:avLst/>
              <a:gdLst>
                <a:gd name="T0" fmla="*/ 0 w 1012"/>
                <a:gd name="T1" fmla="*/ 0 h 630"/>
                <a:gd name="T2" fmla="*/ 1012 w 1012"/>
                <a:gd name="T3" fmla="*/ 0 h 630"/>
                <a:gd name="T4" fmla="*/ 1012 w 1012"/>
                <a:gd name="T5" fmla="*/ 371 h 630"/>
                <a:gd name="T6" fmla="*/ 504 w 1012"/>
                <a:gd name="T7" fmla="*/ 630 h 630"/>
                <a:gd name="T8" fmla="*/ 0 w 1012"/>
                <a:gd name="T9" fmla="*/ 371 h 630"/>
                <a:gd name="T10" fmla="*/ 0 w 1012"/>
                <a:gd name="T11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630">
                  <a:moveTo>
                    <a:pt x="0" y="0"/>
                  </a:moveTo>
                  <a:lnTo>
                    <a:pt x="1012" y="0"/>
                  </a:lnTo>
                  <a:lnTo>
                    <a:pt x="1012" y="371"/>
                  </a:lnTo>
                  <a:lnTo>
                    <a:pt x="504" y="630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AF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706267" y="2171164"/>
              <a:ext cx="1600200" cy="2106613"/>
            </a:xfrm>
            <a:custGeom>
              <a:avLst/>
              <a:gdLst>
                <a:gd name="T0" fmla="*/ 0 w 1008"/>
                <a:gd name="T1" fmla="*/ 1327 h 1327"/>
                <a:gd name="T2" fmla="*/ 1008 w 1008"/>
                <a:gd name="T3" fmla="*/ 1327 h 1327"/>
                <a:gd name="T4" fmla="*/ 1008 w 1008"/>
                <a:gd name="T5" fmla="*/ 262 h 1327"/>
                <a:gd name="T6" fmla="*/ 504 w 1008"/>
                <a:gd name="T7" fmla="*/ 0 h 1327"/>
                <a:gd name="T8" fmla="*/ 0 w 1008"/>
                <a:gd name="T9" fmla="*/ 262 h 1327"/>
                <a:gd name="T10" fmla="*/ 0 w 1008"/>
                <a:gd name="T11" fmla="*/ 1327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1327">
                  <a:moveTo>
                    <a:pt x="0" y="1327"/>
                  </a:moveTo>
                  <a:lnTo>
                    <a:pt x="1008" y="1327"/>
                  </a:lnTo>
                  <a:lnTo>
                    <a:pt x="1008" y="262"/>
                  </a:lnTo>
                  <a:lnTo>
                    <a:pt x="504" y="0"/>
                  </a:lnTo>
                  <a:lnTo>
                    <a:pt x="0" y="262"/>
                  </a:lnTo>
                  <a:lnTo>
                    <a:pt x="0" y="1327"/>
                  </a:lnTo>
                  <a:close/>
                </a:path>
              </a:pathLst>
            </a:custGeom>
            <a:solidFill>
              <a:srgbClr val="EA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706267" y="4558764"/>
              <a:ext cx="1600200" cy="685800"/>
            </a:xfrm>
            <a:custGeom>
              <a:avLst/>
              <a:gdLst>
                <a:gd name="T0" fmla="*/ 0 w 1008"/>
                <a:gd name="T1" fmla="*/ 0 h 432"/>
                <a:gd name="T2" fmla="*/ 1008 w 1008"/>
                <a:gd name="T3" fmla="*/ 0 h 432"/>
                <a:gd name="T4" fmla="*/ 1008 w 1008"/>
                <a:gd name="T5" fmla="*/ 170 h 432"/>
                <a:gd name="T6" fmla="*/ 504 w 1008"/>
                <a:gd name="T7" fmla="*/ 432 h 432"/>
                <a:gd name="T8" fmla="*/ 0 w 1008"/>
                <a:gd name="T9" fmla="*/ 170 h 432"/>
                <a:gd name="T10" fmla="*/ 0 w 1008"/>
                <a:gd name="T1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432">
                  <a:moveTo>
                    <a:pt x="0" y="0"/>
                  </a:moveTo>
                  <a:lnTo>
                    <a:pt x="1008" y="0"/>
                  </a:lnTo>
                  <a:lnTo>
                    <a:pt x="1008" y="170"/>
                  </a:lnTo>
                  <a:lnTo>
                    <a:pt x="504" y="432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969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28267" y="4369852"/>
              <a:ext cx="3405188" cy="920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2" name="文本框 14"/>
            <p:cNvSpPr txBox="1"/>
            <p:nvPr/>
          </p:nvSpPr>
          <p:spPr>
            <a:xfrm>
              <a:off x="6833809" y="3626684"/>
              <a:ext cx="1706566" cy="56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48%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8653084" y="3626684"/>
              <a:ext cx="1706566" cy="56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65%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6"/>
            <p:cNvSpPr txBox="1"/>
            <p:nvPr/>
          </p:nvSpPr>
          <p:spPr>
            <a:xfrm>
              <a:off x="6833809" y="5655726"/>
              <a:ext cx="1706566" cy="56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27%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7"/>
            <p:cNvSpPr txBox="1"/>
            <p:nvPr/>
          </p:nvSpPr>
          <p:spPr>
            <a:xfrm>
              <a:off x="8653084" y="5655726"/>
              <a:ext cx="1706566" cy="56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12%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6056661" y="2230360"/>
            <a:ext cx="1746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Promotion</a:t>
            </a:r>
          </a:p>
        </p:txBody>
      </p:sp>
      <p:sp>
        <p:nvSpPr>
          <p:cNvPr id="17" name="Rectangle 23"/>
          <p:cNvSpPr/>
          <p:nvPr/>
        </p:nvSpPr>
        <p:spPr>
          <a:xfrm>
            <a:off x="6056661" y="2566910"/>
            <a:ext cx="4943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6056661" y="3222547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idea</a:t>
            </a:r>
          </a:p>
        </p:txBody>
      </p:sp>
      <p:sp>
        <p:nvSpPr>
          <p:cNvPr id="19" name="Rectangle 43"/>
          <p:cNvSpPr/>
          <p:nvPr/>
        </p:nvSpPr>
        <p:spPr>
          <a:xfrm>
            <a:off x="6056661" y="3557510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6056661" y="4251247"/>
            <a:ext cx="109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media</a:t>
            </a:r>
          </a:p>
        </p:txBody>
      </p:sp>
      <p:sp>
        <p:nvSpPr>
          <p:cNvPr id="21" name="Rectangle 45"/>
          <p:cNvSpPr/>
          <p:nvPr/>
        </p:nvSpPr>
        <p:spPr>
          <a:xfrm>
            <a:off x="6056661" y="4586210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056661" y="5298997"/>
            <a:ext cx="2476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communication</a:t>
            </a:r>
          </a:p>
        </p:txBody>
      </p:sp>
      <p:sp>
        <p:nvSpPr>
          <p:cNvPr id="23" name="Rectangle 47"/>
          <p:cNvSpPr/>
          <p:nvPr/>
        </p:nvSpPr>
        <p:spPr>
          <a:xfrm>
            <a:off x="6056661" y="5633960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fermentum..</a:t>
            </a:r>
          </a:p>
        </p:txBody>
      </p:sp>
      <p:cxnSp>
        <p:nvCxnSpPr>
          <p:cNvPr id="24" name="Straight Connector 16"/>
          <p:cNvCxnSpPr/>
          <p:nvPr/>
        </p:nvCxnSpPr>
        <p:spPr>
          <a:xfrm>
            <a:off x="5712174" y="2166860"/>
            <a:ext cx="0" cy="3919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20"/>
          <p:cNvSpPr txBox="1"/>
          <p:nvPr/>
        </p:nvSpPr>
        <p:spPr>
          <a:xfrm>
            <a:off x="1868714" y="1799549"/>
            <a:ext cx="472085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FOR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SOLUTIONS</a:t>
            </a:r>
          </a:p>
          <a:p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laborum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rumes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fugats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untras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Etharums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quidem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rerum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facilis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nemis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fugats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vitaes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nemo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minima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rerums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unsers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sadips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perspiciatis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unde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omnis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iste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natus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error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voluptatem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accusantium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doloremque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laudantium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totam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rem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aperiam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6" name="Oval 36"/>
          <p:cNvSpPr/>
          <p:nvPr/>
        </p:nvSpPr>
        <p:spPr>
          <a:xfrm>
            <a:off x="1975871" y="3294522"/>
            <a:ext cx="392048" cy="392048"/>
          </a:xfrm>
          <a:prstGeom prst="ellipse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7" name="Oval 37"/>
          <p:cNvSpPr/>
          <p:nvPr/>
        </p:nvSpPr>
        <p:spPr>
          <a:xfrm>
            <a:off x="1975871" y="4145714"/>
            <a:ext cx="392048" cy="392048"/>
          </a:xfrm>
          <a:prstGeom prst="ellipse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" name="Oval 38"/>
          <p:cNvSpPr/>
          <p:nvPr/>
        </p:nvSpPr>
        <p:spPr>
          <a:xfrm>
            <a:off x="1975871" y="4996905"/>
            <a:ext cx="392048" cy="392048"/>
          </a:xfrm>
          <a:prstGeom prst="ellipse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2520413" y="3213547"/>
            <a:ext cx="3031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PERFORMANCE NAME</a:t>
            </a:r>
          </a:p>
          <a:p>
            <a:r>
              <a: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Lid est laborum dolo rumes fugats untras. Etharums ser quidem rerum facilis</a:t>
            </a:r>
          </a:p>
        </p:txBody>
      </p:sp>
      <p:sp>
        <p:nvSpPr>
          <p:cNvPr id="10" name="TextBox 25"/>
          <p:cNvSpPr txBox="1"/>
          <p:nvPr/>
        </p:nvSpPr>
        <p:spPr>
          <a:xfrm>
            <a:off x="2515492" y="4065140"/>
            <a:ext cx="3031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PERFORMANCE NAME</a:t>
            </a:r>
          </a:p>
          <a:p>
            <a:r>
              <a: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Lid est laborum dolo rumes fugats untras. Etharums ser quidem rerum facilis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2515492" y="4915930"/>
            <a:ext cx="3031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PERFORMANCE NAME</a:t>
            </a:r>
          </a:p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Lid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est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laborum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rumes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fugats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untras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Etharums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quidem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rerum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facilis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Oval 38"/>
          <p:cNvSpPr/>
          <p:nvPr/>
        </p:nvSpPr>
        <p:spPr>
          <a:xfrm>
            <a:off x="1975871" y="5810739"/>
            <a:ext cx="392048" cy="392048"/>
          </a:xfrm>
          <a:prstGeom prst="ellipse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2515492" y="5729764"/>
            <a:ext cx="30316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PERFORMANCE NAME</a:t>
            </a:r>
          </a:p>
          <a:p>
            <a:r>
              <a: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Lid est laborum dolo rumes fugats untras. Etharums ser quidem rerum facilis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366549" y="2825870"/>
            <a:ext cx="4505230" cy="3514550"/>
            <a:chOff x="6272693" y="2109312"/>
            <a:chExt cx="5337434" cy="4163757"/>
          </a:xfrm>
        </p:grpSpPr>
        <p:grpSp>
          <p:nvGrpSpPr>
            <p:cNvPr id="36" name="Group 3"/>
            <p:cNvGrpSpPr/>
            <p:nvPr/>
          </p:nvGrpSpPr>
          <p:grpSpPr>
            <a:xfrm>
              <a:off x="6295950" y="2109312"/>
              <a:ext cx="2206528" cy="2208470"/>
              <a:chOff x="641352" y="1593333"/>
              <a:chExt cx="1579212" cy="1580602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430958" y="1593333"/>
                <a:ext cx="105652" cy="214083"/>
              </a:xfrm>
              <a:custGeom>
                <a:avLst/>
                <a:gdLst>
                  <a:gd name="T0" fmla="*/ 0 w 94"/>
                  <a:gd name="T1" fmla="*/ 181 h 190"/>
                  <a:gd name="T2" fmla="*/ 0 w 94"/>
                  <a:gd name="T3" fmla="*/ 0 h 190"/>
                  <a:gd name="T4" fmla="*/ 94 w 94"/>
                  <a:gd name="T5" fmla="*/ 0 h 190"/>
                  <a:gd name="T6" fmla="*/ 94 w 94"/>
                  <a:gd name="T7" fmla="*/ 190 h 190"/>
                  <a:gd name="T8" fmla="*/ 0 w 94"/>
                  <a:gd name="T9" fmla="*/ 18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0">
                    <a:moveTo>
                      <a:pt x="0" y="18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90"/>
                      <a:pt x="94" y="190"/>
                      <a:pt x="94" y="190"/>
                    </a:cubicBezTo>
                    <a:cubicBezTo>
                      <a:pt x="63" y="184"/>
                      <a:pt x="32" y="181"/>
                      <a:pt x="0" y="181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1187681" y="1598894"/>
                <a:ext cx="166818" cy="227985"/>
              </a:xfrm>
              <a:custGeom>
                <a:avLst/>
                <a:gdLst>
                  <a:gd name="T0" fmla="*/ 56 w 148"/>
                  <a:gd name="T1" fmla="*/ 202 h 202"/>
                  <a:gd name="T2" fmla="*/ 0 w 148"/>
                  <a:gd name="T3" fmla="*/ 29 h 202"/>
                  <a:gd name="T4" fmla="*/ 90 w 148"/>
                  <a:gd name="T5" fmla="*/ 0 h 202"/>
                  <a:gd name="T6" fmla="*/ 148 w 148"/>
                  <a:gd name="T7" fmla="*/ 181 h 202"/>
                  <a:gd name="T8" fmla="*/ 56 w 14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2">
                    <a:moveTo>
                      <a:pt x="56" y="202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48" y="181"/>
                      <a:pt x="148" y="181"/>
                      <a:pt x="148" y="181"/>
                    </a:cubicBezTo>
                    <a:cubicBezTo>
                      <a:pt x="117" y="185"/>
                      <a:pt x="86" y="192"/>
                      <a:pt x="56" y="20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966647" y="1680912"/>
                <a:ext cx="211303" cy="229375"/>
              </a:xfrm>
              <a:custGeom>
                <a:avLst/>
                <a:gdLst>
                  <a:gd name="T0" fmla="*/ 107 w 188"/>
                  <a:gd name="T1" fmla="*/ 203 h 203"/>
                  <a:gd name="T2" fmla="*/ 0 w 188"/>
                  <a:gd name="T3" fmla="*/ 56 h 203"/>
                  <a:gd name="T4" fmla="*/ 77 w 188"/>
                  <a:gd name="T5" fmla="*/ 0 h 203"/>
                  <a:gd name="T6" fmla="*/ 188 w 188"/>
                  <a:gd name="T7" fmla="*/ 154 h 203"/>
                  <a:gd name="T8" fmla="*/ 107 w 188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03">
                    <a:moveTo>
                      <a:pt x="107" y="203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60" y="168"/>
                      <a:pt x="132" y="184"/>
                      <a:pt x="107" y="2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792878" y="1832439"/>
                <a:ext cx="234935" cy="207133"/>
              </a:xfrm>
              <a:custGeom>
                <a:avLst/>
                <a:gdLst>
                  <a:gd name="T0" fmla="*/ 147 w 209"/>
                  <a:gd name="T1" fmla="*/ 183 h 183"/>
                  <a:gd name="T2" fmla="*/ 0 w 209"/>
                  <a:gd name="T3" fmla="*/ 76 h 183"/>
                  <a:gd name="T4" fmla="*/ 55 w 209"/>
                  <a:gd name="T5" fmla="*/ 0 h 183"/>
                  <a:gd name="T6" fmla="*/ 209 w 209"/>
                  <a:gd name="T7" fmla="*/ 112 h 183"/>
                  <a:gd name="T8" fmla="*/ 147 w 209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83">
                    <a:moveTo>
                      <a:pt x="147" y="183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187" y="133"/>
                      <a:pt x="166" y="157"/>
                      <a:pt x="147" y="1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680275" y="2038182"/>
                <a:ext cx="236326" cy="164038"/>
              </a:xfrm>
              <a:custGeom>
                <a:avLst/>
                <a:gdLst>
                  <a:gd name="T0" fmla="*/ 173 w 211"/>
                  <a:gd name="T1" fmla="*/ 146 h 146"/>
                  <a:gd name="T2" fmla="*/ 0 w 211"/>
                  <a:gd name="T3" fmla="*/ 90 h 146"/>
                  <a:gd name="T4" fmla="*/ 29 w 211"/>
                  <a:gd name="T5" fmla="*/ 0 h 146"/>
                  <a:gd name="T6" fmla="*/ 211 w 211"/>
                  <a:gd name="T7" fmla="*/ 59 h 146"/>
                  <a:gd name="T8" fmla="*/ 173 w 21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46">
                    <a:moveTo>
                      <a:pt x="173" y="146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11" y="59"/>
                      <a:pt x="211" y="59"/>
                      <a:pt x="211" y="59"/>
                    </a:cubicBezTo>
                    <a:cubicBezTo>
                      <a:pt x="196" y="86"/>
                      <a:pt x="183" y="115"/>
                      <a:pt x="173" y="1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641352" y="2277288"/>
                <a:ext cx="214083" cy="107042"/>
              </a:xfrm>
              <a:custGeom>
                <a:avLst/>
                <a:gdLst>
                  <a:gd name="T0" fmla="*/ 182 w 190"/>
                  <a:gd name="T1" fmla="*/ 95 h 95"/>
                  <a:gd name="T2" fmla="*/ 0 w 190"/>
                  <a:gd name="T3" fmla="*/ 95 h 95"/>
                  <a:gd name="T4" fmla="*/ 0 w 190"/>
                  <a:gd name="T5" fmla="*/ 0 h 95"/>
                  <a:gd name="T6" fmla="*/ 190 w 190"/>
                  <a:gd name="T7" fmla="*/ 0 h 95"/>
                  <a:gd name="T8" fmla="*/ 182 w 19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95">
                    <a:moveTo>
                      <a:pt x="182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85" y="31"/>
                      <a:pt x="182" y="62"/>
                      <a:pt x="182" y="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646912" y="2460788"/>
                <a:ext cx="227985" cy="166818"/>
              </a:xfrm>
              <a:custGeom>
                <a:avLst/>
                <a:gdLst>
                  <a:gd name="T0" fmla="*/ 202 w 202"/>
                  <a:gd name="T1" fmla="*/ 92 h 148"/>
                  <a:gd name="T2" fmla="*/ 29 w 202"/>
                  <a:gd name="T3" fmla="*/ 148 h 148"/>
                  <a:gd name="T4" fmla="*/ 0 w 202"/>
                  <a:gd name="T5" fmla="*/ 59 h 148"/>
                  <a:gd name="T6" fmla="*/ 181 w 202"/>
                  <a:gd name="T7" fmla="*/ 0 h 148"/>
                  <a:gd name="T8" fmla="*/ 202 w 202"/>
                  <a:gd name="T9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48">
                    <a:moveTo>
                      <a:pt x="202" y="92"/>
                    </a:moveTo>
                    <a:cubicBezTo>
                      <a:pt x="29" y="148"/>
                      <a:pt x="29" y="148"/>
                      <a:pt x="29" y="14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5" y="32"/>
                      <a:pt x="192" y="62"/>
                      <a:pt x="202" y="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730321" y="2635947"/>
                <a:ext cx="227985" cy="212694"/>
              </a:xfrm>
              <a:custGeom>
                <a:avLst/>
                <a:gdLst>
                  <a:gd name="T0" fmla="*/ 202 w 202"/>
                  <a:gd name="T1" fmla="*/ 81 h 188"/>
                  <a:gd name="T2" fmla="*/ 55 w 202"/>
                  <a:gd name="T3" fmla="*/ 188 h 188"/>
                  <a:gd name="T4" fmla="*/ 0 w 202"/>
                  <a:gd name="T5" fmla="*/ 112 h 188"/>
                  <a:gd name="T6" fmla="*/ 154 w 202"/>
                  <a:gd name="T7" fmla="*/ 0 h 188"/>
                  <a:gd name="T8" fmla="*/ 202 w 202"/>
                  <a:gd name="T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8">
                    <a:moveTo>
                      <a:pt x="202" y="81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67" y="29"/>
                      <a:pt x="184" y="56"/>
                      <a:pt x="202" y="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881848" y="2787473"/>
                <a:ext cx="205743" cy="234936"/>
              </a:xfrm>
              <a:custGeom>
                <a:avLst/>
                <a:gdLst>
                  <a:gd name="T0" fmla="*/ 183 w 183"/>
                  <a:gd name="T1" fmla="*/ 62 h 209"/>
                  <a:gd name="T2" fmla="*/ 76 w 183"/>
                  <a:gd name="T3" fmla="*/ 209 h 209"/>
                  <a:gd name="T4" fmla="*/ 0 w 183"/>
                  <a:gd name="T5" fmla="*/ 154 h 209"/>
                  <a:gd name="T6" fmla="*/ 112 w 183"/>
                  <a:gd name="T7" fmla="*/ 0 h 209"/>
                  <a:gd name="T8" fmla="*/ 183 w 183"/>
                  <a:gd name="T9" fmla="*/ 6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9">
                    <a:moveTo>
                      <a:pt x="183" y="62"/>
                    </a:moveTo>
                    <a:cubicBezTo>
                      <a:pt x="76" y="209"/>
                      <a:pt x="76" y="209"/>
                      <a:pt x="76" y="209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34" y="23"/>
                      <a:pt x="158" y="44"/>
                      <a:pt x="183" y="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1086200" y="2898685"/>
                <a:ext cx="164038" cy="236326"/>
              </a:xfrm>
              <a:custGeom>
                <a:avLst/>
                <a:gdLst>
                  <a:gd name="T0" fmla="*/ 146 w 146"/>
                  <a:gd name="T1" fmla="*/ 37 h 210"/>
                  <a:gd name="T2" fmla="*/ 90 w 146"/>
                  <a:gd name="T3" fmla="*/ 210 h 210"/>
                  <a:gd name="T4" fmla="*/ 0 w 146"/>
                  <a:gd name="T5" fmla="*/ 181 h 210"/>
                  <a:gd name="T6" fmla="*/ 59 w 146"/>
                  <a:gd name="T7" fmla="*/ 0 h 210"/>
                  <a:gd name="T8" fmla="*/ 146 w 146"/>
                  <a:gd name="T9" fmla="*/ 3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37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7" y="15"/>
                      <a:pt x="116" y="27"/>
                      <a:pt x="146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1325306" y="2959852"/>
                <a:ext cx="105652" cy="214083"/>
              </a:xfrm>
              <a:custGeom>
                <a:avLst/>
                <a:gdLst>
                  <a:gd name="T0" fmla="*/ 94 w 94"/>
                  <a:gd name="T1" fmla="*/ 8 h 190"/>
                  <a:gd name="T2" fmla="*/ 94 w 94"/>
                  <a:gd name="T3" fmla="*/ 190 h 190"/>
                  <a:gd name="T4" fmla="*/ 0 w 94"/>
                  <a:gd name="T5" fmla="*/ 190 h 190"/>
                  <a:gd name="T6" fmla="*/ 0 w 94"/>
                  <a:gd name="T7" fmla="*/ 0 h 190"/>
                  <a:gd name="T8" fmla="*/ 94 w 94"/>
                  <a:gd name="T9" fmla="*/ 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0">
                    <a:moveTo>
                      <a:pt x="94" y="8"/>
                    </a:moveTo>
                    <a:cubicBezTo>
                      <a:pt x="94" y="190"/>
                      <a:pt x="94" y="190"/>
                      <a:pt x="94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6"/>
                      <a:pt x="61" y="8"/>
                      <a:pt x="94" y="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1507416" y="2940390"/>
                <a:ext cx="168208" cy="227985"/>
              </a:xfrm>
              <a:custGeom>
                <a:avLst/>
                <a:gdLst>
                  <a:gd name="T0" fmla="*/ 92 w 149"/>
                  <a:gd name="T1" fmla="*/ 0 h 202"/>
                  <a:gd name="T2" fmla="*/ 149 w 149"/>
                  <a:gd name="T3" fmla="*/ 173 h 202"/>
                  <a:gd name="T4" fmla="*/ 59 w 149"/>
                  <a:gd name="T5" fmla="*/ 202 h 202"/>
                  <a:gd name="T6" fmla="*/ 0 w 149"/>
                  <a:gd name="T7" fmla="*/ 21 h 202"/>
                  <a:gd name="T8" fmla="*/ 92 w 149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2">
                    <a:moveTo>
                      <a:pt x="92" y="0"/>
                    </a:moveTo>
                    <a:cubicBezTo>
                      <a:pt x="149" y="173"/>
                      <a:pt x="149" y="173"/>
                      <a:pt x="149" y="173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2" y="17"/>
                      <a:pt x="63" y="10"/>
                      <a:pt x="9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1683965" y="2856980"/>
                <a:ext cx="211303" cy="229375"/>
              </a:xfrm>
              <a:custGeom>
                <a:avLst/>
                <a:gdLst>
                  <a:gd name="T0" fmla="*/ 81 w 188"/>
                  <a:gd name="T1" fmla="*/ 0 h 203"/>
                  <a:gd name="T2" fmla="*/ 188 w 188"/>
                  <a:gd name="T3" fmla="*/ 147 h 203"/>
                  <a:gd name="T4" fmla="*/ 112 w 188"/>
                  <a:gd name="T5" fmla="*/ 203 h 203"/>
                  <a:gd name="T6" fmla="*/ 0 w 188"/>
                  <a:gd name="T7" fmla="*/ 49 h 203"/>
                  <a:gd name="T8" fmla="*/ 81 w 188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03">
                    <a:moveTo>
                      <a:pt x="81" y="0"/>
                    </a:moveTo>
                    <a:cubicBezTo>
                      <a:pt x="188" y="147"/>
                      <a:pt x="188" y="147"/>
                      <a:pt x="188" y="147"/>
                    </a:cubicBezTo>
                    <a:cubicBezTo>
                      <a:pt x="112" y="203"/>
                      <a:pt x="112" y="203"/>
                      <a:pt x="112" y="20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9" y="35"/>
                      <a:pt x="56" y="19"/>
                      <a:pt x="8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1834102" y="2727697"/>
                <a:ext cx="236326" cy="205742"/>
              </a:xfrm>
              <a:custGeom>
                <a:avLst/>
                <a:gdLst>
                  <a:gd name="T0" fmla="*/ 62 w 210"/>
                  <a:gd name="T1" fmla="*/ 0 h 183"/>
                  <a:gd name="T2" fmla="*/ 210 w 210"/>
                  <a:gd name="T3" fmla="*/ 107 h 183"/>
                  <a:gd name="T4" fmla="*/ 154 w 210"/>
                  <a:gd name="T5" fmla="*/ 183 h 183"/>
                  <a:gd name="T6" fmla="*/ 0 w 210"/>
                  <a:gd name="T7" fmla="*/ 71 h 183"/>
                  <a:gd name="T8" fmla="*/ 62 w 210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3">
                    <a:moveTo>
                      <a:pt x="62" y="0"/>
                    </a:moveTo>
                    <a:cubicBezTo>
                      <a:pt x="210" y="107"/>
                      <a:pt x="210" y="107"/>
                      <a:pt x="210" y="10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3" y="49"/>
                      <a:pt x="44" y="26"/>
                      <a:pt x="62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1945314" y="2563659"/>
                <a:ext cx="236326" cy="165428"/>
              </a:xfrm>
              <a:custGeom>
                <a:avLst/>
                <a:gdLst>
                  <a:gd name="T0" fmla="*/ 37 w 210"/>
                  <a:gd name="T1" fmla="*/ 0 h 146"/>
                  <a:gd name="T2" fmla="*/ 210 w 210"/>
                  <a:gd name="T3" fmla="*/ 56 h 146"/>
                  <a:gd name="T4" fmla="*/ 181 w 210"/>
                  <a:gd name="T5" fmla="*/ 146 h 146"/>
                  <a:gd name="T6" fmla="*/ 0 w 210"/>
                  <a:gd name="T7" fmla="*/ 87 h 146"/>
                  <a:gd name="T8" fmla="*/ 37 w 21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6">
                    <a:moveTo>
                      <a:pt x="37" y="0"/>
                    </a:moveTo>
                    <a:cubicBezTo>
                      <a:pt x="210" y="56"/>
                      <a:pt x="210" y="56"/>
                      <a:pt x="210" y="56"/>
                    </a:cubicBezTo>
                    <a:cubicBezTo>
                      <a:pt x="181" y="146"/>
                      <a:pt x="181" y="146"/>
                      <a:pt x="181" y="14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5" y="60"/>
                      <a:pt x="27" y="30"/>
                      <a:pt x="37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2006481" y="2384329"/>
                <a:ext cx="214083" cy="105652"/>
              </a:xfrm>
              <a:custGeom>
                <a:avLst/>
                <a:gdLst>
                  <a:gd name="T0" fmla="*/ 9 w 190"/>
                  <a:gd name="T1" fmla="*/ 0 h 94"/>
                  <a:gd name="T2" fmla="*/ 190 w 190"/>
                  <a:gd name="T3" fmla="*/ 0 h 94"/>
                  <a:gd name="T4" fmla="*/ 190 w 190"/>
                  <a:gd name="T5" fmla="*/ 94 h 94"/>
                  <a:gd name="T6" fmla="*/ 0 w 190"/>
                  <a:gd name="T7" fmla="*/ 94 h 94"/>
                  <a:gd name="T8" fmla="*/ 9 w 1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94">
                    <a:moveTo>
                      <a:pt x="9" y="0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4"/>
                      <a:pt x="190" y="94"/>
                      <a:pt x="19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6" y="63"/>
                      <a:pt x="9" y="32"/>
                      <a:pt x="9" y="0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1987018" y="2139662"/>
                <a:ext cx="227985" cy="166818"/>
              </a:xfrm>
              <a:custGeom>
                <a:avLst/>
                <a:gdLst>
                  <a:gd name="T0" fmla="*/ 0 w 202"/>
                  <a:gd name="T1" fmla="*/ 56 h 148"/>
                  <a:gd name="T2" fmla="*/ 173 w 202"/>
                  <a:gd name="T3" fmla="*/ 0 h 148"/>
                  <a:gd name="T4" fmla="*/ 202 w 202"/>
                  <a:gd name="T5" fmla="*/ 89 h 148"/>
                  <a:gd name="T6" fmla="*/ 21 w 202"/>
                  <a:gd name="T7" fmla="*/ 148 h 148"/>
                  <a:gd name="T8" fmla="*/ 0 w 202"/>
                  <a:gd name="T9" fmla="*/ 5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48">
                    <a:moveTo>
                      <a:pt x="0" y="56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202" y="89"/>
                      <a:pt x="202" y="89"/>
                      <a:pt x="202" y="89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17" y="116"/>
                      <a:pt x="10" y="85"/>
                      <a:pt x="0" y="56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1903609" y="1918628"/>
                <a:ext cx="229375" cy="211303"/>
              </a:xfrm>
              <a:custGeom>
                <a:avLst/>
                <a:gdLst>
                  <a:gd name="T0" fmla="*/ 0 w 203"/>
                  <a:gd name="T1" fmla="*/ 107 h 188"/>
                  <a:gd name="T2" fmla="*/ 148 w 203"/>
                  <a:gd name="T3" fmla="*/ 0 h 188"/>
                  <a:gd name="T4" fmla="*/ 203 w 203"/>
                  <a:gd name="T5" fmla="*/ 76 h 188"/>
                  <a:gd name="T6" fmla="*/ 49 w 203"/>
                  <a:gd name="T7" fmla="*/ 188 h 188"/>
                  <a:gd name="T8" fmla="*/ 0 w 203"/>
                  <a:gd name="T9" fmla="*/ 10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88">
                    <a:moveTo>
                      <a:pt x="0" y="107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35" y="160"/>
                      <a:pt x="19" y="132"/>
                      <a:pt x="0" y="107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774326" y="1743469"/>
                <a:ext cx="205743" cy="236326"/>
              </a:xfrm>
              <a:custGeom>
                <a:avLst/>
                <a:gdLst>
                  <a:gd name="T0" fmla="*/ 0 w 183"/>
                  <a:gd name="T1" fmla="*/ 147 h 209"/>
                  <a:gd name="T2" fmla="*/ 107 w 183"/>
                  <a:gd name="T3" fmla="*/ 0 h 209"/>
                  <a:gd name="T4" fmla="*/ 183 w 183"/>
                  <a:gd name="T5" fmla="*/ 55 h 209"/>
                  <a:gd name="T6" fmla="*/ 72 w 183"/>
                  <a:gd name="T7" fmla="*/ 209 h 209"/>
                  <a:gd name="T8" fmla="*/ 0 w 183"/>
                  <a:gd name="T9" fmla="*/ 1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9">
                    <a:moveTo>
                      <a:pt x="0" y="147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50" y="186"/>
                      <a:pt x="26" y="165"/>
                      <a:pt x="0" y="147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1611677" y="1630867"/>
                <a:ext cx="164038" cy="237716"/>
              </a:xfrm>
              <a:custGeom>
                <a:avLst/>
                <a:gdLst>
                  <a:gd name="T0" fmla="*/ 0 w 146"/>
                  <a:gd name="T1" fmla="*/ 173 h 210"/>
                  <a:gd name="T2" fmla="*/ 57 w 146"/>
                  <a:gd name="T3" fmla="*/ 0 h 210"/>
                  <a:gd name="T4" fmla="*/ 146 w 146"/>
                  <a:gd name="T5" fmla="*/ 29 h 210"/>
                  <a:gd name="T6" fmla="*/ 87 w 146"/>
                  <a:gd name="T7" fmla="*/ 210 h 210"/>
                  <a:gd name="T8" fmla="*/ 0 w 146"/>
                  <a:gd name="T9" fmla="*/ 1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0" y="173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87" y="210"/>
                      <a:pt x="87" y="210"/>
                      <a:pt x="87" y="210"/>
                    </a:cubicBezTo>
                    <a:cubicBezTo>
                      <a:pt x="60" y="195"/>
                      <a:pt x="31" y="183"/>
                      <a:pt x="0" y="173"/>
                    </a:cubicBezTo>
                    <a:close/>
                  </a:path>
                </a:pathLst>
              </a:custGeom>
              <a:solidFill>
                <a:srgbClr val="71AF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4"/>
            <p:cNvGrpSpPr/>
            <p:nvPr/>
          </p:nvGrpSpPr>
          <p:grpSpPr>
            <a:xfrm>
              <a:off x="9232722" y="2109312"/>
              <a:ext cx="2206528" cy="2208470"/>
              <a:chOff x="2743200" y="1593333"/>
              <a:chExt cx="1579212" cy="1580602"/>
            </a:xfrm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3532806" y="1593333"/>
                <a:ext cx="105652" cy="214083"/>
              </a:xfrm>
              <a:custGeom>
                <a:avLst/>
                <a:gdLst>
                  <a:gd name="T0" fmla="*/ 0 w 94"/>
                  <a:gd name="T1" fmla="*/ 181 h 190"/>
                  <a:gd name="T2" fmla="*/ 0 w 94"/>
                  <a:gd name="T3" fmla="*/ 0 h 190"/>
                  <a:gd name="T4" fmla="*/ 94 w 94"/>
                  <a:gd name="T5" fmla="*/ 0 h 190"/>
                  <a:gd name="T6" fmla="*/ 94 w 94"/>
                  <a:gd name="T7" fmla="*/ 190 h 190"/>
                  <a:gd name="T8" fmla="*/ 0 w 94"/>
                  <a:gd name="T9" fmla="*/ 18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0">
                    <a:moveTo>
                      <a:pt x="0" y="18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190"/>
                      <a:pt x="94" y="190"/>
                      <a:pt x="94" y="190"/>
                    </a:cubicBezTo>
                    <a:cubicBezTo>
                      <a:pt x="63" y="184"/>
                      <a:pt x="32" y="181"/>
                      <a:pt x="0" y="181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3289529" y="1598894"/>
                <a:ext cx="166818" cy="227985"/>
              </a:xfrm>
              <a:custGeom>
                <a:avLst/>
                <a:gdLst>
                  <a:gd name="T0" fmla="*/ 56 w 148"/>
                  <a:gd name="T1" fmla="*/ 202 h 202"/>
                  <a:gd name="T2" fmla="*/ 0 w 148"/>
                  <a:gd name="T3" fmla="*/ 29 h 202"/>
                  <a:gd name="T4" fmla="*/ 90 w 148"/>
                  <a:gd name="T5" fmla="*/ 0 h 202"/>
                  <a:gd name="T6" fmla="*/ 148 w 148"/>
                  <a:gd name="T7" fmla="*/ 181 h 202"/>
                  <a:gd name="T8" fmla="*/ 56 w 148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02">
                    <a:moveTo>
                      <a:pt x="56" y="202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48" y="181"/>
                      <a:pt x="148" y="181"/>
                      <a:pt x="148" y="181"/>
                    </a:cubicBezTo>
                    <a:cubicBezTo>
                      <a:pt x="117" y="185"/>
                      <a:pt x="86" y="192"/>
                      <a:pt x="56" y="20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3068495" y="1680912"/>
                <a:ext cx="211303" cy="229375"/>
              </a:xfrm>
              <a:custGeom>
                <a:avLst/>
                <a:gdLst>
                  <a:gd name="T0" fmla="*/ 107 w 188"/>
                  <a:gd name="T1" fmla="*/ 203 h 203"/>
                  <a:gd name="T2" fmla="*/ 0 w 188"/>
                  <a:gd name="T3" fmla="*/ 56 h 203"/>
                  <a:gd name="T4" fmla="*/ 77 w 188"/>
                  <a:gd name="T5" fmla="*/ 0 h 203"/>
                  <a:gd name="T6" fmla="*/ 188 w 188"/>
                  <a:gd name="T7" fmla="*/ 154 h 203"/>
                  <a:gd name="T8" fmla="*/ 107 w 188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03">
                    <a:moveTo>
                      <a:pt x="107" y="203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160" y="168"/>
                      <a:pt x="132" y="184"/>
                      <a:pt x="107" y="2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894726" y="1832439"/>
                <a:ext cx="234935" cy="207133"/>
              </a:xfrm>
              <a:custGeom>
                <a:avLst/>
                <a:gdLst>
                  <a:gd name="T0" fmla="*/ 147 w 209"/>
                  <a:gd name="T1" fmla="*/ 183 h 183"/>
                  <a:gd name="T2" fmla="*/ 0 w 209"/>
                  <a:gd name="T3" fmla="*/ 76 h 183"/>
                  <a:gd name="T4" fmla="*/ 55 w 209"/>
                  <a:gd name="T5" fmla="*/ 0 h 183"/>
                  <a:gd name="T6" fmla="*/ 209 w 209"/>
                  <a:gd name="T7" fmla="*/ 112 h 183"/>
                  <a:gd name="T8" fmla="*/ 147 w 209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83">
                    <a:moveTo>
                      <a:pt x="147" y="183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187" y="133"/>
                      <a:pt x="166" y="157"/>
                      <a:pt x="147" y="1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2782123" y="2038182"/>
                <a:ext cx="236326" cy="164038"/>
              </a:xfrm>
              <a:custGeom>
                <a:avLst/>
                <a:gdLst>
                  <a:gd name="T0" fmla="*/ 173 w 211"/>
                  <a:gd name="T1" fmla="*/ 146 h 146"/>
                  <a:gd name="T2" fmla="*/ 0 w 211"/>
                  <a:gd name="T3" fmla="*/ 90 h 146"/>
                  <a:gd name="T4" fmla="*/ 29 w 211"/>
                  <a:gd name="T5" fmla="*/ 0 h 146"/>
                  <a:gd name="T6" fmla="*/ 211 w 211"/>
                  <a:gd name="T7" fmla="*/ 59 h 146"/>
                  <a:gd name="T8" fmla="*/ 173 w 211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46">
                    <a:moveTo>
                      <a:pt x="173" y="146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11" y="59"/>
                      <a:pt x="211" y="59"/>
                      <a:pt x="211" y="59"/>
                    </a:cubicBezTo>
                    <a:cubicBezTo>
                      <a:pt x="196" y="86"/>
                      <a:pt x="183" y="115"/>
                      <a:pt x="173" y="1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2743200" y="2277288"/>
                <a:ext cx="214083" cy="107042"/>
              </a:xfrm>
              <a:custGeom>
                <a:avLst/>
                <a:gdLst>
                  <a:gd name="T0" fmla="*/ 182 w 190"/>
                  <a:gd name="T1" fmla="*/ 95 h 95"/>
                  <a:gd name="T2" fmla="*/ 0 w 190"/>
                  <a:gd name="T3" fmla="*/ 95 h 95"/>
                  <a:gd name="T4" fmla="*/ 0 w 190"/>
                  <a:gd name="T5" fmla="*/ 0 h 95"/>
                  <a:gd name="T6" fmla="*/ 190 w 190"/>
                  <a:gd name="T7" fmla="*/ 0 h 95"/>
                  <a:gd name="T8" fmla="*/ 182 w 19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95">
                    <a:moveTo>
                      <a:pt x="182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85" y="31"/>
                      <a:pt x="182" y="62"/>
                      <a:pt x="182" y="95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1"/>
              <p:cNvSpPr>
                <a:spLocks/>
              </p:cNvSpPr>
              <p:nvPr/>
            </p:nvSpPr>
            <p:spPr bwMode="auto">
              <a:xfrm>
                <a:off x="2748760" y="2460788"/>
                <a:ext cx="227985" cy="166818"/>
              </a:xfrm>
              <a:custGeom>
                <a:avLst/>
                <a:gdLst>
                  <a:gd name="T0" fmla="*/ 202 w 202"/>
                  <a:gd name="T1" fmla="*/ 92 h 148"/>
                  <a:gd name="T2" fmla="*/ 29 w 202"/>
                  <a:gd name="T3" fmla="*/ 148 h 148"/>
                  <a:gd name="T4" fmla="*/ 0 w 202"/>
                  <a:gd name="T5" fmla="*/ 59 h 148"/>
                  <a:gd name="T6" fmla="*/ 181 w 202"/>
                  <a:gd name="T7" fmla="*/ 0 h 148"/>
                  <a:gd name="T8" fmla="*/ 202 w 202"/>
                  <a:gd name="T9" fmla="*/ 9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48">
                    <a:moveTo>
                      <a:pt x="202" y="92"/>
                    </a:moveTo>
                    <a:cubicBezTo>
                      <a:pt x="29" y="148"/>
                      <a:pt x="29" y="148"/>
                      <a:pt x="29" y="14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5" y="32"/>
                      <a:pt x="192" y="62"/>
                      <a:pt x="202" y="92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832169" y="2635947"/>
                <a:ext cx="227985" cy="212694"/>
              </a:xfrm>
              <a:custGeom>
                <a:avLst/>
                <a:gdLst>
                  <a:gd name="T0" fmla="*/ 202 w 202"/>
                  <a:gd name="T1" fmla="*/ 81 h 188"/>
                  <a:gd name="T2" fmla="*/ 55 w 202"/>
                  <a:gd name="T3" fmla="*/ 188 h 188"/>
                  <a:gd name="T4" fmla="*/ 0 w 202"/>
                  <a:gd name="T5" fmla="*/ 112 h 188"/>
                  <a:gd name="T6" fmla="*/ 154 w 202"/>
                  <a:gd name="T7" fmla="*/ 0 h 188"/>
                  <a:gd name="T8" fmla="*/ 202 w 202"/>
                  <a:gd name="T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88">
                    <a:moveTo>
                      <a:pt x="202" y="81"/>
                    </a:moveTo>
                    <a:cubicBezTo>
                      <a:pt x="55" y="188"/>
                      <a:pt x="55" y="188"/>
                      <a:pt x="55" y="18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67" y="29"/>
                      <a:pt x="184" y="56"/>
                      <a:pt x="202" y="81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13"/>
              <p:cNvSpPr>
                <a:spLocks/>
              </p:cNvSpPr>
              <p:nvPr/>
            </p:nvSpPr>
            <p:spPr bwMode="auto">
              <a:xfrm>
                <a:off x="2983696" y="2787473"/>
                <a:ext cx="205743" cy="234936"/>
              </a:xfrm>
              <a:custGeom>
                <a:avLst/>
                <a:gdLst>
                  <a:gd name="T0" fmla="*/ 183 w 183"/>
                  <a:gd name="T1" fmla="*/ 62 h 209"/>
                  <a:gd name="T2" fmla="*/ 76 w 183"/>
                  <a:gd name="T3" fmla="*/ 209 h 209"/>
                  <a:gd name="T4" fmla="*/ 0 w 183"/>
                  <a:gd name="T5" fmla="*/ 154 h 209"/>
                  <a:gd name="T6" fmla="*/ 112 w 183"/>
                  <a:gd name="T7" fmla="*/ 0 h 209"/>
                  <a:gd name="T8" fmla="*/ 183 w 183"/>
                  <a:gd name="T9" fmla="*/ 62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9">
                    <a:moveTo>
                      <a:pt x="183" y="62"/>
                    </a:moveTo>
                    <a:cubicBezTo>
                      <a:pt x="76" y="209"/>
                      <a:pt x="76" y="209"/>
                      <a:pt x="76" y="209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34" y="23"/>
                      <a:pt x="158" y="44"/>
                      <a:pt x="183" y="62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14"/>
              <p:cNvSpPr>
                <a:spLocks/>
              </p:cNvSpPr>
              <p:nvPr/>
            </p:nvSpPr>
            <p:spPr bwMode="auto">
              <a:xfrm>
                <a:off x="3188048" y="2898685"/>
                <a:ext cx="164038" cy="236326"/>
              </a:xfrm>
              <a:custGeom>
                <a:avLst/>
                <a:gdLst>
                  <a:gd name="T0" fmla="*/ 146 w 146"/>
                  <a:gd name="T1" fmla="*/ 37 h 210"/>
                  <a:gd name="T2" fmla="*/ 90 w 146"/>
                  <a:gd name="T3" fmla="*/ 210 h 210"/>
                  <a:gd name="T4" fmla="*/ 0 w 146"/>
                  <a:gd name="T5" fmla="*/ 181 h 210"/>
                  <a:gd name="T6" fmla="*/ 59 w 146"/>
                  <a:gd name="T7" fmla="*/ 0 h 210"/>
                  <a:gd name="T8" fmla="*/ 146 w 146"/>
                  <a:gd name="T9" fmla="*/ 3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146" y="37"/>
                    </a:moveTo>
                    <a:cubicBezTo>
                      <a:pt x="90" y="210"/>
                      <a:pt x="90" y="210"/>
                      <a:pt x="90" y="21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7" y="15"/>
                      <a:pt x="116" y="27"/>
                      <a:pt x="146" y="37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427154" y="2959852"/>
                <a:ext cx="105652" cy="214083"/>
              </a:xfrm>
              <a:custGeom>
                <a:avLst/>
                <a:gdLst>
                  <a:gd name="T0" fmla="*/ 94 w 94"/>
                  <a:gd name="T1" fmla="*/ 8 h 190"/>
                  <a:gd name="T2" fmla="*/ 94 w 94"/>
                  <a:gd name="T3" fmla="*/ 190 h 190"/>
                  <a:gd name="T4" fmla="*/ 0 w 94"/>
                  <a:gd name="T5" fmla="*/ 190 h 190"/>
                  <a:gd name="T6" fmla="*/ 0 w 94"/>
                  <a:gd name="T7" fmla="*/ 0 h 190"/>
                  <a:gd name="T8" fmla="*/ 94 w 94"/>
                  <a:gd name="T9" fmla="*/ 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0">
                    <a:moveTo>
                      <a:pt x="94" y="8"/>
                    </a:moveTo>
                    <a:cubicBezTo>
                      <a:pt x="94" y="190"/>
                      <a:pt x="94" y="190"/>
                      <a:pt x="94" y="19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6"/>
                      <a:pt x="61" y="8"/>
                      <a:pt x="94" y="8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3609264" y="2940390"/>
                <a:ext cx="168208" cy="227985"/>
              </a:xfrm>
              <a:custGeom>
                <a:avLst/>
                <a:gdLst>
                  <a:gd name="T0" fmla="*/ 92 w 149"/>
                  <a:gd name="T1" fmla="*/ 0 h 202"/>
                  <a:gd name="T2" fmla="*/ 149 w 149"/>
                  <a:gd name="T3" fmla="*/ 173 h 202"/>
                  <a:gd name="T4" fmla="*/ 59 w 149"/>
                  <a:gd name="T5" fmla="*/ 202 h 202"/>
                  <a:gd name="T6" fmla="*/ 0 w 149"/>
                  <a:gd name="T7" fmla="*/ 21 h 202"/>
                  <a:gd name="T8" fmla="*/ 92 w 149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02">
                    <a:moveTo>
                      <a:pt x="92" y="0"/>
                    </a:moveTo>
                    <a:cubicBezTo>
                      <a:pt x="149" y="173"/>
                      <a:pt x="149" y="173"/>
                      <a:pt x="149" y="173"/>
                    </a:cubicBezTo>
                    <a:cubicBezTo>
                      <a:pt x="59" y="202"/>
                      <a:pt x="59" y="202"/>
                      <a:pt x="59" y="20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2" y="17"/>
                      <a:pt x="63" y="10"/>
                      <a:pt x="92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3785813" y="2856980"/>
                <a:ext cx="211303" cy="229375"/>
              </a:xfrm>
              <a:custGeom>
                <a:avLst/>
                <a:gdLst>
                  <a:gd name="T0" fmla="*/ 81 w 188"/>
                  <a:gd name="T1" fmla="*/ 0 h 203"/>
                  <a:gd name="T2" fmla="*/ 188 w 188"/>
                  <a:gd name="T3" fmla="*/ 147 h 203"/>
                  <a:gd name="T4" fmla="*/ 112 w 188"/>
                  <a:gd name="T5" fmla="*/ 203 h 203"/>
                  <a:gd name="T6" fmla="*/ 0 w 188"/>
                  <a:gd name="T7" fmla="*/ 49 h 203"/>
                  <a:gd name="T8" fmla="*/ 81 w 188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203">
                    <a:moveTo>
                      <a:pt x="81" y="0"/>
                    </a:moveTo>
                    <a:cubicBezTo>
                      <a:pt x="188" y="147"/>
                      <a:pt x="188" y="147"/>
                      <a:pt x="188" y="147"/>
                    </a:cubicBezTo>
                    <a:cubicBezTo>
                      <a:pt x="112" y="203"/>
                      <a:pt x="112" y="203"/>
                      <a:pt x="112" y="203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9" y="35"/>
                      <a:pt x="56" y="19"/>
                      <a:pt x="81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3935950" y="2727697"/>
                <a:ext cx="236326" cy="205742"/>
              </a:xfrm>
              <a:custGeom>
                <a:avLst/>
                <a:gdLst>
                  <a:gd name="T0" fmla="*/ 62 w 210"/>
                  <a:gd name="T1" fmla="*/ 0 h 183"/>
                  <a:gd name="T2" fmla="*/ 210 w 210"/>
                  <a:gd name="T3" fmla="*/ 107 h 183"/>
                  <a:gd name="T4" fmla="*/ 154 w 210"/>
                  <a:gd name="T5" fmla="*/ 183 h 183"/>
                  <a:gd name="T6" fmla="*/ 0 w 210"/>
                  <a:gd name="T7" fmla="*/ 71 h 183"/>
                  <a:gd name="T8" fmla="*/ 62 w 210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83">
                    <a:moveTo>
                      <a:pt x="62" y="0"/>
                    </a:moveTo>
                    <a:cubicBezTo>
                      <a:pt x="210" y="107"/>
                      <a:pt x="210" y="107"/>
                      <a:pt x="210" y="10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3" y="49"/>
                      <a:pt x="44" y="26"/>
                      <a:pt x="62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9"/>
              <p:cNvSpPr>
                <a:spLocks/>
              </p:cNvSpPr>
              <p:nvPr/>
            </p:nvSpPr>
            <p:spPr bwMode="auto">
              <a:xfrm>
                <a:off x="4047162" y="2563659"/>
                <a:ext cx="236326" cy="165428"/>
              </a:xfrm>
              <a:custGeom>
                <a:avLst/>
                <a:gdLst>
                  <a:gd name="T0" fmla="*/ 37 w 210"/>
                  <a:gd name="T1" fmla="*/ 0 h 146"/>
                  <a:gd name="T2" fmla="*/ 210 w 210"/>
                  <a:gd name="T3" fmla="*/ 56 h 146"/>
                  <a:gd name="T4" fmla="*/ 181 w 210"/>
                  <a:gd name="T5" fmla="*/ 146 h 146"/>
                  <a:gd name="T6" fmla="*/ 0 w 210"/>
                  <a:gd name="T7" fmla="*/ 87 h 146"/>
                  <a:gd name="T8" fmla="*/ 37 w 210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46">
                    <a:moveTo>
                      <a:pt x="37" y="0"/>
                    </a:moveTo>
                    <a:cubicBezTo>
                      <a:pt x="210" y="56"/>
                      <a:pt x="210" y="56"/>
                      <a:pt x="210" y="56"/>
                    </a:cubicBezTo>
                    <a:cubicBezTo>
                      <a:pt x="181" y="146"/>
                      <a:pt x="181" y="146"/>
                      <a:pt x="181" y="14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5" y="60"/>
                      <a:pt x="27" y="30"/>
                      <a:pt x="37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4108329" y="2384329"/>
                <a:ext cx="214083" cy="105652"/>
              </a:xfrm>
              <a:custGeom>
                <a:avLst/>
                <a:gdLst>
                  <a:gd name="T0" fmla="*/ 9 w 190"/>
                  <a:gd name="T1" fmla="*/ 0 h 94"/>
                  <a:gd name="T2" fmla="*/ 190 w 190"/>
                  <a:gd name="T3" fmla="*/ 0 h 94"/>
                  <a:gd name="T4" fmla="*/ 190 w 190"/>
                  <a:gd name="T5" fmla="*/ 94 h 94"/>
                  <a:gd name="T6" fmla="*/ 0 w 190"/>
                  <a:gd name="T7" fmla="*/ 94 h 94"/>
                  <a:gd name="T8" fmla="*/ 9 w 190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94">
                    <a:moveTo>
                      <a:pt x="9" y="0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94"/>
                      <a:pt x="190" y="94"/>
                      <a:pt x="19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6" y="63"/>
                      <a:pt x="9" y="32"/>
                      <a:pt x="9" y="0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4088866" y="2139662"/>
                <a:ext cx="227985" cy="166818"/>
              </a:xfrm>
              <a:custGeom>
                <a:avLst/>
                <a:gdLst>
                  <a:gd name="T0" fmla="*/ 0 w 202"/>
                  <a:gd name="T1" fmla="*/ 56 h 148"/>
                  <a:gd name="T2" fmla="*/ 173 w 202"/>
                  <a:gd name="T3" fmla="*/ 0 h 148"/>
                  <a:gd name="T4" fmla="*/ 202 w 202"/>
                  <a:gd name="T5" fmla="*/ 89 h 148"/>
                  <a:gd name="T6" fmla="*/ 21 w 202"/>
                  <a:gd name="T7" fmla="*/ 148 h 148"/>
                  <a:gd name="T8" fmla="*/ 0 w 202"/>
                  <a:gd name="T9" fmla="*/ 5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48">
                    <a:moveTo>
                      <a:pt x="0" y="56"/>
                    </a:moveTo>
                    <a:cubicBezTo>
                      <a:pt x="173" y="0"/>
                      <a:pt x="173" y="0"/>
                      <a:pt x="173" y="0"/>
                    </a:cubicBezTo>
                    <a:cubicBezTo>
                      <a:pt x="202" y="89"/>
                      <a:pt x="202" y="89"/>
                      <a:pt x="202" y="89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17" y="116"/>
                      <a:pt x="10" y="85"/>
                      <a:pt x="0" y="56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>
                <a:off x="4005457" y="1918628"/>
                <a:ext cx="229375" cy="211303"/>
              </a:xfrm>
              <a:custGeom>
                <a:avLst/>
                <a:gdLst>
                  <a:gd name="T0" fmla="*/ 0 w 203"/>
                  <a:gd name="T1" fmla="*/ 107 h 188"/>
                  <a:gd name="T2" fmla="*/ 148 w 203"/>
                  <a:gd name="T3" fmla="*/ 0 h 188"/>
                  <a:gd name="T4" fmla="*/ 203 w 203"/>
                  <a:gd name="T5" fmla="*/ 76 h 188"/>
                  <a:gd name="T6" fmla="*/ 49 w 203"/>
                  <a:gd name="T7" fmla="*/ 188 h 188"/>
                  <a:gd name="T8" fmla="*/ 0 w 203"/>
                  <a:gd name="T9" fmla="*/ 10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88">
                    <a:moveTo>
                      <a:pt x="0" y="107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49" y="188"/>
                      <a:pt x="49" y="188"/>
                      <a:pt x="49" y="188"/>
                    </a:cubicBezTo>
                    <a:cubicBezTo>
                      <a:pt x="35" y="160"/>
                      <a:pt x="19" y="132"/>
                      <a:pt x="0" y="107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3876174" y="1743469"/>
                <a:ext cx="205743" cy="236326"/>
              </a:xfrm>
              <a:custGeom>
                <a:avLst/>
                <a:gdLst>
                  <a:gd name="T0" fmla="*/ 0 w 183"/>
                  <a:gd name="T1" fmla="*/ 147 h 209"/>
                  <a:gd name="T2" fmla="*/ 107 w 183"/>
                  <a:gd name="T3" fmla="*/ 0 h 209"/>
                  <a:gd name="T4" fmla="*/ 183 w 183"/>
                  <a:gd name="T5" fmla="*/ 55 h 209"/>
                  <a:gd name="T6" fmla="*/ 72 w 183"/>
                  <a:gd name="T7" fmla="*/ 209 h 209"/>
                  <a:gd name="T8" fmla="*/ 0 w 183"/>
                  <a:gd name="T9" fmla="*/ 1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09">
                    <a:moveTo>
                      <a:pt x="0" y="147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50" y="186"/>
                      <a:pt x="26" y="165"/>
                      <a:pt x="0" y="147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3713525" y="1630867"/>
                <a:ext cx="164038" cy="237716"/>
              </a:xfrm>
              <a:custGeom>
                <a:avLst/>
                <a:gdLst>
                  <a:gd name="T0" fmla="*/ 0 w 146"/>
                  <a:gd name="T1" fmla="*/ 173 h 210"/>
                  <a:gd name="T2" fmla="*/ 57 w 146"/>
                  <a:gd name="T3" fmla="*/ 0 h 210"/>
                  <a:gd name="T4" fmla="*/ 146 w 146"/>
                  <a:gd name="T5" fmla="*/ 29 h 210"/>
                  <a:gd name="T6" fmla="*/ 87 w 146"/>
                  <a:gd name="T7" fmla="*/ 210 h 210"/>
                  <a:gd name="T8" fmla="*/ 0 w 146"/>
                  <a:gd name="T9" fmla="*/ 1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10">
                    <a:moveTo>
                      <a:pt x="0" y="173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87" y="210"/>
                      <a:pt x="87" y="210"/>
                      <a:pt x="87" y="210"/>
                    </a:cubicBezTo>
                    <a:cubicBezTo>
                      <a:pt x="60" y="195"/>
                      <a:pt x="31" y="183"/>
                      <a:pt x="0" y="173"/>
                    </a:cubicBezTo>
                    <a:close/>
                  </a:path>
                </a:pathLst>
              </a:custGeom>
              <a:solidFill>
                <a:srgbClr val="EA96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6272693" y="4541081"/>
              <a:ext cx="2400662" cy="17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Low System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sit amet consequat risus. Etiam faucibus tortor a ipsum vehicula sed hendrerit eros suscipit. </a:t>
              </a:r>
              <a:endPara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9209465" y="4541081"/>
              <a:ext cx="2400662" cy="17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8232"/>
              <a:r>
                <a:rPr 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Cost Planning</a:t>
              </a:r>
            </a:p>
            <a:p>
              <a:pPr defTabSz="1088232"/>
              <a:endParaRPr lang="en-US" sz="10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defTabSz="1088232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Nullam eu tempor purus. Nunc a leo magna, sit amet consequat risus. Etiam faucibus tortor a ipsum vehicula sed hendrerit eros suscipit. </a:t>
              </a:r>
              <a:endParaRPr 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9814110" y="2927374"/>
              <a:ext cx="1043751" cy="63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32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6841722" y="2927374"/>
              <a:ext cx="1043751" cy="63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8232"/>
              <a:r>
                <a:rPr lang="en-CA" sz="3200" spc="-15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3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flipH="1">
            <a:off x="4407440" y="2564783"/>
            <a:ext cx="2359892" cy="827151"/>
            <a:chOff x="4047817" y="1272381"/>
            <a:chExt cx="2108359" cy="738988"/>
          </a:xfrm>
        </p:grpSpPr>
        <p:sp>
          <p:nvSpPr>
            <p:cNvPr id="6" name="Rounded Rectangle 72"/>
            <p:cNvSpPr/>
            <p:nvPr/>
          </p:nvSpPr>
          <p:spPr>
            <a:xfrm>
              <a:off x="4064000" y="1272381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8"/>
            <p:cNvSpPr txBox="1"/>
            <p:nvPr/>
          </p:nvSpPr>
          <p:spPr>
            <a:xfrm>
              <a:off x="4047817" y="1647031"/>
              <a:ext cx="2108359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flipH="1">
            <a:off x="1696202" y="2520312"/>
            <a:ext cx="2359892" cy="827151"/>
            <a:chOff x="6436790" y="1239430"/>
            <a:chExt cx="2108359" cy="738988"/>
          </a:xfrm>
        </p:grpSpPr>
        <p:sp>
          <p:nvSpPr>
            <p:cNvPr id="9" name="Rounded Rectangle 72"/>
            <p:cNvSpPr/>
            <p:nvPr/>
          </p:nvSpPr>
          <p:spPr>
            <a:xfrm>
              <a:off x="6452973" y="1239430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6436790" y="1614080"/>
              <a:ext cx="2108359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4385204" y="3786155"/>
            <a:ext cx="2359890" cy="827151"/>
            <a:chOff x="4064293" y="2573959"/>
            <a:chExt cx="2108358" cy="738988"/>
          </a:xfrm>
        </p:grpSpPr>
        <p:sp>
          <p:nvSpPr>
            <p:cNvPr id="13" name="Rounded Rectangle 72"/>
            <p:cNvSpPr/>
            <p:nvPr/>
          </p:nvSpPr>
          <p:spPr>
            <a:xfrm>
              <a:off x="4080475" y="2573959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8"/>
            <p:cNvSpPr txBox="1"/>
            <p:nvPr/>
          </p:nvSpPr>
          <p:spPr>
            <a:xfrm>
              <a:off x="4064293" y="2948609"/>
              <a:ext cx="2091884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673965" y="3741684"/>
            <a:ext cx="2359890" cy="827151"/>
            <a:chOff x="6453266" y="2541008"/>
            <a:chExt cx="2108358" cy="738988"/>
          </a:xfrm>
        </p:grpSpPr>
        <p:sp>
          <p:nvSpPr>
            <p:cNvPr id="16" name="Rounded Rectangle 72"/>
            <p:cNvSpPr/>
            <p:nvPr/>
          </p:nvSpPr>
          <p:spPr>
            <a:xfrm>
              <a:off x="6469448" y="25410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6453266" y="2915658"/>
              <a:ext cx="2091884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4385600" y="4955392"/>
            <a:ext cx="2359890" cy="827151"/>
            <a:chOff x="4064293" y="2573959"/>
            <a:chExt cx="2108358" cy="738988"/>
          </a:xfrm>
        </p:grpSpPr>
        <p:sp>
          <p:nvSpPr>
            <p:cNvPr id="19" name="Rounded Rectangle 72"/>
            <p:cNvSpPr/>
            <p:nvPr/>
          </p:nvSpPr>
          <p:spPr>
            <a:xfrm>
              <a:off x="4080475" y="2573959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A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4064293" y="2948609"/>
              <a:ext cx="2091884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674361" y="4910921"/>
            <a:ext cx="2359890" cy="827151"/>
            <a:chOff x="6453266" y="2541008"/>
            <a:chExt cx="2108358" cy="738988"/>
          </a:xfrm>
        </p:grpSpPr>
        <p:sp>
          <p:nvSpPr>
            <p:cNvPr id="22" name="Rounded Rectangle 72"/>
            <p:cNvSpPr/>
            <p:nvPr/>
          </p:nvSpPr>
          <p:spPr>
            <a:xfrm>
              <a:off x="6469448" y="25410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cs typeface="+mn-ea"/>
                  <a:sym typeface="+mn-lt"/>
                </a:rPr>
                <a:t>Enter the title</a:t>
              </a:r>
              <a:endParaRPr 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8"/>
            <p:cNvSpPr txBox="1"/>
            <p:nvPr/>
          </p:nvSpPr>
          <p:spPr>
            <a:xfrm>
              <a:off x="6453266" y="2915658"/>
              <a:ext cx="2091884" cy="36433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Enter your text here, or copy and paste your text here</a:t>
              </a: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49040" y="2289722"/>
            <a:ext cx="2998820" cy="3501119"/>
            <a:chOff x="7490924" y="2377653"/>
            <a:chExt cx="2998820" cy="3501119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490924" y="3207326"/>
              <a:ext cx="1499410" cy="1724320"/>
            </a:xfrm>
            <a:custGeom>
              <a:avLst/>
              <a:gdLst>
                <a:gd name="T0" fmla="*/ 0 w 600"/>
                <a:gd name="T1" fmla="*/ 690 h 690"/>
                <a:gd name="T2" fmla="*/ 600 w 600"/>
                <a:gd name="T3" fmla="*/ 368 h 690"/>
                <a:gd name="T4" fmla="*/ 2 w 600"/>
                <a:gd name="T5" fmla="*/ 0 h 690"/>
                <a:gd name="T6" fmla="*/ 0 w 600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690">
                  <a:moveTo>
                    <a:pt x="0" y="690"/>
                  </a:moveTo>
                  <a:lnTo>
                    <a:pt x="600" y="368"/>
                  </a:lnTo>
                  <a:lnTo>
                    <a:pt x="2" y="0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71AFA0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990334" y="3207326"/>
              <a:ext cx="1499410" cy="1724320"/>
            </a:xfrm>
            <a:custGeom>
              <a:avLst/>
              <a:gdLst>
                <a:gd name="T0" fmla="*/ 600 w 600"/>
                <a:gd name="T1" fmla="*/ 690 h 690"/>
                <a:gd name="T2" fmla="*/ 0 w 600"/>
                <a:gd name="T3" fmla="*/ 368 h 690"/>
                <a:gd name="T4" fmla="*/ 597 w 600"/>
                <a:gd name="T5" fmla="*/ 0 h 690"/>
                <a:gd name="T6" fmla="*/ 600 w 600"/>
                <a:gd name="T7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690">
                  <a:moveTo>
                    <a:pt x="600" y="690"/>
                  </a:moveTo>
                  <a:lnTo>
                    <a:pt x="0" y="368"/>
                  </a:lnTo>
                  <a:lnTo>
                    <a:pt x="597" y="0"/>
                  </a:lnTo>
                  <a:lnTo>
                    <a:pt x="600" y="690"/>
                  </a:lnTo>
                  <a:close/>
                </a:path>
              </a:pathLst>
            </a:custGeom>
            <a:solidFill>
              <a:srgbClr val="EA9696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8990334" y="2377653"/>
              <a:ext cx="1491913" cy="1749310"/>
            </a:xfrm>
            <a:custGeom>
              <a:avLst/>
              <a:gdLst>
                <a:gd name="T0" fmla="*/ 597 w 597"/>
                <a:gd name="T1" fmla="*/ 332 h 700"/>
                <a:gd name="T2" fmla="*/ 0 w 597"/>
                <a:gd name="T3" fmla="*/ 700 h 700"/>
                <a:gd name="T4" fmla="*/ 0 w 597"/>
                <a:gd name="T5" fmla="*/ 0 h 700"/>
                <a:gd name="T6" fmla="*/ 597 w 597"/>
                <a:gd name="T7" fmla="*/ 33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700">
                  <a:moveTo>
                    <a:pt x="597" y="332"/>
                  </a:moveTo>
                  <a:lnTo>
                    <a:pt x="0" y="700"/>
                  </a:lnTo>
                  <a:lnTo>
                    <a:pt x="0" y="0"/>
                  </a:lnTo>
                  <a:lnTo>
                    <a:pt x="597" y="332"/>
                  </a:lnTo>
                  <a:close/>
                </a:path>
              </a:pathLst>
            </a:custGeom>
            <a:solidFill>
              <a:srgbClr val="71AFA0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7495922" y="2377653"/>
              <a:ext cx="1494412" cy="1749310"/>
            </a:xfrm>
            <a:custGeom>
              <a:avLst/>
              <a:gdLst>
                <a:gd name="T0" fmla="*/ 0 w 598"/>
                <a:gd name="T1" fmla="*/ 332 h 700"/>
                <a:gd name="T2" fmla="*/ 598 w 598"/>
                <a:gd name="T3" fmla="*/ 700 h 700"/>
                <a:gd name="T4" fmla="*/ 597 w 598"/>
                <a:gd name="T5" fmla="*/ 0 h 700"/>
                <a:gd name="T6" fmla="*/ 0 w 598"/>
                <a:gd name="T7" fmla="*/ 33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8" h="700">
                  <a:moveTo>
                    <a:pt x="0" y="332"/>
                  </a:moveTo>
                  <a:lnTo>
                    <a:pt x="598" y="700"/>
                  </a:lnTo>
                  <a:lnTo>
                    <a:pt x="597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EA9696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990334" y="4124464"/>
              <a:ext cx="1499410" cy="1754308"/>
            </a:xfrm>
            <a:custGeom>
              <a:avLst/>
              <a:gdLst>
                <a:gd name="T0" fmla="*/ 600 w 600"/>
                <a:gd name="T1" fmla="*/ 323 h 702"/>
                <a:gd name="T2" fmla="*/ 0 w 600"/>
                <a:gd name="T3" fmla="*/ 702 h 702"/>
                <a:gd name="T4" fmla="*/ 0 w 600"/>
                <a:gd name="T5" fmla="*/ 0 h 702"/>
                <a:gd name="T6" fmla="*/ 600 w 600"/>
                <a:gd name="T7" fmla="*/ 32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702">
                  <a:moveTo>
                    <a:pt x="600" y="323"/>
                  </a:moveTo>
                  <a:lnTo>
                    <a:pt x="0" y="702"/>
                  </a:lnTo>
                  <a:lnTo>
                    <a:pt x="0" y="0"/>
                  </a:lnTo>
                  <a:lnTo>
                    <a:pt x="600" y="323"/>
                  </a:lnTo>
                  <a:close/>
                </a:path>
              </a:pathLst>
            </a:custGeom>
            <a:solidFill>
              <a:srgbClr val="71AFA0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7490924" y="4124464"/>
              <a:ext cx="1499410" cy="1754308"/>
            </a:xfrm>
            <a:custGeom>
              <a:avLst/>
              <a:gdLst>
                <a:gd name="T0" fmla="*/ 0 w 600"/>
                <a:gd name="T1" fmla="*/ 323 h 702"/>
                <a:gd name="T2" fmla="*/ 600 w 600"/>
                <a:gd name="T3" fmla="*/ 702 h 702"/>
                <a:gd name="T4" fmla="*/ 599 w 600"/>
                <a:gd name="T5" fmla="*/ 0 h 702"/>
                <a:gd name="T6" fmla="*/ 0 w 600"/>
                <a:gd name="T7" fmla="*/ 32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0" h="702">
                  <a:moveTo>
                    <a:pt x="0" y="323"/>
                  </a:moveTo>
                  <a:lnTo>
                    <a:pt x="600" y="702"/>
                  </a:lnTo>
                  <a:lnTo>
                    <a:pt x="599" y="0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EA9696"/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8383072" y="3757109"/>
              <a:ext cx="607261" cy="692227"/>
            </a:xfrm>
            <a:custGeom>
              <a:avLst/>
              <a:gdLst>
                <a:gd name="T0" fmla="*/ 0 w 243"/>
                <a:gd name="T1" fmla="*/ 277 h 277"/>
                <a:gd name="T2" fmla="*/ 243 w 243"/>
                <a:gd name="T3" fmla="*/ 148 h 277"/>
                <a:gd name="T4" fmla="*/ 2 w 243"/>
                <a:gd name="T5" fmla="*/ 0 h 277"/>
                <a:gd name="T6" fmla="*/ 0 w 243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77">
                  <a:moveTo>
                    <a:pt x="0" y="277"/>
                  </a:moveTo>
                  <a:lnTo>
                    <a:pt x="243" y="148"/>
                  </a:lnTo>
                  <a:lnTo>
                    <a:pt x="2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8990334" y="3757109"/>
              <a:ext cx="604762" cy="692227"/>
            </a:xfrm>
            <a:custGeom>
              <a:avLst/>
              <a:gdLst>
                <a:gd name="T0" fmla="*/ 242 w 242"/>
                <a:gd name="T1" fmla="*/ 277 h 277"/>
                <a:gd name="T2" fmla="*/ 0 w 242"/>
                <a:gd name="T3" fmla="*/ 148 h 277"/>
                <a:gd name="T4" fmla="*/ 241 w 242"/>
                <a:gd name="T5" fmla="*/ 0 h 277"/>
                <a:gd name="T6" fmla="*/ 242 w 242"/>
                <a:gd name="T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77">
                  <a:moveTo>
                    <a:pt x="242" y="277"/>
                  </a:moveTo>
                  <a:lnTo>
                    <a:pt x="0" y="148"/>
                  </a:lnTo>
                  <a:lnTo>
                    <a:pt x="241" y="0"/>
                  </a:lnTo>
                  <a:lnTo>
                    <a:pt x="242" y="27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8990334" y="3422242"/>
              <a:ext cx="602263" cy="704722"/>
            </a:xfrm>
            <a:custGeom>
              <a:avLst/>
              <a:gdLst>
                <a:gd name="T0" fmla="*/ 241 w 241"/>
                <a:gd name="T1" fmla="*/ 134 h 282"/>
                <a:gd name="T2" fmla="*/ 0 w 241"/>
                <a:gd name="T3" fmla="*/ 282 h 282"/>
                <a:gd name="T4" fmla="*/ 0 w 241"/>
                <a:gd name="T5" fmla="*/ 0 h 282"/>
                <a:gd name="T6" fmla="*/ 241 w 241"/>
                <a:gd name="T7" fmla="*/ 1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282">
                  <a:moveTo>
                    <a:pt x="241" y="134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241" y="1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8388070" y="3422242"/>
              <a:ext cx="602263" cy="704722"/>
            </a:xfrm>
            <a:custGeom>
              <a:avLst/>
              <a:gdLst>
                <a:gd name="T0" fmla="*/ 0 w 241"/>
                <a:gd name="T1" fmla="*/ 134 h 282"/>
                <a:gd name="T2" fmla="*/ 241 w 241"/>
                <a:gd name="T3" fmla="*/ 282 h 282"/>
                <a:gd name="T4" fmla="*/ 240 w 241"/>
                <a:gd name="T5" fmla="*/ 0 h 282"/>
                <a:gd name="T6" fmla="*/ 0 w 241"/>
                <a:gd name="T7" fmla="*/ 1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282">
                  <a:moveTo>
                    <a:pt x="0" y="134"/>
                  </a:moveTo>
                  <a:lnTo>
                    <a:pt x="241" y="282"/>
                  </a:lnTo>
                  <a:lnTo>
                    <a:pt x="240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8990334" y="4126963"/>
              <a:ext cx="604762" cy="704722"/>
            </a:xfrm>
            <a:custGeom>
              <a:avLst/>
              <a:gdLst>
                <a:gd name="T0" fmla="*/ 242 w 242"/>
                <a:gd name="T1" fmla="*/ 129 h 282"/>
                <a:gd name="T2" fmla="*/ 0 w 242"/>
                <a:gd name="T3" fmla="*/ 282 h 282"/>
                <a:gd name="T4" fmla="*/ 0 w 242"/>
                <a:gd name="T5" fmla="*/ 0 h 282"/>
                <a:gd name="T6" fmla="*/ 242 w 242"/>
                <a:gd name="T7" fmla="*/ 12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82">
                  <a:moveTo>
                    <a:pt x="242" y="129"/>
                  </a:moveTo>
                  <a:lnTo>
                    <a:pt x="0" y="282"/>
                  </a:lnTo>
                  <a:lnTo>
                    <a:pt x="0" y="0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8383072" y="4126963"/>
              <a:ext cx="607261" cy="704722"/>
            </a:xfrm>
            <a:custGeom>
              <a:avLst/>
              <a:gdLst>
                <a:gd name="T0" fmla="*/ 0 w 243"/>
                <a:gd name="T1" fmla="*/ 129 h 282"/>
                <a:gd name="T2" fmla="*/ 243 w 243"/>
                <a:gd name="T3" fmla="*/ 282 h 282"/>
                <a:gd name="T4" fmla="*/ 242 w 243"/>
                <a:gd name="T5" fmla="*/ 0 h 282"/>
                <a:gd name="T6" fmla="*/ 0 w 243"/>
                <a:gd name="T7" fmla="*/ 12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82">
                  <a:moveTo>
                    <a:pt x="0" y="129"/>
                  </a:moveTo>
                  <a:lnTo>
                    <a:pt x="243" y="282"/>
                  </a:lnTo>
                  <a:lnTo>
                    <a:pt x="24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9300178" y="3006036"/>
              <a:ext cx="524833" cy="354074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8154789" y="4819105"/>
              <a:ext cx="432139" cy="448762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21"/>
            <p:cNvGrpSpPr/>
            <p:nvPr/>
          </p:nvGrpSpPr>
          <p:grpSpPr>
            <a:xfrm>
              <a:off x="8691911" y="3920483"/>
              <a:ext cx="614187" cy="455792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57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67"/>
              <p:cNvSpPr>
                <a:spLocks/>
              </p:cNvSpPr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24"/>
            <p:cNvGrpSpPr/>
            <p:nvPr/>
          </p:nvGrpSpPr>
          <p:grpSpPr>
            <a:xfrm>
              <a:off x="9306098" y="4772349"/>
              <a:ext cx="459555" cy="518337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54" name="Freeform 147"/>
              <p:cNvSpPr>
                <a:spLocks/>
              </p:cNvSpPr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49"/>
              <p:cNvSpPr>
                <a:spLocks/>
              </p:cNvSpPr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28"/>
            <p:cNvGrpSpPr/>
            <p:nvPr/>
          </p:nvGrpSpPr>
          <p:grpSpPr>
            <a:xfrm>
              <a:off x="8321422" y="3002737"/>
              <a:ext cx="365281" cy="363180"/>
              <a:chOff x="2306360" y="1306978"/>
              <a:chExt cx="434268" cy="431771"/>
            </a:xfrm>
            <a:solidFill>
              <a:schemeClr val="bg1"/>
            </a:solidFill>
          </p:grpSpPr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2306360" y="1623943"/>
                <a:ext cx="114806" cy="114806"/>
              </a:xfrm>
              <a:custGeom>
                <a:avLst/>
                <a:gdLst>
                  <a:gd name="T0" fmla="*/ 21 w 46"/>
                  <a:gd name="T1" fmla="*/ 0 h 46"/>
                  <a:gd name="T2" fmla="*/ 0 w 46"/>
                  <a:gd name="T3" fmla="*/ 46 h 46"/>
                  <a:gd name="T4" fmla="*/ 46 w 46"/>
                  <a:gd name="T5" fmla="*/ 25 h 46"/>
                  <a:gd name="T6" fmla="*/ 46 w 46"/>
                  <a:gd name="T7" fmla="*/ 26 h 46"/>
                  <a:gd name="T8" fmla="*/ 21 w 46"/>
                  <a:gd name="T9" fmla="*/ 0 h 46"/>
                  <a:gd name="T10" fmla="*/ 21 w 4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6">
                    <a:moveTo>
                      <a:pt x="21" y="0"/>
                    </a:moveTo>
                    <a:lnTo>
                      <a:pt x="0" y="46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2371251" y="1344415"/>
                <a:ext cx="289511" cy="292007"/>
              </a:xfrm>
              <a:custGeom>
                <a:avLst/>
                <a:gdLst>
                  <a:gd name="T0" fmla="*/ 105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5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5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2411183" y="1384348"/>
                <a:ext cx="289511" cy="292007"/>
              </a:xfrm>
              <a:custGeom>
                <a:avLst/>
                <a:gdLst>
                  <a:gd name="T0" fmla="*/ 107 w 116"/>
                  <a:gd name="T1" fmla="*/ 0 h 117"/>
                  <a:gd name="T2" fmla="*/ 0 w 116"/>
                  <a:gd name="T3" fmla="*/ 106 h 117"/>
                  <a:gd name="T4" fmla="*/ 11 w 116"/>
                  <a:gd name="T5" fmla="*/ 117 h 117"/>
                  <a:gd name="T6" fmla="*/ 116 w 116"/>
                  <a:gd name="T7" fmla="*/ 10 h 117"/>
                  <a:gd name="T8" fmla="*/ 107 w 116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117">
                    <a:moveTo>
                      <a:pt x="107" y="0"/>
                    </a:moveTo>
                    <a:lnTo>
                      <a:pt x="0" y="106"/>
                    </a:lnTo>
                    <a:lnTo>
                      <a:pt x="11" y="117"/>
                    </a:lnTo>
                    <a:lnTo>
                      <a:pt x="116" y="1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1"/>
              <p:cNvSpPr>
                <a:spLocks/>
              </p:cNvSpPr>
              <p:nvPr/>
            </p:nvSpPr>
            <p:spPr bwMode="auto">
              <a:xfrm>
                <a:off x="2653275" y="1306978"/>
                <a:ext cx="87353" cy="87353"/>
              </a:xfrm>
              <a:custGeom>
                <a:avLst/>
                <a:gdLst>
                  <a:gd name="T0" fmla="*/ 17 w 26"/>
                  <a:gd name="T1" fmla="*/ 8 h 26"/>
                  <a:gd name="T2" fmla="*/ 0 w 26"/>
                  <a:gd name="T3" fmla="*/ 7 h 26"/>
                  <a:gd name="T4" fmla="*/ 19 w 26"/>
                  <a:gd name="T5" fmla="*/ 26 h 26"/>
                  <a:gd name="T6" fmla="*/ 17 w 26"/>
                  <a:gd name="T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17" y="8"/>
                    </a:moveTo>
                    <a:cubicBezTo>
                      <a:pt x="9" y="0"/>
                      <a:pt x="0" y="7"/>
                      <a:pt x="0" y="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6" y="17"/>
                      <a:pt x="1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33"/>
            <p:cNvGrpSpPr/>
            <p:nvPr/>
          </p:nvGrpSpPr>
          <p:grpSpPr>
            <a:xfrm>
              <a:off x="7709067" y="3896134"/>
              <a:ext cx="440325" cy="373945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9908592" y="3774603"/>
              <a:ext cx="384191" cy="495474"/>
            </a:xfrm>
            <a:custGeom>
              <a:avLst/>
              <a:gdLst>
                <a:gd name="T0" fmla="*/ 104 w 109"/>
                <a:gd name="T1" fmla="*/ 67 h 141"/>
                <a:gd name="T2" fmla="*/ 96 w 109"/>
                <a:gd name="T3" fmla="*/ 67 h 141"/>
                <a:gd name="T4" fmla="*/ 96 w 109"/>
                <a:gd name="T5" fmla="*/ 44 h 141"/>
                <a:gd name="T6" fmla="*/ 84 w 109"/>
                <a:gd name="T7" fmla="*/ 13 h 141"/>
                <a:gd name="T8" fmla="*/ 55 w 109"/>
                <a:gd name="T9" fmla="*/ 0 h 141"/>
                <a:gd name="T10" fmla="*/ 25 w 109"/>
                <a:gd name="T11" fmla="*/ 13 h 141"/>
                <a:gd name="T12" fmla="*/ 13 w 109"/>
                <a:gd name="T13" fmla="*/ 44 h 141"/>
                <a:gd name="T14" fmla="*/ 13 w 109"/>
                <a:gd name="T15" fmla="*/ 67 h 141"/>
                <a:gd name="T16" fmla="*/ 6 w 109"/>
                <a:gd name="T17" fmla="*/ 67 h 141"/>
                <a:gd name="T18" fmla="*/ 0 w 109"/>
                <a:gd name="T19" fmla="*/ 73 h 141"/>
                <a:gd name="T20" fmla="*/ 0 w 109"/>
                <a:gd name="T21" fmla="*/ 136 h 141"/>
                <a:gd name="T22" fmla="*/ 6 w 109"/>
                <a:gd name="T23" fmla="*/ 141 h 141"/>
                <a:gd name="T24" fmla="*/ 104 w 109"/>
                <a:gd name="T25" fmla="*/ 141 h 141"/>
                <a:gd name="T26" fmla="*/ 109 w 109"/>
                <a:gd name="T27" fmla="*/ 136 h 141"/>
                <a:gd name="T28" fmla="*/ 109 w 109"/>
                <a:gd name="T29" fmla="*/ 73 h 141"/>
                <a:gd name="T30" fmla="*/ 104 w 109"/>
                <a:gd name="T31" fmla="*/ 67 h 141"/>
                <a:gd name="T32" fmla="*/ 67 w 109"/>
                <a:gd name="T33" fmla="*/ 124 h 141"/>
                <a:gd name="T34" fmla="*/ 55 w 109"/>
                <a:gd name="T35" fmla="*/ 136 h 141"/>
                <a:gd name="T36" fmla="*/ 43 w 109"/>
                <a:gd name="T37" fmla="*/ 124 h 141"/>
                <a:gd name="T38" fmla="*/ 43 w 109"/>
                <a:gd name="T39" fmla="*/ 102 h 141"/>
                <a:gd name="T40" fmla="*/ 55 w 109"/>
                <a:gd name="T41" fmla="*/ 90 h 141"/>
                <a:gd name="T42" fmla="*/ 67 w 109"/>
                <a:gd name="T43" fmla="*/ 102 h 141"/>
                <a:gd name="T44" fmla="*/ 67 w 109"/>
                <a:gd name="T45" fmla="*/ 124 h 141"/>
                <a:gd name="T46" fmla="*/ 77 w 109"/>
                <a:gd name="T47" fmla="*/ 67 h 141"/>
                <a:gd name="T48" fmla="*/ 33 w 109"/>
                <a:gd name="T49" fmla="*/ 67 h 141"/>
                <a:gd name="T50" fmla="*/ 33 w 109"/>
                <a:gd name="T51" fmla="*/ 44 h 141"/>
                <a:gd name="T52" fmla="*/ 39 w 109"/>
                <a:gd name="T53" fmla="*/ 26 h 141"/>
                <a:gd name="T54" fmla="*/ 55 w 109"/>
                <a:gd name="T55" fmla="*/ 19 h 141"/>
                <a:gd name="T56" fmla="*/ 70 w 109"/>
                <a:gd name="T57" fmla="*/ 26 h 141"/>
                <a:gd name="T58" fmla="*/ 77 w 109"/>
                <a:gd name="T59" fmla="*/ 44 h 141"/>
                <a:gd name="T60" fmla="*/ 77 w 109"/>
                <a:gd name="T61" fmla="*/ 6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1">
                  <a:moveTo>
                    <a:pt x="104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5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8" y="21"/>
                    <a:pt x="13" y="32"/>
                    <a:pt x="13" y="4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70"/>
                    <a:pt x="0" y="7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1"/>
                    <a:pt x="6" y="141"/>
                  </a:cubicBezTo>
                  <a:cubicBezTo>
                    <a:pt x="104" y="141"/>
                    <a:pt x="104" y="141"/>
                    <a:pt x="104" y="141"/>
                  </a:cubicBezTo>
                  <a:cubicBezTo>
                    <a:pt x="107" y="141"/>
                    <a:pt x="109" y="139"/>
                    <a:pt x="109" y="136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7" y="67"/>
                    <a:pt x="104" y="67"/>
                  </a:cubicBezTo>
                  <a:close/>
                  <a:moveTo>
                    <a:pt x="67" y="124"/>
                  </a:moveTo>
                  <a:cubicBezTo>
                    <a:pt x="67" y="130"/>
                    <a:pt x="61" y="136"/>
                    <a:pt x="55" y="136"/>
                  </a:cubicBezTo>
                  <a:cubicBezTo>
                    <a:pt x="48" y="136"/>
                    <a:pt x="43" y="130"/>
                    <a:pt x="43" y="124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95"/>
                    <a:pt x="48" y="90"/>
                    <a:pt x="55" y="90"/>
                  </a:cubicBezTo>
                  <a:cubicBezTo>
                    <a:pt x="61" y="90"/>
                    <a:pt x="67" y="95"/>
                    <a:pt x="67" y="102"/>
                  </a:cubicBezTo>
                  <a:lnTo>
                    <a:pt x="67" y="124"/>
                  </a:lnTo>
                  <a:close/>
                  <a:moveTo>
                    <a:pt x="77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37"/>
                    <a:pt x="35" y="31"/>
                    <a:pt x="39" y="26"/>
                  </a:cubicBezTo>
                  <a:cubicBezTo>
                    <a:pt x="44" y="22"/>
                    <a:pt x="49" y="19"/>
                    <a:pt x="55" y="19"/>
                  </a:cubicBezTo>
                  <a:cubicBezTo>
                    <a:pt x="61" y="19"/>
                    <a:pt x="66" y="22"/>
                    <a:pt x="70" y="26"/>
                  </a:cubicBezTo>
                  <a:cubicBezTo>
                    <a:pt x="74" y="31"/>
                    <a:pt x="77" y="37"/>
                    <a:pt x="77" y="44"/>
                  </a:cubicBezTo>
                  <a:lnTo>
                    <a:pt x="77" y="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7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8714" y="686905"/>
            <a:ext cx="8467272" cy="685792"/>
            <a:chOff x="1868714" y="744961"/>
            <a:chExt cx="8467272" cy="685792"/>
          </a:xfrm>
        </p:grpSpPr>
        <p:sp>
          <p:nvSpPr>
            <p:cNvPr id="2" name="矩形 1"/>
            <p:cNvSpPr/>
            <p:nvPr/>
          </p:nvSpPr>
          <p:spPr>
            <a:xfrm>
              <a:off x="1868714" y="1385034"/>
              <a:ext cx="8467272" cy="45719"/>
            </a:xfrm>
            <a:prstGeom prst="rect">
              <a:avLst/>
            </a:prstGeom>
            <a:solidFill>
              <a:srgbClr val="71AF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cap="small" dirty="0">
                  <a:solidFill>
                    <a:srgbClr val="71AFA0"/>
                  </a:solidFill>
                  <a:cs typeface="+mn-ea"/>
                  <a:sym typeface="+mn-lt"/>
                </a:rPr>
                <a:t>Click to add the title text</a:t>
              </a:r>
              <a:endParaRPr lang="en-US" sz="2400" cap="small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31608" y="2488771"/>
            <a:ext cx="3365389" cy="3362951"/>
            <a:chOff x="3232150" y="1665288"/>
            <a:chExt cx="2192338" cy="2190750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284538" y="1716088"/>
              <a:ext cx="2087562" cy="2087562"/>
              <a:chOff x="3284240" y="1716038"/>
              <a:chExt cx="2088232" cy="2088232"/>
            </a:xfrm>
          </p:grpSpPr>
          <p:sp>
            <p:nvSpPr>
              <p:cNvPr id="13" name="Pie 9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4111343"/>
                  <a:gd name="adj2" fmla="val 16297221"/>
                </a:avLst>
              </a:prstGeom>
              <a:solidFill>
                <a:srgbClr val="71A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Pie 36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20518227"/>
                  <a:gd name="adj2" fmla="val 1176276"/>
                </a:avLst>
              </a:prstGeom>
              <a:solidFill>
                <a:srgbClr val="EA9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Pie 37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6262436"/>
                  <a:gd name="adj2" fmla="val 2054333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Pie 40"/>
              <p:cNvSpPr/>
              <p:nvPr/>
            </p:nvSpPr>
            <p:spPr>
              <a:xfrm>
                <a:off x="3284240" y="1716038"/>
                <a:ext cx="2088232" cy="2088232"/>
              </a:xfrm>
              <a:prstGeom prst="pie">
                <a:avLst>
                  <a:gd name="adj1" fmla="val 1145018"/>
                  <a:gd name="adj2" fmla="val 415232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bg-BG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Oval 41"/>
            <p:cNvSpPr/>
            <p:nvPr/>
          </p:nvSpPr>
          <p:spPr>
            <a:xfrm>
              <a:off x="3232150" y="1665288"/>
              <a:ext cx="2192338" cy="219075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28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45"/>
            <p:cNvSpPr>
              <a:spLocks noChangeArrowheads="1"/>
            </p:cNvSpPr>
            <p:nvPr/>
          </p:nvSpPr>
          <p:spPr bwMode="auto">
            <a:xfrm>
              <a:off x="3461876" y="2590800"/>
              <a:ext cx="810551" cy="46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cs typeface="+mn-ea"/>
                  <a:sym typeface="+mn-lt"/>
                </a:rPr>
                <a:t>55%</a:t>
              </a:r>
              <a:endParaRPr lang="bg-BG" altLang="zh-CN" sz="4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4390215" y="2068513"/>
              <a:ext cx="6017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18%</a:t>
              </a:r>
              <a:endParaRPr lang="bg-BG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47"/>
            <p:cNvSpPr>
              <a:spLocks noChangeArrowheads="1"/>
            </p:cNvSpPr>
            <p:nvPr/>
          </p:nvSpPr>
          <p:spPr bwMode="auto">
            <a:xfrm>
              <a:off x="4781533" y="2574925"/>
              <a:ext cx="6017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12%</a:t>
              </a:r>
              <a:endParaRPr lang="bg-BG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>
              <a:off x="4540232" y="3081338"/>
              <a:ext cx="6017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  <a:endParaRPr lang="bg-BG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731021" y="2442627"/>
            <a:ext cx="576622" cy="576785"/>
          </a:xfrm>
          <a:prstGeom prst="ellipse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95459" y="2709359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1"/>
          <p:cNvSpPr txBox="1">
            <a:spLocks/>
          </p:cNvSpPr>
          <p:nvPr/>
        </p:nvSpPr>
        <p:spPr>
          <a:xfrm>
            <a:off x="3325000" y="2488771"/>
            <a:ext cx="386593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detailed text introductions and introductions here to 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31022" y="3374579"/>
            <a:ext cx="576622" cy="576785"/>
          </a:xfrm>
          <a:prstGeom prst="ellipse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295460" y="3641311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1"/>
          <p:cNvSpPr txBox="1">
            <a:spLocks/>
          </p:cNvSpPr>
          <p:nvPr/>
        </p:nvSpPr>
        <p:spPr>
          <a:xfrm>
            <a:off x="3325001" y="3420723"/>
            <a:ext cx="386593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detailed text introductions and introductions here to 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731022" y="4289877"/>
            <a:ext cx="576622" cy="576785"/>
          </a:xfrm>
          <a:prstGeom prst="ellipse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95460" y="4556609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>
            <a:spLocks/>
          </p:cNvSpPr>
          <p:nvPr/>
        </p:nvSpPr>
        <p:spPr>
          <a:xfrm>
            <a:off x="3325001" y="4336021"/>
            <a:ext cx="386593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detailed text introductions and introductions here to 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731023" y="5188375"/>
            <a:ext cx="576622" cy="576785"/>
          </a:xfrm>
          <a:prstGeom prst="ellipse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295461" y="545510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11"/>
          <p:cNvSpPr txBox="1">
            <a:spLocks/>
          </p:cNvSpPr>
          <p:nvPr/>
        </p:nvSpPr>
        <p:spPr>
          <a:xfrm>
            <a:off x="3325002" y="5234519"/>
            <a:ext cx="386593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detailed text introductions and introductions here to 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Express the meaning of the chart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3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2259013" y="306169"/>
            <a:ext cx="2185988" cy="2066756"/>
          </a:xfrm>
          <a:prstGeom prst="rect">
            <a:avLst/>
          </a:prstGeom>
          <a:solidFill>
            <a:srgbClr val="EA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cs typeface="+mn-ea"/>
                <a:sym typeface="+mn-lt"/>
              </a:rPr>
              <a:t>TWO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784963" y="4389525"/>
            <a:ext cx="4037234" cy="1532733"/>
            <a:chOff x="785340" y="3242503"/>
            <a:chExt cx="3327738" cy="1263373"/>
          </a:xfrm>
        </p:grpSpPr>
        <p:sp>
          <p:nvSpPr>
            <p:cNvPr id="17" name="文本框 10"/>
            <p:cNvSpPr txBox="1"/>
            <p:nvPr/>
          </p:nvSpPr>
          <p:spPr>
            <a:xfrm>
              <a:off x="831205" y="4176081"/>
              <a:ext cx="2396722" cy="329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cap="all" dirty="0">
                  <a:solidFill>
                    <a:srgbClr val="EA9696"/>
                  </a:solidFill>
                  <a:cs typeface="+mn-ea"/>
                  <a:sym typeface="+mn-lt"/>
                </a:rPr>
                <a:t>THE Scenery DESIGN</a:t>
              </a:r>
              <a:endParaRPr lang="zh-CN" altLang="en-US" sz="2000" cap="all" dirty="0">
                <a:solidFill>
                  <a:srgbClr val="EA9696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2"/>
            <p:cNvSpPr txBox="1"/>
            <p:nvPr/>
          </p:nvSpPr>
          <p:spPr>
            <a:xfrm>
              <a:off x="785340" y="3242503"/>
              <a:ext cx="2435410" cy="76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EA9696"/>
                  </a:solidFill>
                  <a:cs typeface="+mn-ea"/>
                  <a:sym typeface="+mn-lt"/>
                </a:rPr>
                <a:t>Title description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73078" y="4060717"/>
              <a:ext cx="3240000" cy="18000"/>
            </a:xfrm>
            <a:prstGeom prst="rect">
              <a:avLst/>
            </a:prstGeom>
            <a:solidFill>
              <a:srgbClr val="EA969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71AFA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4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:a14="http://schemas.microsoft.com/office/drawing/2010/main"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grg2lh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</TotalTime>
  <Words>1726</Words>
  <Application>Microsoft Office PowerPoint</Application>
  <PresentationFormat>自定义</PresentationFormat>
  <Paragraphs>282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方正细谭黑简体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3215</cp:revision>
  <dcterms:created xsi:type="dcterms:W3CDTF">2015-12-01T09:06:39Z</dcterms:created>
  <dcterms:modified xsi:type="dcterms:W3CDTF">2021-07-15T07:55:06Z</dcterms:modified>
</cp:coreProperties>
</file>