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sldIdLst>
    <p:sldId id="264" r:id="rId3"/>
    <p:sldId id="257" r:id="rId4"/>
    <p:sldId id="258" r:id="rId5"/>
    <p:sldId id="283" r:id="rId6"/>
    <p:sldId id="268" r:id="rId7"/>
    <p:sldId id="285" r:id="rId8"/>
    <p:sldId id="284" r:id="rId9"/>
    <p:sldId id="259" r:id="rId10"/>
    <p:sldId id="269" r:id="rId11"/>
    <p:sldId id="282" r:id="rId12"/>
    <p:sldId id="270" r:id="rId13"/>
    <p:sldId id="272" r:id="rId14"/>
    <p:sldId id="288" r:id="rId15"/>
    <p:sldId id="260" r:id="rId16"/>
    <p:sldId id="273" r:id="rId17"/>
    <p:sldId id="275" r:id="rId18"/>
    <p:sldId id="274" r:id="rId19"/>
    <p:sldId id="281" r:id="rId20"/>
    <p:sldId id="276" r:id="rId21"/>
    <p:sldId id="261" r:id="rId22"/>
    <p:sldId id="286" r:id="rId23"/>
    <p:sldId id="287" r:id="rId24"/>
    <p:sldId id="278" r:id="rId25"/>
    <p:sldId id="279" r:id="rId26"/>
    <p:sldId id="263"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A81"/>
    <a:srgbClr val="3E6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270" autoAdjust="0"/>
  </p:normalViewPr>
  <p:slideViewPr>
    <p:cSldViewPr snapToGrid="0">
      <p:cViewPr varScale="1">
        <p:scale>
          <a:sx n="68" d="100"/>
          <a:sy n="68" d="100"/>
        </p:scale>
        <p:origin x="780" y="66"/>
      </p:cViewPr>
      <p:guideLst>
        <p:guide orient="horz" pos="2160"/>
        <p:guide pos="3840"/>
      </p:guideLst>
    </p:cSldViewPr>
  </p:slideViewPr>
  <p:outlineViewPr>
    <p:cViewPr>
      <p:scale>
        <a:sx n="33" d="100"/>
        <a:sy n="33" d="100"/>
      </p:scale>
      <p:origin x="0" y="-18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43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667219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757527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2792759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2152972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370677" y="642869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781840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357623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8952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0917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3819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花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60000">
            <a:off x="9475470" y="4395470"/>
            <a:ext cx="3404235" cy="3443605"/>
          </a:xfrm>
          <a:prstGeom prst="rect">
            <a:avLst/>
          </a:prstGeom>
        </p:spPr>
      </p:pic>
      <p:pic>
        <p:nvPicPr>
          <p:cNvPr id="6" name="图片 5" descr="花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60000" flipH="1" flipV="1">
            <a:off x="-682625" y="-995045"/>
            <a:ext cx="3404235" cy="3443605"/>
          </a:xfrm>
          <a:prstGeom prst="rect">
            <a:avLst/>
          </a:prstGeom>
        </p:spPr>
      </p:pic>
      <p:sp>
        <p:nvSpPr>
          <p:cNvPr id="9" name="文本框 8"/>
          <p:cNvSpPr txBox="1"/>
          <p:nvPr/>
        </p:nvSpPr>
        <p:spPr>
          <a:xfrm>
            <a:off x="3746488" y="987062"/>
            <a:ext cx="2119638" cy="1200329"/>
          </a:xfrm>
          <a:prstGeom prst="rect">
            <a:avLst/>
          </a:prstGeom>
          <a:noFill/>
        </p:spPr>
        <p:txBody>
          <a:bodyPr wrap="square" rtlCol="0">
            <a:spAutoFit/>
          </a:bodyPr>
          <a:lstStyle/>
          <a:p>
            <a:pPr algn="ctr"/>
            <a:r>
              <a:rPr lang="en-US" altLang="zh-CN" sz="7200" dirty="0">
                <a:solidFill>
                  <a:srgbClr val="65AA81"/>
                </a:solidFill>
                <a:latin typeface="方正细谭黑简体" panose="02000000000000000000" pitchFamily="2" charset="-122"/>
                <a:ea typeface="方正细谭黑简体" panose="02000000000000000000" pitchFamily="2" charset="-122"/>
                <a:cs typeface="+mn-ea"/>
                <a:sym typeface="+mn-lt"/>
              </a:rPr>
              <a:t>Free </a:t>
            </a:r>
            <a:endParaRPr lang="zh-CN" altLang="en-US" sz="7200" dirty="0">
              <a:solidFill>
                <a:srgbClr val="65AA81"/>
              </a:solidFill>
              <a:latin typeface="方正细谭黑简体" panose="02000000000000000000" pitchFamily="2" charset="-122"/>
              <a:ea typeface="方正细谭黑简体" panose="02000000000000000000" pitchFamily="2" charset="-122"/>
              <a:cs typeface="+mn-ea"/>
              <a:sym typeface="+mn-lt"/>
            </a:endParaRPr>
          </a:p>
        </p:txBody>
      </p:sp>
      <p:sp>
        <p:nvSpPr>
          <p:cNvPr id="11" name="文本框 10"/>
          <p:cNvSpPr txBox="1"/>
          <p:nvPr/>
        </p:nvSpPr>
        <p:spPr>
          <a:xfrm>
            <a:off x="3575681" y="2372069"/>
            <a:ext cx="2119638" cy="1107996"/>
          </a:xfrm>
          <a:prstGeom prst="rect">
            <a:avLst/>
          </a:prstGeom>
          <a:noFill/>
        </p:spPr>
        <p:txBody>
          <a:bodyPr wrap="square" rtlCol="0">
            <a:spAutoFit/>
          </a:bodyPr>
          <a:lstStyle/>
          <a:p>
            <a:pPr algn="ctr"/>
            <a:r>
              <a:rPr lang="en-US" altLang="zh-CN" sz="6600" dirty="0">
                <a:solidFill>
                  <a:srgbClr val="65AA81"/>
                </a:solidFill>
                <a:latin typeface="方正细谭黑简体" panose="02000000000000000000" pitchFamily="2" charset="-122"/>
                <a:ea typeface="方正细谭黑简体" panose="02000000000000000000" pitchFamily="2" charset="-122"/>
                <a:cs typeface="+mn-ea"/>
                <a:sym typeface="+mn-lt"/>
              </a:rPr>
              <a:t>PPT</a:t>
            </a:r>
            <a:endParaRPr lang="zh-CN" altLang="en-US" sz="6600" dirty="0">
              <a:solidFill>
                <a:srgbClr val="65AA81"/>
              </a:solidFill>
              <a:latin typeface="方正细谭黑简体" panose="02000000000000000000" pitchFamily="2" charset="-122"/>
              <a:ea typeface="方正细谭黑简体" panose="02000000000000000000" pitchFamily="2" charset="-122"/>
              <a:cs typeface="+mn-ea"/>
              <a:sym typeface="+mn-lt"/>
            </a:endParaRPr>
          </a:p>
        </p:txBody>
      </p:sp>
      <p:cxnSp>
        <p:nvCxnSpPr>
          <p:cNvPr id="14" name="直接连接符 13"/>
          <p:cNvCxnSpPr/>
          <p:nvPr/>
        </p:nvCxnSpPr>
        <p:spPr>
          <a:xfrm flipH="1">
            <a:off x="6276340" y="956310"/>
            <a:ext cx="564515" cy="469900"/>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6576417" y="1113790"/>
            <a:ext cx="553998" cy="922655"/>
          </a:xfrm>
          <a:prstGeom prst="rect">
            <a:avLst/>
          </a:prstGeom>
          <a:noFill/>
        </p:spPr>
        <p:txBody>
          <a:bodyPr vert="eaVert" wrap="square" rtlCol="0">
            <a:spAutoFit/>
          </a:bodyPr>
          <a:lstStyle/>
          <a:p>
            <a:pPr algn="ctr"/>
            <a:r>
              <a:rPr lang="en-US" altLang="zh-CN" sz="2400">
                <a:solidFill>
                  <a:srgbClr val="65AA81"/>
                </a:solidFill>
                <a:cs typeface="+mn-ea"/>
                <a:sym typeface="+mn-lt"/>
              </a:rPr>
              <a:t>Hello</a:t>
            </a:r>
          </a:p>
        </p:txBody>
      </p:sp>
      <p:sp>
        <p:nvSpPr>
          <p:cNvPr id="16" name="文本框 15"/>
          <p:cNvSpPr txBox="1"/>
          <p:nvPr/>
        </p:nvSpPr>
        <p:spPr>
          <a:xfrm>
            <a:off x="6227167" y="1426210"/>
            <a:ext cx="553998" cy="922655"/>
          </a:xfrm>
          <a:prstGeom prst="rect">
            <a:avLst/>
          </a:prstGeom>
          <a:noFill/>
        </p:spPr>
        <p:txBody>
          <a:bodyPr vert="eaVert" wrap="square" rtlCol="0">
            <a:spAutoFit/>
          </a:bodyPr>
          <a:lstStyle/>
          <a:p>
            <a:pPr algn="ctr"/>
            <a:r>
              <a:rPr lang="en-US" altLang="zh-CN" sz="2400">
                <a:solidFill>
                  <a:srgbClr val="65AA81"/>
                </a:solidFill>
                <a:cs typeface="+mn-ea"/>
                <a:sym typeface="+mn-lt"/>
              </a:rPr>
              <a:t>June</a:t>
            </a:r>
          </a:p>
        </p:txBody>
      </p:sp>
      <p:grpSp>
        <p:nvGrpSpPr>
          <p:cNvPr id="19" name="组合 18"/>
          <p:cNvGrpSpPr/>
          <p:nvPr/>
        </p:nvGrpSpPr>
        <p:grpSpPr>
          <a:xfrm>
            <a:off x="4515485" y="1360805"/>
            <a:ext cx="3220085" cy="2664460"/>
            <a:chOff x="6015" y="2603"/>
            <a:chExt cx="5071" cy="4196"/>
          </a:xfrm>
        </p:grpSpPr>
        <p:cxnSp>
          <p:nvCxnSpPr>
            <p:cNvPr id="10" name="直接连接符 9"/>
            <p:cNvCxnSpPr/>
            <p:nvPr/>
          </p:nvCxnSpPr>
          <p:spPr>
            <a:xfrm flipH="1">
              <a:off x="6342" y="2884"/>
              <a:ext cx="4418" cy="3658"/>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0898" y="2603"/>
              <a:ext cx="189" cy="189"/>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015" y="6611"/>
              <a:ext cx="189" cy="189"/>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2" name="直接连接符 21"/>
          <p:cNvCxnSpPr/>
          <p:nvPr/>
        </p:nvCxnSpPr>
        <p:spPr>
          <a:xfrm flipH="1">
            <a:off x="8568192" y="3353667"/>
            <a:ext cx="564515" cy="469900"/>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012686" y="3598108"/>
            <a:ext cx="3536958" cy="307777"/>
          </a:xfrm>
          <a:prstGeom prst="rect">
            <a:avLst/>
          </a:prstGeom>
          <a:noFill/>
        </p:spPr>
        <p:txBody>
          <a:bodyPr vert="horz" wrap="square" rtlCol="0">
            <a:spAutoFit/>
          </a:bodyPr>
          <a:lstStyle/>
          <a:p>
            <a:r>
              <a:rPr sz="1400" dirty="0">
                <a:solidFill>
                  <a:srgbClr val="65AA81"/>
                </a:solidFill>
                <a:cs typeface="+mn-ea"/>
                <a:sym typeface="+mn-lt"/>
              </a:rPr>
              <a:t>Fading is true while flowering is past.</a:t>
            </a:r>
          </a:p>
        </p:txBody>
      </p:sp>
      <p:pic>
        <p:nvPicPr>
          <p:cNvPr id="24" name="图片 23" descr="蝴蝶"/>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1740" y="3905885"/>
            <a:ext cx="1156335" cy="1047750"/>
          </a:xfrm>
          <a:prstGeom prst="rect">
            <a:avLst/>
          </a:prstGeom>
        </p:spPr>
      </p:pic>
      <p:pic>
        <p:nvPicPr>
          <p:cNvPr id="25" name="图片 24" descr="小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312025" y="475615"/>
            <a:ext cx="823595" cy="992505"/>
          </a:xfrm>
          <a:prstGeom prst="rect">
            <a:avLst/>
          </a:prstGeom>
        </p:spPr>
      </p:pic>
      <p:sp>
        <p:nvSpPr>
          <p:cNvPr id="27" name="文本框 26">
            <a:extLst>
              <a:ext uri="{FF2B5EF4-FFF2-40B4-BE49-F238E27FC236}">
                <a16:creationId xmlns:a16="http://schemas.microsoft.com/office/drawing/2014/main" id="{B48D8C49-5B5B-4CEA-945F-581BCB9492B5}"/>
              </a:ext>
            </a:extLst>
          </p:cNvPr>
          <p:cNvSpPr txBox="1"/>
          <p:nvPr/>
        </p:nvSpPr>
        <p:spPr>
          <a:xfrm>
            <a:off x="5915765" y="2328650"/>
            <a:ext cx="4661919" cy="1107996"/>
          </a:xfrm>
          <a:prstGeom prst="rect">
            <a:avLst/>
          </a:prstGeom>
          <a:noFill/>
        </p:spPr>
        <p:txBody>
          <a:bodyPr wrap="square" rtlCol="0">
            <a:spAutoFit/>
          </a:bodyPr>
          <a:lstStyle/>
          <a:p>
            <a:pPr algn="ctr"/>
            <a:r>
              <a:rPr lang="en-US" altLang="zh-CN" sz="6600" dirty="0">
                <a:solidFill>
                  <a:srgbClr val="65AA81"/>
                </a:solidFill>
                <a:latin typeface="方正细谭黑简体" panose="02000000000000000000" pitchFamily="2" charset="-122"/>
                <a:ea typeface="方正细谭黑简体" panose="02000000000000000000" pitchFamily="2" charset="-122"/>
                <a:cs typeface="+mn-ea"/>
                <a:sym typeface="+mn-lt"/>
              </a:rPr>
              <a:t>templates</a:t>
            </a:r>
            <a:endParaRPr lang="zh-CN" altLang="en-US" sz="6600" dirty="0">
              <a:solidFill>
                <a:srgbClr val="65AA81"/>
              </a:solidFill>
              <a:latin typeface="方正细谭黑简体" panose="02000000000000000000" pitchFamily="2" charset="-122"/>
              <a:ea typeface="方正细谭黑简体" panose="02000000000000000000" pitchFamily="2" charset="-122"/>
              <a:cs typeface="+mn-ea"/>
              <a:sym typeface="+mn-lt"/>
            </a:endParaRPr>
          </a:p>
        </p:txBody>
      </p:sp>
      <p:sp>
        <p:nvSpPr>
          <p:cNvPr id="28" name="Rounded Rectangle 7">
            <a:extLst>
              <a:ext uri="{FF2B5EF4-FFF2-40B4-BE49-F238E27FC236}">
                <a16:creationId xmlns:a16="http://schemas.microsoft.com/office/drawing/2014/main" id="{38E7055F-90CC-4907-8143-E267093E7140}"/>
              </a:ext>
            </a:extLst>
          </p:cNvPr>
          <p:cNvSpPr/>
          <p:nvPr/>
        </p:nvSpPr>
        <p:spPr>
          <a:xfrm>
            <a:off x="9735384" y="542747"/>
            <a:ext cx="1684599" cy="413563"/>
          </a:xfrm>
          <a:prstGeom prst="roundRect">
            <a:avLst>
              <a:gd name="adj" fmla="val 50000"/>
            </a:avLst>
          </a:prstGeom>
          <a:solidFill>
            <a:schemeClr val="bg1">
              <a:alpha val="0"/>
            </a:schemeClr>
          </a:solidFill>
          <a:ln w="158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29" name="TextBox 3">
            <a:hlinkClick r:id="rId5"/>
            <a:extLst>
              <a:ext uri="{FF2B5EF4-FFF2-40B4-BE49-F238E27FC236}">
                <a16:creationId xmlns:a16="http://schemas.microsoft.com/office/drawing/2014/main" id="{4B55137A-592B-489F-A348-96B486215E93}"/>
              </a:ext>
            </a:extLst>
          </p:cNvPr>
          <p:cNvSpPr txBox="1"/>
          <p:nvPr/>
        </p:nvSpPr>
        <p:spPr>
          <a:xfrm>
            <a:off x="282762" y="6341613"/>
            <a:ext cx="5169613" cy="246221"/>
          </a:xfrm>
          <a:prstGeom prst="rect">
            <a:avLst/>
          </a:prstGeom>
          <a:noFill/>
        </p:spPr>
        <p:txBody>
          <a:bodyPr wrap="square" rtlCol="0">
            <a:spAutoFit/>
          </a:bodyPr>
          <a:lstStyle/>
          <a:p>
            <a:r>
              <a:rPr lang="en-US" altLang="zh-CN" sz="1000" dirty="0">
                <a:solidFill>
                  <a:srgbClr val="65AA81"/>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65AA8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hyp="http://schemas.microsoft.com/office/drawing/2018/hyperlinkcolor" xmlns:a16="http://schemas.microsoft.com/office/drawing/2014/main"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par>
                                <p:cTn id="14" presetID="2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500"/>
                                        <p:tgtEl>
                                          <p:spTgt spid="4"/>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par>
                                <p:cTn id="23" presetID="2" presetClass="entr" presetSubtype="1"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0-#ppt_h/2"/>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right)">
                                      <p:cBhvr>
                                        <p:cTn id="41" dur="500"/>
                                        <p:tgtEl>
                                          <p:spTgt spid="14"/>
                                        </p:tgtEl>
                                      </p:cBhvr>
                                    </p:animEffect>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anim calcmode="lin" valueType="num">
                                      <p:cBhvr>
                                        <p:cTn id="46" dur="500" fill="hold"/>
                                        <p:tgtEl>
                                          <p:spTgt spid="15"/>
                                        </p:tgtEl>
                                        <p:attrNameLst>
                                          <p:attrName>ppt_x</p:attrName>
                                        </p:attrNameLst>
                                      </p:cBhvr>
                                      <p:tavLst>
                                        <p:tav tm="0">
                                          <p:val>
                                            <p:strVal val="#ppt_x"/>
                                          </p:val>
                                        </p:tav>
                                        <p:tav tm="100000">
                                          <p:val>
                                            <p:strVal val="#ppt_x"/>
                                          </p:val>
                                        </p:tav>
                                      </p:tavLst>
                                    </p:anim>
                                    <p:anim calcmode="lin" valueType="num">
                                      <p:cBhvr>
                                        <p:cTn id="47" dur="5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anim calcmode="lin" valueType="num">
                                      <p:cBhvr>
                                        <p:cTn id="51" dur="500" fill="hold"/>
                                        <p:tgtEl>
                                          <p:spTgt spid="16"/>
                                        </p:tgtEl>
                                        <p:attrNameLst>
                                          <p:attrName>ppt_x</p:attrName>
                                        </p:attrNameLst>
                                      </p:cBhvr>
                                      <p:tavLst>
                                        <p:tav tm="0">
                                          <p:val>
                                            <p:strVal val="#ppt_x"/>
                                          </p:val>
                                        </p:tav>
                                        <p:tav tm="100000">
                                          <p:val>
                                            <p:strVal val="#ppt_x"/>
                                          </p:val>
                                        </p:tav>
                                      </p:tavLst>
                                    </p:anim>
                                    <p:anim calcmode="lin" valueType="num">
                                      <p:cBhvr>
                                        <p:cTn id="52" dur="5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4" fill="hold"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2" presetClass="entr" presetSubtype="2"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right)">
                                      <p:cBhvr>
                                        <p:cTn id="61" dur="500"/>
                                        <p:tgtEl>
                                          <p:spTgt spid="22"/>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9" grpId="0"/>
      <p:bldP spid="11" grpId="0"/>
      <p:bldP spid="15" grpId="0"/>
      <p:bldP spid="16" grpId="0"/>
      <p:bldP spid="23"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5078150"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6" name="Rectangle 10" descr="001e90bc453a118d6b4237"/>
          <p:cNvSpPr>
            <a:spLocks noChangeArrowheads="1"/>
          </p:cNvSpPr>
          <p:nvPr/>
        </p:nvSpPr>
        <p:spPr bwMode="auto">
          <a:xfrm>
            <a:off x="3509645" y="1744345"/>
            <a:ext cx="2555875" cy="256032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a:lstStyle/>
          <a:p>
            <a:endParaRPr lang="zh-CN" altLang="en-US">
              <a:cs typeface="+mn-ea"/>
              <a:sym typeface="+mn-lt"/>
            </a:endParaRPr>
          </a:p>
        </p:txBody>
      </p:sp>
      <p:sp>
        <p:nvSpPr>
          <p:cNvPr id="7" name="Rectangle 11"/>
          <p:cNvSpPr>
            <a:spLocks noChangeArrowheads="1"/>
          </p:cNvSpPr>
          <p:nvPr/>
        </p:nvSpPr>
        <p:spPr bwMode="auto">
          <a:xfrm>
            <a:off x="6137275" y="1743710"/>
            <a:ext cx="2562860" cy="1654810"/>
          </a:xfrm>
          <a:prstGeom prst="rect">
            <a:avLst/>
          </a:prstGeom>
          <a:noFill/>
          <a:ln w="6350">
            <a:solidFill>
              <a:srgbClr val="65AA81"/>
            </a:solidFill>
          </a:ln>
        </p:spPr>
        <p:txBody>
          <a:bodyPr/>
          <a:lstStyle/>
          <a:p>
            <a:pPr algn="ctr" fontAlgn="auto">
              <a:lnSpc>
                <a:spcPct val="135000"/>
              </a:lnSpc>
            </a:pPr>
            <a:r>
              <a:rPr lang="zh-CN" altLang="en-US" sz="1200">
                <a:solidFill>
                  <a:schemeClr val="tx1">
                    <a:lumMod val="65000"/>
                    <a:lumOff val="35000"/>
                  </a:schemeClr>
                </a:solidFill>
                <a:cs typeface="+mn-ea"/>
                <a:sym typeface="+mn-lt"/>
              </a:rPr>
              <a:t>A guy who whispers in your ears, saying ” It’s alright, I’m here.” Holds you when you’re sad, and treasures everything about you. That’s the guy I want to give my heart to.</a:t>
            </a:r>
          </a:p>
        </p:txBody>
      </p:sp>
      <p:sp>
        <p:nvSpPr>
          <p:cNvPr id="10" name="Rectangle 14"/>
          <p:cNvSpPr>
            <a:spLocks noChangeArrowheads="1"/>
          </p:cNvSpPr>
          <p:nvPr/>
        </p:nvSpPr>
        <p:spPr bwMode="auto">
          <a:xfrm>
            <a:off x="3509645" y="4380865"/>
            <a:ext cx="2555875" cy="1678940"/>
          </a:xfrm>
          <a:prstGeom prst="rect">
            <a:avLst/>
          </a:prstGeom>
          <a:solidFill>
            <a:srgbClr val="65AA81">
              <a:alpha val="70000"/>
            </a:srgbClr>
          </a:solidFill>
          <a:ln>
            <a:noFill/>
          </a:ln>
        </p:spPr>
        <p:txBody>
          <a:bodyPr/>
          <a:lstStyle/>
          <a:p>
            <a:pPr algn="ctr" fontAlgn="auto">
              <a:lnSpc>
                <a:spcPct val="135000"/>
              </a:lnSpc>
            </a:pPr>
            <a:r>
              <a:rPr lang="zh-CN" altLang="en-US" sz="1200">
                <a:solidFill>
                  <a:schemeClr val="bg1"/>
                </a:solidFill>
                <a:cs typeface="+mn-ea"/>
                <a:sym typeface="+mn-lt"/>
              </a:rPr>
              <a:t>A guy who whispers in your ears, saying ” It’s alright, I’m here.” Holds you when you’re sad, and treasures everything about you. That’s the guy I want to give my heart to.</a:t>
            </a:r>
            <a:endParaRPr lang="zh-CN" altLang="en-US" sz="1200" dirty="0">
              <a:solidFill>
                <a:schemeClr val="bg1"/>
              </a:solidFill>
              <a:cs typeface="+mn-ea"/>
              <a:sym typeface="+mn-lt"/>
            </a:endParaRPr>
          </a:p>
          <a:p>
            <a:endParaRPr lang="zh-CN" altLang="en-US" sz="1400" dirty="0">
              <a:solidFill>
                <a:schemeClr val="bg1"/>
              </a:solidFill>
              <a:cs typeface="+mn-ea"/>
              <a:sym typeface="+mn-lt"/>
            </a:endParaRPr>
          </a:p>
        </p:txBody>
      </p:sp>
      <p:sp>
        <p:nvSpPr>
          <p:cNvPr id="11" name="Rectangle 15" descr="160621-20121008053110-8"/>
          <p:cNvSpPr>
            <a:spLocks noChangeArrowheads="1"/>
          </p:cNvSpPr>
          <p:nvPr/>
        </p:nvSpPr>
        <p:spPr bwMode="auto">
          <a:xfrm>
            <a:off x="6137275" y="3474720"/>
            <a:ext cx="3509645" cy="2597785"/>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a:lstStyle/>
          <a:p>
            <a:endParaRPr lang="zh-CN" altLang="en-US">
              <a:cs typeface="+mn-ea"/>
              <a:sym typeface="+mn-lt"/>
            </a:endParaRPr>
          </a:p>
        </p:txBody>
      </p:sp>
      <p:grpSp>
        <p:nvGrpSpPr>
          <p:cNvPr id="31" name="组合 30"/>
          <p:cNvGrpSpPr/>
          <p:nvPr/>
        </p:nvGrpSpPr>
        <p:grpSpPr>
          <a:xfrm>
            <a:off x="1768475" y="3474720"/>
            <a:ext cx="1653540" cy="1653540"/>
            <a:chOff x="2743" y="5913"/>
            <a:chExt cx="2604" cy="2604"/>
          </a:xfrm>
        </p:grpSpPr>
        <p:sp>
          <p:nvSpPr>
            <p:cNvPr id="12" name="Rectangle 16"/>
            <p:cNvSpPr>
              <a:spLocks noChangeArrowheads="1"/>
            </p:cNvSpPr>
            <p:nvPr/>
          </p:nvSpPr>
          <p:spPr bwMode="auto">
            <a:xfrm>
              <a:off x="2743" y="5913"/>
              <a:ext cx="2605" cy="2605"/>
            </a:xfrm>
            <a:prstGeom prst="rect">
              <a:avLst/>
            </a:prstGeom>
            <a:noFill/>
            <a:ln w="6350">
              <a:solidFill>
                <a:srgbClr val="65AA81"/>
              </a:solidFill>
            </a:ln>
          </p:spPr>
          <p:txBody>
            <a:bodyPr/>
            <a:lstStyle/>
            <a:p>
              <a:endParaRPr lang="zh-CN" altLang="en-US">
                <a:cs typeface="+mn-ea"/>
                <a:sym typeface="+mn-lt"/>
              </a:endParaRPr>
            </a:p>
          </p:txBody>
        </p:sp>
        <p:grpSp>
          <p:nvGrpSpPr>
            <p:cNvPr id="13" name="Group 17"/>
            <p:cNvGrpSpPr/>
            <p:nvPr/>
          </p:nvGrpSpPr>
          <p:grpSpPr bwMode="auto">
            <a:xfrm>
              <a:off x="3659" y="6718"/>
              <a:ext cx="772" cy="994"/>
              <a:chOff x="0" y="0"/>
              <a:chExt cx="225" cy="290"/>
            </a:xfrm>
            <a:solidFill>
              <a:schemeClr val="tx1">
                <a:lumMod val="65000"/>
                <a:lumOff val="35000"/>
              </a:schemeClr>
            </a:solidFill>
          </p:grpSpPr>
          <p:sp>
            <p:nvSpPr>
              <p:cNvPr id="3" name="Freeform 18"/>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65AA8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5" name="Freeform 19"/>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65AA8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6"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65AA8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7" name="Freeform 21"/>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65AA8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8" name="Freeform 22"/>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65AA81">
                  <a:alpha val="7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32" name="组合 31"/>
          <p:cNvGrpSpPr/>
          <p:nvPr/>
        </p:nvGrpSpPr>
        <p:grpSpPr>
          <a:xfrm>
            <a:off x="8786495" y="1743710"/>
            <a:ext cx="1680210" cy="1654810"/>
            <a:chOff x="13795" y="3187"/>
            <a:chExt cx="2646" cy="2606"/>
          </a:xfrm>
        </p:grpSpPr>
        <p:sp>
          <p:nvSpPr>
            <p:cNvPr id="8" name="Rectangle 12"/>
            <p:cNvSpPr>
              <a:spLocks noChangeArrowheads="1"/>
            </p:cNvSpPr>
            <p:nvPr/>
          </p:nvSpPr>
          <p:spPr bwMode="auto">
            <a:xfrm>
              <a:off x="13795" y="3187"/>
              <a:ext cx="2647" cy="2606"/>
            </a:xfrm>
            <a:prstGeom prst="rect">
              <a:avLst/>
            </a:prstGeom>
            <a:solidFill>
              <a:srgbClr val="65AA81">
                <a:alpha val="70000"/>
              </a:srgbClr>
            </a:solidFill>
            <a:ln>
              <a:noFill/>
            </a:ln>
          </p:spPr>
          <p:txBody>
            <a:bodyPr/>
            <a:lstStyle/>
            <a:p>
              <a:endParaRPr lang="zh-CN" altLang="zh-CN">
                <a:cs typeface="+mn-ea"/>
                <a:sym typeface="+mn-lt"/>
              </a:endParaRPr>
            </a:p>
          </p:txBody>
        </p:sp>
        <p:grpSp>
          <p:nvGrpSpPr>
            <p:cNvPr id="19" name="Group 23"/>
            <p:cNvGrpSpPr/>
            <p:nvPr/>
          </p:nvGrpSpPr>
          <p:grpSpPr bwMode="auto">
            <a:xfrm>
              <a:off x="14633" y="3979"/>
              <a:ext cx="957" cy="956"/>
              <a:chOff x="0" y="0"/>
              <a:chExt cx="279" cy="279"/>
            </a:xfrm>
          </p:grpSpPr>
          <p:sp>
            <p:nvSpPr>
              <p:cNvPr id="20"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1"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grpSp>
        <p:nvGrpSpPr>
          <p:cNvPr id="30" name="组合 29"/>
          <p:cNvGrpSpPr/>
          <p:nvPr/>
        </p:nvGrpSpPr>
        <p:grpSpPr>
          <a:xfrm>
            <a:off x="1768475" y="1744345"/>
            <a:ext cx="1653540" cy="1653540"/>
            <a:chOff x="2743" y="3188"/>
            <a:chExt cx="2604" cy="2604"/>
          </a:xfrm>
        </p:grpSpPr>
        <p:sp>
          <p:nvSpPr>
            <p:cNvPr id="5" name="Rectangle 9"/>
            <p:cNvSpPr>
              <a:spLocks noChangeArrowheads="1"/>
            </p:cNvSpPr>
            <p:nvPr/>
          </p:nvSpPr>
          <p:spPr bwMode="auto">
            <a:xfrm>
              <a:off x="2743" y="3188"/>
              <a:ext cx="2605" cy="2605"/>
            </a:xfrm>
            <a:prstGeom prst="rect">
              <a:avLst/>
            </a:prstGeom>
            <a:solidFill>
              <a:srgbClr val="65AA81">
                <a:alpha val="70000"/>
              </a:srgbClr>
            </a:solidFill>
            <a:ln>
              <a:noFill/>
            </a:ln>
          </p:spPr>
          <p:txBody>
            <a:bodyPr/>
            <a:lstStyle/>
            <a:p>
              <a:endParaRPr lang="zh-CN" altLang="en-US">
                <a:cs typeface="+mn-ea"/>
                <a:sym typeface="+mn-lt"/>
              </a:endParaRPr>
            </a:p>
          </p:txBody>
        </p:sp>
        <p:grpSp>
          <p:nvGrpSpPr>
            <p:cNvPr id="25" name="Group 29"/>
            <p:cNvGrpSpPr/>
            <p:nvPr/>
          </p:nvGrpSpPr>
          <p:grpSpPr bwMode="auto">
            <a:xfrm>
              <a:off x="3606" y="4026"/>
              <a:ext cx="877" cy="863"/>
              <a:chOff x="0" y="0"/>
              <a:chExt cx="256" cy="252"/>
            </a:xfrm>
          </p:grpSpPr>
          <p:sp>
            <p:nvSpPr>
              <p:cNvPr id="26"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 name="Freeform 31"/>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grpSp>
      <p:sp>
        <p:nvSpPr>
          <p:cNvPr id="29" name="TextBox 28"/>
          <p:cNvSpPr txBox="1"/>
          <p:nvPr/>
        </p:nvSpPr>
        <p:spPr>
          <a:xfrm>
            <a:off x="416890" y="6500175"/>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accent6">
                    <a:lumMod val="20000"/>
                    <a:lumOff val="80000"/>
                  </a:schemeClr>
                </a:solidFill>
                <a:effectLst/>
                <a:uLnTx/>
                <a:uFillTx/>
              </a:rPr>
              <a:t>PPT</a:t>
            </a:r>
            <a:r>
              <a:rPr kumimoji="0" lang="zh-CN" altLang="en-US" sz="100" b="0" i="0" u="none" strike="noStrike" kern="0" cap="none" spc="0" normalizeH="0" baseline="0" noProof="0" dirty="0">
                <a:ln>
                  <a:noFill/>
                </a:ln>
                <a:solidFill>
                  <a:schemeClr val="accent6">
                    <a:lumMod val="20000"/>
                    <a:lumOff val="80000"/>
                  </a:schemeClr>
                </a:solidFill>
                <a:effectLst/>
                <a:uLnTx/>
                <a:uFillTx/>
              </a:rPr>
              <a:t>template </a:t>
            </a:r>
            <a:r>
              <a:rPr kumimoji="0" lang="en-US" altLang="zh-CN" sz="100" b="0" i="0" u="none" strike="noStrike" kern="0" cap="none" spc="0" normalizeH="0" baseline="0" noProof="0" dirty="0">
                <a:ln>
                  <a:noFill/>
                </a:ln>
                <a:solidFill>
                  <a:schemeClr val="accent6">
                    <a:lumMod val="20000"/>
                    <a:lumOff val="80000"/>
                  </a:schemeClr>
                </a:solidFill>
                <a:effectLst/>
                <a:uLnTx/>
                <a:uFillTx/>
              </a:rPr>
              <a:t>http://www.1ppt.com/moban/</a:t>
            </a:r>
            <a:r>
              <a:rPr kumimoji="0" lang="zh-CN" altLang="en-US" sz="100" b="0" i="0" u="none" strike="noStrike" kern="0" cap="none" spc="0" normalizeH="0" baseline="0" noProof="0" dirty="0">
                <a:ln>
                  <a:noFill/>
                </a:ln>
                <a:solidFill>
                  <a:schemeClr val="accent6">
                    <a:lumMod val="20000"/>
                    <a:lumOff val="80000"/>
                  </a:schemeClr>
                </a:solidFill>
                <a:effectLst/>
                <a:uLnTx/>
                <a:uFillTx/>
              </a:rPr>
              <a:t> </a:t>
            </a:r>
            <a:endParaRPr kumimoji="0" lang="en-US" altLang="zh-CN" sz="100" b="0" i="0" u="none" strike="noStrike" kern="0" cap="none" spc="0" normalizeH="0" baseline="0" noProof="0" dirty="0">
              <a:ln>
                <a:noFill/>
              </a:ln>
              <a:solidFill>
                <a:schemeClr val="accent6">
                  <a:lumMod val="20000"/>
                  <a:lumOff val="80000"/>
                </a:schemeClr>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1000" fill="hold"/>
                                        <p:tgtEl>
                                          <p:spTgt spid="30"/>
                                        </p:tgtEl>
                                        <p:attrNameLst>
                                          <p:attrName>ppt_w</p:attrName>
                                        </p:attrNameLst>
                                      </p:cBhvr>
                                      <p:tavLst>
                                        <p:tav tm="0">
                                          <p:val>
                                            <p:fltVal val="0"/>
                                          </p:val>
                                        </p:tav>
                                        <p:tav tm="100000">
                                          <p:val>
                                            <p:strVal val="#ppt_w"/>
                                          </p:val>
                                        </p:tav>
                                      </p:tavLst>
                                    </p:anim>
                                    <p:anim calcmode="lin" valueType="num">
                                      <p:cBhvr>
                                        <p:cTn id="23" dur="1000" fill="hold"/>
                                        <p:tgtEl>
                                          <p:spTgt spid="30"/>
                                        </p:tgtEl>
                                        <p:attrNameLst>
                                          <p:attrName>ppt_h</p:attrName>
                                        </p:attrNameLst>
                                      </p:cBhvr>
                                      <p:tavLst>
                                        <p:tav tm="0">
                                          <p:val>
                                            <p:fltVal val="0"/>
                                          </p:val>
                                        </p:tav>
                                        <p:tav tm="100000">
                                          <p:val>
                                            <p:strVal val="#ppt_h"/>
                                          </p:val>
                                        </p:tav>
                                      </p:tavLst>
                                    </p:anim>
                                    <p:animEffect transition="in" filter="fade">
                                      <p:cBhvr>
                                        <p:cTn id="24" dur="1000"/>
                                        <p:tgtEl>
                                          <p:spTgt spid="30"/>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Effect transition="in" filter="fade">
                                      <p:cBhvr>
                                        <p:cTn id="30" dur="1000"/>
                                        <p:tgtEl>
                                          <p:spTgt spid="31"/>
                                        </p:tgtEl>
                                      </p:cBhvr>
                                    </p:animEffect>
                                  </p:childTnLst>
                                </p:cTn>
                              </p:par>
                            </p:childTnLst>
                          </p:cTn>
                        </p:par>
                        <p:par>
                          <p:cTn id="31" fill="hold">
                            <p:stCondLst>
                              <p:cond delay="3500"/>
                            </p:stCondLst>
                            <p:childTnLst>
                              <p:par>
                                <p:cTn id="32" presetID="29"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ppt_x</p:attrName>
                                        </p:attrNameLst>
                                      </p:cBhvr>
                                      <p:tavLst>
                                        <p:tav tm="0">
                                          <p:val>
                                            <p:strVal val="#ppt_x-.2"/>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gtEl>
                                      </p:cBhvr>
                                    </p:animEffect>
                                  </p:childTnLst>
                                </p:cTn>
                              </p:par>
                            </p:childTnLst>
                          </p:cTn>
                        </p:par>
                        <p:par>
                          <p:cTn id="37" fill="hold">
                            <p:stCondLst>
                              <p:cond delay="4500"/>
                            </p:stCondLst>
                            <p:childTnLst>
                              <p:par>
                                <p:cTn id="38" presetID="2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edge">
                                      <p:cBhvr>
                                        <p:cTn id="40" dur="1000"/>
                                        <p:tgtEl>
                                          <p:spTgt spid="7"/>
                                        </p:tgtEl>
                                      </p:cBhvr>
                                    </p:animEffect>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50" presetClass="entr" presetSubtype="0" decel="1000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strVal val="#ppt_w+.3"/>
                                          </p:val>
                                        </p:tav>
                                        <p:tav tm="100000">
                                          <p:val>
                                            <p:strVal val="#ppt_w"/>
                                          </p:val>
                                        </p:tav>
                                      </p:tavLst>
                                    </p:anim>
                                    <p:anim calcmode="lin" valueType="num">
                                      <p:cBhvr>
                                        <p:cTn id="51" dur="1000" fill="hold"/>
                                        <p:tgtEl>
                                          <p:spTgt spid="10"/>
                                        </p:tgtEl>
                                        <p:attrNameLst>
                                          <p:attrName>ppt_h</p:attrName>
                                        </p:attrNameLst>
                                      </p:cBhvr>
                                      <p:tavLst>
                                        <p:tav tm="0">
                                          <p:val>
                                            <p:strVal val="#ppt_h"/>
                                          </p:val>
                                        </p:tav>
                                        <p:tav tm="100000">
                                          <p:val>
                                            <p:strVal val="#ppt_h"/>
                                          </p:val>
                                        </p:tav>
                                      </p:tavLst>
                                    </p:anim>
                                    <p:animEffect transition="in" filter="fade">
                                      <p:cBhvr>
                                        <p:cTn id="52" dur="1000"/>
                                        <p:tgtEl>
                                          <p:spTgt spid="10"/>
                                        </p:tgtEl>
                                      </p:cBhvr>
                                    </p:animEffect>
                                  </p:childTnLst>
                                </p:cTn>
                              </p:par>
                            </p:childTnLst>
                          </p:cTn>
                        </p:par>
                        <p:par>
                          <p:cTn id="53" fill="hold">
                            <p:stCondLst>
                              <p:cond delay="7500"/>
                            </p:stCondLst>
                            <p:childTnLst>
                              <p:par>
                                <p:cTn id="54" presetID="53" presetClass="entr" presetSubtype="16"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fltVal val="0"/>
                                          </p:val>
                                        </p:tav>
                                        <p:tav tm="100000">
                                          <p:val>
                                            <p:strVal val="#ppt_w"/>
                                          </p:val>
                                        </p:tav>
                                      </p:tavLst>
                                    </p:anim>
                                    <p:anim calcmode="lin" valueType="num">
                                      <p:cBhvr>
                                        <p:cTn id="57" dur="1000" fill="hold"/>
                                        <p:tgtEl>
                                          <p:spTgt spid="32"/>
                                        </p:tgtEl>
                                        <p:attrNameLst>
                                          <p:attrName>ppt_h</p:attrName>
                                        </p:attrNameLst>
                                      </p:cBhvr>
                                      <p:tavLst>
                                        <p:tav tm="0">
                                          <p:val>
                                            <p:fltVal val="0"/>
                                          </p:val>
                                        </p:tav>
                                        <p:tav tm="100000">
                                          <p:val>
                                            <p:strVal val="#ppt_h"/>
                                          </p:val>
                                        </p:tav>
                                      </p:tavLst>
                                    </p:anim>
                                    <p:animEffect transition="in" filter="fade">
                                      <p:cBhvr>
                                        <p:cTn id="5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6" grpId="0" bldLvl="0" animBg="1"/>
      <p:bldP spid="7" grpId="0" bldLvl="0" animBg="1"/>
      <p:bldP spid="10"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309524"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grpSp>
        <p:nvGrpSpPr>
          <p:cNvPr id="17" name="组合 16"/>
          <p:cNvGrpSpPr/>
          <p:nvPr/>
        </p:nvGrpSpPr>
        <p:grpSpPr>
          <a:xfrm>
            <a:off x="809625" y="2292985"/>
            <a:ext cx="10593705" cy="1871980"/>
            <a:chOff x="1275" y="3611"/>
            <a:chExt cx="16683" cy="2948"/>
          </a:xfrm>
        </p:grpSpPr>
        <p:sp>
          <p:nvSpPr>
            <p:cNvPr id="85" name="Freeform 12"/>
            <p:cNvSpPr>
              <a:spLocks noChangeArrowheads="1"/>
            </p:cNvSpPr>
            <p:nvPr/>
          </p:nvSpPr>
          <p:spPr bwMode="auto">
            <a:xfrm>
              <a:off x="17340" y="6002"/>
              <a:ext cx="619" cy="557"/>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3" y="170"/>
                  </a:lnTo>
                  <a:lnTo>
                    <a:pt x="0" y="0"/>
                  </a:lnTo>
                  <a:lnTo>
                    <a:pt x="188" y="0"/>
                  </a:lnTo>
                  <a:lnTo>
                    <a:pt x="188" y="0"/>
                  </a:ln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grpSp>
          <p:nvGrpSpPr>
            <p:cNvPr id="16" name="组合 15"/>
            <p:cNvGrpSpPr/>
            <p:nvPr/>
          </p:nvGrpSpPr>
          <p:grpSpPr>
            <a:xfrm>
              <a:off x="1275" y="3611"/>
              <a:ext cx="16504" cy="2948"/>
              <a:chOff x="1275" y="3611"/>
              <a:chExt cx="16504" cy="2948"/>
            </a:xfrm>
          </p:grpSpPr>
          <p:sp>
            <p:nvSpPr>
              <p:cNvPr id="62" name="Freeform 5"/>
              <p:cNvSpPr>
                <a:spLocks noChangeArrowheads="1"/>
              </p:cNvSpPr>
              <p:nvPr/>
            </p:nvSpPr>
            <p:spPr bwMode="auto">
              <a:xfrm>
                <a:off x="4126" y="3611"/>
                <a:ext cx="2951" cy="1472"/>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0" name="Freeform 7"/>
              <p:cNvSpPr>
                <a:spLocks noChangeArrowheads="1"/>
              </p:cNvSpPr>
              <p:nvPr/>
            </p:nvSpPr>
            <p:spPr bwMode="auto">
              <a:xfrm>
                <a:off x="6802" y="5083"/>
                <a:ext cx="2944" cy="1476"/>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1" name="Freeform 8"/>
              <p:cNvSpPr>
                <a:spLocks noChangeArrowheads="1"/>
              </p:cNvSpPr>
              <p:nvPr/>
            </p:nvSpPr>
            <p:spPr bwMode="auto">
              <a:xfrm>
                <a:off x="9482" y="3611"/>
                <a:ext cx="2951" cy="1472"/>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4"/>
                  <a:gd name="T46" fmla="*/ 0 h 262"/>
                  <a:gd name="T47" fmla="*/ 524 w 524"/>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3" name="Freeform 10"/>
              <p:cNvSpPr>
                <a:spLocks noChangeArrowheads="1"/>
              </p:cNvSpPr>
              <p:nvPr/>
            </p:nvSpPr>
            <p:spPr bwMode="auto">
              <a:xfrm>
                <a:off x="12158" y="5083"/>
                <a:ext cx="2944" cy="1476"/>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262"/>
                  <a:gd name="T47" fmla="*/ 523 w 523"/>
                  <a:gd name="T48" fmla="*/ 262 h 2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4" name="Freeform 11"/>
              <p:cNvSpPr>
                <a:spLocks noChangeArrowheads="1"/>
              </p:cNvSpPr>
              <p:nvPr/>
            </p:nvSpPr>
            <p:spPr bwMode="auto">
              <a:xfrm>
                <a:off x="14835" y="3611"/>
                <a:ext cx="2944" cy="2534"/>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3"/>
                  <a:gd name="T46" fmla="*/ 0 h 450"/>
                  <a:gd name="T47" fmla="*/ 523 w 523"/>
                  <a:gd name="T48" fmla="*/ 450 h 4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6" name="Freeform 13"/>
              <p:cNvSpPr>
                <a:spLocks noChangeArrowheads="1"/>
              </p:cNvSpPr>
              <p:nvPr/>
            </p:nvSpPr>
            <p:spPr bwMode="auto">
              <a:xfrm>
                <a:off x="1275" y="3611"/>
                <a:ext cx="619" cy="557"/>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 name="T10" fmla="*/ 0 60000 65536"/>
                  <a:gd name="T11" fmla="*/ 0 60000 65536"/>
                  <a:gd name="T12" fmla="*/ 0 60000 65536"/>
                  <a:gd name="T13" fmla="*/ 0 60000 65536"/>
                  <a:gd name="T14" fmla="*/ 0 60000 65536"/>
                  <a:gd name="T15" fmla="*/ 0 w 188"/>
                  <a:gd name="T16" fmla="*/ 0 h 170"/>
                  <a:gd name="T17" fmla="*/ 188 w 188"/>
                  <a:gd name="T18" fmla="*/ 170 h 170"/>
                </a:gdLst>
                <a:ahLst/>
                <a:cxnLst>
                  <a:cxn ang="T10">
                    <a:pos x="T0" y="T1"/>
                  </a:cxn>
                  <a:cxn ang="T11">
                    <a:pos x="T2" y="T3"/>
                  </a:cxn>
                  <a:cxn ang="T12">
                    <a:pos x="T4" y="T5"/>
                  </a:cxn>
                  <a:cxn ang="T13">
                    <a:pos x="T6" y="T7"/>
                  </a:cxn>
                  <a:cxn ang="T14">
                    <a:pos x="T8" y="T9"/>
                  </a:cxn>
                </a:cxnLst>
                <a:rect l="T15" t="T16" r="T17" b="T18"/>
                <a:pathLst>
                  <a:path w="188" h="170">
                    <a:moveTo>
                      <a:pt x="188" y="0"/>
                    </a:moveTo>
                    <a:lnTo>
                      <a:pt x="95" y="170"/>
                    </a:lnTo>
                    <a:lnTo>
                      <a:pt x="0" y="0"/>
                    </a:lnTo>
                    <a:lnTo>
                      <a:pt x="188" y="0"/>
                    </a:lnTo>
                    <a:lnTo>
                      <a:pt x="188" y="0"/>
                    </a:ln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87" name="Freeform 14"/>
              <p:cNvSpPr>
                <a:spLocks noChangeArrowheads="1"/>
              </p:cNvSpPr>
              <p:nvPr/>
            </p:nvSpPr>
            <p:spPr bwMode="auto">
              <a:xfrm>
                <a:off x="1449" y="4098"/>
                <a:ext cx="2951" cy="2461"/>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4"/>
                  <a:gd name="T49" fmla="*/ 0 h 437"/>
                  <a:gd name="T50" fmla="*/ 524 w 524"/>
                  <a:gd name="T51" fmla="*/ 437 h 4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grpSp>
      </p:grpSp>
      <p:sp>
        <p:nvSpPr>
          <p:cNvPr id="88" name="Freeform 15"/>
          <p:cNvSpPr>
            <a:spLocks noChangeArrowheads="1"/>
          </p:cNvSpPr>
          <p:nvPr/>
        </p:nvSpPr>
        <p:spPr bwMode="auto">
          <a:xfrm>
            <a:off x="1842135" y="3488690"/>
            <a:ext cx="28575" cy="546100"/>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 name="T12" fmla="*/ 0 60000 65536"/>
              <a:gd name="T13" fmla="*/ 0 60000 65536"/>
              <a:gd name="T14" fmla="*/ 0 60000 65536"/>
              <a:gd name="T15" fmla="*/ 0 60000 65536"/>
              <a:gd name="T16" fmla="*/ 0 60000 65536"/>
              <a:gd name="T17" fmla="*/ 0 60000 65536"/>
              <a:gd name="T18" fmla="*/ 0 w 14"/>
              <a:gd name="T19" fmla="*/ 0 h 262"/>
              <a:gd name="T20" fmla="*/ 14 w 14"/>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14" h="262">
                <a:moveTo>
                  <a:pt x="0" y="0"/>
                </a:moveTo>
                <a:lnTo>
                  <a:pt x="14" y="0"/>
                </a:lnTo>
                <a:lnTo>
                  <a:pt x="14" y="262"/>
                </a:lnTo>
                <a:lnTo>
                  <a:pt x="0" y="262"/>
                </a:lnTo>
                <a:lnTo>
                  <a:pt x="0" y="0"/>
                </a:lnTo>
                <a:lnTo>
                  <a:pt x="0" y="0"/>
                </a:ln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90" name="Freeform 17"/>
          <p:cNvSpPr>
            <a:spLocks noChangeArrowheads="1"/>
          </p:cNvSpPr>
          <p:nvPr/>
        </p:nvSpPr>
        <p:spPr bwMode="auto">
          <a:xfrm>
            <a:off x="3541395" y="2423160"/>
            <a:ext cx="28575" cy="541655"/>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92" name="Freeform 19"/>
          <p:cNvSpPr>
            <a:spLocks noChangeArrowheads="1"/>
          </p:cNvSpPr>
          <p:nvPr/>
        </p:nvSpPr>
        <p:spPr bwMode="auto">
          <a:xfrm>
            <a:off x="5240655" y="3488690"/>
            <a:ext cx="28575" cy="546100"/>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94" name="Freeform 21"/>
          <p:cNvSpPr>
            <a:spLocks noChangeArrowheads="1"/>
          </p:cNvSpPr>
          <p:nvPr/>
        </p:nvSpPr>
        <p:spPr bwMode="auto">
          <a:xfrm>
            <a:off x="6944995" y="2423160"/>
            <a:ext cx="26670" cy="541655"/>
          </a:xfrm>
          <a:custGeom>
            <a:avLst/>
            <a:gdLst>
              <a:gd name="T0" fmla="*/ 0 w 8"/>
              <a:gd name="T1" fmla="*/ 152 h 152"/>
              <a:gd name="T2" fmla="*/ 8 w 8"/>
              <a:gd name="T3" fmla="*/ 152 h 152"/>
              <a:gd name="T4" fmla="*/ 8 w 8"/>
              <a:gd name="T5" fmla="*/ 0 h 152"/>
              <a:gd name="T6" fmla="*/ 0 w 8"/>
              <a:gd name="T7" fmla="*/ 0 h 152"/>
              <a:gd name="T8" fmla="*/ 0 w 8"/>
              <a:gd name="T9" fmla="*/ 152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96" name="Freeform 23"/>
          <p:cNvSpPr>
            <a:spLocks noChangeArrowheads="1"/>
          </p:cNvSpPr>
          <p:nvPr/>
        </p:nvSpPr>
        <p:spPr bwMode="auto">
          <a:xfrm>
            <a:off x="8644255" y="3488690"/>
            <a:ext cx="26670" cy="546100"/>
          </a:xfrm>
          <a:custGeom>
            <a:avLst/>
            <a:gdLst>
              <a:gd name="T0" fmla="*/ 0 w 8"/>
              <a:gd name="T1" fmla="*/ 0 h 152"/>
              <a:gd name="T2" fmla="*/ 8 w 8"/>
              <a:gd name="T3" fmla="*/ 0 h 152"/>
              <a:gd name="T4" fmla="*/ 8 w 8"/>
              <a:gd name="T5" fmla="*/ 152 h 152"/>
              <a:gd name="T6" fmla="*/ 0 w 8"/>
              <a:gd name="T7" fmla="*/ 152 h 152"/>
              <a:gd name="T8" fmla="*/ 0 w 8"/>
              <a:gd name="T9" fmla="*/ 0 h 152"/>
              <a:gd name="T10" fmla="*/ 0 60000 65536"/>
              <a:gd name="T11" fmla="*/ 0 60000 65536"/>
              <a:gd name="T12" fmla="*/ 0 60000 65536"/>
              <a:gd name="T13" fmla="*/ 0 60000 65536"/>
              <a:gd name="T14" fmla="*/ 0 60000 65536"/>
              <a:gd name="T15" fmla="*/ 0 w 8"/>
              <a:gd name="T16" fmla="*/ 0 h 152"/>
              <a:gd name="T17" fmla="*/ 8 w 8"/>
              <a:gd name="T18" fmla="*/ 152 h 152"/>
            </a:gdLst>
            <a:ahLst/>
            <a:cxnLst>
              <a:cxn ang="T10">
                <a:pos x="T0" y="T1"/>
              </a:cxn>
              <a:cxn ang="T11">
                <a:pos x="T2" y="T3"/>
              </a:cxn>
              <a:cxn ang="T12">
                <a:pos x="T4" y="T5"/>
              </a:cxn>
              <a:cxn ang="T13">
                <a:pos x="T6" y="T7"/>
              </a:cxn>
              <a:cxn ang="T14">
                <a:pos x="T8" y="T9"/>
              </a:cxn>
            </a:cxnLst>
            <a:rect l="T15" t="T16" r="T17" b="T18"/>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98" name="Freeform 25"/>
          <p:cNvSpPr>
            <a:spLocks noChangeArrowheads="1"/>
          </p:cNvSpPr>
          <p:nvPr/>
        </p:nvSpPr>
        <p:spPr bwMode="auto">
          <a:xfrm>
            <a:off x="10343515" y="2423160"/>
            <a:ext cx="26670" cy="541655"/>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 name="T12" fmla="*/ 0 60000 65536"/>
              <a:gd name="T13" fmla="*/ 0 60000 65536"/>
              <a:gd name="T14" fmla="*/ 0 60000 65536"/>
              <a:gd name="T15" fmla="*/ 0 60000 65536"/>
              <a:gd name="T16" fmla="*/ 0 60000 65536"/>
              <a:gd name="T17" fmla="*/ 0 60000 65536"/>
              <a:gd name="T18" fmla="*/ 0 w 13"/>
              <a:gd name="T19" fmla="*/ 0 h 261"/>
              <a:gd name="T20" fmla="*/ 13 w 13"/>
              <a:gd name="T21" fmla="*/ 261 h 261"/>
            </a:gdLst>
            <a:ahLst/>
            <a:cxnLst>
              <a:cxn ang="T12">
                <a:pos x="T0" y="T1"/>
              </a:cxn>
              <a:cxn ang="T13">
                <a:pos x="T2" y="T3"/>
              </a:cxn>
              <a:cxn ang="T14">
                <a:pos x="T4" y="T5"/>
              </a:cxn>
              <a:cxn ang="T15">
                <a:pos x="T6" y="T7"/>
              </a:cxn>
              <a:cxn ang="T16">
                <a:pos x="T8" y="T9"/>
              </a:cxn>
              <a:cxn ang="T17">
                <a:pos x="T10" y="T11"/>
              </a:cxn>
            </a:cxnLst>
            <a:rect l="T18" t="T19" r="T20" b="T21"/>
            <a:pathLst>
              <a:path w="13" h="261">
                <a:moveTo>
                  <a:pt x="0" y="261"/>
                </a:moveTo>
                <a:lnTo>
                  <a:pt x="13" y="261"/>
                </a:lnTo>
                <a:lnTo>
                  <a:pt x="13" y="0"/>
                </a:lnTo>
                <a:lnTo>
                  <a:pt x="0" y="0"/>
                </a:lnTo>
                <a:lnTo>
                  <a:pt x="0" y="261"/>
                </a:lnTo>
                <a:lnTo>
                  <a:pt x="0" y="261"/>
                </a:lnTo>
                <a:close/>
              </a:path>
            </a:pathLst>
          </a:custGeom>
          <a:solidFill>
            <a:srgbClr val="65AA81"/>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a:solidFill>
                <a:srgbClr val="000000"/>
              </a:solidFill>
              <a:latin typeface="+mn-lt"/>
              <a:ea typeface="+mn-ea"/>
              <a:cs typeface="+mn-ea"/>
              <a:sym typeface="+mn-lt"/>
            </a:endParaRPr>
          </a:p>
        </p:txBody>
      </p:sp>
      <p:sp>
        <p:nvSpPr>
          <p:cNvPr id="119" name="矩形 118"/>
          <p:cNvSpPr>
            <a:spLocks noChangeArrowheads="1"/>
          </p:cNvSpPr>
          <p:nvPr/>
        </p:nvSpPr>
        <p:spPr bwMode="auto">
          <a:xfrm>
            <a:off x="715617" y="4246880"/>
            <a:ext cx="2195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zh-CN" altLang="en-US" sz="1400" b="1" dirty="0">
                <a:solidFill>
                  <a:srgbClr val="65AA81"/>
                </a:solidFill>
                <a:latin typeface="+mn-lt"/>
                <a:ea typeface="+mn-ea"/>
                <a:cs typeface="+mn-ea"/>
                <a:sym typeface="+mn-lt"/>
              </a:rPr>
              <a:t>Click to enter the title</a:t>
            </a:r>
          </a:p>
        </p:txBody>
      </p:sp>
      <p:sp>
        <p:nvSpPr>
          <p:cNvPr id="120" name="矩形 119"/>
          <p:cNvSpPr>
            <a:spLocks noChangeArrowheads="1"/>
          </p:cNvSpPr>
          <p:nvPr/>
        </p:nvSpPr>
        <p:spPr bwMode="auto">
          <a:xfrm>
            <a:off x="2280064" y="1784985"/>
            <a:ext cx="2570922"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400" b="1" dirty="0">
                <a:solidFill>
                  <a:srgbClr val="65AA81"/>
                </a:solidFill>
                <a:latin typeface="+mn-lt"/>
                <a:ea typeface="+mn-ea"/>
                <a:cs typeface="+mn-ea"/>
                <a:sym typeface="+mn-lt"/>
              </a:rPr>
              <a:t>Click to enter the title</a:t>
            </a:r>
          </a:p>
        </p:txBody>
      </p:sp>
      <p:sp>
        <p:nvSpPr>
          <p:cNvPr id="121" name="矩形 120"/>
          <p:cNvSpPr>
            <a:spLocks noChangeArrowheads="1"/>
          </p:cNvSpPr>
          <p:nvPr/>
        </p:nvSpPr>
        <p:spPr bwMode="auto">
          <a:xfrm>
            <a:off x="4113502" y="4273550"/>
            <a:ext cx="2195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400" b="1" dirty="0">
                <a:solidFill>
                  <a:srgbClr val="65AA81"/>
                </a:solidFill>
                <a:latin typeface="+mn-lt"/>
                <a:ea typeface="+mn-ea"/>
                <a:cs typeface="+mn-ea"/>
                <a:sym typeface="+mn-lt"/>
              </a:rPr>
              <a:t>Click to enter the title</a:t>
            </a:r>
          </a:p>
        </p:txBody>
      </p:sp>
      <p:sp>
        <p:nvSpPr>
          <p:cNvPr id="122" name="矩形 121"/>
          <p:cNvSpPr>
            <a:spLocks noChangeArrowheads="1"/>
          </p:cNvSpPr>
          <p:nvPr/>
        </p:nvSpPr>
        <p:spPr bwMode="auto">
          <a:xfrm>
            <a:off x="5681124" y="1784985"/>
            <a:ext cx="2570922"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400" b="1" dirty="0">
                <a:solidFill>
                  <a:srgbClr val="65AA81"/>
                </a:solidFill>
                <a:latin typeface="+mn-lt"/>
                <a:ea typeface="+mn-ea"/>
                <a:cs typeface="+mn-ea"/>
                <a:sym typeface="+mn-lt"/>
              </a:rPr>
              <a:t>Click to enter the title</a:t>
            </a:r>
          </a:p>
        </p:txBody>
      </p:sp>
      <p:sp>
        <p:nvSpPr>
          <p:cNvPr id="123" name="矩形 122"/>
          <p:cNvSpPr>
            <a:spLocks noChangeArrowheads="1"/>
          </p:cNvSpPr>
          <p:nvPr/>
        </p:nvSpPr>
        <p:spPr bwMode="auto">
          <a:xfrm>
            <a:off x="7517102" y="4246880"/>
            <a:ext cx="21958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400" b="1" dirty="0">
                <a:solidFill>
                  <a:srgbClr val="65AA81"/>
                </a:solidFill>
                <a:latin typeface="+mn-lt"/>
                <a:ea typeface="+mn-ea"/>
                <a:cs typeface="+mn-ea"/>
                <a:sym typeface="+mn-lt"/>
              </a:rPr>
              <a:t>Click to enter the title</a:t>
            </a:r>
          </a:p>
        </p:txBody>
      </p:sp>
      <p:sp>
        <p:nvSpPr>
          <p:cNvPr id="124" name="矩形 123"/>
          <p:cNvSpPr>
            <a:spLocks noChangeArrowheads="1"/>
          </p:cNvSpPr>
          <p:nvPr/>
        </p:nvSpPr>
        <p:spPr bwMode="auto">
          <a:xfrm>
            <a:off x="9077739" y="1784985"/>
            <a:ext cx="2570922"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zh-CN" altLang="en-US" sz="1400" b="1" dirty="0">
                <a:solidFill>
                  <a:srgbClr val="65AA81"/>
                </a:solidFill>
                <a:latin typeface="+mn-lt"/>
                <a:ea typeface="+mn-ea"/>
                <a:cs typeface="+mn-ea"/>
                <a:sym typeface="+mn-lt"/>
              </a:rPr>
              <a:t>Click to enter the title</a:t>
            </a:r>
          </a:p>
        </p:txBody>
      </p:sp>
      <p:sp>
        <p:nvSpPr>
          <p:cNvPr id="125" name="矩形 124"/>
          <p:cNvSpPr>
            <a:spLocks noChangeArrowheads="1"/>
          </p:cNvSpPr>
          <p:nvPr/>
        </p:nvSpPr>
        <p:spPr bwMode="auto">
          <a:xfrm>
            <a:off x="909320" y="4844415"/>
            <a:ext cx="10307320" cy="7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l" eaLnBrk="1" hangingPunct="1">
              <a:lnSpc>
                <a:spcPct val="130000"/>
              </a:lnSpc>
            </a:pPr>
            <a:r>
              <a:rPr sz="1100" dirty="0">
                <a:solidFill>
                  <a:schemeClr val="bg1">
                    <a:lumMod val="50000"/>
                  </a:schemeClr>
                </a:solidFill>
                <a:latin typeface="+mn-lt"/>
                <a:ea typeface="+mn-ea"/>
                <a:cs typeface="+mn-ea"/>
                <a:sym typeface="+mn-lt"/>
              </a:rPr>
              <a:t>No one indebted for others,while many people don't know how to cherish others. No one indebted for others,while many people don't know how to cherish others. No one indebted for others,while many people don't know how to cherish others. No one indebted for others,while many people don't know how to cherish others.</a:t>
            </a:r>
            <a:endParaRPr lang="zh-CN" altLang="en-US" sz="1200" dirty="0">
              <a:solidFill>
                <a:srgbClr val="595959"/>
              </a:solidFill>
              <a:latin typeface="+mn-lt"/>
              <a:ea typeface="+mn-ea"/>
              <a:cs typeface="+mn-ea"/>
              <a:sym typeface="+mn-lt"/>
            </a:endParaRPr>
          </a:p>
        </p:txBody>
      </p:sp>
      <p:grpSp>
        <p:nvGrpSpPr>
          <p:cNvPr id="9" name="组合 8"/>
          <p:cNvGrpSpPr/>
          <p:nvPr/>
        </p:nvGrpSpPr>
        <p:grpSpPr>
          <a:xfrm>
            <a:off x="1202690" y="2292985"/>
            <a:ext cx="1297940" cy="1286510"/>
            <a:chOff x="1894" y="3611"/>
            <a:chExt cx="2044" cy="2026"/>
          </a:xfrm>
        </p:grpSpPr>
        <p:sp>
          <p:nvSpPr>
            <p:cNvPr id="89" name="Oval 16"/>
            <p:cNvSpPr>
              <a:spLocks noChangeArrowheads="1"/>
            </p:cNvSpPr>
            <p:nvPr/>
          </p:nvSpPr>
          <p:spPr bwMode="auto">
            <a:xfrm>
              <a:off x="1909" y="3611"/>
              <a:ext cx="2029" cy="2026"/>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21" name="矩形 20"/>
            <p:cNvSpPr/>
            <p:nvPr/>
          </p:nvSpPr>
          <p:spPr>
            <a:xfrm>
              <a:off x="1894" y="3866"/>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grpSp>
        <p:nvGrpSpPr>
          <p:cNvPr id="10" name="组合 9"/>
          <p:cNvGrpSpPr/>
          <p:nvPr/>
        </p:nvGrpSpPr>
        <p:grpSpPr>
          <a:xfrm>
            <a:off x="2911475" y="2876550"/>
            <a:ext cx="1289050" cy="1288415"/>
            <a:chOff x="4585" y="4530"/>
            <a:chExt cx="2030" cy="2029"/>
          </a:xfrm>
        </p:grpSpPr>
        <p:sp>
          <p:nvSpPr>
            <p:cNvPr id="91" name="Oval 18"/>
            <p:cNvSpPr>
              <a:spLocks noChangeArrowheads="1"/>
            </p:cNvSpPr>
            <p:nvPr/>
          </p:nvSpPr>
          <p:spPr bwMode="auto">
            <a:xfrm>
              <a:off x="4589" y="4530"/>
              <a:ext cx="2026" cy="2029"/>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4" name="矩形 3"/>
            <p:cNvSpPr/>
            <p:nvPr/>
          </p:nvSpPr>
          <p:spPr>
            <a:xfrm>
              <a:off x="4585" y="4786"/>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grpSp>
        <p:nvGrpSpPr>
          <p:cNvPr id="11" name="组合 10"/>
          <p:cNvGrpSpPr/>
          <p:nvPr/>
        </p:nvGrpSpPr>
        <p:grpSpPr>
          <a:xfrm>
            <a:off x="4609465" y="2292985"/>
            <a:ext cx="1292225" cy="1286510"/>
            <a:chOff x="7259" y="3611"/>
            <a:chExt cx="2035" cy="2026"/>
          </a:xfrm>
        </p:grpSpPr>
        <p:sp>
          <p:nvSpPr>
            <p:cNvPr id="93" name="Oval 20"/>
            <p:cNvSpPr>
              <a:spLocks noChangeArrowheads="1"/>
            </p:cNvSpPr>
            <p:nvPr/>
          </p:nvSpPr>
          <p:spPr bwMode="auto">
            <a:xfrm>
              <a:off x="7265" y="3611"/>
              <a:ext cx="2029" cy="2026"/>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5" name="矩形 4"/>
            <p:cNvSpPr/>
            <p:nvPr/>
          </p:nvSpPr>
          <p:spPr>
            <a:xfrm>
              <a:off x="7259" y="3866"/>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grpSp>
        <p:nvGrpSpPr>
          <p:cNvPr id="12" name="组合 11"/>
          <p:cNvGrpSpPr/>
          <p:nvPr/>
        </p:nvGrpSpPr>
        <p:grpSpPr>
          <a:xfrm>
            <a:off x="6312535" y="2876550"/>
            <a:ext cx="1290320" cy="1288415"/>
            <a:chOff x="9941" y="4530"/>
            <a:chExt cx="2032" cy="2029"/>
          </a:xfrm>
        </p:grpSpPr>
        <p:sp>
          <p:nvSpPr>
            <p:cNvPr id="95" name="Oval 22"/>
            <p:cNvSpPr>
              <a:spLocks noChangeArrowheads="1"/>
            </p:cNvSpPr>
            <p:nvPr/>
          </p:nvSpPr>
          <p:spPr bwMode="auto">
            <a:xfrm>
              <a:off x="9941" y="4530"/>
              <a:ext cx="2029" cy="2029"/>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6" name="矩形 5"/>
            <p:cNvSpPr/>
            <p:nvPr/>
          </p:nvSpPr>
          <p:spPr>
            <a:xfrm>
              <a:off x="9944" y="4787"/>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grpSp>
        <p:nvGrpSpPr>
          <p:cNvPr id="13" name="组合 12"/>
          <p:cNvGrpSpPr/>
          <p:nvPr/>
        </p:nvGrpSpPr>
        <p:grpSpPr>
          <a:xfrm>
            <a:off x="8014335" y="2292985"/>
            <a:ext cx="1288415" cy="1286510"/>
            <a:chOff x="12621" y="3611"/>
            <a:chExt cx="2029" cy="2026"/>
          </a:xfrm>
        </p:grpSpPr>
        <p:sp>
          <p:nvSpPr>
            <p:cNvPr id="97" name="Oval 24"/>
            <p:cNvSpPr>
              <a:spLocks noChangeArrowheads="1"/>
            </p:cNvSpPr>
            <p:nvPr/>
          </p:nvSpPr>
          <p:spPr bwMode="auto">
            <a:xfrm>
              <a:off x="12621" y="3611"/>
              <a:ext cx="2026" cy="2026"/>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7" name="矩形 6"/>
            <p:cNvSpPr/>
            <p:nvPr/>
          </p:nvSpPr>
          <p:spPr>
            <a:xfrm>
              <a:off x="12621" y="3866"/>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grpSp>
        <p:nvGrpSpPr>
          <p:cNvPr id="15" name="组合 14"/>
          <p:cNvGrpSpPr/>
          <p:nvPr/>
        </p:nvGrpSpPr>
        <p:grpSpPr>
          <a:xfrm>
            <a:off x="9713595" y="2876550"/>
            <a:ext cx="1297305" cy="1288415"/>
            <a:chOff x="15297" y="4530"/>
            <a:chExt cx="2043" cy="2029"/>
          </a:xfrm>
        </p:grpSpPr>
        <p:sp>
          <p:nvSpPr>
            <p:cNvPr id="99" name="Oval 26"/>
            <p:cNvSpPr>
              <a:spLocks noChangeArrowheads="1"/>
            </p:cNvSpPr>
            <p:nvPr/>
          </p:nvSpPr>
          <p:spPr bwMode="auto">
            <a:xfrm>
              <a:off x="15297" y="4530"/>
              <a:ext cx="2029" cy="2029"/>
            </a:xfrm>
            <a:prstGeom prst="ellipse">
              <a:avLst/>
            </a:prstGeom>
            <a:solidFill>
              <a:srgbClr val="65AA81"/>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zh-CN" sz="1600">
                <a:solidFill>
                  <a:srgbClr val="000000"/>
                </a:solidFill>
                <a:latin typeface="+mn-lt"/>
                <a:ea typeface="+mn-ea"/>
                <a:cs typeface="+mn-ea"/>
                <a:sym typeface="+mn-lt"/>
              </a:endParaRPr>
            </a:p>
          </p:txBody>
        </p:sp>
        <p:sp>
          <p:nvSpPr>
            <p:cNvPr id="8" name="矩形 7"/>
            <p:cNvSpPr/>
            <p:nvPr/>
          </p:nvSpPr>
          <p:spPr>
            <a:xfrm>
              <a:off x="15311" y="4838"/>
              <a:ext cx="2029" cy="1498"/>
            </a:xfrm>
            <a:prstGeom prst="rect">
              <a:avLst/>
            </a:prstGeom>
          </p:spPr>
          <p:txBody>
            <a:bodyPr wrap="square">
              <a:spAutoFit/>
            </a:bodyPr>
            <a:lstStyle/>
            <a:p>
              <a:pPr algn="ctr">
                <a:lnSpc>
                  <a:spcPct val="130000"/>
                </a:lnSpc>
              </a:pPr>
              <a:r>
                <a:rPr sz="1100" dirty="0">
                  <a:solidFill>
                    <a:schemeClr val="bg1"/>
                  </a:solidFill>
                  <a:cs typeface="+mn-ea"/>
                  <a:sym typeface="+mn-lt"/>
                </a:rPr>
                <a:t>When a cigarette falls in love with a match.</a:t>
              </a: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wipe(down)">
                                      <p:cBhvr>
                                        <p:cTn id="26" dur="500"/>
                                        <p:tgtEl>
                                          <p:spTgt spid="8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47" presetClass="entr" presetSubtype="0" fill="hold" grpId="0" nodeType="with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500"/>
                                        <p:tgtEl>
                                          <p:spTgt spid="119"/>
                                        </p:tgtEl>
                                      </p:cBhvr>
                                    </p:animEffect>
                                    <p:anim calcmode="lin" valueType="num">
                                      <p:cBhvr>
                                        <p:cTn id="36" dur="500" fill="hold"/>
                                        <p:tgtEl>
                                          <p:spTgt spid="119"/>
                                        </p:tgtEl>
                                        <p:attrNameLst>
                                          <p:attrName>ppt_x</p:attrName>
                                        </p:attrNameLst>
                                      </p:cBhvr>
                                      <p:tavLst>
                                        <p:tav tm="0">
                                          <p:val>
                                            <p:strVal val="#ppt_x"/>
                                          </p:val>
                                        </p:tav>
                                        <p:tav tm="100000">
                                          <p:val>
                                            <p:strVal val="#ppt_x"/>
                                          </p:val>
                                        </p:tav>
                                      </p:tavLst>
                                    </p:anim>
                                    <p:anim calcmode="lin" valueType="num">
                                      <p:cBhvr>
                                        <p:cTn id="37" dur="500" fill="hold"/>
                                        <p:tgtEl>
                                          <p:spTgt spid="119"/>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up)">
                                      <p:cBhvr>
                                        <p:cTn id="41" dur="500"/>
                                        <p:tgtEl>
                                          <p:spTgt spid="9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47" presetClass="entr" presetSubtype="0"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fade">
                                      <p:cBhvr>
                                        <p:cTn id="50" dur="500"/>
                                        <p:tgtEl>
                                          <p:spTgt spid="120"/>
                                        </p:tgtEl>
                                      </p:cBhvr>
                                    </p:animEffect>
                                    <p:anim calcmode="lin" valueType="num">
                                      <p:cBhvr>
                                        <p:cTn id="51" dur="500" fill="hold"/>
                                        <p:tgtEl>
                                          <p:spTgt spid="120"/>
                                        </p:tgtEl>
                                        <p:attrNameLst>
                                          <p:attrName>ppt_x</p:attrName>
                                        </p:attrNameLst>
                                      </p:cBhvr>
                                      <p:tavLst>
                                        <p:tav tm="0">
                                          <p:val>
                                            <p:strVal val="#ppt_x"/>
                                          </p:val>
                                        </p:tav>
                                        <p:tav tm="100000">
                                          <p:val>
                                            <p:strVal val="#ppt_x"/>
                                          </p:val>
                                        </p:tav>
                                      </p:tavLst>
                                    </p:anim>
                                    <p:anim calcmode="lin" valueType="num">
                                      <p:cBhvr>
                                        <p:cTn id="52" dur="500" fill="hold"/>
                                        <p:tgtEl>
                                          <p:spTgt spid="120"/>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wipe(down)">
                                      <p:cBhvr>
                                        <p:cTn id="56" dur="500"/>
                                        <p:tgtEl>
                                          <p:spTgt spid="92"/>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5000"/>
                            </p:stCondLst>
                            <p:childTnLst>
                              <p:par>
                                <p:cTn id="64" presetID="47" presetClass="entr" presetSubtype="0" fill="hold" grpId="0" nodeType="after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500"/>
                                        <p:tgtEl>
                                          <p:spTgt spid="121"/>
                                        </p:tgtEl>
                                      </p:cBhvr>
                                    </p:animEffect>
                                    <p:anim calcmode="lin" valueType="num">
                                      <p:cBhvr>
                                        <p:cTn id="67" dur="500" fill="hold"/>
                                        <p:tgtEl>
                                          <p:spTgt spid="121"/>
                                        </p:tgtEl>
                                        <p:attrNameLst>
                                          <p:attrName>ppt_x</p:attrName>
                                        </p:attrNameLst>
                                      </p:cBhvr>
                                      <p:tavLst>
                                        <p:tav tm="0">
                                          <p:val>
                                            <p:strVal val="#ppt_x"/>
                                          </p:val>
                                        </p:tav>
                                        <p:tav tm="100000">
                                          <p:val>
                                            <p:strVal val="#ppt_x"/>
                                          </p:val>
                                        </p:tav>
                                      </p:tavLst>
                                    </p:anim>
                                    <p:anim calcmode="lin" valueType="num">
                                      <p:cBhvr>
                                        <p:cTn id="68" dur="500" fill="hold"/>
                                        <p:tgtEl>
                                          <p:spTgt spid="12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up)">
                                      <p:cBhvr>
                                        <p:cTn id="72" dur="500"/>
                                        <p:tgtEl>
                                          <p:spTgt spid="94"/>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fade">
                                      <p:cBhvr>
                                        <p:cTn id="81" dur="500"/>
                                        <p:tgtEl>
                                          <p:spTgt spid="122"/>
                                        </p:tgtEl>
                                      </p:cBhvr>
                                    </p:animEffect>
                                    <p:anim calcmode="lin" valueType="num">
                                      <p:cBhvr>
                                        <p:cTn id="82" dur="500" fill="hold"/>
                                        <p:tgtEl>
                                          <p:spTgt spid="122"/>
                                        </p:tgtEl>
                                        <p:attrNameLst>
                                          <p:attrName>ppt_x</p:attrName>
                                        </p:attrNameLst>
                                      </p:cBhvr>
                                      <p:tavLst>
                                        <p:tav tm="0">
                                          <p:val>
                                            <p:strVal val="#ppt_x"/>
                                          </p:val>
                                        </p:tav>
                                        <p:tav tm="100000">
                                          <p:val>
                                            <p:strVal val="#ppt_x"/>
                                          </p:val>
                                        </p:tav>
                                      </p:tavLst>
                                    </p:anim>
                                    <p:anim calcmode="lin" valueType="num">
                                      <p:cBhvr>
                                        <p:cTn id="83" dur="500" fill="hold"/>
                                        <p:tgtEl>
                                          <p:spTgt spid="122"/>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4" fill="hold" grpId="0" nodeType="after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wipe(down)">
                                      <p:cBhvr>
                                        <p:cTn id="87" dur="500"/>
                                        <p:tgtEl>
                                          <p:spTgt spid="96"/>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fade">
                                      <p:cBhvr>
                                        <p:cTn id="96" dur="500"/>
                                        <p:tgtEl>
                                          <p:spTgt spid="123"/>
                                        </p:tgtEl>
                                      </p:cBhvr>
                                    </p:animEffect>
                                    <p:anim calcmode="lin" valueType="num">
                                      <p:cBhvr>
                                        <p:cTn id="97" dur="500" fill="hold"/>
                                        <p:tgtEl>
                                          <p:spTgt spid="123"/>
                                        </p:tgtEl>
                                        <p:attrNameLst>
                                          <p:attrName>ppt_x</p:attrName>
                                        </p:attrNameLst>
                                      </p:cBhvr>
                                      <p:tavLst>
                                        <p:tav tm="0">
                                          <p:val>
                                            <p:strVal val="#ppt_x"/>
                                          </p:val>
                                        </p:tav>
                                        <p:tav tm="100000">
                                          <p:val>
                                            <p:strVal val="#ppt_x"/>
                                          </p:val>
                                        </p:tav>
                                      </p:tavLst>
                                    </p:anim>
                                    <p:anim calcmode="lin" valueType="num">
                                      <p:cBhvr>
                                        <p:cTn id="98" dur="500" fill="hold"/>
                                        <p:tgtEl>
                                          <p:spTgt spid="123"/>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2" presetClass="entr" presetSubtype="1" fill="hold" grpId="0" nodeType="afterEffect">
                                  <p:stCondLst>
                                    <p:cond delay="0"/>
                                  </p:stCondLst>
                                  <p:childTnLst>
                                    <p:set>
                                      <p:cBhvr>
                                        <p:cTn id="101" dur="1" fill="hold">
                                          <p:stCondLst>
                                            <p:cond delay="0"/>
                                          </p:stCondLst>
                                        </p:cTn>
                                        <p:tgtEl>
                                          <p:spTgt spid="98"/>
                                        </p:tgtEl>
                                        <p:attrNameLst>
                                          <p:attrName>style.visibility</p:attrName>
                                        </p:attrNameLst>
                                      </p:cBhvr>
                                      <p:to>
                                        <p:strVal val="visible"/>
                                      </p:to>
                                    </p:set>
                                    <p:animEffect transition="in" filter="wipe(up)">
                                      <p:cBhvr>
                                        <p:cTn id="102" dur="500"/>
                                        <p:tgtEl>
                                          <p:spTgt spid="98"/>
                                        </p:tgtEl>
                                      </p:cBhvr>
                                    </p:animEffect>
                                  </p:childTnLst>
                                </p:cTn>
                              </p:par>
                            </p:childTnLst>
                          </p:cTn>
                        </p:par>
                        <p:par>
                          <p:cTn id="103" fill="hold">
                            <p:stCondLst>
                              <p:cond delay="8000"/>
                            </p:stCondLst>
                            <p:childTnLst>
                              <p:par>
                                <p:cTn id="104" presetID="53" presetClass="entr" presetSubtype="16" fill="hold"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childTnLst>
                          </p:cTn>
                        </p:par>
                        <p:par>
                          <p:cTn id="109" fill="hold">
                            <p:stCondLst>
                              <p:cond delay="8500"/>
                            </p:stCondLst>
                            <p:childTnLst>
                              <p:par>
                                <p:cTn id="110" presetID="47"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500"/>
                                        <p:tgtEl>
                                          <p:spTgt spid="124"/>
                                        </p:tgtEl>
                                      </p:cBhvr>
                                    </p:animEffect>
                                    <p:anim calcmode="lin" valueType="num">
                                      <p:cBhvr>
                                        <p:cTn id="113" dur="500" fill="hold"/>
                                        <p:tgtEl>
                                          <p:spTgt spid="124"/>
                                        </p:tgtEl>
                                        <p:attrNameLst>
                                          <p:attrName>ppt_x</p:attrName>
                                        </p:attrNameLst>
                                      </p:cBhvr>
                                      <p:tavLst>
                                        <p:tav tm="0">
                                          <p:val>
                                            <p:strVal val="#ppt_x"/>
                                          </p:val>
                                        </p:tav>
                                        <p:tav tm="100000">
                                          <p:val>
                                            <p:strVal val="#ppt_x"/>
                                          </p:val>
                                        </p:tav>
                                      </p:tavLst>
                                    </p:anim>
                                    <p:anim calcmode="lin" valueType="num">
                                      <p:cBhvr>
                                        <p:cTn id="114" dur="5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9000"/>
                            </p:stCondLst>
                            <p:childTnLst>
                              <p:par>
                                <p:cTn id="116" presetID="22" presetClass="entr" presetSubtype="8" fill="hold" grpId="0" nodeType="afterEffect">
                                  <p:stCondLst>
                                    <p:cond delay="0"/>
                                  </p:stCondLst>
                                  <p:childTnLst>
                                    <p:set>
                                      <p:cBhvr>
                                        <p:cTn id="117" dur="1" fill="hold">
                                          <p:stCondLst>
                                            <p:cond delay="0"/>
                                          </p:stCondLst>
                                        </p:cTn>
                                        <p:tgtEl>
                                          <p:spTgt spid="125"/>
                                        </p:tgtEl>
                                        <p:attrNameLst>
                                          <p:attrName>style.visibility</p:attrName>
                                        </p:attrNameLst>
                                      </p:cBhvr>
                                      <p:to>
                                        <p:strVal val="visible"/>
                                      </p:to>
                                    </p:set>
                                    <p:animEffect transition="in" filter="wipe(left)">
                                      <p:cBhvr>
                                        <p:cTn id="11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88" grpId="0" animBg="1"/>
      <p:bldP spid="90" grpId="0" animBg="1"/>
      <p:bldP spid="92" grpId="0" animBg="1"/>
      <p:bldP spid="94" grpId="0" animBg="1"/>
      <p:bldP spid="96" grpId="0" animBg="1"/>
      <p:bldP spid="98" grpId="0" animBg="1"/>
      <p:bldP spid="119" grpId="0"/>
      <p:bldP spid="120" grpId="0"/>
      <p:bldP spid="121" grpId="0"/>
      <p:bldP spid="122" grpId="0"/>
      <p:bldP spid="123" grpId="0"/>
      <p:bldP spid="124" grpId="0"/>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3924935"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9" name="Rectangle 10"/>
          <p:cNvSpPr/>
          <p:nvPr/>
        </p:nvSpPr>
        <p:spPr>
          <a:xfrm>
            <a:off x="1045845" y="1925320"/>
            <a:ext cx="5182235" cy="382143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solidFill>
                <a:schemeClr val="tx1">
                  <a:lumMod val="85000"/>
                  <a:lumOff val="15000"/>
                </a:schemeClr>
              </a:solidFill>
              <a:cs typeface="+mn-ea"/>
              <a:sym typeface="+mn-lt"/>
            </a:endParaRPr>
          </a:p>
        </p:txBody>
      </p:sp>
      <p:grpSp>
        <p:nvGrpSpPr>
          <p:cNvPr id="3" name="组合 2"/>
          <p:cNvGrpSpPr/>
          <p:nvPr/>
        </p:nvGrpSpPr>
        <p:grpSpPr>
          <a:xfrm>
            <a:off x="5340350" y="2528570"/>
            <a:ext cx="5765800" cy="1402715"/>
            <a:chOff x="3875568" y="2403764"/>
            <a:chExt cx="4354033" cy="1084912"/>
          </a:xfrm>
        </p:grpSpPr>
        <p:sp>
          <p:nvSpPr>
            <p:cNvPr id="10" name="Rectangle 22"/>
            <p:cNvSpPr/>
            <p:nvPr/>
          </p:nvSpPr>
          <p:spPr>
            <a:xfrm>
              <a:off x="3875568" y="2403764"/>
              <a:ext cx="4354033" cy="1084912"/>
            </a:xfrm>
            <a:prstGeom prst="rect">
              <a:avLst/>
            </a:prstGeom>
            <a:solidFill>
              <a:srgbClr val="65AA8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cs typeface="+mn-ea"/>
                <a:sym typeface="+mn-lt"/>
              </a:endParaRPr>
            </a:p>
          </p:txBody>
        </p:sp>
        <p:grpSp>
          <p:nvGrpSpPr>
            <p:cNvPr id="11" name="Group 25"/>
            <p:cNvGrpSpPr/>
            <p:nvPr/>
          </p:nvGrpSpPr>
          <p:grpSpPr>
            <a:xfrm>
              <a:off x="3998562" y="2529776"/>
              <a:ext cx="4108520" cy="872586"/>
              <a:chOff x="5288036" y="2844895"/>
              <a:chExt cx="5478026" cy="1163448"/>
            </a:xfrm>
          </p:grpSpPr>
          <p:sp>
            <p:nvSpPr>
              <p:cNvPr id="12" name="TextBox 23"/>
              <p:cNvSpPr txBox="1"/>
              <p:nvPr/>
            </p:nvSpPr>
            <p:spPr>
              <a:xfrm>
                <a:off x="5288036" y="2844895"/>
                <a:ext cx="2931892" cy="317395"/>
              </a:xfrm>
              <a:prstGeom prst="rect">
                <a:avLst/>
              </a:prstGeom>
              <a:noFill/>
            </p:spPr>
            <p:txBody>
              <a:bodyPr wrap="square" rtlCol="0">
                <a:spAutoFit/>
              </a:bodyPr>
              <a:lstStyle/>
              <a:p>
                <a:r>
                  <a:rPr lang="zh-CN" altLang="en-US" sz="1400" b="1" dirty="0">
                    <a:solidFill>
                      <a:schemeClr val="bg1"/>
                    </a:solidFill>
                    <a:cs typeface="+mn-ea"/>
                    <a:sym typeface="+mn-lt"/>
                  </a:rPr>
                  <a:t>Click here to enter text</a:t>
                </a:r>
              </a:p>
            </p:txBody>
          </p:sp>
          <p:sp>
            <p:nvSpPr>
              <p:cNvPr id="13" name="TextBox 24"/>
              <p:cNvSpPr txBox="1"/>
              <p:nvPr/>
            </p:nvSpPr>
            <p:spPr>
              <a:xfrm>
                <a:off x="5288037" y="3158387"/>
                <a:ext cx="5478025" cy="849956"/>
              </a:xfrm>
              <a:prstGeom prst="rect">
                <a:avLst/>
              </a:prstGeom>
              <a:noFill/>
            </p:spPr>
            <p:txBody>
              <a:bodyPr wrap="square" rtlCol="0">
                <a:spAutoFit/>
              </a:bodyPr>
              <a:lstStyle/>
              <a:p>
                <a:pPr algn="l">
                  <a:lnSpc>
                    <a:spcPct val="150000"/>
                  </a:lnSpc>
                </a:pPr>
                <a:r>
                  <a:rPr sz="1100" dirty="0">
                    <a:solidFill>
                      <a:schemeClr val="bg1"/>
                    </a:solidFill>
                    <a:cs typeface="+mn-ea"/>
                    <a:sym typeface="+mn-lt"/>
                  </a:rPr>
                  <a:t>No one indebted for others,while many people don't know how to cherish others. No one indebted for others,while many people don't know how to cherish others.</a:t>
                </a:r>
                <a:endParaRPr lang="en-US" altLang="zh-CN" sz="1100" b="1" dirty="0">
                  <a:solidFill>
                    <a:schemeClr val="bg1"/>
                  </a:solidFill>
                  <a:cs typeface="+mn-ea"/>
                  <a:sym typeface="+mn-lt"/>
                </a:endParaRPr>
              </a:p>
            </p:txBody>
          </p:sp>
        </p:grpSp>
      </p:grpSp>
      <p:sp>
        <p:nvSpPr>
          <p:cNvPr id="4" name="TextBox 26"/>
          <p:cNvSpPr txBox="1"/>
          <p:nvPr/>
        </p:nvSpPr>
        <p:spPr>
          <a:xfrm>
            <a:off x="6381115" y="4176395"/>
            <a:ext cx="4724400" cy="1192634"/>
          </a:xfrm>
          <a:prstGeom prst="rect">
            <a:avLst/>
          </a:prstGeom>
          <a:noFill/>
        </p:spPr>
        <p:txBody>
          <a:bodyPr wrap="square" rtlCol="0">
            <a:spAutoFit/>
          </a:bodyPr>
          <a:lstStyle/>
          <a:p>
            <a:pPr algn="l" defTabSz="914400" fontAlgn="base">
              <a:lnSpc>
                <a:spcPct val="130000"/>
              </a:lnSpc>
              <a:buFont typeface="Arial" panose="020B0604020202020204" pitchFamily="34" charset="0"/>
            </a:pPr>
            <a:r>
              <a:rPr sz="1100" dirty="0">
                <a:solidFill>
                  <a:schemeClr val="bg1">
                    <a:lumMod val="50000"/>
                  </a:schemeClr>
                </a:solidFill>
                <a:cs typeface="+mn-ea"/>
                <a:sym typeface="+mn-lt"/>
              </a:rPr>
              <a:t>No one indebted for others,while many people don't know how to cherish others. No one indebted for others,while many people don't know how to cherish others. No one indebted for others,while many people don't know how to cherish others. No one indebted for others,while many people don't know how to cherish others.</a:t>
            </a:r>
            <a:endParaRPr lang="en-US" altLang="zh-CN" sz="12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1000"/>
                                        <p:tgtEl>
                                          <p:spTgt spid="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000"/>
                                        <p:tgtEl>
                                          <p:spTgt spid="3"/>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9"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468495"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23" name="Oval 14"/>
          <p:cNvSpPr/>
          <p:nvPr/>
        </p:nvSpPr>
        <p:spPr>
          <a:xfrm>
            <a:off x="2392465" y="1927650"/>
            <a:ext cx="820076" cy="820076"/>
          </a:xfrm>
          <a:prstGeom prst="ellipse">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accent1"/>
              </a:solidFill>
              <a:cs typeface="+mn-ea"/>
              <a:sym typeface="+mn-lt"/>
            </a:endParaRPr>
          </a:p>
        </p:txBody>
      </p:sp>
      <p:sp>
        <p:nvSpPr>
          <p:cNvPr id="38" name="Oval 14"/>
          <p:cNvSpPr/>
          <p:nvPr/>
        </p:nvSpPr>
        <p:spPr>
          <a:xfrm>
            <a:off x="4549469" y="1927650"/>
            <a:ext cx="820076" cy="820076"/>
          </a:xfrm>
          <a:prstGeom prst="ellipse">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85000"/>
                  <a:lumOff val="15000"/>
                </a:schemeClr>
              </a:solidFill>
              <a:cs typeface="+mn-ea"/>
              <a:sym typeface="+mn-lt"/>
            </a:endParaRPr>
          </a:p>
        </p:txBody>
      </p:sp>
      <p:sp>
        <p:nvSpPr>
          <p:cNvPr id="43" name="Oval 14"/>
          <p:cNvSpPr/>
          <p:nvPr/>
        </p:nvSpPr>
        <p:spPr>
          <a:xfrm>
            <a:off x="6812169" y="1927650"/>
            <a:ext cx="820076" cy="820076"/>
          </a:xfrm>
          <a:prstGeom prst="ellipse">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85000"/>
                  <a:lumOff val="15000"/>
                </a:schemeClr>
              </a:solidFill>
              <a:cs typeface="+mn-ea"/>
              <a:sym typeface="+mn-lt"/>
            </a:endParaRPr>
          </a:p>
        </p:txBody>
      </p:sp>
      <p:sp>
        <p:nvSpPr>
          <p:cNvPr id="48" name="Oval 14"/>
          <p:cNvSpPr/>
          <p:nvPr/>
        </p:nvSpPr>
        <p:spPr>
          <a:xfrm>
            <a:off x="8973529" y="1927650"/>
            <a:ext cx="820076" cy="820076"/>
          </a:xfrm>
          <a:prstGeom prst="ellipse">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85000"/>
                  <a:lumOff val="15000"/>
                </a:schemeClr>
              </a:solidFill>
              <a:cs typeface="+mn-ea"/>
              <a:sym typeface="+mn-lt"/>
            </a:endParaRPr>
          </a:p>
        </p:txBody>
      </p:sp>
      <p:sp>
        <p:nvSpPr>
          <p:cNvPr id="61" name="文本框 60"/>
          <p:cNvSpPr txBox="1"/>
          <p:nvPr/>
        </p:nvSpPr>
        <p:spPr>
          <a:xfrm>
            <a:off x="1879600" y="2999740"/>
            <a:ext cx="1826895" cy="335280"/>
          </a:xfrm>
          <a:prstGeom prst="rect">
            <a:avLst/>
          </a:prstGeom>
          <a:noFill/>
        </p:spPr>
        <p:txBody>
          <a:bodyPr wrap="square" rtlCol="0">
            <a:spAutoFit/>
          </a:bodyPr>
          <a:lstStyle/>
          <a:p>
            <a:pPr algn="ctr"/>
            <a:r>
              <a:rPr lang="zh-CN" altLang="en-US" sz="1600" b="1" dirty="0">
                <a:solidFill>
                  <a:srgbClr val="65AA81"/>
                </a:solidFill>
                <a:cs typeface="+mn-ea"/>
                <a:sym typeface="+mn-lt"/>
              </a:rPr>
              <a:t>Click to enter the text</a:t>
            </a:r>
          </a:p>
        </p:txBody>
      </p:sp>
      <p:sp>
        <p:nvSpPr>
          <p:cNvPr id="62" name="Rectangle 23"/>
          <p:cNvSpPr/>
          <p:nvPr/>
        </p:nvSpPr>
        <p:spPr>
          <a:xfrm>
            <a:off x="1790700" y="3853180"/>
            <a:ext cx="2004060" cy="1611339"/>
          </a:xfrm>
          <a:prstGeom prst="rect">
            <a:avLst/>
          </a:prstGeom>
        </p:spPr>
        <p:txBody>
          <a:bodyPr wrap="square">
            <a:spAutoFit/>
          </a:bodyPr>
          <a:lstStyle/>
          <a:p>
            <a:pPr algn="ctr" fontAlgn="base">
              <a:lnSpc>
                <a:spcPct val="130000"/>
              </a:lnSpc>
              <a:buFont typeface="Arial" panose="020B0604020202020204" pitchFamily="34" charset="0"/>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en-US" altLang="zh-CN" sz="1100" dirty="0">
              <a:solidFill>
                <a:schemeClr val="tx1">
                  <a:lumMod val="65000"/>
                  <a:lumOff val="35000"/>
                </a:schemeClr>
              </a:solidFill>
              <a:cs typeface="+mn-ea"/>
              <a:sym typeface="+mn-lt"/>
            </a:endParaRPr>
          </a:p>
        </p:txBody>
      </p:sp>
      <p:cxnSp>
        <p:nvCxnSpPr>
          <p:cNvPr id="5" name="直接连接符 4"/>
          <p:cNvCxnSpPr/>
          <p:nvPr/>
        </p:nvCxnSpPr>
        <p:spPr>
          <a:xfrm>
            <a:off x="2402205" y="3562350"/>
            <a:ext cx="781685" cy="0"/>
          </a:xfrm>
          <a:prstGeom prst="line">
            <a:avLst/>
          </a:prstGeom>
          <a:ln w="15875">
            <a:solidFill>
              <a:srgbClr val="65AA8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57015" y="2999740"/>
            <a:ext cx="1826895" cy="335280"/>
          </a:xfrm>
          <a:prstGeom prst="rect">
            <a:avLst/>
          </a:prstGeom>
          <a:noFill/>
        </p:spPr>
        <p:txBody>
          <a:bodyPr wrap="square" rtlCol="0">
            <a:spAutoFit/>
          </a:bodyPr>
          <a:lstStyle/>
          <a:p>
            <a:pPr algn="ctr"/>
            <a:r>
              <a:rPr lang="zh-CN" altLang="en-US" sz="1600" b="1" dirty="0">
                <a:solidFill>
                  <a:srgbClr val="65AA81"/>
                </a:solidFill>
                <a:cs typeface="+mn-ea"/>
                <a:sym typeface="+mn-lt"/>
              </a:rPr>
              <a:t>Click to enter the text</a:t>
            </a:r>
          </a:p>
        </p:txBody>
      </p:sp>
      <p:sp>
        <p:nvSpPr>
          <p:cNvPr id="10" name="Rectangle 23"/>
          <p:cNvSpPr/>
          <p:nvPr/>
        </p:nvSpPr>
        <p:spPr>
          <a:xfrm>
            <a:off x="3967480" y="3853180"/>
            <a:ext cx="2004060" cy="1611467"/>
          </a:xfrm>
          <a:prstGeom prst="rect">
            <a:avLst/>
          </a:prstGeom>
        </p:spPr>
        <p:txBody>
          <a:bodyPr wrap="square">
            <a:spAutoFit/>
          </a:bodyPr>
          <a:lstStyle/>
          <a:p>
            <a:pPr algn="ctr" fontAlgn="base">
              <a:lnSpc>
                <a:spcPct val="130000"/>
              </a:lnSpc>
              <a:buFont typeface="Arial" panose="020B0604020202020204" pitchFamily="34" charset="0"/>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en-US" altLang="zh-CN" sz="1000" dirty="0">
              <a:cs typeface="+mn-ea"/>
              <a:sym typeface="+mn-lt"/>
            </a:endParaRPr>
          </a:p>
        </p:txBody>
      </p:sp>
      <p:cxnSp>
        <p:nvCxnSpPr>
          <p:cNvPr id="11" name="直接连接符 10"/>
          <p:cNvCxnSpPr/>
          <p:nvPr/>
        </p:nvCxnSpPr>
        <p:spPr>
          <a:xfrm>
            <a:off x="4568825" y="3562350"/>
            <a:ext cx="781685" cy="0"/>
          </a:xfrm>
          <a:prstGeom prst="line">
            <a:avLst/>
          </a:prstGeom>
          <a:ln w="15875">
            <a:solidFill>
              <a:srgbClr val="65AA8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308725" y="2999740"/>
            <a:ext cx="1826895" cy="335280"/>
          </a:xfrm>
          <a:prstGeom prst="rect">
            <a:avLst/>
          </a:prstGeom>
          <a:noFill/>
        </p:spPr>
        <p:txBody>
          <a:bodyPr wrap="square" rtlCol="0">
            <a:spAutoFit/>
          </a:bodyPr>
          <a:lstStyle/>
          <a:p>
            <a:pPr algn="ctr"/>
            <a:r>
              <a:rPr lang="zh-CN" altLang="en-US" sz="1600" b="1" dirty="0">
                <a:solidFill>
                  <a:srgbClr val="65AA81"/>
                </a:solidFill>
                <a:cs typeface="+mn-ea"/>
                <a:sym typeface="+mn-lt"/>
              </a:rPr>
              <a:t>Click to enter the text</a:t>
            </a:r>
          </a:p>
        </p:txBody>
      </p:sp>
      <p:sp>
        <p:nvSpPr>
          <p:cNvPr id="13" name="Rectangle 23"/>
          <p:cNvSpPr/>
          <p:nvPr/>
        </p:nvSpPr>
        <p:spPr>
          <a:xfrm>
            <a:off x="6219825" y="3853180"/>
            <a:ext cx="2004060" cy="1611467"/>
          </a:xfrm>
          <a:prstGeom prst="rect">
            <a:avLst/>
          </a:prstGeom>
        </p:spPr>
        <p:txBody>
          <a:bodyPr wrap="square">
            <a:spAutoFit/>
          </a:bodyPr>
          <a:lstStyle/>
          <a:p>
            <a:pPr algn="ctr" fontAlgn="base">
              <a:lnSpc>
                <a:spcPct val="130000"/>
              </a:lnSpc>
              <a:buFont typeface="Arial" panose="020B0604020202020204" pitchFamily="34" charset="0"/>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en-US" altLang="zh-CN" sz="1000" dirty="0">
              <a:cs typeface="+mn-ea"/>
              <a:sym typeface="+mn-lt"/>
            </a:endParaRPr>
          </a:p>
        </p:txBody>
      </p:sp>
      <p:cxnSp>
        <p:nvCxnSpPr>
          <p:cNvPr id="3" name="直接连接符 2"/>
          <p:cNvCxnSpPr/>
          <p:nvPr/>
        </p:nvCxnSpPr>
        <p:spPr>
          <a:xfrm>
            <a:off x="6831330" y="3562350"/>
            <a:ext cx="781685" cy="0"/>
          </a:xfrm>
          <a:prstGeom prst="line">
            <a:avLst/>
          </a:prstGeom>
          <a:ln w="15875">
            <a:solidFill>
              <a:srgbClr val="65AA8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480425" y="2999740"/>
            <a:ext cx="1826895" cy="335280"/>
          </a:xfrm>
          <a:prstGeom prst="rect">
            <a:avLst/>
          </a:prstGeom>
          <a:noFill/>
        </p:spPr>
        <p:txBody>
          <a:bodyPr wrap="square" rtlCol="0">
            <a:spAutoFit/>
          </a:bodyPr>
          <a:lstStyle/>
          <a:p>
            <a:pPr algn="ctr"/>
            <a:r>
              <a:rPr lang="zh-CN" altLang="en-US" sz="1600" b="1" dirty="0">
                <a:solidFill>
                  <a:srgbClr val="65AA81"/>
                </a:solidFill>
                <a:cs typeface="+mn-ea"/>
                <a:sym typeface="+mn-lt"/>
              </a:rPr>
              <a:t>Click to enter the text</a:t>
            </a:r>
          </a:p>
        </p:txBody>
      </p:sp>
      <p:sp>
        <p:nvSpPr>
          <p:cNvPr id="16" name="Rectangle 23"/>
          <p:cNvSpPr/>
          <p:nvPr/>
        </p:nvSpPr>
        <p:spPr>
          <a:xfrm>
            <a:off x="8391525" y="3853180"/>
            <a:ext cx="2004060" cy="1611467"/>
          </a:xfrm>
          <a:prstGeom prst="rect">
            <a:avLst/>
          </a:prstGeom>
        </p:spPr>
        <p:txBody>
          <a:bodyPr wrap="square">
            <a:spAutoFit/>
          </a:bodyPr>
          <a:lstStyle/>
          <a:p>
            <a:pPr algn="ctr" fontAlgn="base">
              <a:lnSpc>
                <a:spcPct val="130000"/>
              </a:lnSpc>
              <a:buFont typeface="Arial" panose="020B0604020202020204" pitchFamily="34" charset="0"/>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en-US" altLang="zh-CN" sz="1000" dirty="0">
              <a:cs typeface="+mn-ea"/>
              <a:sym typeface="+mn-lt"/>
            </a:endParaRPr>
          </a:p>
        </p:txBody>
      </p:sp>
      <p:cxnSp>
        <p:nvCxnSpPr>
          <p:cNvPr id="17" name="直接连接符 16"/>
          <p:cNvCxnSpPr/>
          <p:nvPr/>
        </p:nvCxnSpPr>
        <p:spPr>
          <a:xfrm>
            <a:off x="8992870" y="3562350"/>
            <a:ext cx="781685" cy="0"/>
          </a:xfrm>
          <a:prstGeom prst="line">
            <a:avLst/>
          </a:prstGeom>
          <a:ln w="15875">
            <a:solidFill>
              <a:srgbClr val="65AA81"/>
            </a:solidFill>
          </a:ln>
        </p:spPr>
        <p:style>
          <a:lnRef idx="1">
            <a:schemeClr val="accent1"/>
          </a:lnRef>
          <a:fillRef idx="0">
            <a:schemeClr val="accent1"/>
          </a:fillRef>
          <a:effectRef idx="0">
            <a:schemeClr val="accent1"/>
          </a:effectRef>
          <a:fontRef idx="minor">
            <a:schemeClr val="tx1"/>
          </a:fontRef>
        </p:style>
      </p:cxnSp>
      <p:grpSp>
        <p:nvGrpSpPr>
          <p:cNvPr id="98" name="Group 20"/>
          <p:cNvGrpSpPr/>
          <p:nvPr/>
        </p:nvGrpSpPr>
        <p:grpSpPr>
          <a:xfrm>
            <a:off x="9139517" y="2093067"/>
            <a:ext cx="489711" cy="490548"/>
            <a:chOff x="9145588" y="4435475"/>
            <a:chExt cx="464344" cy="465138"/>
          </a:xfrm>
          <a:solidFill>
            <a:srgbClr val="65AA81"/>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sp>
          <p:nvSpPr>
            <p:cNvPr id="10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grpSp>
      <p:grpSp>
        <p:nvGrpSpPr>
          <p:cNvPr id="108" name="Group 30"/>
          <p:cNvGrpSpPr/>
          <p:nvPr/>
        </p:nvGrpSpPr>
        <p:grpSpPr>
          <a:xfrm>
            <a:off x="6977415" y="2092992"/>
            <a:ext cx="489711" cy="489711"/>
            <a:chOff x="7287419" y="2577307"/>
            <a:chExt cx="464344" cy="464344"/>
          </a:xfrm>
          <a:solidFill>
            <a:srgbClr val="65AA81"/>
          </a:solidFill>
        </p:grpSpPr>
        <p:sp>
          <p:nvSpPr>
            <p:cNvPr id="10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sp>
          <p:nvSpPr>
            <p:cNvPr id="11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sp>
          <p:nvSpPr>
            <p:cNvPr id="11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112" name="AutoShape 59"/>
          <p:cNvSpPr/>
          <p:nvPr/>
        </p:nvSpPr>
        <p:spPr bwMode="auto">
          <a:xfrm>
            <a:off x="2480090" y="2073600"/>
            <a:ext cx="490548" cy="48971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65AA81"/>
          </a:solidFill>
          <a:ln>
            <a:noFill/>
          </a:ln>
          <a:effectLst/>
        </p:spPr>
        <p:txBody>
          <a:bodyPr lIns="20091" tIns="20091" rIns="20091" bIns="20091" anchor="ctr"/>
          <a:lstStyle/>
          <a:p>
            <a:pPr algn="ctr" defTabSz="240665" hangingPunct="0">
              <a:lnSpc>
                <a:spcPct val="130000"/>
              </a:lnSpc>
            </a:pPr>
            <a:endParaRPr lang="en-US" sz="1475">
              <a:solidFill>
                <a:schemeClr val="tx1">
                  <a:lumMod val="50000"/>
                  <a:lumOff val="50000"/>
                </a:schemeClr>
              </a:solidFill>
              <a:cs typeface="+mn-ea"/>
              <a:sym typeface="+mn-lt"/>
            </a:endParaRPr>
          </a:p>
        </p:txBody>
      </p:sp>
      <p:grpSp>
        <p:nvGrpSpPr>
          <p:cNvPr id="125" name="Group 52"/>
          <p:cNvGrpSpPr/>
          <p:nvPr/>
        </p:nvGrpSpPr>
        <p:grpSpPr>
          <a:xfrm>
            <a:off x="4801535" y="2119955"/>
            <a:ext cx="336520" cy="490548"/>
            <a:chOff x="5441157" y="4440238"/>
            <a:chExt cx="319088" cy="465138"/>
          </a:xfrm>
          <a:solidFill>
            <a:srgbClr val="65AA81"/>
          </a:solidFill>
        </p:grpSpPr>
        <p:sp>
          <p:nvSpPr>
            <p:cNvPr id="126"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sp>
          <p:nvSpPr>
            <p:cNvPr id="12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sp>
          <p:nvSpPr>
            <p:cNvPr id="12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1" tIns="20091" rIns="20091" bIns="20091" anchor="ctr"/>
            <a:lstStyle/>
            <a:p>
              <a:pPr algn="ctr" defTabSz="240665" hangingPunct="0">
                <a:lnSpc>
                  <a:spcPct val="130000"/>
                </a:lnSpc>
              </a:pPr>
              <a:endParaRPr lang="en-US" sz="1265">
                <a:solidFill>
                  <a:schemeClr val="tx1">
                    <a:lumMod val="50000"/>
                    <a:lumOff val="50000"/>
                  </a:schemeClr>
                </a:solidFill>
                <a:effectLst>
                  <a:outerShdw blurRad="38100" dist="38100" dir="2700000" algn="tl">
                    <a:srgbClr val="000000"/>
                  </a:outerShdw>
                </a:effectLst>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 calcmode="lin" valueType="num">
                                      <p:cBhvr>
                                        <p:cTn id="24" dur="5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23"/>
                                        </p:tgtEl>
                                        <p:attrNameLst>
                                          <p:attrName>ppt_y</p:attrName>
                                        </p:attrNameLst>
                                      </p:cBhvr>
                                      <p:tavLst>
                                        <p:tav tm="0" fmla="#ppt_y+(sin(-2*pi*(1-$))*-#ppt_x+cos(-2*pi*(1-$))*(1-#ppt_y))*(1-$)">
                                          <p:val>
                                            <p:fltVal val="0"/>
                                          </p:val>
                                        </p:tav>
                                        <p:tav tm="100000">
                                          <p:val>
                                            <p:fltVal val="1"/>
                                          </p:val>
                                        </p:tav>
                                      </p:tavLst>
                                    </p:anim>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left)">
                                      <p:cBhvr>
                                        <p:cTn id="37" dur="500"/>
                                        <p:tgtEl>
                                          <p:spTgt spid="62"/>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15"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 calcmode="lin" valueType="num">
                                      <p:cBhvr>
                                        <p:cTn id="46" dur="5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7" dur="500" fill="hold"/>
                                        <p:tgtEl>
                                          <p:spTgt spid="38"/>
                                        </p:tgtEl>
                                        <p:attrNameLst>
                                          <p:attrName>ppt_y</p:attrName>
                                        </p:attrNameLst>
                                      </p:cBhvr>
                                      <p:tavLst>
                                        <p:tav tm="0" fmla="#ppt_y+(sin(-2*pi*(1-$))*-#ppt_x+cos(-2*pi*(1-$))*(1-#ppt_y))*(1-$)">
                                          <p:val>
                                            <p:fltVal val="0"/>
                                          </p:val>
                                        </p:tav>
                                        <p:tav tm="100000">
                                          <p:val>
                                            <p:fltVal val="1"/>
                                          </p:val>
                                        </p:tav>
                                      </p:tavLst>
                                    </p:anim>
                                  </p:childTnLst>
                                </p:cTn>
                              </p:par>
                              <p:par>
                                <p:cTn id="48" presetID="53" presetClass="entr" presetSubtype="16" fill="hold" nodeType="withEffect">
                                  <p:stCondLst>
                                    <p:cond delay="0"/>
                                  </p:stCondLst>
                                  <p:childTnLst>
                                    <p:set>
                                      <p:cBhvr>
                                        <p:cTn id="49" dur="1" fill="hold">
                                          <p:stCondLst>
                                            <p:cond delay="0"/>
                                          </p:stCondLst>
                                        </p:cTn>
                                        <p:tgtEl>
                                          <p:spTgt spid="125"/>
                                        </p:tgtEl>
                                        <p:attrNameLst>
                                          <p:attrName>style.visibility</p:attrName>
                                        </p:attrNameLst>
                                      </p:cBhvr>
                                      <p:to>
                                        <p:strVal val="visible"/>
                                      </p:to>
                                    </p:set>
                                    <p:anim calcmode="lin" valueType="num">
                                      <p:cBhvr>
                                        <p:cTn id="50" dur="500" fill="hold"/>
                                        <p:tgtEl>
                                          <p:spTgt spid="125"/>
                                        </p:tgtEl>
                                        <p:attrNameLst>
                                          <p:attrName>ppt_w</p:attrName>
                                        </p:attrNameLst>
                                      </p:cBhvr>
                                      <p:tavLst>
                                        <p:tav tm="0">
                                          <p:val>
                                            <p:fltVal val="0"/>
                                          </p:val>
                                        </p:tav>
                                        <p:tav tm="100000">
                                          <p:val>
                                            <p:strVal val="#ppt_w"/>
                                          </p:val>
                                        </p:tav>
                                      </p:tavLst>
                                    </p:anim>
                                    <p:anim calcmode="lin" valueType="num">
                                      <p:cBhvr>
                                        <p:cTn id="51" dur="500" fill="hold"/>
                                        <p:tgtEl>
                                          <p:spTgt spid="125"/>
                                        </p:tgtEl>
                                        <p:attrNameLst>
                                          <p:attrName>ppt_h</p:attrName>
                                        </p:attrNameLst>
                                      </p:cBhvr>
                                      <p:tavLst>
                                        <p:tav tm="0">
                                          <p:val>
                                            <p:fltVal val="0"/>
                                          </p:val>
                                        </p:tav>
                                        <p:tav tm="100000">
                                          <p:val>
                                            <p:strVal val="#ppt_h"/>
                                          </p:val>
                                        </p:tav>
                                      </p:tavLst>
                                    </p:anim>
                                    <p:animEffect transition="in" filter="fade">
                                      <p:cBhvr>
                                        <p:cTn id="52" dur="500"/>
                                        <p:tgtEl>
                                          <p:spTgt spid="125"/>
                                        </p:tgtEl>
                                      </p:cBhvr>
                                    </p:animEffect>
                                  </p:childTnLst>
                                </p:cTn>
                              </p:par>
                            </p:childTnLst>
                          </p:cTn>
                        </p:par>
                        <p:par>
                          <p:cTn id="53" fill="hold">
                            <p:stCondLst>
                              <p:cond delay="3000"/>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par>
                                <p:cTn id="60" presetID="22" presetClass="entr" presetSubtype="8"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3500"/>
                            </p:stCondLst>
                            <p:childTnLst>
                              <p:par>
                                <p:cTn id="64" presetID="15"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 calcmode="lin" valueType="num">
                                      <p:cBhvr>
                                        <p:cTn id="68" dur="500" fill="hold"/>
                                        <p:tgtEl>
                                          <p:spTgt spid="43"/>
                                        </p:tgtEl>
                                        <p:attrNameLst>
                                          <p:attrName>ppt_x</p:attrName>
                                        </p:attrNameLst>
                                      </p:cBhvr>
                                      <p:tavLst>
                                        <p:tav tm="0" fmla="#ppt_x+(cos(-2*pi*(1-$))*-#ppt_x-sin(-2*pi*(1-$))*(1-#ppt_y))*(1-$)">
                                          <p:val>
                                            <p:fltVal val="0"/>
                                          </p:val>
                                        </p:tav>
                                        <p:tav tm="100000">
                                          <p:val>
                                            <p:fltVal val="1"/>
                                          </p:val>
                                        </p:tav>
                                      </p:tavLst>
                                    </p:anim>
                                    <p:anim calcmode="lin" valueType="num">
                                      <p:cBhvr>
                                        <p:cTn id="69" dur="500" fill="hold"/>
                                        <p:tgtEl>
                                          <p:spTgt spid="43"/>
                                        </p:tgtEl>
                                        <p:attrNameLst>
                                          <p:attrName>ppt_y</p:attrName>
                                        </p:attrNameLst>
                                      </p:cBhvr>
                                      <p:tavLst>
                                        <p:tav tm="0" fmla="#ppt_y+(sin(-2*pi*(1-$))*-#ppt_x+cos(-2*pi*(1-$))*(1-#ppt_y))*(1-$)">
                                          <p:val>
                                            <p:fltVal val="0"/>
                                          </p:val>
                                        </p:tav>
                                        <p:tav tm="100000">
                                          <p:val>
                                            <p:fltVal val="1"/>
                                          </p:val>
                                        </p:tav>
                                      </p:tavLst>
                                    </p:anim>
                                  </p:childTnLst>
                                </p:cTn>
                              </p:par>
                              <p:par>
                                <p:cTn id="70" presetID="53" presetClass="entr" presetSubtype="16" fill="hold" nodeType="withEffect">
                                  <p:stCondLst>
                                    <p:cond delay="0"/>
                                  </p:st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left)">
                                      <p:cBhvr>
                                        <p:cTn id="81" dur="500"/>
                                        <p:tgtEl>
                                          <p:spTgt spid="13"/>
                                        </p:tgtEl>
                                      </p:cBhvr>
                                    </p:animEffect>
                                  </p:childTnLst>
                                </p:cTn>
                              </p:par>
                              <p:par>
                                <p:cTn id="82" presetID="22" presetClass="entr" presetSubtype="8" fill="hold" nodeType="with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left)">
                                      <p:cBhvr>
                                        <p:cTn id="84" dur="500"/>
                                        <p:tgtEl>
                                          <p:spTgt spid="3"/>
                                        </p:tgtEl>
                                      </p:cBhvr>
                                    </p:animEffect>
                                  </p:childTnLst>
                                </p:cTn>
                              </p:par>
                            </p:childTnLst>
                          </p:cTn>
                        </p:par>
                        <p:par>
                          <p:cTn id="85" fill="hold">
                            <p:stCondLst>
                              <p:cond delay="4500"/>
                            </p:stCondLst>
                            <p:childTnLst>
                              <p:par>
                                <p:cTn id="86" presetID="15" presetClass="entr" presetSubtype="0" fill="hold" grpId="0" nodeType="afterEffect">
                                  <p:stCondLst>
                                    <p:cond delay="0"/>
                                  </p:stCondLst>
                                  <p:childTnLst>
                                    <p:set>
                                      <p:cBhvr>
                                        <p:cTn id="87" dur="1" fill="hold">
                                          <p:stCondLst>
                                            <p:cond delay="0"/>
                                          </p:stCondLst>
                                        </p:cTn>
                                        <p:tgtEl>
                                          <p:spTgt spid="48"/>
                                        </p:tgtEl>
                                        <p:attrNameLst>
                                          <p:attrName>style.visibility</p:attrName>
                                        </p:attrNameLst>
                                      </p:cBhvr>
                                      <p:to>
                                        <p:strVal val="visible"/>
                                      </p:to>
                                    </p:set>
                                    <p:anim calcmode="lin" valueType="num">
                                      <p:cBhvr>
                                        <p:cTn id="88" dur="500" fill="hold"/>
                                        <p:tgtEl>
                                          <p:spTgt spid="48"/>
                                        </p:tgtEl>
                                        <p:attrNameLst>
                                          <p:attrName>ppt_w</p:attrName>
                                        </p:attrNameLst>
                                      </p:cBhvr>
                                      <p:tavLst>
                                        <p:tav tm="0">
                                          <p:val>
                                            <p:fltVal val="0"/>
                                          </p:val>
                                        </p:tav>
                                        <p:tav tm="100000">
                                          <p:val>
                                            <p:strVal val="#ppt_w"/>
                                          </p:val>
                                        </p:tav>
                                      </p:tavLst>
                                    </p:anim>
                                    <p:anim calcmode="lin" valueType="num">
                                      <p:cBhvr>
                                        <p:cTn id="89" dur="500" fill="hold"/>
                                        <p:tgtEl>
                                          <p:spTgt spid="48"/>
                                        </p:tgtEl>
                                        <p:attrNameLst>
                                          <p:attrName>ppt_h</p:attrName>
                                        </p:attrNameLst>
                                      </p:cBhvr>
                                      <p:tavLst>
                                        <p:tav tm="0">
                                          <p:val>
                                            <p:fltVal val="0"/>
                                          </p:val>
                                        </p:tav>
                                        <p:tav tm="100000">
                                          <p:val>
                                            <p:strVal val="#ppt_h"/>
                                          </p:val>
                                        </p:tav>
                                      </p:tavLst>
                                    </p:anim>
                                    <p:anim calcmode="lin" valueType="num">
                                      <p:cBhvr>
                                        <p:cTn id="90" dur="500" fill="hold"/>
                                        <p:tgtEl>
                                          <p:spTgt spid="48"/>
                                        </p:tgtEl>
                                        <p:attrNameLst>
                                          <p:attrName>ppt_x</p:attrName>
                                        </p:attrNameLst>
                                      </p:cBhvr>
                                      <p:tavLst>
                                        <p:tav tm="0" fmla="#ppt_x+(cos(-2*pi*(1-$))*-#ppt_x-sin(-2*pi*(1-$))*(1-#ppt_y))*(1-$)">
                                          <p:val>
                                            <p:fltVal val="0"/>
                                          </p:val>
                                        </p:tav>
                                        <p:tav tm="100000">
                                          <p:val>
                                            <p:fltVal val="1"/>
                                          </p:val>
                                        </p:tav>
                                      </p:tavLst>
                                    </p:anim>
                                    <p:anim calcmode="lin" valueType="num">
                                      <p:cBhvr>
                                        <p:cTn id="91" dur="500" fill="hold"/>
                                        <p:tgtEl>
                                          <p:spTgt spid="48"/>
                                        </p:tgtEl>
                                        <p:attrNameLst>
                                          <p:attrName>ppt_y</p:attrName>
                                        </p:attrNameLst>
                                      </p:cBhvr>
                                      <p:tavLst>
                                        <p:tav tm="0" fmla="#ppt_y+(sin(-2*pi*(1-$))*-#ppt_x+cos(-2*pi*(1-$))*(1-#ppt_y))*(1-$)">
                                          <p:val>
                                            <p:fltVal val="0"/>
                                          </p:val>
                                        </p:tav>
                                        <p:tav tm="100000">
                                          <p:val>
                                            <p:fltVal val="1"/>
                                          </p:val>
                                        </p:tav>
                                      </p:tavLst>
                                    </p:anim>
                                  </p:childTnLst>
                                </p:cTn>
                              </p:par>
                              <p:par>
                                <p:cTn id="92" presetID="53" presetClass="entr" presetSubtype="16" fill="hold" nodeType="withEffect">
                                  <p:stCondLst>
                                    <p:cond delay="0"/>
                                  </p:stCondLst>
                                  <p:childTnLst>
                                    <p:set>
                                      <p:cBhvr>
                                        <p:cTn id="93" dur="1" fill="hold">
                                          <p:stCondLst>
                                            <p:cond delay="0"/>
                                          </p:stCondLst>
                                        </p:cTn>
                                        <p:tgtEl>
                                          <p:spTgt spid="98"/>
                                        </p:tgtEl>
                                        <p:attrNameLst>
                                          <p:attrName>style.visibility</p:attrName>
                                        </p:attrNameLst>
                                      </p:cBhvr>
                                      <p:to>
                                        <p:strVal val="visible"/>
                                      </p:to>
                                    </p:set>
                                    <p:anim calcmode="lin" valueType="num">
                                      <p:cBhvr>
                                        <p:cTn id="94" dur="500" fill="hold"/>
                                        <p:tgtEl>
                                          <p:spTgt spid="98"/>
                                        </p:tgtEl>
                                        <p:attrNameLst>
                                          <p:attrName>ppt_w</p:attrName>
                                        </p:attrNameLst>
                                      </p:cBhvr>
                                      <p:tavLst>
                                        <p:tav tm="0">
                                          <p:val>
                                            <p:fltVal val="0"/>
                                          </p:val>
                                        </p:tav>
                                        <p:tav tm="100000">
                                          <p:val>
                                            <p:strVal val="#ppt_w"/>
                                          </p:val>
                                        </p:tav>
                                      </p:tavLst>
                                    </p:anim>
                                    <p:anim calcmode="lin" valueType="num">
                                      <p:cBhvr>
                                        <p:cTn id="95" dur="500" fill="hold"/>
                                        <p:tgtEl>
                                          <p:spTgt spid="98"/>
                                        </p:tgtEl>
                                        <p:attrNameLst>
                                          <p:attrName>ppt_h</p:attrName>
                                        </p:attrNameLst>
                                      </p:cBhvr>
                                      <p:tavLst>
                                        <p:tav tm="0">
                                          <p:val>
                                            <p:fltVal val="0"/>
                                          </p:val>
                                        </p:tav>
                                        <p:tav tm="100000">
                                          <p:val>
                                            <p:strVal val="#ppt_h"/>
                                          </p:val>
                                        </p:tav>
                                      </p:tavLst>
                                    </p:anim>
                                    <p:animEffect transition="in" filter="fade">
                                      <p:cBhvr>
                                        <p:cTn id="96" dur="500"/>
                                        <p:tgtEl>
                                          <p:spTgt spid="98"/>
                                        </p:tgtEl>
                                      </p:cBhvr>
                                    </p:animEffect>
                                  </p:childTnLst>
                                </p:cTn>
                              </p:par>
                            </p:childTnLst>
                          </p:cTn>
                        </p:par>
                        <p:par>
                          <p:cTn id="97" fill="hold">
                            <p:stCondLst>
                              <p:cond delay="5000"/>
                            </p:stCondLst>
                            <p:childTnLst>
                              <p:par>
                                <p:cTn id="98" presetID="22" presetClass="entr" presetSubtype="8"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Effect transition="in" filter="wipe(left)">
                                      <p:cBhvr>
                                        <p:cTn id="100" dur="500"/>
                                        <p:tgtEl>
                                          <p:spTgt spid="1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left)">
                                      <p:cBhvr>
                                        <p:cTn id="103" dur="500"/>
                                        <p:tgtEl>
                                          <p:spTgt spid="16"/>
                                        </p:tgtEl>
                                      </p:cBhvr>
                                    </p:animEffect>
                                  </p:childTnLst>
                                </p:cTn>
                              </p:par>
                              <p:par>
                                <p:cTn id="104" presetID="22" presetClass="entr" presetSubtype="8"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left)">
                                      <p:cBhvr>
                                        <p:cTn id="10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23" grpId="0" bldLvl="0" animBg="1"/>
      <p:bldP spid="38" grpId="0" bldLvl="0" animBg="1"/>
      <p:bldP spid="43" grpId="0" bldLvl="0" animBg="1"/>
      <p:bldP spid="48" grpId="0" bldLvl="0" animBg="1"/>
      <p:bldP spid="61" grpId="0"/>
      <p:bldP spid="62" grpId="0"/>
      <p:bldP spid="9" grpId="0"/>
      <p:bldP spid="10" grpId="0"/>
      <p:bldP spid="12" grpId="0"/>
      <p:bldP spid="13" grpId="0"/>
      <p:bldP spid="15" grpId="0"/>
      <p:bldP spid="16" grpId="0"/>
      <p:bldP spid="11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44415" y="1076960"/>
            <a:ext cx="2469515" cy="2324735"/>
            <a:chOff x="7949" y="1421"/>
            <a:chExt cx="3256" cy="3065"/>
          </a:xfrm>
        </p:grpSpPr>
        <p:sp>
          <p:nvSpPr>
            <p:cNvPr id="5" name="椭圆 4"/>
            <p:cNvSpPr/>
            <p:nvPr/>
          </p:nvSpPr>
          <p:spPr>
            <a:xfrm>
              <a:off x="8210" y="1421"/>
              <a:ext cx="2777" cy="2777"/>
            </a:xfrm>
            <a:prstGeom prst="ellipse">
              <a:avLst/>
            </a:prstGeom>
            <a:solidFill>
              <a:srgbClr val="65AA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8" name="文本框 7"/>
          <p:cNvSpPr txBox="1"/>
          <p:nvPr/>
        </p:nvSpPr>
        <p:spPr>
          <a:xfrm>
            <a:off x="5231130" y="1474470"/>
            <a:ext cx="1730375" cy="579120"/>
          </a:xfrm>
          <a:prstGeom prst="rect">
            <a:avLst/>
          </a:prstGeom>
          <a:noFill/>
        </p:spPr>
        <p:txBody>
          <a:bodyPr wrap="square" rtlCol="0">
            <a:spAutoFit/>
          </a:bodyPr>
          <a:lstStyle/>
          <a:p>
            <a:pPr algn="ctr"/>
            <a:r>
              <a:rPr lang="en-US" altLang="zh-CN" sz="3200">
                <a:solidFill>
                  <a:schemeClr val="bg1"/>
                </a:solidFill>
                <a:cs typeface="+mn-ea"/>
                <a:sym typeface="+mn-lt"/>
              </a:rPr>
              <a:t>Part.03</a:t>
            </a:r>
          </a:p>
        </p:txBody>
      </p:sp>
      <p:sp>
        <p:nvSpPr>
          <p:cNvPr id="11" name="文本框 10"/>
          <p:cNvSpPr txBox="1"/>
          <p:nvPr/>
        </p:nvSpPr>
        <p:spPr>
          <a:xfrm>
            <a:off x="3061252" y="4029075"/>
            <a:ext cx="6056243" cy="523220"/>
          </a:xfrm>
          <a:prstGeom prst="rect">
            <a:avLst/>
          </a:prstGeom>
          <a:noFill/>
        </p:spPr>
        <p:txBody>
          <a:bodyPr wrap="square" rtlCol="0">
            <a:spAutoFit/>
          </a:bodyPr>
          <a:lstStyle/>
          <a:p>
            <a:pPr algn="ctr" fontAlgn="auto">
              <a:lnSpc>
                <a:spcPct val="100000"/>
              </a:lnSpc>
            </a:pPr>
            <a:r>
              <a:rPr lang="zh-CN" altLang="en-US" sz="2800" b="1" dirty="0">
                <a:solidFill>
                  <a:srgbClr val="65AA81"/>
                </a:solidFill>
                <a:cs typeface="+mn-ea"/>
                <a:sym typeface="+mn-lt"/>
              </a:rPr>
              <a:t>Click here to enter the title text</a:t>
            </a:r>
          </a:p>
        </p:txBody>
      </p:sp>
      <p:sp>
        <p:nvSpPr>
          <p:cNvPr id="12" name="文本框 11"/>
          <p:cNvSpPr txBox="1"/>
          <p:nvPr/>
        </p:nvSpPr>
        <p:spPr>
          <a:xfrm>
            <a:off x="2785745" y="4747260"/>
            <a:ext cx="6622415" cy="889090"/>
          </a:xfrm>
          <a:prstGeom prst="rect">
            <a:avLst/>
          </a:prstGeom>
          <a:noFill/>
        </p:spPr>
        <p:txBody>
          <a:bodyPr wrap="square" rtlCol="0">
            <a:spAutoFit/>
          </a:bodyPr>
          <a:lstStyle/>
          <a:p>
            <a:pPr algn="ctr" fontAlgn="auto">
              <a:lnSpc>
                <a:spcPct val="200000"/>
              </a:lnSpc>
            </a:pPr>
            <a:r>
              <a:rPr lang="zh-CN" altLang="en-US" sz="1400">
                <a:solidFill>
                  <a:schemeClr val="bg1">
                    <a:lumMod val="50000"/>
                  </a:schemeClr>
                </a:solidFill>
                <a:cs typeface="+mn-ea"/>
                <a:sym typeface="+mn-lt"/>
              </a:rPr>
              <a:t>When a cigarette falls in love with a match,it is destined to be hurt. When a cigarette falls in love with a match,it is destined to be hurt.</a:t>
            </a:r>
          </a:p>
        </p:txBody>
      </p: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47" presetClass="entr" presetSubtype="0" fill="hold" grpId="3"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1"/>
                                        </p:tgtEl>
                                        <p:attrNameLst>
                                          <p:attrName>fillcolor</p:attrName>
                                        </p:attrNameLst>
                                      </p:cBhvr>
                                      <p:tavLst>
                                        <p:tav tm="0">
                                          <p:val>
                                            <p:clrVal>
                                              <a:schemeClr val="accent2"/>
                                            </p:clrVal>
                                          </p:val>
                                        </p:tav>
                                        <p:tav tm="50000">
                                          <p:val>
                                            <p:clrVal>
                                              <a:schemeClr val="hlink"/>
                                            </p:clrVal>
                                          </p:val>
                                        </p:tav>
                                      </p:tavLst>
                                    </p:anim>
                                    <p:set>
                                      <p:cBhvr>
                                        <p:cTn id="23" dur="500"/>
                                        <p:tgtEl>
                                          <p:spTgt spid="11"/>
                                        </p:tgtEl>
                                        <p:attrNameLst>
                                          <p:attrName>fill.type</p:attrName>
                                        </p:attrNameLst>
                                      </p:cBhvr>
                                      <p:to>
                                        <p:strVal val="solid"/>
                                      </p:to>
                                    </p:set>
                                  </p:childTnLst>
                                </p:cTn>
                              </p:par>
                            </p:childTnLst>
                          </p:cTn>
                        </p:par>
                        <p:par>
                          <p:cTn id="24" fill="hold">
                            <p:stCondLst>
                              <p:cond delay="425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11" grpId="0"/>
      <p:bldP spid="12" grpId="0"/>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680585"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2" name="Freeform 118"/>
          <p:cNvSpPr>
            <a:spLocks noEditPoints="1"/>
          </p:cNvSpPr>
          <p:nvPr/>
        </p:nvSpPr>
        <p:spPr bwMode="auto">
          <a:xfrm>
            <a:off x="1770380" y="2232660"/>
            <a:ext cx="539750" cy="539750"/>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3" name="Freeform 127"/>
          <p:cNvSpPr>
            <a:spLocks noEditPoints="1"/>
          </p:cNvSpPr>
          <p:nvPr/>
        </p:nvSpPr>
        <p:spPr bwMode="auto">
          <a:xfrm>
            <a:off x="1770380" y="3235960"/>
            <a:ext cx="581025" cy="539115"/>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3" name="Freeform 132"/>
          <p:cNvSpPr>
            <a:spLocks noEditPoints="1"/>
          </p:cNvSpPr>
          <p:nvPr/>
        </p:nvSpPr>
        <p:spPr bwMode="auto">
          <a:xfrm>
            <a:off x="1823720" y="5228590"/>
            <a:ext cx="474345" cy="44005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15" name="Freeform 154"/>
          <p:cNvSpPr>
            <a:spLocks noEditPoints="1"/>
          </p:cNvSpPr>
          <p:nvPr/>
        </p:nvSpPr>
        <p:spPr bwMode="auto">
          <a:xfrm>
            <a:off x="1770380" y="4226560"/>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65AA81"/>
          </a:solidFill>
          <a:ln>
            <a:noFill/>
          </a:ln>
        </p:spPr>
        <p:txBody>
          <a:bodyPr lIns="80296" tIns="40148" rIns="80296" bIns="40148"/>
          <a:lstStyle/>
          <a:p>
            <a:pPr eaLnBrk="1" fontAlgn="auto" hangingPunct="1">
              <a:spcBef>
                <a:spcPts val="0"/>
              </a:spcBef>
              <a:spcAft>
                <a:spcPts val="0"/>
              </a:spcAft>
              <a:defRPr/>
            </a:pPr>
            <a:endParaRPr kumimoji="0" lang="zh-CN" altLang="en-US" sz="1580">
              <a:solidFill>
                <a:prstClr val="black"/>
              </a:solidFill>
              <a:cs typeface="+mn-ea"/>
              <a:sym typeface="+mn-lt"/>
            </a:endParaRPr>
          </a:p>
        </p:txBody>
      </p:sp>
      <p:sp>
        <p:nvSpPr>
          <p:cNvPr id="6" name="圆角矩形 5"/>
          <p:cNvSpPr/>
          <p:nvPr/>
        </p:nvSpPr>
        <p:spPr>
          <a:xfrm>
            <a:off x="2816860" y="2319655"/>
            <a:ext cx="2392680" cy="365760"/>
          </a:xfrm>
          <a:prstGeom prst="round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65AA81"/>
                </a:solidFill>
                <a:cs typeface="+mn-ea"/>
                <a:sym typeface="+mn-lt"/>
              </a:rPr>
              <a:t>Click to enter the title</a:t>
            </a:r>
          </a:p>
        </p:txBody>
      </p:sp>
      <p:sp>
        <p:nvSpPr>
          <p:cNvPr id="7" name="圆角矩形 6"/>
          <p:cNvSpPr/>
          <p:nvPr/>
        </p:nvSpPr>
        <p:spPr>
          <a:xfrm>
            <a:off x="2816860" y="3322955"/>
            <a:ext cx="2392680" cy="365760"/>
          </a:xfrm>
          <a:prstGeom prst="round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65AA81"/>
                </a:solidFill>
                <a:cs typeface="+mn-ea"/>
                <a:sym typeface="+mn-lt"/>
              </a:rPr>
              <a:t>Click to enter the title</a:t>
            </a:r>
          </a:p>
        </p:txBody>
      </p:sp>
      <p:sp>
        <p:nvSpPr>
          <p:cNvPr id="8" name="圆角矩形 7"/>
          <p:cNvSpPr/>
          <p:nvPr/>
        </p:nvSpPr>
        <p:spPr>
          <a:xfrm>
            <a:off x="2816860" y="4312920"/>
            <a:ext cx="2392680" cy="365760"/>
          </a:xfrm>
          <a:prstGeom prst="round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65AA81"/>
                </a:solidFill>
                <a:cs typeface="+mn-ea"/>
                <a:sym typeface="+mn-lt"/>
              </a:rPr>
              <a:t>Click to enter the title</a:t>
            </a:r>
          </a:p>
        </p:txBody>
      </p:sp>
      <p:sp>
        <p:nvSpPr>
          <p:cNvPr id="24" name="圆角矩形 23"/>
          <p:cNvSpPr/>
          <p:nvPr/>
        </p:nvSpPr>
        <p:spPr>
          <a:xfrm>
            <a:off x="2816860" y="5265420"/>
            <a:ext cx="2392680" cy="365760"/>
          </a:xfrm>
          <a:prstGeom prst="round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65AA81"/>
                </a:solidFill>
                <a:cs typeface="+mn-ea"/>
                <a:sym typeface="+mn-lt"/>
              </a:rPr>
              <a:t>Click to enter the title</a:t>
            </a:r>
          </a:p>
        </p:txBody>
      </p:sp>
      <p:sp>
        <p:nvSpPr>
          <p:cNvPr id="25" name="文本框 24"/>
          <p:cNvSpPr txBox="1"/>
          <p:nvPr/>
        </p:nvSpPr>
        <p:spPr>
          <a:xfrm>
            <a:off x="5623560" y="2188210"/>
            <a:ext cx="4982845" cy="565219"/>
          </a:xfrm>
          <a:prstGeom prst="rect">
            <a:avLst/>
          </a:prstGeom>
          <a:noFill/>
        </p:spPr>
        <p:txBody>
          <a:bodyPr wrap="square" rtlCol="0">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p>
        </p:txBody>
      </p:sp>
      <p:sp>
        <p:nvSpPr>
          <p:cNvPr id="26" name="文本框 25"/>
          <p:cNvSpPr txBox="1"/>
          <p:nvPr/>
        </p:nvSpPr>
        <p:spPr>
          <a:xfrm>
            <a:off x="5623560" y="3104515"/>
            <a:ext cx="4982845" cy="565219"/>
          </a:xfrm>
          <a:prstGeom prst="rect">
            <a:avLst/>
          </a:prstGeom>
          <a:noFill/>
        </p:spPr>
        <p:txBody>
          <a:bodyPr wrap="square" rtlCol="0">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p>
        </p:txBody>
      </p:sp>
      <p:sp>
        <p:nvSpPr>
          <p:cNvPr id="4" name="文本框 3"/>
          <p:cNvSpPr txBox="1"/>
          <p:nvPr/>
        </p:nvSpPr>
        <p:spPr>
          <a:xfrm>
            <a:off x="5623560" y="4094480"/>
            <a:ext cx="4982845" cy="565219"/>
          </a:xfrm>
          <a:prstGeom prst="rect">
            <a:avLst/>
          </a:prstGeom>
          <a:noFill/>
        </p:spPr>
        <p:txBody>
          <a:bodyPr wrap="square" rtlCol="0">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p>
        </p:txBody>
      </p:sp>
      <p:sp>
        <p:nvSpPr>
          <p:cNvPr id="28" name="文本框 27"/>
          <p:cNvSpPr txBox="1"/>
          <p:nvPr/>
        </p:nvSpPr>
        <p:spPr>
          <a:xfrm>
            <a:off x="5623560" y="5084445"/>
            <a:ext cx="4982845" cy="565219"/>
          </a:xfrm>
          <a:prstGeom prst="rect">
            <a:avLst/>
          </a:prstGeom>
          <a:noFill/>
        </p:spPr>
        <p:txBody>
          <a:bodyPr wrap="square" rtlCol="0">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000"/>
                            </p:stCondLst>
                            <p:childTnLst>
                              <p:par>
                                <p:cTn id="39" presetID="2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edge">
                                      <p:cBhvr>
                                        <p:cTn id="41" dur="500"/>
                                        <p:tgtEl>
                                          <p:spTgt spid="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4000"/>
                            </p:stCondLst>
                            <p:childTnLst>
                              <p:par>
                                <p:cTn id="52" presetID="2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edge">
                                      <p:cBhvr>
                                        <p:cTn id="54" dur="500"/>
                                        <p:tgtEl>
                                          <p:spTgt spid="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par>
                          <p:cTn id="64" fill="hold">
                            <p:stCondLst>
                              <p:cond delay="5000"/>
                            </p:stCondLst>
                            <p:childTnLst>
                              <p:par>
                                <p:cTn id="65" presetID="20" presetClass="entr" presetSubtype="0"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edge">
                                      <p:cBhvr>
                                        <p:cTn id="67" dur="500"/>
                                        <p:tgtEl>
                                          <p:spTgt spid="2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2" grpId="0" bldLvl="0" animBg="1"/>
      <p:bldP spid="13" grpId="0" bldLvl="0" animBg="1"/>
      <p:bldP spid="3" grpId="0" bldLvl="0" animBg="1"/>
      <p:bldP spid="15" grpId="0" bldLvl="0" animBg="1"/>
      <p:bldP spid="6" grpId="0" bldLvl="0" animBg="1"/>
      <p:bldP spid="7" grpId="0" bldLvl="0" animBg="1"/>
      <p:bldP spid="8" grpId="0" bldLvl="0" animBg="1"/>
      <p:bldP spid="24" grpId="0" bldLvl="0" animBg="1"/>
      <p:bldP spid="25" grpId="0"/>
      <p:bldP spid="26" grpId="0"/>
      <p:bldP spid="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342130"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3" name="矩形 2"/>
          <p:cNvSpPr/>
          <p:nvPr/>
        </p:nvSpPr>
        <p:spPr>
          <a:xfrm>
            <a:off x="1590675" y="1545590"/>
            <a:ext cx="2872740" cy="192595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4" name="矩形 3"/>
          <p:cNvSpPr/>
          <p:nvPr/>
        </p:nvSpPr>
        <p:spPr>
          <a:xfrm>
            <a:off x="4660265" y="1545590"/>
            <a:ext cx="2872740" cy="1925955"/>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5" name="矩形 4"/>
          <p:cNvSpPr/>
          <p:nvPr/>
        </p:nvSpPr>
        <p:spPr>
          <a:xfrm>
            <a:off x="7726680" y="1545590"/>
            <a:ext cx="2872740" cy="1925955"/>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2" name="Rectangle 27"/>
          <p:cNvSpPr/>
          <p:nvPr/>
        </p:nvSpPr>
        <p:spPr>
          <a:xfrm>
            <a:off x="1591310" y="5755005"/>
            <a:ext cx="1096645" cy="229870"/>
          </a:xfrm>
          <a:prstGeom prst="rect">
            <a:avLst/>
          </a:prstGeom>
          <a:solidFill>
            <a:srgbClr val="65AA81">
              <a:alpha val="50000"/>
            </a:srgbClr>
          </a:solidFill>
          <a:ln w="12700">
            <a:noFill/>
          </a:ln>
        </p:spPr>
        <p:txBody>
          <a:bodyPr wrap="square">
            <a:spAutoFit/>
          </a:bodyPr>
          <a:lstStyle/>
          <a:p>
            <a:pPr algn="ctr"/>
            <a:r>
              <a:rPr lang="en-US" altLang="zh-CN" sz="900" dirty="0">
                <a:solidFill>
                  <a:schemeClr val="bg1"/>
                </a:solidFill>
                <a:cs typeface="+mn-ea"/>
                <a:sym typeface="+mn-lt"/>
              </a:rPr>
              <a:t>VIEW MORE</a:t>
            </a:r>
          </a:p>
        </p:txBody>
      </p:sp>
      <p:sp>
        <p:nvSpPr>
          <p:cNvPr id="6" name="Rectangle 27"/>
          <p:cNvSpPr/>
          <p:nvPr/>
        </p:nvSpPr>
        <p:spPr>
          <a:xfrm>
            <a:off x="4660900" y="5755005"/>
            <a:ext cx="1096645" cy="229870"/>
          </a:xfrm>
          <a:prstGeom prst="rect">
            <a:avLst/>
          </a:prstGeom>
          <a:solidFill>
            <a:srgbClr val="65AA81">
              <a:alpha val="50000"/>
            </a:srgbClr>
          </a:solidFill>
          <a:ln w="12700">
            <a:noFill/>
          </a:ln>
        </p:spPr>
        <p:txBody>
          <a:bodyPr wrap="square">
            <a:spAutoFit/>
          </a:bodyPr>
          <a:lstStyle/>
          <a:p>
            <a:pPr algn="ctr"/>
            <a:r>
              <a:rPr lang="en-US" altLang="zh-CN" sz="900" dirty="0">
                <a:solidFill>
                  <a:schemeClr val="bg1"/>
                </a:solidFill>
                <a:cs typeface="+mn-ea"/>
                <a:sym typeface="+mn-lt"/>
              </a:rPr>
              <a:t>VIEW MORE</a:t>
            </a:r>
          </a:p>
        </p:txBody>
      </p:sp>
      <p:sp>
        <p:nvSpPr>
          <p:cNvPr id="22" name="Rectangle 27"/>
          <p:cNvSpPr/>
          <p:nvPr/>
        </p:nvSpPr>
        <p:spPr>
          <a:xfrm>
            <a:off x="7727315" y="5755005"/>
            <a:ext cx="1096645" cy="229870"/>
          </a:xfrm>
          <a:prstGeom prst="rect">
            <a:avLst/>
          </a:prstGeom>
          <a:solidFill>
            <a:srgbClr val="65AA81">
              <a:alpha val="50000"/>
            </a:srgbClr>
          </a:solidFill>
          <a:ln w="12700">
            <a:noFill/>
          </a:ln>
        </p:spPr>
        <p:txBody>
          <a:bodyPr wrap="square">
            <a:spAutoFit/>
          </a:bodyPr>
          <a:lstStyle/>
          <a:p>
            <a:pPr algn="ctr"/>
            <a:r>
              <a:rPr lang="en-US" altLang="zh-CN" sz="900" dirty="0">
                <a:solidFill>
                  <a:schemeClr val="bg1"/>
                </a:solidFill>
                <a:cs typeface="+mn-ea"/>
                <a:sym typeface="+mn-lt"/>
              </a:rPr>
              <a:t>VIEW MORE</a:t>
            </a:r>
          </a:p>
        </p:txBody>
      </p:sp>
      <p:sp>
        <p:nvSpPr>
          <p:cNvPr id="52" name="文本框 51"/>
          <p:cNvSpPr txBox="1"/>
          <p:nvPr/>
        </p:nvSpPr>
        <p:spPr>
          <a:xfrm>
            <a:off x="1456689" y="3644265"/>
            <a:ext cx="3008549" cy="335280"/>
          </a:xfrm>
          <a:prstGeom prst="rect">
            <a:avLst/>
          </a:prstGeom>
          <a:noFill/>
        </p:spPr>
        <p:txBody>
          <a:bodyPr wrap="square" rtlCol="0">
            <a:spAutoFit/>
          </a:bodyPr>
          <a:lstStyle/>
          <a:p>
            <a:pPr algn="l"/>
            <a:r>
              <a:rPr lang="zh-CN" altLang="en-US" sz="1600" b="1" dirty="0">
                <a:solidFill>
                  <a:srgbClr val="65AA81"/>
                </a:solidFill>
                <a:cs typeface="+mn-ea"/>
                <a:sym typeface="+mn-lt"/>
              </a:rPr>
              <a:t>Click to enter the text</a:t>
            </a:r>
          </a:p>
        </p:txBody>
      </p:sp>
      <p:sp>
        <p:nvSpPr>
          <p:cNvPr id="53" name="Rectangle 23"/>
          <p:cNvSpPr/>
          <p:nvPr/>
        </p:nvSpPr>
        <p:spPr>
          <a:xfrm>
            <a:off x="1496695" y="4331335"/>
            <a:ext cx="2873375" cy="978729"/>
          </a:xfrm>
          <a:prstGeom prst="rect">
            <a:avLst/>
          </a:prstGeom>
        </p:spPr>
        <p:txBody>
          <a:bodyPr wrap="square">
            <a:spAutoFit/>
          </a:bodyPr>
          <a:lstStyle/>
          <a:p>
            <a:pPr algn="l">
              <a:lnSpc>
                <a:spcPts val="14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000" dirty="0">
              <a:solidFill>
                <a:schemeClr val="tx1">
                  <a:lumMod val="65000"/>
                  <a:lumOff val="35000"/>
                </a:schemeClr>
              </a:solidFill>
              <a:cs typeface="+mn-ea"/>
              <a:sym typeface="+mn-lt"/>
            </a:endParaRPr>
          </a:p>
        </p:txBody>
      </p:sp>
      <p:cxnSp>
        <p:nvCxnSpPr>
          <p:cNvPr id="54" name="直接连接符 53"/>
          <p:cNvCxnSpPr/>
          <p:nvPr/>
        </p:nvCxnSpPr>
        <p:spPr>
          <a:xfrm>
            <a:off x="1590675" y="4142740"/>
            <a:ext cx="781685" cy="0"/>
          </a:xfrm>
          <a:prstGeom prst="line">
            <a:avLst/>
          </a:prstGeom>
          <a:ln w="12700">
            <a:solidFill>
              <a:srgbClr val="65AA81"/>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4566920" y="3644265"/>
            <a:ext cx="3003834" cy="335280"/>
          </a:xfrm>
          <a:prstGeom prst="rect">
            <a:avLst/>
          </a:prstGeom>
          <a:noFill/>
        </p:spPr>
        <p:txBody>
          <a:bodyPr wrap="square" rtlCol="0">
            <a:spAutoFit/>
          </a:bodyPr>
          <a:lstStyle/>
          <a:p>
            <a:pPr algn="l"/>
            <a:r>
              <a:rPr lang="zh-CN" altLang="en-US" sz="1600" b="1" dirty="0">
                <a:solidFill>
                  <a:srgbClr val="65AA81"/>
                </a:solidFill>
                <a:cs typeface="+mn-ea"/>
                <a:sym typeface="+mn-lt"/>
              </a:rPr>
              <a:t>Click to enter the text</a:t>
            </a:r>
          </a:p>
        </p:txBody>
      </p:sp>
      <p:sp>
        <p:nvSpPr>
          <p:cNvPr id="56" name="Rectangle 23"/>
          <p:cNvSpPr/>
          <p:nvPr/>
        </p:nvSpPr>
        <p:spPr>
          <a:xfrm>
            <a:off x="4566920" y="4331335"/>
            <a:ext cx="2873375" cy="978729"/>
          </a:xfrm>
          <a:prstGeom prst="rect">
            <a:avLst/>
          </a:prstGeom>
        </p:spPr>
        <p:txBody>
          <a:bodyPr wrap="square">
            <a:spAutoFit/>
          </a:bodyPr>
          <a:lstStyle/>
          <a:p>
            <a:pPr algn="l">
              <a:lnSpc>
                <a:spcPts val="14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000" dirty="0">
              <a:solidFill>
                <a:schemeClr val="tx1">
                  <a:lumMod val="65000"/>
                  <a:lumOff val="35000"/>
                </a:schemeClr>
              </a:solidFill>
              <a:cs typeface="+mn-ea"/>
              <a:sym typeface="+mn-lt"/>
            </a:endParaRPr>
          </a:p>
        </p:txBody>
      </p:sp>
      <p:cxnSp>
        <p:nvCxnSpPr>
          <p:cNvPr id="57" name="直接连接符 56"/>
          <p:cNvCxnSpPr/>
          <p:nvPr/>
        </p:nvCxnSpPr>
        <p:spPr>
          <a:xfrm>
            <a:off x="4660900" y="4142740"/>
            <a:ext cx="781685" cy="0"/>
          </a:xfrm>
          <a:prstGeom prst="line">
            <a:avLst/>
          </a:prstGeom>
          <a:ln w="12700">
            <a:solidFill>
              <a:srgbClr val="65AA81"/>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7633335" y="3644265"/>
            <a:ext cx="2872740" cy="335280"/>
          </a:xfrm>
          <a:prstGeom prst="rect">
            <a:avLst/>
          </a:prstGeom>
          <a:noFill/>
        </p:spPr>
        <p:txBody>
          <a:bodyPr wrap="square" rtlCol="0">
            <a:spAutoFit/>
          </a:bodyPr>
          <a:lstStyle/>
          <a:p>
            <a:pPr algn="l"/>
            <a:r>
              <a:rPr lang="zh-CN" altLang="en-US" sz="1600" b="1" dirty="0">
                <a:solidFill>
                  <a:srgbClr val="65AA81"/>
                </a:solidFill>
                <a:cs typeface="+mn-ea"/>
                <a:sym typeface="+mn-lt"/>
              </a:rPr>
              <a:t>Click to enter the text</a:t>
            </a:r>
          </a:p>
        </p:txBody>
      </p:sp>
      <p:sp>
        <p:nvSpPr>
          <p:cNvPr id="64" name="Rectangle 23"/>
          <p:cNvSpPr/>
          <p:nvPr/>
        </p:nvSpPr>
        <p:spPr>
          <a:xfrm>
            <a:off x="7633335" y="4331335"/>
            <a:ext cx="2873375" cy="978729"/>
          </a:xfrm>
          <a:prstGeom prst="rect">
            <a:avLst/>
          </a:prstGeom>
        </p:spPr>
        <p:txBody>
          <a:bodyPr wrap="square">
            <a:spAutoFit/>
          </a:bodyPr>
          <a:lstStyle/>
          <a:p>
            <a:pPr algn="l">
              <a:lnSpc>
                <a:spcPts val="14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000" dirty="0">
              <a:solidFill>
                <a:schemeClr val="tx1">
                  <a:lumMod val="65000"/>
                  <a:lumOff val="35000"/>
                </a:schemeClr>
              </a:solidFill>
              <a:cs typeface="+mn-ea"/>
              <a:sym typeface="+mn-lt"/>
            </a:endParaRPr>
          </a:p>
        </p:txBody>
      </p:sp>
      <p:cxnSp>
        <p:nvCxnSpPr>
          <p:cNvPr id="65" name="直接连接符 64"/>
          <p:cNvCxnSpPr/>
          <p:nvPr/>
        </p:nvCxnSpPr>
        <p:spPr>
          <a:xfrm>
            <a:off x="7727315" y="4142740"/>
            <a:ext cx="781685" cy="0"/>
          </a:xfrm>
          <a:prstGeom prst="line">
            <a:avLst/>
          </a:prstGeom>
          <a:ln w="12700">
            <a:solidFill>
              <a:srgbClr val="65AA8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4" presetClass="entr" presetSubtype="0" accel="100000" fill="hold" grpId="7"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0.05"/>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 calcmode="lin" valueType="num">
                                      <p:cBhvr>
                                        <p:cTn id="24" dur="500" fill="hold"/>
                                        <p:tgtEl>
                                          <p:spTgt spid="3"/>
                                        </p:tgtEl>
                                        <p:attrNameLst>
                                          <p:attrName>ppt_x</p:attrName>
                                        </p:attrNameLst>
                                      </p:cBhvr>
                                      <p:tavLst>
                                        <p:tav tm="0">
                                          <p:val>
                                            <p:strVal val="#ppt_x-.2"/>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500"/>
                                        <p:tgtEl>
                                          <p:spTgt spid="5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par>
                                <p:cTn id="34" presetID="22" presetClass="entr" presetSubtype="8"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childTnLst>
                          </p:cTn>
                        </p:par>
                        <p:par>
                          <p:cTn id="37" fill="hold">
                            <p:stCondLst>
                              <p:cond delay="2500"/>
                            </p:stCondLst>
                            <p:childTnLst>
                              <p:par>
                                <p:cTn id="38" presetID="11" presetClass="entr" presetSubtype="0" fill="hold" grpId="1" nodeType="afterEffect">
                                  <p:stCondLst>
                                    <p:cond delay="0"/>
                                  </p:stCondLst>
                                  <p:childTnLst>
                                    <p:set>
                                      <p:cBhvr>
                                        <p:cTn id="39" dur="500">
                                          <p:stCondLst>
                                            <p:cond delay="0"/>
                                          </p:stCondLst>
                                        </p:cTn>
                                        <p:tgtEl>
                                          <p:spTgt spid="12"/>
                                        </p:tgtEl>
                                        <p:attrNameLst>
                                          <p:attrName>style.visibility</p:attrName>
                                        </p:attrNameLst>
                                      </p:cBhvr>
                                      <p:to>
                                        <p:strVal val="visible"/>
                                      </p:to>
                                    </p:set>
                                  </p:childTnLst>
                                </p:cTn>
                              </p:par>
                            </p:childTnLst>
                          </p:cTn>
                        </p:par>
                        <p:par>
                          <p:cTn id="40" fill="hold">
                            <p:stCondLst>
                              <p:cond delay="3000"/>
                            </p:stCondLst>
                            <p:childTnLst>
                              <p:par>
                                <p:cTn id="41" presetID="54" presetClass="entr" presetSubtype="0" accel="100000" fill="hold" grpId="7"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strVal val="#ppt_w*0.05"/>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anim calcmode="lin" valueType="num">
                                      <p:cBhvr>
                                        <p:cTn id="45" dur="500" fill="hold"/>
                                        <p:tgtEl>
                                          <p:spTgt spid="4"/>
                                        </p:tgtEl>
                                        <p:attrNameLst>
                                          <p:attrName>ppt_x</p:attrName>
                                        </p:attrNameLst>
                                      </p:cBhvr>
                                      <p:tavLst>
                                        <p:tav tm="0">
                                          <p:val>
                                            <p:strVal val="#ppt_x-.2"/>
                                          </p:val>
                                        </p:tav>
                                        <p:tav tm="100000">
                                          <p:val>
                                            <p:strVal val="#ppt_x"/>
                                          </p:val>
                                        </p:tav>
                                      </p:tavLst>
                                    </p:anim>
                                    <p:anim calcmode="lin" valueType="num">
                                      <p:cBhvr>
                                        <p:cTn id="46" dur="500" fill="hold"/>
                                        <p:tgtEl>
                                          <p:spTgt spid="4"/>
                                        </p:tgtEl>
                                        <p:attrNameLst>
                                          <p:attrName>ppt_y</p:attrName>
                                        </p:attrNameLst>
                                      </p:cBhvr>
                                      <p:tavLst>
                                        <p:tav tm="0">
                                          <p:val>
                                            <p:strVal val="#ppt_y"/>
                                          </p:val>
                                        </p:tav>
                                        <p:tav tm="100000">
                                          <p:val>
                                            <p:strVal val="#ppt_y"/>
                                          </p:val>
                                        </p:tav>
                                      </p:tavLst>
                                    </p:anim>
                                    <p:animEffect transition="in" filter="fade">
                                      <p:cBhvr>
                                        <p:cTn id="47" dur="500"/>
                                        <p:tgtEl>
                                          <p:spTgt spid="4"/>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left)">
                                      <p:cBhvr>
                                        <p:cTn id="51" dur="500"/>
                                        <p:tgtEl>
                                          <p:spTgt spid="5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4000"/>
                            </p:stCondLst>
                            <p:childTnLst>
                              <p:par>
                                <p:cTn id="59" presetID="11" presetClass="entr" presetSubtype="0" fill="hold" grpId="1" nodeType="afterEffect">
                                  <p:stCondLst>
                                    <p:cond delay="0"/>
                                  </p:stCondLst>
                                  <p:childTnLst>
                                    <p:set>
                                      <p:cBhvr>
                                        <p:cTn id="60" dur="500">
                                          <p:stCondLst>
                                            <p:cond delay="0"/>
                                          </p:stCondLst>
                                        </p:cTn>
                                        <p:tgtEl>
                                          <p:spTgt spid="6"/>
                                        </p:tgtEl>
                                        <p:attrNameLst>
                                          <p:attrName>style.visibility</p:attrName>
                                        </p:attrNameLst>
                                      </p:cBhvr>
                                      <p:to>
                                        <p:strVal val="visible"/>
                                      </p:to>
                                    </p:set>
                                  </p:childTnLst>
                                </p:cTn>
                              </p:par>
                            </p:childTnLst>
                          </p:cTn>
                        </p:par>
                        <p:par>
                          <p:cTn id="61" fill="hold">
                            <p:stCondLst>
                              <p:cond delay="4500"/>
                            </p:stCondLst>
                            <p:childTnLst>
                              <p:par>
                                <p:cTn id="62" presetID="54" presetClass="entr" presetSubtype="0" accel="100000" fill="hold" grpId="7"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strVal val="#ppt_w*0.05"/>
                                          </p:val>
                                        </p:tav>
                                        <p:tav tm="100000">
                                          <p:val>
                                            <p:strVal val="#ppt_w"/>
                                          </p:val>
                                        </p:tav>
                                      </p:tavLst>
                                    </p:anim>
                                    <p:anim calcmode="lin" valueType="num">
                                      <p:cBhvr>
                                        <p:cTn id="65" dur="500" fill="hold"/>
                                        <p:tgtEl>
                                          <p:spTgt spid="5"/>
                                        </p:tgtEl>
                                        <p:attrNameLst>
                                          <p:attrName>ppt_h</p:attrName>
                                        </p:attrNameLst>
                                      </p:cBhvr>
                                      <p:tavLst>
                                        <p:tav tm="0">
                                          <p:val>
                                            <p:strVal val="#ppt_h"/>
                                          </p:val>
                                        </p:tav>
                                        <p:tav tm="100000">
                                          <p:val>
                                            <p:strVal val="#ppt_h"/>
                                          </p:val>
                                        </p:tav>
                                      </p:tavLst>
                                    </p:anim>
                                    <p:anim calcmode="lin" valueType="num">
                                      <p:cBhvr>
                                        <p:cTn id="66" dur="500" fill="hold"/>
                                        <p:tgtEl>
                                          <p:spTgt spid="5"/>
                                        </p:tgtEl>
                                        <p:attrNameLst>
                                          <p:attrName>ppt_x</p:attrName>
                                        </p:attrNameLst>
                                      </p:cBhvr>
                                      <p:tavLst>
                                        <p:tav tm="0">
                                          <p:val>
                                            <p:strVal val="#ppt_x-.2"/>
                                          </p:val>
                                        </p:tav>
                                        <p:tav tm="100000">
                                          <p:val>
                                            <p:strVal val="#ppt_x"/>
                                          </p:val>
                                        </p:tav>
                                      </p:tavLst>
                                    </p:anim>
                                    <p:anim calcmode="lin" valueType="num">
                                      <p:cBhvr>
                                        <p:cTn id="67" dur="500" fill="hold"/>
                                        <p:tgtEl>
                                          <p:spTgt spid="5"/>
                                        </p:tgtEl>
                                        <p:attrNameLst>
                                          <p:attrName>ppt_y</p:attrName>
                                        </p:attrNameLst>
                                      </p:cBhvr>
                                      <p:tavLst>
                                        <p:tav tm="0">
                                          <p:val>
                                            <p:strVal val="#ppt_y"/>
                                          </p:val>
                                        </p:tav>
                                        <p:tav tm="100000">
                                          <p:val>
                                            <p:strVal val="#ppt_y"/>
                                          </p:val>
                                        </p:tav>
                                      </p:tavLst>
                                    </p:anim>
                                    <p:animEffect transition="in" filter="fade">
                                      <p:cBhvr>
                                        <p:cTn id="68" dur="500"/>
                                        <p:tgtEl>
                                          <p:spTgt spid="5"/>
                                        </p:tgtEl>
                                      </p:cBhvr>
                                    </p:animEffect>
                                  </p:childTnLst>
                                </p:cTn>
                              </p:par>
                            </p:childTnLst>
                          </p:cTn>
                        </p:par>
                        <p:par>
                          <p:cTn id="69" fill="hold">
                            <p:stCondLst>
                              <p:cond delay="5000"/>
                            </p:stCondLst>
                            <p:childTnLst>
                              <p:par>
                                <p:cTn id="70" presetID="22" presetClass="entr" presetSubtype="8"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par>
                                <p:cTn id="76" presetID="22" presetClass="entr" presetSubtype="8" fill="hold" nodeType="withEffect">
                                  <p:stCondLst>
                                    <p:cond delay="0"/>
                                  </p:stCondLst>
                                  <p:childTnLst>
                                    <p:set>
                                      <p:cBhvr>
                                        <p:cTn id="77" dur="1" fill="hold">
                                          <p:stCondLst>
                                            <p:cond delay="0"/>
                                          </p:stCondLst>
                                        </p:cTn>
                                        <p:tgtEl>
                                          <p:spTgt spid="65"/>
                                        </p:tgtEl>
                                        <p:attrNameLst>
                                          <p:attrName>style.visibility</p:attrName>
                                        </p:attrNameLst>
                                      </p:cBhvr>
                                      <p:to>
                                        <p:strVal val="visible"/>
                                      </p:to>
                                    </p:set>
                                    <p:animEffect transition="in" filter="wipe(left)">
                                      <p:cBhvr>
                                        <p:cTn id="78" dur="500"/>
                                        <p:tgtEl>
                                          <p:spTgt spid="65"/>
                                        </p:tgtEl>
                                      </p:cBhvr>
                                    </p:animEffect>
                                  </p:childTnLst>
                                </p:cTn>
                              </p:par>
                            </p:childTnLst>
                          </p:cTn>
                        </p:par>
                        <p:par>
                          <p:cTn id="79" fill="hold">
                            <p:stCondLst>
                              <p:cond delay="5500"/>
                            </p:stCondLst>
                            <p:childTnLst>
                              <p:par>
                                <p:cTn id="80" presetID="11" presetClass="entr" presetSubtype="0" fill="hold" grpId="1" nodeType="afterEffect">
                                  <p:stCondLst>
                                    <p:cond delay="0"/>
                                  </p:stCondLst>
                                  <p:childTnLst>
                                    <p:set>
                                      <p:cBhvr>
                                        <p:cTn id="81" dur="500">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3" grpId="0" animBg="1"/>
      <p:bldP spid="3" grpId="1" animBg="1"/>
      <p:bldP spid="3" grpId="2" animBg="1"/>
      <p:bldP spid="3" grpId="3" animBg="1"/>
      <p:bldP spid="3" grpId="4" animBg="1"/>
      <p:bldP spid="3" grpId="5" animBg="1"/>
      <p:bldP spid="3" grpId="6" animBg="1"/>
      <p:bldP spid="3" grpId="7" bldLvl="0" animBg="1"/>
      <p:bldP spid="4" grpId="0" animBg="1"/>
      <p:bldP spid="4" grpId="1" animBg="1"/>
      <p:bldP spid="4" grpId="2" animBg="1"/>
      <p:bldP spid="4" grpId="3" animBg="1"/>
      <p:bldP spid="4" grpId="4" animBg="1"/>
      <p:bldP spid="4" grpId="5" animBg="1"/>
      <p:bldP spid="4" grpId="6" animBg="1"/>
      <p:bldP spid="4" grpId="7" bldLvl="0" animBg="1"/>
      <p:bldP spid="5" grpId="0" animBg="1"/>
      <p:bldP spid="5" grpId="1" animBg="1"/>
      <p:bldP spid="5" grpId="2" animBg="1"/>
      <p:bldP spid="5" grpId="3" animBg="1"/>
      <p:bldP spid="5" grpId="4" animBg="1"/>
      <p:bldP spid="5" grpId="5" animBg="1"/>
      <p:bldP spid="5" grpId="6" animBg="1"/>
      <p:bldP spid="5" grpId="7" bldLvl="0" animBg="1"/>
      <p:bldP spid="12" grpId="0" animBg="1"/>
      <p:bldP spid="12" grpId="1" bldLvl="0" animBg="1"/>
      <p:bldP spid="6" grpId="0" animBg="1"/>
      <p:bldP spid="6" grpId="1" bldLvl="0" animBg="1"/>
      <p:bldP spid="22" grpId="0" animBg="1"/>
      <p:bldP spid="22" grpId="1" bldLvl="0" animBg="1"/>
      <p:bldP spid="52" grpId="0"/>
      <p:bldP spid="53" grpId="0"/>
      <p:bldP spid="55" grpId="0"/>
      <p:bldP spid="56"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442046"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29" name="Oval 53"/>
          <p:cNvSpPr>
            <a:spLocks noChangeAspect="1"/>
          </p:cNvSpPr>
          <p:nvPr/>
        </p:nvSpPr>
        <p:spPr>
          <a:xfrm>
            <a:off x="5013325" y="1922780"/>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37" name="Oval 53"/>
          <p:cNvSpPr>
            <a:spLocks noChangeAspect="1"/>
          </p:cNvSpPr>
          <p:nvPr/>
        </p:nvSpPr>
        <p:spPr>
          <a:xfrm>
            <a:off x="5012690" y="3376930"/>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53" name="Oval 53"/>
          <p:cNvSpPr>
            <a:spLocks noChangeAspect="1"/>
          </p:cNvSpPr>
          <p:nvPr/>
        </p:nvSpPr>
        <p:spPr>
          <a:xfrm>
            <a:off x="5013325" y="4826635"/>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54" name="Oval 53"/>
          <p:cNvSpPr>
            <a:spLocks noChangeAspect="1"/>
          </p:cNvSpPr>
          <p:nvPr/>
        </p:nvSpPr>
        <p:spPr>
          <a:xfrm>
            <a:off x="6482080" y="1922780"/>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55" name="Oval 53"/>
          <p:cNvSpPr>
            <a:spLocks noChangeAspect="1"/>
          </p:cNvSpPr>
          <p:nvPr/>
        </p:nvSpPr>
        <p:spPr>
          <a:xfrm>
            <a:off x="6481445" y="3376930"/>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56" name="Oval 53"/>
          <p:cNvSpPr>
            <a:spLocks noChangeAspect="1"/>
          </p:cNvSpPr>
          <p:nvPr/>
        </p:nvSpPr>
        <p:spPr>
          <a:xfrm>
            <a:off x="6482080" y="4826635"/>
            <a:ext cx="690245" cy="690245"/>
          </a:xfrm>
          <a:prstGeom prst="diamond">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sz="1400" dirty="0">
              <a:solidFill>
                <a:schemeClr val="tx1">
                  <a:lumMod val="85000"/>
                  <a:lumOff val="15000"/>
                </a:schemeClr>
              </a:solidFill>
              <a:cs typeface="+mn-ea"/>
              <a:sym typeface="+mn-lt"/>
            </a:endParaRPr>
          </a:p>
        </p:txBody>
      </p:sp>
      <p:sp>
        <p:nvSpPr>
          <p:cNvPr id="57" name="文本框 56"/>
          <p:cNvSpPr txBox="1"/>
          <p:nvPr/>
        </p:nvSpPr>
        <p:spPr>
          <a:xfrm>
            <a:off x="2649220" y="1922758"/>
            <a:ext cx="2253615" cy="304800"/>
          </a:xfrm>
          <a:prstGeom prst="rect">
            <a:avLst/>
          </a:prstGeom>
          <a:noFill/>
        </p:spPr>
        <p:txBody>
          <a:bodyPr wrap="square" rtlCol="0">
            <a:spAutoFit/>
          </a:bodyPr>
          <a:lstStyle/>
          <a:p>
            <a:pPr algn="r"/>
            <a:r>
              <a:rPr lang="zh-CN" altLang="en-US" sz="1400" b="1" dirty="0">
                <a:solidFill>
                  <a:schemeClr val="tx1">
                    <a:lumMod val="65000"/>
                    <a:lumOff val="35000"/>
                  </a:schemeClr>
                </a:solidFill>
                <a:cs typeface="+mn-ea"/>
                <a:sym typeface="+mn-lt"/>
              </a:rPr>
              <a:t>Click here to enter text</a:t>
            </a:r>
          </a:p>
        </p:txBody>
      </p:sp>
      <p:sp>
        <p:nvSpPr>
          <p:cNvPr id="4" name="Rectangle 23"/>
          <p:cNvSpPr/>
          <p:nvPr/>
        </p:nvSpPr>
        <p:spPr>
          <a:xfrm>
            <a:off x="1045210" y="2164080"/>
            <a:ext cx="3857625" cy="565219"/>
          </a:xfrm>
          <a:prstGeom prst="rect">
            <a:avLst/>
          </a:prstGeom>
        </p:spPr>
        <p:txBody>
          <a:bodyPr wrap="square">
            <a:spAutoFit/>
          </a:bodyPr>
          <a:lstStyle/>
          <a:p>
            <a:pPr algn="r">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5" name="文本框 4"/>
          <p:cNvSpPr txBox="1"/>
          <p:nvPr/>
        </p:nvSpPr>
        <p:spPr>
          <a:xfrm>
            <a:off x="2649220" y="3376908"/>
            <a:ext cx="2253615" cy="319405"/>
          </a:xfrm>
          <a:prstGeom prst="rect">
            <a:avLst/>
          </a:prstGeom>
          <a:noFill/>
        </p:spPr>
        <p:txBody>
          <a:bodyPr wrap="square" rtlCol="0">
            <a:spAutoFit/>
          </a:bodyPr>
          <a:lstStyle/>
          <a:p>
            <a:pPr algn="r"/>
            <a:r>
              <a:rPr lang="zh-CN" altLang="en-US" sz="1400" b="1" dirty="0">
                <a:solidFill>
                  <a:schemeClr val="tx1">
                    <a:lumMod val="65000"/>
                    <a:lumOff val="35000"/>
                  </a:schemeClr>
                </a:solidFill>
                <a:cs typeface="+mn-ea"/>
                <a:sym typeface="+mn-lt"/>
              </a:rPr>
              <a:t>Click here to enter text</a:t>
            </a:r>
          </a:p>
        </p:txBody>
      </p:sp>
      <p:sp>
        <p:nvSpPr>
          <p:cNvPr id="6" name="Rectangle 23"/>
          <p:cNvSpPr/>
          <p:nvPr/>
        </p:nvSpPr>
        <p:spPr>
          <a:xfrm>
            <a:off x="1045210" y="3618230"/>
            <a:ext cx="3857625" cy="565219"/>
          </a:xfrm>
          <a:prstGeom prst="rect">
            <a:avLst/>
          </a:prstGeom>
        </p:spPr>
        <p:txBody>
          <a:bodyPr wrap="square">
            <a:spAutoFit/>
          </a:bodyPr>
          <a:lstStyle/>
          <a:p>
            <a:pPr algn="r">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7" name="文本框 6"/>
          <p:cNvSpPr txBox="1"/>
          <p:nvPr/>
        </p:nvSpPr>
        <p:spPr>
          <a:xfrm>
            <a:off x="2649220" y="4826613"/>
            <a:ext cx="2253615" cy="319405"/>
          </a:xfrm>
          <a:prstGeom prst="rect">
            <a:avLst/>
          </a:prstGeom>
          <a:noFill/>
        </p:spPr>
        <p:txBody>
          <a:bodyPr wrap="square" rtlCol="0">
            <a:spAutoFit/>
          </a:bodyPr>
          <a:lstStyle/>
          <a:p>
            <a:pPr algn="r"/>
            <a:r>
              <a:rPr lang="zh-CN" altLang="en-US" sz="1400" b="1" dirty="0">
                <a:solidFill>
                  <a:schemeClr val="tx1">
                    <a:lumMod val="65000"/>
                    <a:lumOff val="35000"/>
                  </a:schemeClr>
                </a:solidFill>
                <a:cs typeface="+mn-ea"/>
                <a:sym typeface="+mn-lt"/>
              </a:rPr>
              <a:t>Click here to enter text</a:t>
            </a:r>
          </a:p>
        </p:txBody>
      </p:sp>
      <p:sp>
        <p:nvSpPr>
          <p:cNvPr id="8" name="Rectangle 23"/>
          <p:cNvSpPr/>
          <p:nvPr/>
        </p:nvSpPr>
        <p:spPr>
          <a:xfrm>
            <a:off x="1045210" y="5067935"/>
            <a:ext cx="3857625" cy="565219"/>
          </a:xfrm>
          <a:prstGeom prst="rect">
            <a:avLst/>
          </a:prstGeom>
        </p:spPr>
        <p:txBody>
          <a:bodyPr wrap="square">
            <a:spAutoFit/>
          </a:bodyPr>
          <a:lstStyle/>
          <a:p>
            <a:pPr algn="r">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67" name="文本框 66"/>
          <p:cNvSpPr txBox="1"/>
          <p:nvPr/>
        </p:nvSpPr>
        <p:spPr>
          <a:xfrm>
            <a:off x="7322185" y="1922758"/>
            <a:ext cx="2253615" cy="304800"/>
          </a:xfrm>
          <a:prstGeom prst="rect">
            <a:avLst/>
          </a:prstGeom>
          <a:noFill/>
        </p:spPr>
        <p:txBody>
          <a:bodyPr wrap="square" rtlCol="0">
            <a:spAutoFit/>
          </a:bodyPr>
          <a:lstStyle/>
          <a:p>
            <a:pPr algn="l"/>
            <a:r>
              <a:rPr lang="zh-CN" altLang="en-US" sz="1400" b="1" dirty="0">
                <a:solidFill>
                  <a:schemeClr val="tx1">
                    <a:lumMod val="65000"/>
                    <a:lumOff val="35000"/>
                  </a:schemeClr>
                </a:solidFill>
                <a:cs typeface="+mn-ea"/>
                <a:sym typeface="+mn-lt"/>
              </a:rPr>
              <a:t>Click here to enter text</a:t>
            </a:r>
          </a:p>
        </p:txBody>
      </p:sp>
      <p:sp>
        <p:nvSpPr>
          <p:cNvPr id="68" name="Rectangle 23"/>
          <p:cNvSpPr/>
          <p:nvPr/>
        </p:nvSpPr>
        <p:spPr>
          <a:xfrm>
            <a:off x="7322185" y="2174240"/>
            <a:ext cx="3857625" cy="565219"/>
          </a:xfrm>
          <a:prstGeom prst="rect">
            <a:avLst/>
          </a:prstGeom>
        </p:spPr>
        <p:txBody>
          <a:bodyPr wrap="square">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69" name="文本框 68"/>
          <p:cNvSpPr txBox="1"/>
          <p:nvPr/>
        </p:nvSpPr>
        <p:spPr>
          <a:xfrm>
            <a:off x="7322185" y="3376908"/>
            <a:ext cx="2253615" cy="319405"/>
          </a:xfrm>
          <a:prstGeom prst="rect">
            <a:avLst/>
          </a:prstGeom>
          <a:noFill/>
        </p:spPr>
        <p:txBody>
          <a:bodyPr wrap="square" rtlCol="0">
            <a:spAutoFit/>
          </a:bodyPr>
          <a:lstStyle/>
          <a:p>
            <a:pPr algn="l"/>
            <a:r>
              <a:rPr lang="zh-CN" altLang="en-US" sz="1400" b="1" dirty="0">
                <a:solidFill>
                  <a:schemeClr val="tx1">
                    <a:lumMod val="65000"/>
                    <a:lumOff val="35000"/>
                  </a:schemeClr>
                </a:solidFill>
                <a:cs typeface="+mn-ea"/>
                <a:sym typeface="+mn-lt"/>
              </a:rPr>
              <a:t>Click here to enter text</a:t>
            </a:r>
          </a:p>
        </p:txBody>
      </p:sp>
      <p:sp>
        <p:nvSpPr>
          <p:cNvPr id="70" name="Rectangle 23"/>
          <p:cNvSpPr/>
          <p:nvPr/>
        </p:nvSpPr>
        <p:spPr>
          <a:xfrm>
            <a:off x="7322185" y="3628390"/>
            <a:ext cx="3857625" cy="565219"/>
          </a:xfrm>
          <a:prstGeom prst="rect">
            <a:avLst/>
          </a:prstGeom>
        </p:spPr>
        <p:txBody>
          <a:bodyPr wrap="square">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71" name="文本框 70"/>
          <p:cNvSpPr txBox="1"/>
          <p:nvPr/>
        </p:nvSpPr>
        <p:spPr>
          <a:xfrm>
            <a:off x="7420610" y="4826613"/>
            <a:ext cx="2253615" cy="319405"/>
          </a:xfrm>
          <a:prstGeom prst="rect">
            <a:avLst/>
          </a:prstGeom>
          <a:noFill/>
        </p:spPr>
        <p:txBody>
          <a:bodyPr wrap="square" rtlCol="0">
            <a:spAutoFit/>
          </a:bodyPr>
          <a:lstStyle/>
          <a:p>
            <a:pPr algn="l"/>
            <a:r>
              <a:rPr lang="zh-CN" altLang="en-US" sz="1400" b="1" dirty="0">
                <a:solidFill>
                  <a:schemeClr val="tx1">
                    <a:lumMod val="65000"/>
                    <a:lumOff val="35000"/>
                  </a:schemeClr>
                </a:solidFill>
                <a:cs typeface="+mn-ea"/>
                <a:sym typeface="+mn-lt"/>
              </a:rPr>
              <a:t>Click here to enter text</a:t>
            </a:r>
          </a:p>
        </p:txBody>
      </p:sp>
      <p:sp>
        <p:nvSpPr>
          <p:cNvPr id="72" name="Rectangle 23"/>
          <p:cNvSpPr/>
          <p:nvPr/>
        </p:nvSpPr>
        <p:spPr>
          <a:xfrm>
            <a:off x="7420610" y="5078095"/>
            <a:ext cx="3857625" cy="565219"/>
          </a:xfrm>
          <a:prstGeom prst="rect">
            <a:avLst/>
          </a:prstGeom>
        </p:spPr>
        <p:txBody>
          <a:bodyPr wrap="square">
            <a:spAutoFit/>
          </a:bodyPr>
          <a:lstStyle/>
          <a:p>
            <a:pPr algn="l">
              <a:lnSpc>
                <a:spcPct val="135000"/>
              </a:lnSpc>
            </a:pPr>
            <a:r>
              <a:rPr lang="zh-CN" altLang="en-US" sz="120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15"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 calcmode="lin" valueType="num">
                                      <p:cBhvr>
                                        <p:cTn id="24" dur="5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2500"/>
                            </p:stCondLst>
                            <p:childTnLst>
                              <p:par>
                                <p:cTn id="34" presetID="15"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 calcmode="lin" valueType="num">
                                      <p:cBhvr>
                                        <p:cTn id="38" dur="500" fill="hold"/>
                                        <p:tgtEl>
                                          <p:spTgt spid="37"/>
                                        </p:tgtEl>
                                        <p:attrNameLst>
                                          <p:attrName>ppt_x</p:attrName>
                                        </p:attrNameLst>
                                      </p:cBhvr>
                                      <p:tavLst>
                                        <p:tav tm="0" fmla="#ppt_x+(cos(-2*pi*(1-$))*-#ppt_x-sin(-2*pi*(1-$))*(1-#ppt_y))*(1-$)">
                                          <p:val>
                                            <p:fltVal val="0"/>
                                          </p:val>
                                        </p:tav>
                                        <p:tav tm="100000">
                                          <p:val>
                                            <p:fltVal val="1"/>
                                          </p:val>
                                        </p:tav>
                                      </p:tavLst>
                                    </p:anim>
                                    <p:anim calcmode="lin" valueType="num">
                                      <p:cBhvr>
                                        <p:cTn id="39" dur="5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par>
                          <p:cTn id="47" fill="hold">
                            <p:stCondLst>
                              <p:cond delay="3500"/>
                            </p:stCondLst>
                            <p:childTnLst>
                              <p:par>
                                <p:cTn id="48" presetID="15"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 calcmode="lin" valueType="num">
                                      <p:cBhvr>
                                        <p:cTn id="52" dur="500" fill="hold"/>
                                        <p:tgtEl>
                                          <p:spTgt spid="53"/>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4500"/>
                            </p:stCondLst>
                            <p:childTnLst>
                              <p:par>
                                <p:cTn id="62" presetID="15"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 calcmode="lin" valueType="num">
                                      <p:cBhvr>
                                        <p:cTn id="66" dur="500" fill="hold"/>
                                        <p:tgtEl>
                                          <p:spTgt spid="54"/>
                                        </p:tgtEl>
                                        <p:attrNameLst>
                                          <p:attrName>ppt_x</p:attrName>
                                        </p:attrNameLst>
                                      </p:cBhvr>
                                      <p:tavLst>
                                        <p:tav tm="0" fmla="#ppt_x+(cos(-2*pi*(1-$))*-#ppt_x-sin(-2*pi*(1-$))*(1-#ppt_y))*(1-$)">
                                          <p:val>
                                            <p:fltVal val="0"/>
                                          </p:val>
                                        </p:tav>
                                        <p:tav tm="100000">
                                          <p:val>
                                            <p:fltVal val="1"/>
                                          </p:val>
                                        </p:tav>
                                      </p:tavLst>
                                    </p:anim>
                                    <p:anim calcmode="lin" valueType="num">
                                      <p:cBhvr>
                                        <p:cTn id="67" dur="500" fill="hold"/>
                                        <p:tgtEl>
                                          <p:spTgt spid="54"/>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wipe(left)">
                                      <p:cBhvr>
                                        <p:cTn id="71" dur="500"/>
                                        <p:tgtEl>
                                          <p:spTgt spid="67"/>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childTnLst>
                          </p:cTn>
                        </p:par>
                        <p:par>
                          <p:cTn id="75" fill="hold">
                            <p:stCondLst>
                              <p:cond delay="5500"/>
                            </p:stCondLst>
                            <p:childTnLst>
                              <p:par>
                                <p:cTn id="76" presetID="15"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p:cTn id="78" dur="500" fill="hold"/>
                                        <p:tgtEl>
                                          <p:spTgt spid="55"/>
                                        </p:tgtEl>
                                        <p:attrNameLst>
                                          <p:attrName>ppt_w</p:attrName>
                                        </p:attrNameLst>
                                      </p:cBhvr>
                                      <p:tavLst>
                                        <p:tav tm="0">
                                          <p:val>
                                            <p:fltVal val="0"/>
                                          </p:val>
                                        </p:tav>
                                        <p:tav tm="100000">
                                          <p:val>
                                            <p:strVal val="#ppt_w"/>
                                          </p:val>
                                        </p:tav>
                                      </p:tavLst>
                                    </p:anim>
                                    <p:anim calcmode="lin" valueType="num">
                                      <p:cBhvr>
                                        <p:cTn id="79" dur="500" fill="hold"/>
                                        <p:tgtEl>
                                          <p:spTgt spid="55"/>
                                        </p:tgtEl>
                                        <p:attrNameLst>
                                          <p:attrName>ppt_h</p:attrName>
                                        </p:attrNameLst>
                                      </p:cBhvr>
                                      <p:tavLst>
                                        <p:tav tm="0">
                                          <p:val>
                                            <p:fltVal val="0"/>
                                          </p:val>
                                        </p:tav>
                                        <p:tav tm="100000">
                                          <p:val>
                                            <p:strVal val="#ppt_h"/>
                                          </p:val>
                                        </p:tav>
                                      </p:tavLst>
                                    </p:anim>
                                    <p:anim calcmode="lin" valueType="num">
                                      <p:cBhvr>
                                        <p:cTn id="80" dur="500" fill="hold"/>
                                        <p:tgtEl>
                                          <p:spTgt spid="55"/>
                                        </p:tgtEl>
                                        <p:attrNameLst>
                                          <p:attrName>ppt_x</p:attrName>
                                        </p:attrNameLst>
                                      </p:cBhvr>
                                      <p:tavLst>
                                        <p:tav tm="0" fmla="#ppt_x+(cos(-2*pi*(1-$))*-#ppt_x-sin(-2*pi*(1-$))*(1-#ppt_y))*(1-$)">
                                          <p:val>
                                            <p:fltVal val="0"/>
                                          </p:val>
                                        </p:tav>
                                        <p:tav tm="100000">
                                          <p:val>
                                            <p:fltVal val="1"/>
                                          </p:val>
                                        </p:tav>
                                      </p:tavLst>
                                    </p:anim>
                                    <p:anim calcmode="lin" valueType="num">
                                      <p:cBhvr>
                                        <p:cTn id="81" dur="500" fill="hold"/>
                                        <p:tgtEl>
                                          <p:spTgt spid="55"/>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wipe(left)">
                                      <p:cBhvr>
                                        <p:cTn id="85" dur="500"/>
                                        <p:tgtEl>
                                          <p:spTgt spid="69"/>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500"/>
                            </p:stCondLst>
                            <p:childTnLst>
                              <p:par>
                                <p:cTn id="90" presetID="15" presetClass="entr" presetSubtype="0" fill="hold" grpId="0"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 calcmode="lin" valueType="num">
                                      <p:cBhvr>
                                        <p:cTn id="94" dur="500" fill="hold"/>
                                        <p:tgtEl>
                                          <p:spTgt spid="56"/>
                                        </p:tgtEl>
                                        <p:attrNameLst>
                                          <p:attrName>ppt_x</p:attrName>
                                        </p:attrNameLst>
                                      </p:cBhvr>
                                      <p:tavLst>
                                        <p:tav tm="0" fmla="#ppt_x+(cos(-2*pi*(1-$))*-#ppt_x-sin(-2*pi*(1-$))*(1-#ppt_y))*(1-$)">
                                          <p:val>
                                            <p:fltVal val="0"/>
                                          </p:val>
                                        </p:tav>
                                        <p:tav tm="100000">
                                          <p:val>
                                            <p:fltVal val="1"/>
                                          </p:val>
                                        </p:tav>
                                      </p:tavLst>
                                    </p:anim>
                                    <p:anim calcmode="lin" valueType="num">
                                      <p:cBhvr>
                                        <p:cTn id="95" dur="500" fill="hold"/>
                                        <p:tgtEl>
                                          <p:spTgt spid="56"/>
                                        </p:tgtEl>
                                        <p:attrNameLst>
                                          <p:attrName>ppt_y</p:attrName>
                                        </p:attrNameLst>
                                      </p:cBhvr>
                                      <p:tavLst>
                                        <p:tav tm="0" fmla="#ppt_y+(sin(-2*pi*(1-$))*-#ppt_x+cos(-2*pi*(1-$))*(1-#ppt_y))*(1-$)">
                                          <p:val>
                                            <p:fltVal val="0"/>
                                          </p:val>
                                        </p:tav>
                                        <p:tav tm="100000">
                                          <p:val>
                                            <p:fltVal val="1"/>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left)">
                                      <p:cBhvr>
                                        <p:cTn id="99" dur="500"/>
                                        <p:tgtEl>
                                          <p:spTgt spid="7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wipe(left)">
                                      <p:cBhvr>
                                        <p:cTn id="10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29" grpId="0" bldLvl="0" animBg="1"/>
      <p:bldP spid="37" grpId="0" bldLvl="0" animBg="1"/>
      <p:bldP spid="53" grpId="0" bldLvl="0" animBg="1"/>
      <p:bldP spid="54" grpId="0" bldLvl="0" animBg="1"/>
      <p:bldP spid="55" grpId="0" bldLvl="0" animBg="1"/>
      <p:bldP spid="56" grpId="0" bldLvl="0" animBg="1"/>
      <p:bldP spid="57" grpId="0"/>
      <p:bldP spid="4" grpId="0"/>
      <p:bldP spid="5" grpId="0"/>
      <p:bldP spid="6" grpId="0"/>
      <p:bldP spid="7" grpId="0"/>
      <p:bldP spid="8" grpId="0"/>
      <p:bldP spid="67" grpId="0"/>
      <p:bldP spid="68" grpId="0"/>
      <p:bldP spid="69" grpId="0"/>
      <p:bldP spid="70" grpId="0"/>
      <p:bldP spid="71"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680585"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9" name="矩形 18"/>
          <p:cNvSpPr/>
          <p:nvPr/>
        </p:nvSpPr>
        <p:spPr>
          <a:xfrm>
            <a:off x="7702550" y="1755140"/>
            <a:ext cx="3207385" cy="4241800"/>
          </a:xfrm>
          <a:prstGeom prst="rect">
            <a:avLst/>
          </a:prstGeom>
          <a:solidFill>
            <a:srgbClr val="65AA81">
              <a:alpha val="50000"/>
            </a:srgbClr>
          </a:solidFill>
          <a:ln>
            <a:noFill/>
          </a:ln>
        </p:spPr>
        <p:txBody>
          <a:bodyPr vert="horz" wrap="square" lIns="91440" tIns="45720" rIns="91440" bIns="45720" numCol="1" anchor="ctr" anchorCtr="0" compatLnSpc="1"/>
          <a:lstStyle/>
          <a:p>
            <a:pPr algn="ctr"/>
            <a:endParaRPr lang="zh-CN" altLang="en-US" sz="1000">
              <a:solidFill>
                <a:schemeClr val="bg1"/>
              </a:solidFill>
              <a:cs typeface="+mn-ea"/>
              <a:sym typeface="+mn-lt"/>
            </a:endParaRPr>
          </a:p>
        </p:txBody>
      </p:sp>
      <p:sp>
        <p:nvSpPr>
          <p:cNvPr id="16" name="文本框 15"/>
          <p:cNvSpPr txBox="1"/>
          <p:nvPr/>
        </p:nvSpPr>
        <p:spPr>
          <a:xfrm>
            <a:off x="7835265" y="2015490"/>
            <a:ext cx="2942590" cy="1540550"/>
          </a:xfrm>
          <a:prstGeom prst="rect">
            <a:avLst/>
          </a:prstGeom>
          <a:noFill/>
        </p:spPr>
        <p:txBody>
          <a:bodyPr wrap="square" rtlCol="0">
            <a:spAutoFit/>
          </a:bodyPr>
          <a:lstStyle/>
          <a:p>
            <a:pPr algn="l" fontAlgn="auto">
              <a:lnSpc>
                <a:spcPct val="150000"/>
              </a:lnSpc>
            </a:pPr>
            <a:r>
              <a:rPr lang="zh-CN" altLang="en-US" sz="1600" b="1" dirty="0">
                <a:solidFill>
                  <a:schemeClr val="bg1"/>
                </a:solidFill>
                <a:cs typeface="+mn-ea"/>
                <a:sym typeface="+mn-lt"/>
              </a:rPr>
              <a:t>Click to enter the title</a:t>
            </a:r>
          </a:p>
          <a:p>
            <a:pPr algn="l">
              <a:lnSpc>
                <a:spcPct val="130000"/>
              </a:lnSpc>
            </a:pPr>
            <a:r>
              <a:rPr sz="1100" dirty="0">
                <a:solidFill>
                  <a:schemeClr val="bg1"/>
                </a:solidFill>
                <a:cs typeface="+mn-ea"/>
                <a:sym typeface="+mn-lt"/>
              </a:rPr>
              <a:t>No one indebted for others,while many people don't know how to cherish others. No one indebted for others,while many people don't know how to cherish others.</a:t>
            </a:r>
            <a:endParaRPr lang="en-US" altLang="zh-CN" sz="1100" b="1" dirty="0">
              <a:solidFill>
                <a:schemeClr val="bg1"/>
              </a:solidFill>
              <a:cs typeface="+mn-ea"/>
              <a:sym typeface="+mn-lt"/>
            </a:endParaRPr>
          </a:p>
        </p:txBody>
      </p:sp>
      <p:sp>
        <p:nvSpPr>
          <p:cNvPr id="6" name="矩形 5"/>
          <p:cNvSpPr/>
          <p:nvPr/>
        </p:nvSpPr>
        <p:spPr>
          <a:xfrm>
            <a:off x="1517650" y="1755140"/>
            <a:ext cx="2985770" cy="206756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4610100" y="1755140"/>
            <a:ext cx="2985770" cy="206756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1517650" y="3929380"/>
            <a:ext cx="2985770" cy="206756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4610100" y="3929380"/>
            <a:ext cx="2985770" cy="2067560"/>
          </a:xfrm>
          <a:prstGeom prst="rect">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7834630" y="3929380"/>
            <a:ext cx="2942590" cy="1540550"/>
          </a:xfrm>
          <a:prstGeom prst="rect">
            <a:avLst/>
          </a:prstGeom>
          <a:noFill/>
        </p:spPr>
        <p:txBody>
          <a:bodyPr wrap="square" rtlCol="0">
            <a:spAutoFit/>
          </a:bodyPr>
          <a:lstStyle/>
          <a:p>
            <a:pPr algn="l" fontAlgn="auto">
              <a:lnSpc>
                <a:spcPct val="150000"/>
              </a:lnSpc>
            </a:pPr>
            <a:r>
              <a:rPr lang="zh-CN" altLang="en-US" sz="1600" b="1" dirty="0">
                <a:solidFill>
                  <a:schemeClr val="bg1"/>
                </a:solidFill>
                <a:cs typeface="+mn-ea"/>
                <a:sym typeface="+mn-lt"/>
              </a:rPr>
              <a:t>Click to enter the title</a:t>
            </a:r>
          </a:p>
          <a:p>
            <a:pPr algn="l">
              <a:lnSpc>
                <a:spcPct val="130000"/>
              </a:lnSpc>
            </a:pPr>
            <a:r>
              <a:rPr sz="1100" dirty="0">
                <a:solidFill>
                  <a:schemeClr val="bg1"/>
                </a:solidFill>
                <a:cs typeface="+mn-ea"/>
                <a:sym typeface="+mn-lt"/>
              </a:rPr>
              <a:t>No one indebted for others,while many people don't know how to cherish others. No one indebted for others,while many people don't know how to cherish others.</a:t>
            </a:r>
            <a:endParaRPr lang="en-US" altLang="zh-CN" sz="11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500"/>
                                        <p:tgtEl>
                                          <p:spTgt spid="9"/>
                                        </p:tgtEl>
                                      </p:cBhvr>
                                    </p:animEffect>
                                  </p:childTnLst>
                                </p:cTn>
                              </p:par>
                            </p:childTnLst>
                          </p:cTn>
                        </p:par>
                        <p:par>
                          <p:cTn id="29" fill="hold">
                            <p:stCondLst>
                              <p:cond delay="2500"/>
                            </p:stCondLst>
                            <p:childTnLst>
                              <p:par>
                                <p:cTn id="30" presetID="1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ppt_x</p:attrName>
                                        </p:attrNameLst>
                                      </p:cBhvr>
                                      <p:tavLst>
                                        <p:tav tm="0">
                                          <p:val>
                                            <p:strVal val="#ppt_x-#ppt_w*1.125000"/>
                                          </p:val>
                                        </p:tav>
                                        <p:tav tm="100000">
                                          <p:val>
                                            <p:strVal val="#ppt_x"/>
                                          </p:val>
                                        </p:tav>
                                      </p:tavLst>
                                    </p:anim>
                                    <p:animEffect transition="in" filter="wipe(right)">
                                      <p:cBhvr>
                                        <p:cTn id="33" dur="500"/>
                                        <p:tgtEl>
                                          <p:spTgt spid="8"/>
                                        </p:tgtEl>
                                      </p:cBhvr>
                                    </p:animEffect>
                                  </p:childTnLst>
                                </p:cTn>
                              </p:par>
                            </p:childTnLst>
                          </p:cTn>
                        </p:par>
                        <p:par>
                          <p:cTn id="34" fill="hold">
                            <p:stCondLst>
                              <p:cond delay="3000"/>
                            </p:stCondLst>
                            <p:childTnLst>
                              <p:par>
                                <p:cTn id="35" presetID="1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down)">
                                      <p:cBhvr>
                                        <p:cTn id="38" dur="500"/>
                                        <p:tgtEl>
                                          <p:spTgt spid="10"/>
                                        </p:tgtEl>
                                      </p:cBhvr>
                                    </p:animEffect>
                                  </p:childTnLst>
                                </p:cTn>
                              </p:par>
                            </p:childTnLst>
                          </p:cTn>
                        </p:par>
                        <p:par>
                          <p:cTn id="39" fill="hold">
                            <p:stCondLst>
                              <p:cond delay="3500"/>
                            </p:stCondLst>
                            <p:childTnLst>
                              <p:par>
                                <p:cTn id="40" presetID="22" presetClass="entr" presetSubtype="8" fill="hold" grpId="2"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ppt_y</p:attrName>
                                        </p:attrNameLst>
                                      </p:cBhvr>
                                      <p:tavLst>
                                        <p:tav tm="0">
                                          <p:val>
                                            <p:strVal val="#ppt_y+#ppt_h*1.125000"/>
                                          </p:val>
                                        </p:tav>
                                        <p:tav tm="100000">
                                          <p:val>
                                            <p:strVal val="#ppt_y"/>
                                          </p:val>
                                        </p:tav>
                                      </p:tavLst>
                                    </p:anim>
                                    <p:animEffect transition="in" filter="wipe(up)">
                                      <p:cBhvr>
                                        <p:cTn id="47" dur="500"/>
                                        <p:tgtEl>
                                          <p:spTgt spid="16"/>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up)">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9" grpId="0" animBg="1"/>
      <p:bldP spid="19" grpId="1" animBg="1"/>
      <p:bldP spid="19" grpId="2" animBg="1"/>
      <p:bldP spid="16" grpId="0"/>
      <p:bldP spid="6"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534811"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grpSp>
        <p:nvGrpSpPr>
          <p:cNvPr id="17" name="组合 16"/>
          <p:cNvGrpSpPr/>
          <p:nvPr/>
        </p:nvGrpSpPr>
        <p:grpSpPr>
          <a:xfrm>
            <a:off x="1769745" y="1578610"/>
            <a:ext cx="979170" cy="791210"/>
            <a:chOff x="3123" y="2798"/>
            <a:chExt cx="1542" cy="1246"/>
          </a:xfrm>
        </p:grpSpPr>
        <p:sp>
          <p:nvSpPr>
            <p:cNvPr id="15" name="菱形 14"/>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1</a:t>
              </a:r>
            </a:p>
          </p:txBody>
        </p:sp>
        <p:sp>
          <p:nvSpPr>
            <p:cNvPr id="16" name="菱形 15"/>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1769745" y="2757805"/>
            <a:ext cx="979170" cy="791210"/>
            <a:chOff x="3123" y="2798"/>
            <a:chExt cx="1542" cy="1246"/>
          </a:xfrm>
        </p:grpSpPr>
        <p:sp>
          <p:nvSpPr>
            <p:cNvPr id="19" name="菱形 18"/>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2</a:t>
              </a:r>
            </a:p>
          </p:txBody>
        </p:sp>
        <p:sp>
          <p:nvSpPr>
            <p:cNvPr id="20" name="菱形 19"/>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p:cNvGrpSpPr/>
          <p:nvPr/>
        </p:nvGrpSpPr>
        <p:grpSpPr>
          <a:xfrm>
            <a:off x="1769745" y="3907155"/>
            <a:ext cx="979170" cy="791210"/>
            <a:chOff x="3123" y="2798"/>
            <a:chExt cx="1542" cy="1246"/>
          </a:xfrm>
        </p:grpSpPr>
        <p:sp>
          <p:nvSpPr>
            <p:cNvPr id="22" name="菱形 21"/>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3</a:t>
              </a:r>
            </a:p>
          </p:txBody>
        </p:sp>
        <p:sp>
          <p:nvSpPr>
            <p:cNvPr id="23" name="菱形 22"/>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合 23"/>
          <p:cNvGrpSpPr/>
          <p:nvPr/>
        </p:nvGrpSpPr>
        <p:grpSpPr>
          <a:xfrm>
            <a:off x="1769745" y="5039995"/>
            <a:ext cx="979170" cy="791210"/>
            <a:chOff x="3123" y="2798"/>
            <a:chExt cx="1542" cy="1246"/>
          </a:xfrm>
        </p:grpSpPr>
        <p:sp>
          <p:nvSpPr>
            <p:cNvPr id="25" name="菱形 24"/>
            <p:cNvSpPr/>
            <p:nvPr/>
          </p:nvSpPr>
          <p:spPr>
            <a:xfrm>
              <a:off x="3123" y="2798"/>
              <a:ext cx="1246" cy="1246"/>
            </a:xfrm>
            <a:prstGeom prst="diamond">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cs typeface="+mn-ea"/>
                  <a:sym typeface="+mn-lt"/>
                </a:rPr>
                <a:t>4</a:t>
              </a:r>
            </a:p>
          </p:txBody>
        </p:sp>
        <p:sp>
          <p:nvSpPr>
            <p:cNvPr id="26" name="菱形 25"/>
            <p:cNvSpPr/>
            <p:nvPr/>
          </p:nvSpPr>
          <p:spPr>
            <a:xfrm>
              <a:off x="3419" y="2798"/>
              <a:ext cx="1246" cy="1246"/>
            </a:xfrm>
            <a:prstGeom prst="diamond">
              <a:avLst/>
            </a:prstGeom>
            <a:noFill/>
            <a:ln w="285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3" name="直接连接符 2"/>
          <p:cNvCxnSpPr/>
          <p:nvPr/>
        </p:nvCxnSpPr>
        <p:spPr>
          <a:xfrm flipV="1">
            <a:off x="2353310" y="2377440"/>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353310" y="3541395"/>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353310" y="4690745"/>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353310" y="5823585"/>
            <a:ext cx="8054975" cy="7620"/>
          </a:xfrm>
          <a:prstGeom prst="line">
            <a:avLst/>
          </a:prstGeom>
          <a:ln w="12700" cmpd="sng">
            <a:solidFill>
              <a:srgbClr val="65AA81"/>
            </a:solidFill>
            <a:prstDash val="solid"/>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006090" y="1578610"/>
            <a:ext cx="7401560" cy="700576"/>
          </a:xfrm>
          <a:prstGeom prst="rect">
            <a:avLst/>
          </a:prstGeom>
          <a:noFill/>
        </p:spPr>
        <p:txBody>
          <a:bodyPr wrap="square" rtlCol="0">
            <a:spAutoFit/>
          </a:bodyPr>
          <a:lstStyle/>
          <a:p>
            <a:pPr fontAlgn="auto">
              <a:lnSpc>
                <a:spcPct val="150000"/>
              </a:lnSpc>
            </a:pPr>
            <a:r>
              <a:rPr lang="zh-CN" altLang="en-US" sz="1400">
                <a:solidFill>
                  <a:schemeClr val="tx1">
                    <a:lumMod val="65000"/>
                    <a:lumOff val="35000"/>
                  </a:schemeClr>
                </a:solidFill>
                <a:cs typeface="+mn-ea"/>
                <a:sym typeface="+mn-lt"/>
              </a:rPr>
              <a:t>If you leave me, please don't comfort me because each sewing has to meet stinging pain. </a:t>
            </a:r>
          </a:p>
        </p:txBody>
      </p:sp>
      <p:sp>
        <p:nvSpPr>
          <p:cNvPr id="32" name="文本框 31"/>
          <p:cNvSpPr txBox="1"/>
          <p:nvPr/>
        </p:nvSpPr>
        <p:spPr>
          <a:xfrm>
            <a:off x="3007360" y="2757805"/>
            <a:ext cx="7412990" cy="700576"/>
          </a:xfrm>
          <a:prstGeom prst="rect">
            <a:avLst/>
          </a:prstGeom>
          <a:noFill/>
        </p:spPr>
        <p:txBody>
          <a:bodyPr wrap="square" rtlCol="0">
            <a:spAutoFit/>
          </a:bodyPr>
          <a:lstStyle/>
          <a:p>
            <a:pPr fontAlgn="auto">
              <a:lnSpc>
                <a:spcPct val="150000"/>
              </a:lnSpc>
            </a:pPr>
            <a:r>
              <a:rPr lang="zh-CN" altLang="en-US" sz="1400">
                <a:solidFill>
                  <a:schemeClr val="tx1">
                    <a:lumMod val="65000"/>
                    <a:lumOff val="35000"/>
                  </a:schemeClr>
                </a:solidFill>
                <a:cs typeface="+mn-ea"/>
                <a:sym typeface="+mn-lt"/>
              </a:rPr>
              <a:t>If you leave me, please don't comfort me because each sewing has to meet stinging pain. </a:t>
            </a:r>
          </a:p>
        </p:txBody>
      </p:sp>
      <p:sp>
        <p:nvSpPr>
          <p:cNvPr id="34" name="文本框 33"/>
          <p:cNvSpPr txBox="1"/>
          <p:nvPr/>
        </p:nvSpPr>
        <p:spPr>
          <a:xfrm>
            <a:off x="3021965" y="3907155"/>
            <a:ext cx="7398385" cy="700576"/>
          </a:xfrm>
          <a:prstGeom prst="rect">
            <a:avLst/>
          </a:prstGeom>
          <a:noFill/>
        </p:spPr>
        <p:txBody>
          <a:bodyPr wrap="square" rtlCol="0">
            <a:spAutoFit/>
          </a:bodyPr>
          <a:lstStyle/>
          <a:p>
            <a:pPr fontAlgn="auto">
              <a:lnSpc>
                <a:spcPct val="150000"/>
              </a:lnSpc>
            </a:pPr>
            <a:r>
              <a:rPr lang="zh-CN" altLang="en-US" sz="1400">
                <a:solidFill>
                  <a:schemeClr val="tx1">
                    <a:lumMod val="65000"/>
                    <a:lumOff val="35000"/>
                  </a:schemeClr>
                </a:solidFill>
                <a:cs typeface="+mn-ea"/>
                <a:sym typeface="+mn-lt"/>
              </a:rPr>
              <a:t>If you leave me, please don't comfort me because each sewing has to meet stinging pain. </a:t>
            </a:r>
          </a:p>
        </p:txBody>
      </p:sp>
      <p:sp>
        <p:nvSpPr>
          <p:cNvPr id="35" name="文本框 34"/>
          <p:cNvSpPr txBox="1"/>
          <p:nvPr/>
        </p:nvSpPr>
        <p:spPr>
          <a:xfrm>
            <a:off x="3019425" y="5039995"/>
            <a:ext cx="7400925" cy="700576"/>
          </a:xfrm>
          <a:prstGeom prst="rect">
            <a:avLst/>
          </a:prstGeom>
          <a:noFill/>
        </p:spPr>
        <p:txBody>
          <a:bodyPr wrap="square" rtlCol="0">
            <a:spAutoFit/>
          </a:bodyPr>
          <a:lstStyle/>
          <a:p>
            <a:pPr fontAlgn="auto">
              <a:lnSpc>
                <a:spcPct val="150000"/>
              </a:lnSpc>
            </a:pPr>
            <a:r>
              <a:rPr lang="zh-CN" altLang="en-US" sz="1400">
                <a:solidFill>
                  <a:schemeClr val="tx1">
                    <a:lumMod val="65000"/>
                    <a:lumOff val="35000"/>
                  </a:schemeClr>
                </a:solidFill>
                <a:cs typeface="+mn-ea"/>
                <a:sym typeface="+mn-lt"/>
              </a:rPr>
              <a:t>If you leave me, please don't comfort me because each sewing has to meet stinging pain. </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par>
                                <p:cTn id="28" presetID="22" presetClass="entr" presetSubtype="8"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1000"/>
                                        <p:tgtEl>
                                          <p:spTgt spid="3"/>
                                        </p:tgtEl>
                                      </p:cBhvr>
                                    </p:animEffect>
                                  </p:childTnLst>
                                </p:cTn>
                              </p:par>
                            </p:childTnLst>
                          </p:cTn>
                        </p:par>
                        <p:par>
                          <p:cTn id="31" fill="hold">
                            <p:stCondLst>
                              <p:cond delay="3500"/>
                            </p:stCondLst>
                            <p:childTnLst>
                              <p:par>
                                <p:cTn id="32" presetID="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000" fill="hold"/>
                                        <p:tgtEl>
                                          <p:spTgt spid="18"/>
                                        </p:tgtEl>
                                        <p:attrNameLst>
                                          <p:attrName>ppt_x</p:attrName>
                                        </p:attrNameLst>
                                      </p:cBhvr>
                                      <p:tavLst>
                                        <p:tav tm="0">
                                          <p:val>
                                            <p:strVal val="#ppt_x"/>
                                          </p:val>
                                        </p:tav>
                                        <p:tav tm="100000">
                                          <p:val>
                                            <p:strVal val="#ppt_x"/>
                                          </p:val>
                                        </p:tav>
                                      </p:tavLst>
                                    </p:anim>
                                    <p:anim calcmode="lin" valueType="num">
                                      <p:cBhvr additive="base">
                                        <p:cTn id="35" dur="1000" fill="hold"/>
                                        <p:tgtEl>
                                          <p:spTgt spid="18"/>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1000"/>
                                        <p:tgtEl>
                                          <p:spTgt spid="2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1000"/>
                                        <p:tgtEl>
                                          <p:spTgt spid="32"/>
                                        </p:tgtEl>
                                      </p:cBhvr>
                                    </p:animEffect>
                                  </p:childTnLst>
                                </p:cTn>
                              </p:par>
                            </p:childTnLst>
                          </p:cTn>
                        </p:par>
                        <p:par>
                          <p:cTn id="43" fill="hold">
                            <p:stCondLst>
                              <p:cond delay="5500"/>
                            </p:stCondLst>
                            <p:childTnLst>
                              <p:par>
                                <p:cTn id="44" presetID="2" presetClass="entr" presetSubtype="4"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000" fill="hold"/>
                                        <p:tgtEl>
                                          <p:spTgt spid="21"/>
                                        </p:tgtEl>
                                        <p:attrNameLst>
                                          <p:attrName>ppt_x</p:attrName>
                                        </p:attrNameLst>
                                      </p:cBhvr>
                                      <p:tavLst>
                                        <p:tav tm="0">
                                          <p:val>
                                            <p:strVal val="#ppt_x"/>
                                          </p:val>
                                        </p:tav>
                                        <p:tav tm="100000">
                                          <p:val>
                                            <p:strVal val="#ppt_x"/>
                                          </p:val>
                                        </p:tav>
                                      </p:tavLst>
                                    </p:anim>
                                    <p:anim calcmode="lin" valueType="num">
                                      <p:cBhvr additive="base">
                                        <p:cTn id="47" dur="1000" fill="hold"/>
                                        <p:tgtEl>
                                          <p:spTgt spid="21"/>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1000"/>
                                        <p:tgtEl>
                                          <p:spTgt spid="29"/>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left)">
                                      <p:cBhvr>
                                        <p:cTn id="54" dur="1000"/>
                                        <p:tgtEl>
                                          <p:spTgt spid="34"/>
                                        </p:tgtEl>
                                      </p:cBhvr>
                                    </p:animEffect>
                                  </p:childTnLst>
                                </p:cTn>
                              </p:par>
                            </p:childTnLst>
                          </p:cTn>
                        </p:par>
                        <p:par>
                          <p:cTn id="55" fill="hold">
                            <p:stCondLst>
                              <p:cond delay="7500"/>
                            </p:stCondLst>
                            <p:childTnLst>
                              <p:par>
                                <p:cTn id="56" presetID="2" presetClass="entr" presetSubtype="4"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1000" fill="hold"/>
                                        <p:tgtEl>
                                          <p:spTgt spid="24"/>
                                        </p:tgtEl>
                                        <p:attrNameLst>
                                          <p:attrName>ppt_x</p:attrName>
                                        </p:attrNameLst>
                                      </p:cBhvr>
                                      <p:tavLst>
                                        <p:tav tm="0">
                                          <p:val>
                                            <p:strVal val="#ppt_x"/>
                                          </p:val>
                                        </p:tav>
                                        <p:tav tm="100000">
                                          <p:val>
                                            <p:strVal val="#ppt_x"/>
                                          </p:val>
                                        </p:tav>
                                      </p:tavLst>
                                    </p:anim>
                                    <p:anim calcmode="lin" valueType="num">
                                      <p:cBhvr additive="base">
                                        <p:cTn id="59" dur="1000" fill="hold"/>
                                        <p:tgtEl>
                                          <p:spTgt spid="24"/>
                                        </p:tgtEl>
                                        <p:attrNameLst>
                                          <p:attrName>ppt_y</p:attrName>
                                        </p:attrNameLst>
                                      </p:cBhvr>
                                      <p:tavLst>
                                        <p:tav tm="0">
                                          <p:val>
                                            <p:strVal val="1+#ppt_h/2"/>
                                          </p:val>
                                        </p:tav>
                                        <p:tav tm="100000">
                                          <p:val>
                                            <p:strVal val="#ppt_y"/>
                                          </p:val>
                                        </p:tav>
                                      </p:tavLst>
                                    </p:anim>
                                  </p:childTnLst>
                                </p:cTn>
                              </p:par>
                            </p:childTnLst>
                          </p:cTn>
                        </p:par>
                        <p:par>
                          <p:cTn id="60" fill="hold">
                            <p:stCondLst>
                              <p:cond delay="850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31" grpId="0"/>
      <p:bldP spid="32"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7975" y="1172845"/>
            <a:ext cx="982345" cy="467995"/>
          </a:xfrm>
          <a:prstGeom prst="rect">
            <a:avLst/>
          </a:prstGeom>
        </p:spPr>
      </p:pic>
      <p:grpSp>
        <p:nvGrpSpPr>
          <p:cNvPr id="5" name="组合 4"/>
          <p:cNvGrpSpPr/>
          <p:nvPr/>
        </p:nvGrpSpPr>
        <p:grpSpPr>
          <a:xfrm>
            <a:off x="2374782" y="3197839"/>
            <a:ext cx="1680845" cy="1405890"/>
            <a:chOff x="6015" y="4586"/>
            <a:chExt cx="2647" cy="2214"/>
          </a:xfrm>
        </p:grpSpPr>
        <p:cxnSp>
          <p:nvCxnSpPr>
            <p:cNvPr id="6" name="直接连接符 5"/>
            <p:cNvCxnSpPr/>
            <p:nvPr/>
          </p:nvCxnSpPr>
          <p:spPr>
            <a:xfrm flipH="1">
              <a:off x="6342" y="4838"/>
              <a:ext cx="2040" cy="1704"/>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473" y="4586"/>
              <a:ext cx="189" cy="189"/>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015" y="6611"/>
              <a:ext cx="189" cy="189"/>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3" name="组合 12"/>
          <p:cNvGrpSpPr/>
          <p:nvPr/>
        </p:nvGrpSpPr>
        <p:grpSpPr>
          <a:xfrm>
            <a:off x="2292750" y="1519818"/>
            <a:ext cx="878205" cy="2209220"/>
            <a:chOff x="2047" y="4698"/>
            <a:chExt cx="969" cy="2602"/>
          </a:xfrm>
        </p:grpSpPr>
        <p:sp>
          <p:nvSpPr>
            <p:cNvPr id="11" name="矩形 10"/>
            <p:cNvSpPr/>
            <p:nvPr/>
          </p:nvSpPr>
          <p:spPr>
            <a:xfrm>
              <a:off x="2366" y="4698"/>
              <a:ext cx="590" cy="2602"/>
            </a:xfrm>
            <a:prstGeom prst="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rgbClr val="65AA81"/>
                </a:solidFill>
                <a:cs typeface="+mn-ea"/>
                <a:sym typeface="+mn-lt"/>
              </a:endParaRPr>
            </a:p>
          </p:txBody>
        </p:sp>
        <p:sp>
          <p:nvSpPr>
            <p:cNvPr id="12" name="文本框 11"/>
            <p:cNvSpPr txBox="1"/>
            <p:nvPr/>
          </p:nvSpPr>
          <p:spPr>
            <a:xfrm>
              <a:off x="2047" y="4779"/>
              <a:ext cx="969" cy="2439"/>
            </a:xfrm>
            <a:prstGeom prst="rect">
              <a:avLst/>
            </a:prstGeom>
            <a:noFill/>
          </p:spPr>
          <p:txBody>
            <a:bodyPr vert="eaVert" wrap="square" rtlCol="0">
              <a:spAutoFit/>
            </a:bodyPr>
            <a:lstStyle/>
            <a:p>
              <a:pPr algn="ctr"/>
              <a:r>
                <a:rPr lang="en-US" altLang="zh-CN" sz="2800" dirty="0">
                  <a:solidFill>
                    <a:srgbClr val="65AA81"/>
                  </a:solidFill>
                  <a:cs typeface="+mn-ea"/>
                  <a:sym typeface="+mn-lt"/>
                </a:rPr>
                <a:t>CONTENTS</a:t>
              </a:r>
            </a:p>
          </p:txBody>
        </p:sp>
      </p:grpSp>
      <p:pic>
        <p:nvPicPr>
          <p:cNvPr id="24" name="图片 23" descr="蝴蝶"/>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0375" y="4531995"/>
            <a:ext cx="1156335" cy="1047750"/>
          </a:xfrm>
          <a:prstGeom prst="rect">
            <a:avLst/>
          </a:prstGeom>
        </p:spPr>
      </p:pic>
      <p:sp>
        <p:nvSpPr>
          <p:cNvPr id="14" name="文本框 13"/>
          <p:cNvSpPr txBox="1"/>
          <p:nvPr/>
        </p:nvSpPr>
        <p:spPr>
          <a:xfrm>
            <a:off x="6621145" y="1108075"/>
            <a:ext cx="4298646" cy="584775"/>
          </a:xfrm>
          <a:prstGeom prst="rect">
            <a:avLst/>
          </a:prstGeom>
          <a:noFill/>
        </p:spPr>
        <p:txBody>
          <a:bodyPr wrap="square" rtlCol="0">
            <a:spAutoFit/>
          </a:bodyPr>
          <a:lstStyle/>
          <a:p>
            <a:pPr fontAlgn="auto">
              <a:lnSpc>
                <a:spcPct val="100000"/>
              </a:lnSpc>
            </a:pPr>
            <a:r>
              <a:rPr lang="zh-CN" altLang="en-US" b="1" dirty="0">
                <a:solidFill>
                  <a:srgbClr val="65AA81"/>
                </a:solidFill>
                <a:cs typeface="+mn-ea"/>
                <a:sym typeface="+mn-lt"/>
              </a:rPr>
              <a:t>Click here to enter the title text</a:t>
            </a:r>
          </a:p>
          <a:p>
            <a:pPr fontAlgn="auto">
              <a:lnSpc>
                <a:spcPct val="100000"/>
              </a:lnSpc>
            </a:pPr>
            <a:r>
              <a:rPr lang="zh-CN" altLang="en-US" sz="1400" dirty="0">
                <a:solidFill>
                  <a:srgbClr val="65AA81"/>
                </a:solidFill>
                <a:cs typeface="+mn-ea"/>
                <a:sym typeface="+mn-lt"/>
              </a:rPr>
              <a:t>Click here to add your title</a:t>
            </a:r>
          </a:p>
        </p:txBody>
      </p:sp>
      <p:pic>
        <p:nvPicPr>
          <p:cNvPr id="15" name="图片 14"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7975" y="2534285"/>
            <a:ext cx="982345" cy="467995"/>
          </a:xfrm>
          <a:prstGeom prst="rect">
            <a:avLst/>
          </a:prstGeom>
        </p:spPr>
      </p:pic>
      <p:sp>
        <p:nvSpPr>
          <p:cNvPr id="16" name="文本框 15"/>
          <p:cNvSpPr txBox="1"/>
          <p:nvPr/>
        </p:nvSpPr>
        <p:spPr>
          <a:xfrm>
            <a:off x="6621145" y="2469515"/>
            <a:ext cx="4299487" cy="584775"/>
          </a:xfrm>
          <a:prstGeom prst="rect">
            <a:avLst/>
          </a:prstGeom>
          <a:noFill/>
        </p:spPr>
        <p:txBody>
          <a:bodyPr wrap="square" rtlCol="0">
            <a:spAutoFit/>
          </a:bodyPr>
          <a:lstStyle/>
          <a:p>
            <a:pPr fontAlgn="auto">
              <a:lnSpc>
                <a:spcPct val="100000"/>
              </a:lnSpc>
            </a:pPr>
            <a:r>
              <a:rPr lang="zh-CN" altLang="en-US" b="1">
                <a:solidFill>
                  <a:srgbClr val="65AA81"/>
                </a:solidFill>
                <a:cs typeface="+mn-ea"/>
                <a:sym typeface="+mn-lt"/>
              </a:rPr>
              <a:t>Click here to enter the title text</a:t>
            </a:r>
          </a:p>
          <a:p>
            <a:pPr fontAlgn="auto">
              <a:lnSpc>
                <a:spcPct val="100000"/>
              </a:lnSpc>
            </a:pPr>
            <a:r>
              <a:rPr lang="zh-CN" altLang="en-US" sz="1400">
                <a:solidFill>
                  <a:srgbClr val="65AA81"/>
                </a:solidFill>
                <a:cs typeface="+mn-ea"/>
                <a:sym typeface="+mn-lt"/>
              </a:rPr>
              <a:t>Click here to add your title</a:t>
            </a:r>
          </a:p>
        </p:txBody>
      </p:sp>
      <p:pic>
        <p:nvPicPr>
          <p:cNvPr id="20" name="图片 19"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7975" y="3890645"/>
            <a:ext cx="982345" cy="467995"/>
          </a:xfrm>
          <a:prstGeom prst="rect">
            <a:avLst/>
          </a:prstGeom>
        </p:spPr>
      </p:pic>
      <p:sp>
        <p:nvSpPr>
          <p:cNvPr id="22" name="文本框 21"/>
          <p:cNvSpPr txBox="1"/>
          <p:nvPr/>
        </p:nvSpPr>
        <p:spPr>
          <a:xfrm>
            <a:off x="6621145" y="3825875"/>
            <a:ext cx="4298646" cy="584775"/>
          </a:xfrm>
          <a:prstGeom prst="rect">
            <a:avLst/>
          </a:prstGeom>
          <a:noFill/>
        </p:spPr>
        <p:txBody>
          <a:bodyPr wrap="square" rtlCol="0">
            <a:spAutoFit/>
          </a:bodyPr>
          <a:lstStyle/>
          <a:p>
            <a:pPr fontAlgn="auto">
              <a:lnSpc>
                <a:spcPct val="100000"/>
              </a:lnSpc>
            </a:pPr>
            <a:r>
              <a:rPr lang="zh-CN" altLang="en-US" b="1">
                <a:solidFill>
                  <a:srgbClr val="65AA81"/>
                </a:solidFill>
                <a:cs typeface="+mn-ea"/>
                <a:sym typeface="+mn-lt"/>
              </a:rPr>
              <a:t>Click here to enter the title text</a:t>
            </a:r>
          </a:p>
          <a:p>
            <a:pPr fontAlgn="auto">
              <a:lnSpc>
                <a:spcPct val="100000"/>
              </a:lnSpc>
            </a:pPr>
            <a:r>
              <a:rPr lang="zh-CN" altLang="en-US" sz="1400">
                <a:solidFill>
                  <a:srgbClr val="65AA81"/>
                </a:solidFill>
                <a:cs typeface="+mn-ea"/>
                <a:sym typeface="+mn-lt"/>
              </a:rPr>
              <a:t>Click here to add your title</a:t>
            </a:r>
          </a:p>
        </p:txBody>
      </p:sp>
      <p:pic>
        <p:nvPicPr>
          <p:cNvPr id="25" name="图片 24"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7975" y="5252720"/>
            <a:ext cx="982345" cy="467995"/>
          </a:xfrm>
          <a:prstGeom prst="rect">
            <a:avLst/>
          </a:prstGeom>
        </p:spPr>
      </p:pic>
      <p:sp>
        <p:nvSpPr>
          <p:cNvPr id="26" name="文本框 25"/>
          <p:cNvSpPr txBox="1"/>
          <p:nvPr/>
        </p:nvSpPr>
        <p:spPr>
          <a:xfrm>
            <a:off x="6621145" y="5187950"/>
            <a:ext cx="4298646" cy="584775"/>
          </a:xfrm>
          <a:prstGeom prst="rect">
            <a:avLst/>
          </a:prstGeom>
          <a:noFill/>
        </p:spPr>
        <p:txBody>
          <a:bodyPr wrap="square" rtlCol="0">
            <a:spAutoFit/>
          </a:bodyPr>
          <a:lstStyle/>
          <a:p>
            <a:pPr fontAlgn="auto">
              <a:lnSpc>
                <a:spcPct val="100000"/>
              </a:lnSpc>
            </a:pPr>
            <a:r>
              <a:rPr lang="zh-CN" altLang="en-US" b="1">
                <a:solidFill>
                  <a:srgbClr val="65AA81"/>
                </a:solidFill>
                <a:cs typeface="+mn-ea"/>
                <a:sym typeface="+mn-lt"/>
              </a:rPr>
              <a:t>Click here to enter the title text</a:t>
            </a:r>
          </a:p>
          <a:p>
            <a:pPr fontAlgn="auto">
              <a:lnSpc>
                <a:spcPct val="100000"/>
              </a:lnSpc>
            </a:pPr>
            <a:r>
              <a:rPr lang="zh-CN" altLang="en-US" sz="1400">
                <a:solidFill>
                  <a:srgbClr val="65AA81"/>
                </a:solidFill>
                <a:cs typeface="+mn-ea"/>
                <a:sym typeface="+mn-lt"/>
              </a:rPr>
              <a:t>Click here to add your title</a:t>
            </a:r>
          </a:p>
        </p:txBody>
      </p: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39" presetClass="entr" presetSubtype="0" accel="100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9" presetClass="entr" presetSubtype="0" accel="10000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39" presetClass="entr" presetSubtype="0" accel="10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ppt_h</p:attrName>
                                        </p:attrNameLst>
                                      </p:cBhvr>
                                      <p:tavLst>
                                        <p:tav tm="0">
                                          <p:val>
                                            <p:strVal val="#ppt_h/20"/>
                                          </p:val>
                                        </p:tav>
                                        <p:tav tm="50000">
                                          <p:val>
                                            <p:strVal val="#ppt_h/20"/>
                                          </p:val>
                                        </p:tav>
                                        <p:tav tm="100000">
                                          <p:val>
                                            <p:strVal val="#ppt_h"/>
                                          </p:val>
                                        </p:tav>
                                      </p:tavLst>
                                    </p:anim>
                                    <p:anim calcmode="lin" valueType="num">
                                      <p:cBhvr>
                                        <p:cTn id="51" dur="500" fill="hold"/>
                                        <p:tgtEl>
                                          <p:spTgt spid="20"/>
                                        </p:tgtEl>
                                        <p:attrNameLst>
                                          <p:attrName>ppt_w</p:attrName>
                                        </p:attrNameLst>
                                      </p:cBhvr>
                                      <p:tavLst>
                                        <p:tav tm="0">
                                          <p:val>
                                            <p:strVal val="#ppt_w+.3"/>
                                          </p:val>
                                        </p:tav>
                                        <p:tav tm="50000">
                                          <p:val>
                                            <p:strVal val="#ppt_w+.3"/>
                                          </p:val>
                                        </p:tav>
                                        <p:tav tm="100000">
                                          <p:val>
                                            <p:strVal val="#ppt_w"/>
                                          </p:val>
                                        </p:tav>
                                      </p:tavLst>
                                    </p:anim>
                                    <p:anim calcmode="lin" valueType="num">
                                      <p:cBhvr>
                                        <p:cTn id="52" dur="500" fill="hold"/>
                                        <p:tgtEl>
                                          <p:spTgt spid="20"/>
                                        </p:tgtEl>
                                        <p:attrNameLst>
                                          <p:attrName>ppt_x</p:attrName>
                                        </p:attrNameLst>
                                      </p:cBhvr>
                                      <p:tavLst>
                                        <p:tav tm="0">
                                          <p:val>
                                            <p:strVal val="#ppt_x-.3"/>
                                          </p:val>
                                        </p:tav>
                                        <p:tav tm="50000">
                                          <p:val>
                                            <p:strVal val="#ppt_x"/>
                                          </p:val>
                                        </p:tav>
                                        <p:tav tm="100000">
                                          <p:val>
                                            <p:strVal val="#ppt_x"/>
                                          </p:val>
                                        </p:tav>
                                      </p:tavLst>
                                    </p:anim>
                                    <p:anim calcmode="lin" valueType="num">
                                      <p:cBhvr>
                                        <p:cTn id="53" dur="500" fill="hold"/>
                                        <p:tgtEl>
                                          <p:spTgt spid="20"/>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strVal val="#ppt_x"/>
                                          </p:val>
                                        </p:tav>
                                        <p:tav tm="100000">
                                          <p:val>
                                            <p:strVal val="#ppt_x"/>
                                          </p:val>
                                        </p:tav>
                                      </p:tavLst>
                                    </p:anim>
                                    <p:anim calcmode="lin" valueType="num">
                                      <p:cBhvr>
                                        <p:cTn id="59" dur="5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39" presetClass="entr" presetSubtype="0" accel="10000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2" grpId="0"/>
      <p:bldP spid="26" grpId="0"/>
      <p:bldP spid="27"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44415" y="1076960"/>
            <a:ext cx="2469515" cy="2324735"/>
            <a:chOff x="7949" y="1421"/>
            <a:chExt cx="3256" cy="3065"/>
          </a:xfrm>
        </p:grpSpPr>
        <p:sp>
          <p:nvSpPr>
            <p:cNvPr id="5" name="椭圆 4"/>
            <p:cNvSpPr/>
            <p:nvPr/>
          </p:nvSpPr>
          <p:spPr>
            <a:xfrm>
              <a:off x="8210" y="1421"/>
              <a:ext cx="2777" cy="2777"/>
            </a:xfrm>
            <a:prstGeom prst="ellipse">
              <a:avLst/>
            </a:prstGeom>
            <a:solidFill>
              <a:srgbClr val="65AA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8" name="文本框 7"/>
          <p:cNvSpPr txBox="1"/>
          <p:nvPr/>
        </p:nvSpPr>
        <p:spPr>
          <a:xfrm>
            <a:off x="5231130" y="1474470"/>
            <a:ext cx="1730375" cy="579120"/>
          </a:xfrm>
          <a:prstGeom prst="rect">
            <a:avLst/>
          </a:prstGeom>
          <a:noFill/>
        </p:spPr>
        <p:txBody>
          <a:bodyPr wrap="square" rtlCol="0">
            <a:spAutoFit/>
          </a:bodyPr>
          <a:lstStyle/>
          <a:p>
            <a:pPr algn="ctr"/>
            <a:r>
              <a:rPr lang="en-US" altLang="zh-CN" sz="3200">
                <a:solidFill>
                  <a:schemeClr val="bg1"/>
                </a:solidFill>
                <a:cs typeface="+mn-ea"/>
                <a:sym typeface="+mn-lt"/>
              </a:rPr>
              <a:t>Part.04</a:t>
            </a:r>
          </a:p>
        </p:txBody>
      </p:sp>
      <p:sp>
        <p:nvSpPr>
          <p:cNvPr id="11" name="文本框 10"/>
          <p:cNvSpPr txBox="1"/>
          <p:nvPr/>
        </p:nvSpPr>
        <p:spPr>
          <a:xfrm>
            <a:off x="3207027" y="4029075"/>
            <a:ext cx="5830956" cy="523220"/>
          </a:xfrm>
          <a:prstGeom prst="rect">
            <a:avLst/>
          </a:prstGeom>
          <a:noFill/>
        </p:spPr>
        <p:txBody>
          <a:bodyPr wrap="square" rtlCol="0">
            <a:spAutoFit/>
          </a:bodyPr>
          <a:lstStyle/>
          <a:p>
            <a:pPr algn="ctr" fontAlgn="auto">
              <a:lnSpc>
                <a:spcPct val="100000"/>
              </a:lnSpc>
            </a:pPr>
            <a:r>
              <a:rPr lang="zh-CN" altLang="en-US" sz="2800" b="1" dirty="0">
                <a:solidFill>
                  <a:srgbClr val="65AA81"/>
                </a:solidFill>
                <a:cs typeface="+mn-ea"/>
                <a:sym typeface="+mn-lt"/>
              </a:rPr>
              <a:t>Click here to enter the title text</a:t>
            </a:r>
          </a:p>
        </p:txBody>
      </p:sp>
      <p:sp>
        <p:nvSpPr>
          <p:cNvPr id="12" name="文本框 11"/>
          <p:cNvSpPr txBox="1"/>
          <p:nvPr/>
        </p:nvSpPr>
        <p:spPr>
          <a:xfrm>
            <a:off x="2785745" y="4747260"/>
            <a:ext cx="6622415" cy="889090"/>
          </a:xfrm>
          <a:prstGeom prst="rect">
            <a:avLst/>
          </a:prstGeom>
          <a:noFill/>
        </p:spPr>
        <p:txBody>
          <a:bodyPr wrap="square" rtlCol="0">
            <a:spAutoFit/>
          </a:bodyPr>
          <a:lstStyle/>
          <a:p>
            <a:pPr algn="ctr" fontAlgn="auto">
              <a:lnSpc>
                <a:spcPct val="200000"/>
              </a:lnSpc>
            </a:pPr>
            <a:r>
              <a:rPr lang="zh-CN" altLang="en-US" sz="1400">
                <a:solidFill>
                  <a:schemeClr val="bg1">
                    <a:lumMod val="50000"/>
                  </a:schemeClr>
                </a:solidFill>
                <a:cs typeface="+mn-ea"/>
                <a:sym typeface="+mn-lt"/>
              </a:rPr>
              <a:t>When a cigarette falls in love with a match,it is destined to be hurt. When a cigarette falls in love with a match,it is destined to be hurt.</a:t>
            </a:r>
          </a:p>
        </p:txBody>
      </p: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47" presetClass="entr" presetSubtype="0" fill="hold" grpId="3"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1"/>
                                        </p:tgtEl>
                                        <p:attrNameLst>
                                          <p:attrName>fillcolor</p:attrName>
                                        </p:attrNameLst>
                                      </p:cBhvr>
                                      <p:tavLst>
                                        <p:tav tm="0">
                                          <p:val>
                                            <p:clrVal>
                                              <a:schemeClr val="accent2"/>
                                            </p:clrVal>
                                          </p:val>
                                        </p:tav>
                                        <p:tav tm="50000">
                                          <p:val>
                                            <p:clrVal>
                                              <a:schemeClr val="hlink"/>
                                            </p:clrVal>
                                          </p:val>
                                        </p:tav>
                                      </p:tavLst>
                                    </p:anim>
                                    <p:set>
                                      <p:cBhvr>
                                        <p:cTn id="23" dur="500"/>
                                        <p:tgtEl>
                                          <p:spTgt spid="11"/>
                                        </p:tgtEl>
                                        <p:attrNameLst>
                                          <p:attrName>fill.type</p:attrName>
                                        </p:attrNameLst>
                                      </p:cBhvr>
                                      <p:to>
                                        <p:strVal val="solid"/>
                                      </p:to>
                                    </p:set>
                                  </p:childTnLst>
                                </p:cTn>
                              </p:par>
                            </p:childTnLst>
                          </p:cTn>
                        </p:par>
                        <p:par>
                          <p:cTn id="24" fill="hold">
                            <p:stCondLst>
                              <p:cond delay="425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11" grpId="0"/>
      <p:bldP spid="12" grpId="0"/>
      <p:bldP spid="2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794947" y="3130674"/>
            <a:ext cx="10128448" cy="0"/>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5025142"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3" name="椭圆 12"/>
          <p:cNvSpPr/>
          <p:nvPr/>
        </p:nvSpPr>
        <p:spPr>
          <a:xfrm>
            <a:off x="1726940"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211216"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6587480"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963744"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p:cNvSpPr/>
          <p:nvPr/>
        </p:nvSpPr>
        <p:spPr>
          <a:xfrm>
            <a:off x="1725896"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20" name="矩形: 圆角 19"/>
          <p:cNvSpPr/>
          <p:nvPr/>
        </p:nvSpPr>
        <p:spPr>
          <a:xfrm>
            <a:off x="4211216"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21" name="矩形: 圆角 20"/>
          <p:cNvSpPr/>
          <p:nvPr/>
        </p:nvSpPr>
        <p:spPr>
          <a:xfrm>
            <a:off x="6587480"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22" name="矩形: 圆角 21"/>
          <p:cNvSpPr/>
          <p:nvPr/>
        </p:nvSpPr>
        <p:spPr>
          <a:xfrm>
            <a:off x="8963744"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23" name="矩形 22"/>
          <p:cNvSpPr/>
          <p:nvPr/>
        </p:nvSpPr>
        <p:spPr>
          <a:xfrm>
            <a:off x="1725930" y="3550920"/>
            <a:ext cx="1826260" cy="1831399"/>
          </a:xfrm>
          <a:prstGeom prst="rect">
            <a:avLst/>
          </a:prstGeom>
        </p:spPr>
        <p:txBody>
          <a:bodyPr wrap="square">
            <a:spAutoFit/>
          </a:bodyPr>
          <a:lstStyle/>
          <a:p>
            <a:pPr algn="l">
              <a:lnSpc>
                <a:spcPct val="13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24" name="矩形 23"/>
          <p:cNvSpPr/>
          <p:nvPr/>
        </p:nvSpPr>
        <p:spPr>
          <a:xfrm>
            <a:off x="4211320" y="3550920"/>
            <a:ext cx="1824355" cy="1831399"/>
          </a:xfrm>
          <a:prstGeom prst="rect">
            <a:avLst/>
          </a:prstGeom>
        </p:spPr>
        <p:txBody>
          <a:bodyPr wrap="square">
            <a:spAutoFit/>
          </a:bodyPr>
          <a:lstStyle/>
          <a:p>
            <a:pPr algn="l">
              <a:lnSpc>
                <a:spcPct val="13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25" name="矩形 24"/>
          <p:cNvSpPr/>
          <p:nvPr/>
        </p:nvSpPr>
        <p:spPr>
          <a:xfrm>
            <a:off x="6587490" y="3550920"/>
            <a:ext cx="1823720" cy="1831399"/>
          </a:xfrm>
          <a:prstGeom prst="rect">
            <a:avLst/>
          </a:prstGeom>
        </p:spPr>
        <p:txBody>
          <a:bodyPr wrap="square">
            <a:spAutoFit/>
          </a:bodyPr>
          <a:lstStyle/>
          <a:p>
            <a:pPr algn="l">
              <a:lnSpc>
                <a:spcPct val="13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26" name="矩形 25"/>
          <p:cNvSpPr/>
          <p:nvPr/>
        </p:nvSpPr>
        <p:spPr>
          <a:xfrm>
            <a:off x="8963660" y="3550920"/>
            <a:ext cx="1823720" cy="1831399"/>
          </a:xfrm>
          <a:prstGeom prst="rect">
            <a:avLst/>
          </a:prstGeom>
        </p:spPr>
        <p:txBody>
          <a:bodyPr wrap="square">
            <a:spAutoFit/>
          </a:bodyPr>
          <a:lstStyle/>
          <a:p>
            <a:pPr algn="l">
              <a:lnSpc>
                <a:spcPct val="13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ppt_y</p:attrName>
                                        </p:attrNameLst>
                                      </p:cBhvr>
                                      <p:tavLst>
                                        <p:tav tm="0">
                                          <p:val>
                                            <p:strVal val="#ppt_y+#ppt_h*1.125000"/>
                                          </p:val>
                                        </p:tav>
                                        <p:tav tm="100000">
                                          <p:val>
                                            <p:strVal val="#ppt_y"/>
                                          </p:val>
                                        </p:tav>
                                      </p:tavLst>
                                    </p:anim>
                                    <p:animEffect transition="in" filter="wipe(up)">
                                      <p:cBhvr>
                                        <p:cTn id="36" dur="500"/>
                                        <p:tgtEl>
                                          <p:spTgt spid="23"/>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down)">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ppt_y</p:attrName>
                                        </p:attrNameLst>
                                      </p:cBhvr>
                                      <p:tavLst>
                                        <p:tav tm="0">
                                          <p:val>
                                            <p:strVal val="#ppt_y+#ppt_h*1.125000"/>
                                          </p:val>
                                        </p:tav>
                                        <p:tav tm="100000">
                                          <p:val>
                                            <p:strVal val="#ppt_y"/>
                                          </p:val>
                                        </p:tav>
                                      </p:tavLst>
                                    </p:anim>
                                    <p:animEffect transition="in" filter="wipe(up)">
                                      <p:cBhvr>
                                        <p:cTn id="50" dur="500"/>
                                        <p:tgtEl>
                                          <p:spTgt spid="24"/>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p:tgtEl>
                                          <p:spTgt spid="21"/>
                                        </p:tgtEl>
                                        <p:attrNameLst>
                                          <p:attrName>ppt_y</p:attrName>
                                        </p:attrNameLst>
                                      </p:cBhvr>
                                      <p:tavLst>
                                        <p:tav tm="0">
                                          <p:val>
                                            <p:strVal val="#ppt_y-#ppt_h*1.125000"/>
                                          </p:val>
                                        </p:tav>
                                        <p:tav tm="100000">
                                          <p:val>
                                            <p:strVal val="#ppt_y"/>
                                          </p:val>
                                        </p:tav>
                                      </p:tavLst>
                                    </p:anim>
                                    <p:animEffect transition="in" filter="wipe(down)">
                                      <p:cBhvr>
                                        <p:cTn id="60" dur="500"/>
                                        <p:tgtEl>
                                          <p:spTgt spid="21"/>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ppt_y</p:attrName>
                                        </p:attrNameLst>
                                      </p:cBhvr>
                                      <p:tavLst>
                                        <p:tav tm="0">
                                          <p:val>
                                            <p:strVal val="#ppt_y+#ppt_h*1.125000"/>
                                          </p:val>
                                        </p:tav>
                                        <p:tav tm="100000">
                                          <p:val>
                                            <p:strVal val="#ppt_y"/>
                                          </p:val>
                                        </p:tav>
                                      </p:tavLst>
                                    </p:anim>
                                    <p:animEffect transition="in" filter="wipe(up)">
                                      <p:cBhvr>
                                        <p:cTn id="64" dur="500"/>
                                        <p:tgtEl>
                                          <p:spTgt spid="25"/>
                                        </p:tgtEl>
                                      </p:cBhvr>
                                    </p:animEffect>
                                  </p:childTnLst>
                                </p:cTn>
                              </p:par>
                            </p:childTnLst>
                          </p:cTn>
                        </p:par>
                        <p:par>
                          <p:cTn id="65" fill="hold">
                            <p:stCondLst>
                              <p:cond delay="3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p:tgtEl>
                                          <p:spTgt spid="22"/>
                                        </p:tgtEl>
                                        <p:attrNameLst>
                                          <p:attrName>ppt_y</p:attrName>
                                        </p:attrNameLst>
                                      </p:cBhvr>
                                      <p:tavLst>
                                        <p:tav tm="0">
                                          <p:val>
                                            <p:strVal val="#ppt_y-#ppt_h*1.125000"/>
                                          </p:val>
                                        </p:tav>
                                        <p:tav tm="100000">
                                          <p:val>
                                            <p:strVal val="#ppt_y"/>
                                          </p:val>
                                        </p:tav>
                                      </p:tavLst>
                                    </p:anim>
                                    <p:animEffect transition="in" filter="wipe(down)">
                                      <p:cBhvr>
                                        <p:cTn id="74" dur="500"/>
                                        <p:tgtEl>
                                          <p:spTgt spid="22"/>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p:tgtEl>
                                          <p:spTgt spid="26"/>
                                        </p:tgtEl>
                                        <p:attrNameLst>
                                          <p:attrName>ppt_y</p:attrName>
                                        </p:attrNameLst>
                                      </p:cBhvr>
                                      <p:tavLst>
                                        <p:tav tm="0">
                                          <p:val>
                                            <p:strVal val="#ppt_y+#ppt_h*1.125000"/>
                                          </p:val>
                                        </p:tav>
                                        <p:tav tm="100000">
                                          <p:val>
                                            <p:strVal val="#ppt_y"/>
                                          </p:val>
                                        </p:tav>
                                      </p:tavLst>
                                    </p:anim>
                                    <p:animEffect transition="in" filter="wipe(up)">
                                      <p:cBhvr>
                                        <p:cTn id="7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3" grpId="0" bldLvl="0" animBg="1"/>
      <p:bldP spid="3" grpId="0" bldLvl="0" animBg="1"/>
      <p:bldP spid="17" grpId="0" bldLvl="0" animBg="1"/>
      <p:bldP spid="18" grpId="0" bldLvl="0" animBg="1"/>
      <p:bldP spid="19" grpId="0" bldLvl="0" animBg="1"/>
      <p:bldP spid="20" grpId="0" bldLvl="0" animBg="1"/>
      <p:bldP spid="21" grpId="0" bldLvl="0" animBg="1"/>
      <p:bldP spid="22" grpId="0" bldLvl="0" animBg="1"/>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270760" y="3130674"/>
            <a:ext cx="6975086" cy="0"/>
          </a:xfrm>
          <a:prstGeom prst="line">
            <a:avLst/>
          </a:prstGeom>
          <a:ln>
            <a:solidFill>
              <a:srgbClr val="65AA8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322776"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8" name="椭圆 7"/>
          <p:cNvSpPr/>
          <p:nvPr/>
        </p:nvSpPr>
        <p:spPr>
          <a:xfrm>
            <a:off x="2210619"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4586883" y="3022662"/>
            <a:ext cx="216024" cy="21602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107163" y="1472537"/>
            <a:ext cx="3316274" cy="3316274"/>
          </a:xfrm>
          <a:prstGeom prst="ellipse">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圆角 12"/>
          <p:cNvSpPr/>
          <p:nvPr/>
        </p:nvSpPr>
        <p:spPr>
          <a:xfrm>
            <a:off x="2208531"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3" name="矩形: 圆角 13"/>
          <p:cNvSpPr/>
          <p:nvPr/>
        </p:nvSpPr>
        <p:spPr>
          <a:xfrm>
            <a:off x="4586536" y="2266578"/>
            <a:ext cx="1333192" cy="436094"/>
          </a:xfrm>
          <a:prstGeom prst="roundRect">
            <a:avLst>
              <a:gd name="adj" fmla="val 12504"/>
            </a:avLst>
          </a:prstGeom>
          <a:solidFill>
            <a:srgbClr val="65A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cs typeface="+mn-ea"/>
                <a:sym typeface="+mn-lt"/>
              </a:rPr>
              <a:t>Enter the title</a:t>
            </a:r>
          </a:p>
        </p:txBody>
      </p:sp>
      <p:sp>
        <p:nvSpPr>
          <p:cNvPr id="15" name="矩形 14"/>
          <p:cNvSpPr/>
          <p:nvPr/>
        </p:nvSpPr>
        <p:spPr>
          <a:xfrm>
            <a:off x="2208530" y="3562985"/>
            <a:ext cx="1805305" cy="1831399"/>
          </a:xfrm>
          <a:prstGeom prst="rect">
            <a:avLst/>
          </a:prstGeom>
        </p:spPr>
        <p:txBody>
          <a:bodyPr wrap="square">
            <a:spAutoFit/>
          </a:bodyPr>
          <a:lstStyle/>
          <a:p>
            <a:pPr algn="l">
              <a:lnSpc>
                <a:spcPct val="130000"/>
              </a:lnSpc>
            </a:pPr>
            <a:r>
              <a:rPr sz="1100" dirty="0">
                <a:solidFill>
                  <a:schemeClr val="bg1">
                    <a:lumMod val="50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bg1">
                  <a:lumMod val="50000"/>
                </a:schemeClr>
              </a:solidFill>
              <a:cs typeface="+mn-ea"/>
              <a:sym typeface="+mn-lt"/>
            </a:endParaRPr>
          </a:p>
        </p:txBody>
      </p:sp>
      <p:sp>
        <p:nvSpPr>
          <p:cNvPr id="16" name="矩形 15"/>
          <p:cNvSpPr/>
          <p:nvPr/>
        </p:nvSpPr>
        <p:spPr>
          <a:xfrm>
            <a:off x="4586605" y="3562985"/>
            <a:ext cx="1804035" cy="1831399"/>
          </a:xfrm>
          <a:prstGeom prst="rect">
            <a:avLst/>
          </a:prstGeom>
        </p:spPr>
        <p:txBody>
          <a:bodyPr wrap="square">
            <a:spAutoFit/>
          </a:bodyPr>
          <a:lstStyle/>
          <a:p>
            <a:pPr algn="l">
              <a:lnSpc>
                <a:spcPct val="130000"/>
              </a:lnSpc>
            </a:pPr>
            <a:r>
              <a:rPr sz="1100" dirty="0">
                <a:solidFill>
                  <a:schemeClr val="bg1">
                    <a:lumMod val="50000"/>
                  </a:schemeClr>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bg1">
                  <a:lumMod val="50000"/>
                </a:schemeClr>
              </a:solidFill>
              <a:cs typeface="+mn-ea"/>
              <a:sym typeface="+mn-lt"/>
            </a:endParaRPr>
          </a:p>
        </p:txBody>
      </p:sp>
      <p:sp>
        <p:nvSpPr>
          <p:cNvPr id="20" name="矩形 19"/>
          <p:cNvSpPr/>
          <p:nvPr/>
        </p:nvSpPr>
        <p:spPr>
          <a:xfrm>
            <a:off x="8095514" y="2266115"/>
            <a:ext cx="1415772" cy="338554"/>
          </a:xfrm>
          <a:prstGeom prst="rect">
            <a:avLst/>
          </a:prstGeom>
        </p:spPr>
        <p:txBody>
          <a:bodyPr wrap="none">
            <a:spAutoFit/>
          </a:bodyPr>
          <a:lstStyle/>
          <a:p>
            <a:pPr algn="ctr"/>
            <a:r>
              <a:rPr lang="zh-CN" altLang="en-US" sz="1600" b="1" dirty="0">
                <a:solidFill>
                  <a:schemeClr val="bg1"/>
                </a:solidFill>
                <a:cs typeface="+mn-ea"/>
                <a:sym typeface="+mn-lt"/>
              </a:rPr>
              <a:t>Click to enter the title</a:t>
            </a:r>
          </a:p>
        </p:txBody>
      </p:sp>
      <p:sp>
        <p:nvSpPr>
          <p:cNvPr id="21" name="矩形 20"/>
          <p:cNvSpPr/>
          <p:nvPr/>
        </p:nvSpPr>
        <p:spPr>
          <a:xfrm>
            <a:off x="7366635" y="2702560"/>
            <a:ext cx="2874010" cy="1171218"/>
          </a:xfrm>
          <a:prstGeom prst="rect">
            <a:avLst/>
          </a:prstGeom>
        </p:spPr>
        <p:txBody>
          <a:bodyPr wrap="square">
            <a:spAutoFit/>
          </a:bodyPr>
          <a:lstStyle/>
          <a:p>
            <a:pPr algn="ctr">
              <a:lnSpc>
                <a:spcPct val="130000"/>
              </a:lnSpc>
            </a:pPr>
            <a:r>
              <a:rPr sz="1100" dirty="0">
                <a:solidFill>
                  <a:schemeClr val="bg1"/>
                </a:solidFill>
                <a:cs typeface="+mn-ea"/>
                <a:sym typeface="+mn-lt"/>
              </a:rPr>
              <a:t>No one indebted for others,while many people don't know how to cherish others. No one indebted for others,while many people don't know how to cherish others.</a:t>
            </a:r>
            <a:endParaRPr lang="zh-CN" altLang="en-US" sz="11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down)">
                                      <p:cBhvr>
                                        <p:cTn id="32" dur="500"/>
                                        <p:tgtEl>
                                          <p:spTgt spid="13"/>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p:tgtEl>
                                          <p:spTgt spid="3"/>
                                        </p:tgtEl>
                                        <p:attrNameLst>
                                          <p:attrName>ppt_y</p:attrName>
                                        </p:attrNameLst>
                                      </p:cBhvr>
                                      <p:tavLst>
                                        <p:tav tm="0">
                                          <p:val>
                                            <p:strVal val="#ppt_y-#ppt_h*1.125000"/>
                                          </p:val>
                                        </p:tav>
                                        <p:tav tm="100000">
                                          <p:val>
                                            <p:strVal val="#ppt_y"/>
                                          </p:val>
                                        </p:tav>
                                      </p:tavLst>
                                    </p:anim>
                                    <p:animEffect transition="in" filter="wipe(down)">
                                      <p:cBhvr>
                                        <p:cTn id="46" dur="500"/>
                                        <p:tgtEl>
                                          <p:spTgt spid="3"/>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3000"/>
                            </p:stCondLst>
                            <p:childTnLst>
                              <p:par>
                                <p:cTn id="52" presetID="2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edge">
                                      <p:cBhvr>
                                        <p:cTn id="54" dur="500"/>
                                        <p:tgtEl>
                                          <p:spTgt spid="10"/>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up)">
                                      <p:cBhvr>
                                        <p:cTn id="58" dur="500"/>
                                        <p:tgtEl>
                                          <p:spTgt spid="20"/>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p:tgtEl>
                                          <p:spTgt spid="21"/>
                                        </p:tgtEl>
                                        <p:attrNameLst>
                                          <p:attrName>ppt_y</p:attrName>
                                        </p:attrNameLst>
                                      </p:cBhvr>
                                      <p:tavLst>
                                        <p:tav tm="0">
                                          <p:val>
                                            <p:strVal val="#ppt_y+#ppt_h*1.125000"/>
                                          </p:val>
                                        </p:tav>
                                        <p:tav tm="100000">
                                          <p:val>
                                            <p:strVal val="#ppt_y"/>
                                          </p:val>
                                        </p:tav>
                                      </p:tavLst>
                                    </p:anim>
                                    <p:animEffect transition="in" filter="wipe(up)">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8" grpId="0" bldLvl="0" animBg="1"/>
      <p:bldP spid="9" grpId="0" bldLvl="0" animBg="1"/>
      <p:bldP spid="10" grpId="0" bldLvl="0" animBg="1"/>
      <p:bldP spid="13" grpId="0" bldLvl="0" animBg="1"/>
      <p:bldP spid="3" grpId="0" bldLvl="0" animBg="1"/>
      <p:bldP spid="15" grpId="0"/>
      <p:bldP spid="16"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418965"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5" name="Rectangle 21"/>
          <p:cNvSpPr>
            <a:spLocks noChangeArrowheads="1"/>
          </p:cNvSpPr>
          <p:nvPr/>
        </p:nvSpPr>
        <p:spPr bwMode="auto">
          <a:xfrm>
            <a:off x="900430" y="1845945"/>
            <a:ext cx="7202805" cy="3742055"/>
          </a:xfrm>
          <a:prstGeom prst="rect">
            <a:avLst/>
          </a:prstGeom>
          <a:solidFill>
            <a:srgbClr val="65AA81">
              <a:alpha val="40000"/>
            </a:srgbClr>
          </a:solidFill>
          <a:ln>
            <a:noFill/>
          </a:ln>
        </p:spPr>
        <p:txBody>
          <a:bodyPr/>
          <a:lstStyle/>
          <a:p>
            <a:endParaRPr lang="zh-CN" altLang="en-US">
              <a:solidFill>
                <a:srgbClr val="949599"/>
              </a:solidFill>
              <a:cs typeface="+mn-ea"/>
              <a:sym typeface="+mn-lt"/>
            </a:endParaRPr>
          </a:p>
        </p:txBody>
      </p:sp>
      <p:sp>
        <p:nvSpPr>
          <p:cNvPr id="17" name="Rectangle 36"/>
          <p:cNvSpPr>
            <a:spLocks noChangeArrowheads="1"/>
          </p:cNvSpPr>
          <p:nvPr/>
        </p:nvSpPr>
        <p:spPr bwMode="auto">
          <a:xfrm>
            <a:off x="1425575" y="2821305"/>
            <a:ext cx="1781810"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pPr>
            <a:r>
              <a:rPr sz="1200" dirty="0">
                <a:solidFill>
                  <a:schemeClr val="bg1"/>
                </a:solidFill>
                <a:cs typeface="+mn-ea"/>
                <a:sym typeface="+mn-lt"/>
              </a:rPr>
              <a:t>No one indebted for others,while many people don't know how to cherish others. No one indebted for others,while many people don't know how to cherish others.</a:t>
            </a:r>
            <a:endParaRPr lang="zh-CN" altLang="en-US" sz="1200" dirty="0">
              <a:solidFill>
                <a:schemeClr val="bg1"/>
              </a:solidFill>
              <a:cs typeface="+mn-ea"/>
              <a:sym typeface="+mn-lt"/>
            </a:endParaRPr>
          </a:p>
        </p:txBody>
      </p:sp>
      <p:sp>
        <p:nvSpPr>
          <p:cNvPr id="18" name="Rectangle 37"/>
          <p:cNvSpPr>
            <a:spLocks noChangeArrowheads="1"/>
          </p:cNvSpPr>
          <p:nvPr/>
        </p:nvSpPr>
        <p:spPr bwMode="auto">
          <a:xfrm>
            <a:off x="3611245" y="2821305"/>
            <a:ext cx="1781175"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pPr>
            <a:r>
              <a:rPr sz="1200" dirty="0">
                <a:solidFill>
                  <a:schemeClr val="bg1"/>
                </a:solidFill>
                <a:cs typeface="+mn-ea"/>
                <a:sym typeface="+mn-lt"/>
              </a:rPr>
              <a:t>No one indebted for others,while many people don't know how to cherish others. No one indebted for others,while many people don't know how to cherish others.</a:t>
            </a:r>
            <a:endParaRPr lang="zh-CN" altLang="en-US" sz="1200">
              <a:solidFill>
                <a:schemeClr val="bg1">
                  <a:lumMod val="50000"/>
                </a:schemeClr>
              </a:solidFill>
              <a:cs typeface="+mn-ea"/>
              <a:sym typeface="+mn-lt"/>
            </a:endParaRPr>
          </a:p>
        </p:txBody>
      </p:sp>
      <p:sp>
        <p:nvSpPr>
          <p:cNvPr id="19" name="Rectangle 39"/>
          <p:cNvSpPr>
            <a:spLocks noChangeArrowheads="1"/>
          </p:cNvSpPr>
          <p:nvPr/>
        </p:nvSpPr>
        <p:spPr bwMode="auto">
          <a:xfrm>
            <a:off x="5834380" y="2821305"/>
            <a:ext cx="1781175" cy="218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lnSpc>
                <a:spcPct val="150000"/>
              </a:lnSpc>
            </a:pPr>
            <a:r>
              <a:rPr sz="1200" dirty="0">
                <a:solidFill>
                  <a:schemeClr val="bg1"/>
                </a:solidFill>
                <a:cs typeface="+mn-ea"/>
                <a:sym typeface="+mn-lt"/>
              </a:rPr>
              <a:t>No one indebted for others,while many people don't know how to cherish others. No one indebted for others,while many people don't know how to cherish others.</a:t>
            </a:r>
            <a:endParaRPr lang="zh-CN" altLang="en-US" sz="1200" dirty="0">
              <a:solidFill>
                <a:schemeClr val="bg1">
                  <a:lumMod val="50000"/>
                </a:schemeClr>
              </a:solidFill>
              <a:cs typeface="+mn-ea"/>
              <a:sym typeface="+mn-lt"/>
            </a:endParaRPr>
          </a:p>
        </p:txBody>
      </p:sp>
      <p:sp>
        <p:nvSpPr>
          <p:cNvPr id="20" name="Line 44"/>
          <p:cNvSpPr>
            <a:spLocks noChangeShapeType="1"/>
          </p:cNvSpPr>
          <p:nvPr/>
        </p:nvSpPr>
        <p:spPr bwMode="auto">
          <a:xfrm>
            <a:off x="3400425" y="2247265"/>
            <a:ext cx="635" cy="2886710"/>
          </a:xfrm>
          <a:prstGeom prst="line">
            <a:avLst/>
          </a:prstGeom>
          <a:noFill/>
          <a:ln w="6350" cmpd="sng">
            <a:solidFill>
              <a:schemeClr val="bg1"/>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32" name="Line 45"/>
          <p:cNvSpPr>
            <a:spLocks noChangeShapeType="1"/>
          </p:cNvSpPr>
          <p:nvPr/>
        </p:nvSpPr>
        <p:spPr bwMode="auto">
          <a:xfrm>
            <a:off x="5517515" y="2247900"/>
            <a:ext cx="1270" cy="2886075"/>
          </a:xfrm>
          <a:prstGeom prst="line">
            <a:avLst/>
          </a:prstGeom>
          <a:noFill/>
          <a:ln w="6350" cmpd="sng">
            <a:solidFill>
              <a:schemeClr val="bg1"/>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sym typeface="+mn-lt"/>
            </a:endParaRPr>
          </a:p>
        </p:txBody>
      </p:sp>
      <p:sp>
        <p:nvSpPr>
          <p:cNvPr id="47" name="Rectangle 35"/>
          <p:cNvSpPr>
            <a:spLocks noChangeArrowheads="1"/>
          </p:cNvSpPr>
          <p:nvPr/>
        </p:nvSpPr>
        <p:spPr bwMode="auto">
          <a:xfrm>
            <a:off x="1398270" y="2265045"/>
            <a:ext cx="1835785" cy="33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chemeClr val="bg1"/>
                </a:solidFill>
                <a:cs typeface="+mn-ea"/>
                <a:sym typeface="+mn-lt"/>
              </a:rPr>
              <a:t>Click to enter the title</a:t>
            </a:r>
            <a:endParaRPr lang="zh-CN" altLang="en-US" sz="1600" b="1" dirty="0">
              <a:solidFill>
                <a:schemeClr val="bg1">
                  <a:lumMod val="50000"/>
                </a:schemeClr>
              </a:solidFill>
              <a:cs typeface="+mn-ea"/>
              <a:sym typeface="+mn-lt"/>
            </a:endParaRPr>
          </a:p>
        </p:txBody>
      </p:sp>
      <p:sp>
        <p:nvSpPr>
          <p:cNvPr id="48" name="Rectangle 34"/>
          <p:cNvSpPr>
            <a:spLocks noChangeArrowheads="1"/>
          </p:cNvSpPr>
          <p:nvPr/>
        </p:nvSpPr>
        <p:spPr bwMode="auto">
          <a:xfrm>
            <a:off x="3568700" y="2265045"/>
            <a:ext cx="1866900" cy="33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chemeClr val="bg1"/>
                </a:solidFill>
                <a:cs typeface="+mn-ea"/>
                <a:sym typeface="+mn-lt"/>
              </a:rPr>
              <a:t>Click to enter the title</a:t>
            </a:r>
            <a:endParaRPr lang="zh-CN" altLang="en-US" sz="1600" b="1" dirty="0">
              <a:solidFill>
                <a:schemeClr val="bg1">
                  <a:lumMod val="50000"/>
                </a:schemeClr>
              </a:solidFill>
              <a:cs typeface="+mn-ea"/>
              <a:sym typeface="+mn-lt"/>
            </a:endParaRPr>
          </a:p>
        </p:txBody>
      </p:sp>
      <p:sp>
        <p:nvSpPr>
          <p:cNvPr id="49" name="Rectangle 38"/>
          <p:cNvSpPr>
            <a:spLocks noChangeArrowheads="1"/>
          </p:cNvSpPr>
          <p:nvPr/>
        </p:nvSpPr>
        <p:spPr bwMode="auto">
          <a:xfrm>
            <a:off x="5766435" y="2265045"/>
            <a:ext cx="1917700" cy="33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600" b="1" dirty="0">
                <a:solidFill>
                  <a:schemeClr val="bg1"/>
                </a:solidFill>
                <a:cs typeface="+mn-ea"/>
                <a:sym typeface="+mn-lt"/>
              </a:rPr>
              <a:t>Click to enter the title</a:t>
            </a:r>
            <a:endParaRPr lang="zh-CN" altLang="en-US" sz="1600" b="1" dirty="0">
              <a:solidFill>
                <a:schemeClr val="bg1">
                  <a:lumMod val="50000"/>
                </a:schemeClr>
              </a:solidFill>
              <a:cs typeface="+mn-ea"/>
              <a:sym typeface="+mn-lt"/>
            </a:endParaRPr>
          </a:p>
        </p:txBody>
      </p:sp>
      <p:sp>
        <p:nvSpPr>
          <p:cNvPr id="3" name="矩形 2"/>
          <p:cNvSpPr/>
          <p:nvPr/>
        </p:nvSpPr>
        <p:spPr>
          <a:xfrm>
            <a:off x="8103235" y="1865630"/>
            <a:ext cx="3163570" cy="372237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14" presetClass="entr" presetSubtype="5" fill="hold" grpId="1"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vertical)">
                                      <p:cBhvr>
                                        <p:cTn id="22" dur="500"/>
                                        <p:tgtEl>
                                          <p:spTgt spid="15"/>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p:tgtEl>
                                          <p:spTgt spid="47"/>
                                        </p:tgtEl>
                                        <p:attrNameLst>
                                          <p:attrName>ppt_y</p:attrName>
                                        </p:attrNameLst>
                                      </p:cBhvr>
                                      <p:tavLst>
                                        <p:tav tm="0">
                                          <p:val>
                                            <p:strVal val="#ppt_y+#ppt_h*1.125000"/>
                                          </p:val>
                                        </p:tav>
                                        <p:tav tm="100000">
                                          <p:val>
                                            <p:strVal val="#ppt_y"/>
                                          </p:val>
                                        </p:tav>
                                      </p:tavLst>
                                    </p:anim>
                                    <p:animEffect transition="in" filter="wipe(up)">
                                      <p:cBhvr>
                                        <p:cTn id="27" dur="500"/>
                                        <p:tgtEl>
                                          <p:spTgt spid="47"/>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p:tgtEl>
                                          <p:spTgt spid="17"/>
                                        </p:tgtEl>
                                        <p:attrNameLst>
                                          <p:attrName>ppt_y</p:attrName>
                                        </p:attrNameLst>
                                      </p:cBhvr>
                                      <p:tavLst>
                                        <p:tav tm="0">
                                          <p:val>
                                            <p:strVal val="#ppt_y+#ppt_h*1.125000"/>
                                          </p:val>
                                        </p:tav>
                                        <p:tav tm="100000">
                                          <p:val>
                                            <p:strVal val="#ppt_y"/>
                                          </p:val>
                                        </p:tav>
                                      </p:tavLst>
                                    </p:anim>
                                    <p:animEffect transition="in" filter="wipe(up)">
                                      <p:cBhvr>
                                        <p:cTn id="31" dur="500"/>
                                        <p:tgtEl>
                                          <p:spTgt spid="17"/>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ppt_y</p:attrName>
                                        </p:attrNameLst>
                                      </p:cBhvr>
                                      <p:tavLst>
                                        <p:tav tm="0">
                                          <p:val>
                                            <p:strVal val="#ppt_y+#ppt_h*1.125000"/>
                                          </p:val>
                                        </p:tav>
                                        <p:tav tm="100000">
                                          <p:val>
                                            <p:strVal val="#ppt_y"/>
                                          </p:val>
                                        </p:tav>
                                      </p:tavLst>
                                    </p:anim>
                                    <p:animEffect transition="in" filter="wipe(up)">
                                      <p:cBhvr>
                                        <p:cTn id="40" dur="500"/>
                                        <p:tgtEl>
                                          <p:spTgt spid="48"/>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ppt_y</p:attrName>
                                        </p:attrNameLst>
                                      </p:cBhvr>
                                      <p:tavLst>
                                        <p:tav tm="0">
                                          <p:val>
                                            <p:strVal val="#ppt_y+#ppt_h*1.125000"/>
                                          </p:val>
                                        </p:tav>
                                        <p:tav tm="100000">
                                          <p:val>
                                            <p:strVal val="#ppt_y"/>
                                          </p:val>
                                        </p:tav>
                                      </p:tavLst>
                                    </p:anim>
                                    <p:animEffect transition="in" filter="wipe(up)">
                                      <p:cBhvr>
                                        <p:cTn id="44" dur="500"/>
                                        <p:tgtEl>
                                          <p:spTgt spid="18"/>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4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p:tgtEl>
                                          <p:spTgt spid="19"/>
                                        </p:tgtEl>
                                        <p:attrNameLst>
                                          <p:attrName>ppt_y</p:attrName>
                                        </p:attrNameLst>
                                      </p:cBhvr>
                                      <p:tavLst>
                                        <p:tav tm="0">
                                          <p:val>
                                            <p:strVal val="#ppt_y+#ppt_h*1.125000"/>
                                          </p:val>
                                        </p:tav>
                                        <p:tav tm="100000">
                                          <p:val>
                                            <p:strVal val="#ppt_y"/>
                                          </p:val>
                                        </p:tav>
                                      </p:tavLst>
                                    </p:anim>
                                    <p:animEffect transition="in" filter="wipe(up)">
                                      <p:cBhvr>
                                        <p:cTn id="57" dur="500"/>
                                        <p:tgtEl>
                                          <p:spTgt spid="19"/>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5" grpId="0" animBg="1"/>
      <p:bldP spid="15" grpId="1" animBg="1"/>
      <p:bldP spid="17" grpId="0"/>
      <p:bldP spid="18" grpId="0"/>
      <p:bldP spid="19" grpId="0"/>
      <p:bldP spid="47" grpId="0" animBg="1"/>
      <p:bldP spid="48" grpId="0" animBg="1"/>
      <p:bldP spid="49"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216759"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21" name="矩形 20"/>
          <p:cNvSpPr/>
          <p:nvPr/>
        </p:nvSpPr>
        <p:spPr>
          <a:xfrm>
            <a:off x="5507990" y="3209925"/>
            <a:ext cx="1176655" cy="56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600" b="1" dirty="0">
                <a:solidFill>
                  <a:srgbClr val="55854B"/>
                </a:solidFill>
                <a:cs typeface="+mn-ea"/>
                <a:sym typeface="+mn-lt"/>
              </a:rPr>
              <a:t>Click here to add text</a:t>
            </a:r>
          </a:p>
        </p:txBody>
      </p:sp>
      <p:grpSp>
        <p:nvGrpSpPr>
          <p:cNvPr id="2052" name="组合 2051"/>
          <p:cNvGrpSpPr/>
          <p:nvPr/>
        </p:nvGrpSpPr>
        <p:grpSpPr>
          <a:xfrm>
            <a:off x="6134735" y="2216785"/>
            <a:ext cx="1281430" cy="1278890"/>
            <a:chOff x="4612535" y="1777908"/>
            <a:chExt cx="1054647" cy="1052264"/>
          </a:xfrm>
        </p:grpSpPr>
        <p:sp>
          <p:nvSpPr>
            <p:cNvPr id="22" name="Freeform 18"/>
            <p:cNvSpPr/>
            <p:nvPr/>
          </p:nvSpPr>
          <p:spPr bwMode="auto">
            <a:xfrm>
              <a:off x="4612535" y="2034122"/>
              <a:ext cx="796050" cy="796050"/>
            </a:xfrm>
            <a:custGeom>
              <a:avLst/>
              <a:gdLst>
                <a:gd name="T0" fmla="*/ 341 w 341"/>
                <a:gd name="T1" fmla="*/ 339 h 341"/>
                <a:gd name="T2" fmla="*/ 285 w 341"/>
                <a:gd name="T3" fmla="*/ 172 h 341"/>
                <a:gd name="T4" fmla="*/ 284 w 341"/>
                <a:gd name="T5" fmla="*/ 171 h 341"/>
                <a:gd name="T6" fmla="*/ 283 w 341"/>
                <a:gd name="T7" fmla="*/ 171 h 341"/>
                <a:gd name="T8" fmla="*/ 269 w 341"/>
                <a:gd name="T9" fmla="*/ 172 h 341"/>
                <a:gd name="T10" fmla="*/ 166 w 341"/>
                <a:gd name="T11" fmla="*/ 68 h 341"/>
                <a:gd name="T12" fmla="*/ 166 w 341"/>
                <a:gd name="T13" fmla="*/ 56 h 341"/>
                <a:gd name="T14" fmla="*/ 166 w 341"/>
                <a:gd name="T15" fmla="*/ 54 h 341"/>
                <a:gd name="T16" fmla="*/ 165 w 341"/>
                <a:gd name="T17" fmla="*/ 54 h 341"/>
                <a:gd name="T18" fmla="*/ 2 w 341"/>
                <a:gd name="T19" fmla="*/ 1 h 341"/>
                <a:gd name="T20" fmla="*/ 0 w 341"/>
                <a:gd name="T21" fmla="*/ 0 h 341"/>
                <a:gd name="T22" fmla="*/ 0 w 341"/>
                <a:gd name="T23" fmla="*/ 81 h 341"/>
                <a:gd name="T24" fmla="*/ 2 w 341"/>
                <a:gd name="T25" fmla="*/ 81 h 341"/>
                <a:gd name="T26" fmla="*/ 260 w 341"/>
                <a:gd name="T27" fmla="*/ 340 h 341"/>
                <a:gd name="T28" fmla="*/ 261 w 341"/>
                <a:gd name="T29" fmla="*/ 341 h 341"/>
                <a:gd name="T30" fmla="*/ 341 w 341"/>
                <a:gd name="T31" fmla="*/ 341 h 341"/>
                <a:gd name="T32" fmla="*/ 341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3" name="Freeform 19"/>
            <p:cNvSpPr>
              <a:spLocks noEditPoints="1"/>
            </p:cNvSpPr>
            <p:nvPr/>
          </p:nvSpPr>
          <p:spPr bwMode="auto">
            <a:xfrm>
              <a:off x="4612535" y="1777908"/>
              <a:ext cx="1054647" cy="1052264"/>
            </a:xfrm>
            <a:custGeom>
              <a:avLst/>
              <a:gdLst>
                <a:gd name="T0" fmla="*/ 452 w 452"/>
                <a:gd name="T1" fmla="*/ 449 h 451"/>
                <a:gd name="T2" fmla="*/ 372 w 452"/>
                <a:gd name="T3" fmla="*/ 212 h 451"/>
                <a:gd name="T4" fmla="*/ 377 w 452"/>
                <a:gd name="T5" fmla="*/ 178 h 451"/>
                <a:gd name="T6" fmla="*/ 269 w 452"/>
                <a:gd name="T7" fmla="*/ 70 h 451"/>
                <a:gd name="T8" fmla="*/ 234 w 452"/>
                <a:gd name="T9" fmla="*/ 76 h 451"/>
                <a:gd name="T10" fmla="*/ 2 w 452"/>
                <a:gd name="T11" fmla="*/ 0 h 451"/>
                <a:gd name="T12" fmla="*/ 0 w 452"/>
                <a:gd name="T13" fmla="*/ 0 h 451"/>
                <a:gd name="T14" fmla="*/ 0 w 452"/>
                <a:gd name="T15" fmla="*/ 191 h 451"/>
                <a:gd name="T16" fmla="*/ 2 w 452"/>
                <a:gd name="T17" fmla="*/ 191 h 451"/>
                <a:gd name="T18" fmla="*/ 260 w 452"/>
                <a:gd name="T19" fmla="*/ 450 h 451"/>
                <a:gd name="T20" fmla="*/ 261 w 452"/>
                <a:gd name="T21" fmla="*/ 451 h 451"/>
                <a:gd name="T22" fmla="*/ 452 w 452"/>
                <a:gd name="T23" fmla="*/ 451 h 451"/>
                <a:gd name="T24" fmla="*/ 452 w 452"/>
                <a:gd name="T25" fmla="*/ 449 h 451"/>
                <a:gd name="T26" fmla="*/ 264 w 452"/>
                <a:gd name="T27" fmla="*/ 447 h 451"/>
                <a:gd name="T28" fmla="*/ 4 w 452"/>
                <a:gd name="T29" fmla="*/ 187 h 451"/>
                <a:gd name="T30" fmla="*/ 4 w 452"/>
                <a:gd name="T31" fmla="*/ 4 h 451"/>
                <a:gd name="T32" fmla="*/ 232 w 452"/>
                <a:gd name="T33" fmla="*/ 80 h 451"/>
                <a:gd name="T34" fmla="*/ 233 w 452"/>
                <a:gd name="T35" fmla="*/ 81 h 451"/>
                <a:gd name="T36" fmla="*/ 234 w 452"/>
                <a:gd name="T37" fmla="*/ 80 h 451"/>
                <a:gd name="T38" fmla="*/ 269 w 452"/>
                <a:gd name="T39" fmla="*/ 74 h 451"/>
                <a:gd name="T40" fmla="*/ 373 w 452"/>
                <a:gd name="T41" fmla="*/ 178 h 451"/>
                <a:gd name="T42" fmla="*/ 368 w 452"/>
                <a:gd name="T43" fmla="*/ 212 h 451"/>
                <a:gd name="T44" fmla="*/ 367 w 452"/>
                <a:gd name="T45" fmla="*/ 213 h 451"/>
                <a:gd name="T46" fmla="*/ 368 w 452"/>
                <a:gd name="T47" fmla="*/ 214 h 451"/>
                <a:gd name="T48" fmla="*/ 447 w 452"/>
                <a:gd name="T49" fmla="*/ 447 h 451"/>
                <a:gd name="T50" fmla="*/ 26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051" name="组合 2050"/>
          <p:cNvGrpSpPr/>
          <p:nvPr/>
        </p:nvGrpSpPr>
        <p:grpSpPr>
          <a:xfrm>
            <a:off x="4795520" y="2216785"/>
            <a:ext cx="1281430" cy="1278890"/>
            <a:chOff x="3447061" y="1777908"/>
            <a:chExt cx="1054647" cy="1052264"/>
          </a:xfrm>
        </p:grpSpPr>
        <p:sp>
          <p:nvSpPr>
            <p:cNvPr id="24" name="Freeform 20"/>
            <p:cNvSpPr/>
            <p:nvPr/>
          </p:nvSpPr>
          <p:spPr bwMode="auto">
            <a:xfrm>
              <a:off x="3705658" y="2034122"/>
              <a:ext cx="796050" cy="796050"/>
            </a:xfrm>
            <a:custGeom>
              <a:avLst/>
              <a:gdLst>
                <a:gd name="T0" fmla="*/ 0 w 341"/>
                <a:gd name="T1" fmla="*/ 339 h 341"/>
                <a:gd name="T2" fmla="*/ 56 w 341"/>
                <a:gd name="T3" fmla="*/ 172 h 341"/>
                <a:gd name="T4" fmla="*/ 56 w 341"/>
                <a:gd name="T5" fmla="*/ 171 h 341"/>
                <a:gd name="T6" fmla="*/ 58 w 341"/>
                <a:gd name="T7" fmla="*/ 171 h 341"/>
                <a:gd name="T8" fmla="*/ 71 w 341"/>
                <a:gd name="T9" fmla="*/ 172 h 341"/>
                <a:gd name="T10" fmla="*/ 175 w 341"/>
                <a:gd name="T11" fmla="*/ 68 h 341"/>
                <a:gd name="T12" fmla="*/ 174 w 341"/>
                <a:gd name="T13" fmla="*/ 56 h 341"/>
                <a:gd name="T14" fmla="*/ 174 w 341"/>
                <a:gd name="T15" fmla="*/ 54 h 341"/>
                <a:gd name="T16" fmla="*/ 175 w 341"/>
                <a:gd name="T17" fmla="*/ 54 h 341"/>
                <a:gd name="T18" fmla="*/ 339 w 341"/>
                <a:gd name="T19" fmla="*/ 1 h 341"/>
                <a:gd name="T20" fmla="*/ 341 w 341"/>
                <a:gd name="T21" fmla="*/ 0 h 341"/>
                <a:gd name="T22" fmla="*/ 341 w 341"/>
                <a:gd name="T23" fmla="*/ 81 h 341"/>
                <a:gd name="T24" fmla="*/ 339 w 341"/>
                <a:gd name="T25" fmla="*/ 81 h 341"/>
                <a:gd name="T26" fmla="*/ 80 w 341"/>
                <a:gd name="T27" fmla="*/ 340 h 341"/>
                <a:gd name="T28" fmla="*/ 80 w 341"/>
                <a:gd name="T29" fmla="*/ 341 h 341"/>
                <a:gd name="T30" fmla="*/ 0 w 341"/>
                <a:gd name="T31" fmla="*/ 341 h 341"/>
                <a:gd name="T32" fmla="*/ 0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5" name="Freeform 21"/>
            <p:cNvSpPr>
              <a:spLocks noEditPoints="1"/>
            </p:cNvSpPr>
            <p:nvPr/>
          </p:nvSpPr>
          <p:spPr bwMode="auto">
            <a:xfrm>
              <a:off x="3447061" y="1777908"/>
              <a:ext cx="1054647" cy="1052264"/>
            </a:xfrm>
            <a:custGeom>
              <a:avLst/>
              <a:gdLst>
                <a:gd name="T0" fmla="*/ 0 w 452"/>
                <a:gd name="T1" fmla="*/ 451 h 451"/>
                <a:gd name="T2" fmla="*/ 191 w 452"/>
                <a:gd name="T3" fmla="*/ 451 h 451"/>
                <a:gd name="T4" fmla="*/ 191 w 452"/>
                <a:gd name="T5" fmla="*/ 450 h 451"/>
                <a:gd name="T6" fmla="*/ 450 w 452"/>
                <a:gd name="T7" fmla="*/ 191 h 451"/>
                <a:gd name="T8" fmla="*/ 452 w 452"/>
                <a:gd name="T9" fmla="*/ 191 h 451"/>
                <a:gd name="T10" fmla="*/ 452 w 452"/>
                <a:gd name="T11" fmla="*/ 0 h 451"/>
                <a:gd name="T12" fmla="*/ 450 w 452"/>
                <a:gd name="T13" fmla="*/ 0 h 451"/>
                <a:gd name="T14" fmla="*/ 218 w 452"/>
                <a:gd name="T15" fmla="*/ 76 h 451"/>
                <a:gd name="T16" fmla="*/ 182 w 452"/>
                <a:gd name="T17" fmla="*/ 70 h 451"/>
                <a:gd name="T18" fmla="*/ 74 w 452"/>
                <a:gd name="T19" fmla="*/ 178 h 451"/>
                <a:gd name="T20" fmla="*/ 80 w 452"/>
                <a:gd name="T21" fmla="*/ 212 h 451"/>
                <a:gd name="T22" fmla="*/ 0 w 452"/>
                <a:gd name="T23" fmla="*/ 449 h 451"/>
                <a:gd name="T24" fmla="*/ 0 w 452"/>
                <a:gd name="T25" fmla="*/ 451 h 451"/>
                <a:gd name="T26" fmla="*/ 4 w 452"/>
                <a:gd name="T27" fmla="*/ 447 h 451"/>
                <a:gd name="T28" fmla="*/ 84 w 452"/>
                <a:gd name="T29" fmla="*/ 214 h 451"/>
                <a:gd name="T30" fmla="*/ 84 w 452"/>
                <a:gd name="T31" fmla="*/ 213 h 451"/>
                <a:gd name="T32" fmla="*/ 84 w 452"/>
                <a:gd name="T33" fmla="*/ 212 h 451"/>
                <a:gd name="T34" fmla="*/ 78 w 452"/>
                <a:gd name="T35" fmla="*/ 178 h 451"/>
                <a:gd name="T36" fmla="*/ 182 w 452"/>
                <a:gd name="T37" fmla="*/ 74 h 451"/>
                <a:gd name="T38" fmla="*/ 217 w 452"/>
                <a:gd name="T39" fmla="*/ 80 h 451"/>
                <a:gd name="T40" fmla="*/ 218 w 452"/>
                <a:gd name="T41" fmla="*/ 81 h 451"/>
                <a:gd name="T42" fmla="*/ 219 w 452"/>
                <a:gd name="T43" fmla="*/ 80 h 451"/>
                <a:gd name="T44" fmla="*/ 448 w 452"/>
                <a:gd name="T45" fmla="*/ 4 h 451"/>
                <a:gd name="T46" fmla="*/ 448 w 452"/>
                <a:gd name="T47" fmla="*/ 187 h 451"/>
                <a:gd name="T48" fmla="*/ 188 w 452"/>
                <a:gd name="T49" fmla="*/ 447 h 451"/>
                <a:gd name="T50" fmla="*/ 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053" name="组合 2052"/>
          <p:cNvGrpSpPr/>
          <p:nvPr/>
        </p:nvGrpSpPr>
        <p:grpSpPr>
          <a:xfrm>
            <a:off x="6134100" y="3559810"/>
            <a:ext cx="1282065" cy="1280795"/>
            <a:chOff x="4612535" y="2942191"/>
            <a:chExt cx="1054647" cy="1053455"/>
          </a:xfrm>
        </p:grpSpPr>
        <p:sp>
          <p:nvSpPr>
            <p:cNvPr id="3" name="Freeform 22"/>
            <p:cNvSpPr/>
            <p:nvPr/>
          </p:nvSpPr>
          <p:spPr bwMode="auto">
            <a:xfrm>
              <a:off x="4612535" y="2942191"/>
              <a:ext cx="796050" cy="794859"/>
            </a:xfrm>
            <a:custGeom>
              <a:avLst/>
              <a:gdLst>
                <a:gd name="T0" fmla="*/ 341 w 341"/>
                <a:gd name="T1" fmla="*/ 3 h 341"/>
                <a:gd name="T2" fmla="*/ 285 w 341"/>
                <a:gd name="T3" fmla="*/ 170 h 341"/>
                <a:gd name="T4" fmla="*/ 284 w 341"/>
                <a:gd name="T5" fmla="*/ 171 h 341"/>
                <a:gd name="T6" fmla="*/ 283 w 341"/>
                <a:gd name="T7" fmla="*/ 171 h 341"/>
                <a:gd name="T8" fmla="*/ 269 w 341"/>
                <a:gd name="T9" fmla="*/ 170 h 341"/>
                <a:gd name="T10" fmla="*/ 166 w 341"/>
                <a:gd name="T11" fmla="*/ 274 h 341"/>
                <a:gd name="T12" fmla="*/ 166 w 341"/>
                <a:gd name="T13" fmla="*/ 286 h 341"/>
                <a:gd name="T14" fmla="*/ 166 w 341"/>
                <a:gd name="T15" fmla="*/ 287 h 341"/>
                <a:gd name="T16" fmla="*/ 165 w 341"/>
                <a:gd name="T17" fmla="*/ 288 h 341"/>
                <a:gd name="T18" fmla="*/ 2 w 341"/>
                <a:gd name="T19" fmla="*/ 341 h 341"/>
                <a:gd name="T20" fmla="*/ 0 w 341"/>
                <a:gd name="T21" fmla="*/ 341 h 341"/>
                <a:gd name="T22" fmla="*/ 0 w 341"/>
                <a:gd name="T23" fmla="*/ 261 h 341"/>
                <a:gd name="T24" fmla="*/ 2 w 341"/>
                <a:gd name="T25" fmla="*/ 261 h 341"/>
                <a:gd name="T26" fmla="*/ 260 w 341"/>
                <a:gd name="T27" fmla="*/ 2 h 341"/>
                <a:gd name="T28" fmla="*/ 261 w 341"/>
                <a:gd name="T29" fmla="*/ 0 h 341"/>
                <a:gd name="T30" fmla="*/ 341 w 341"/>
                <a:gd name="T31" fmla="*/ 0 h 341"/>
                <a:gd name="T32" fmla="*/ 341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8" name="Freeform 23"/>
            <p:cNvSpPr>
              <a:spLocks noEditPoints="1"/>
            </p:cNvSpPr>
            <p:nvPr/>
          </p:nvSpPr>
          <p:spPr bwMode="auto">
            <a:xfrm>
              <a:off x="4612535" y="2942191"/>
              <a:ext cx="1054647" cy="1053455"/>
            </a:xfrm>
            <a:custGeom>
              <a:avLst/>
              <a:gdLst>
                <a:gd name="T0" fmla="*/ 452 w 452"/>
                <a:gd name="T1" fmla="*/ 0 h 452"/>
                <a:gd name="T2" fmla="*/ 261 w 452"/>
                <a:gd name="T3" fmla="*/ 0 h 452"/>
                <a:gd name="T4" fmla="*/ 260 w 452"/>
                <a:gd name="T5" fmla="*/ 2 h 452"/>
                <a:gd name="T6" fmla="*/ 2 w 452"/>
                <a:gd name="T7" fmla="*/ 261 h 452"/>
                <a:gd name="T8" fmla="*/ 0 w 452"/>
                <a:gd name="T9" fmla="*/ 261 h 452"/>
                <a:gd name="T10" fmla="*/ 0 w 452"/>
                <a:gd name="T11" fmla="*/ 452 h 452"/>
                <a:gd name="T12" fmla="*/ 2 w 452"/>
                <a:gd name="T13" fmla="*/ 452 h 452"/>
                <a:gd name="T14" fmla="*/ 234 w 452"/>
                <a:gd name="T15" fmla="*/ 376 h 452"/>
                <a:gd name="T16" fmla="*/ 269 w 452"/>
                <a:gd name="T17" fmla="*/ 382 h 452"/>
                <a:gd name="T18" fmla="*/ 377 w 452"/>
                <a:gd name="T19" fmla="*/ 274 h 452"/>
                <a:gd name="T20" fmla="*/ 372 w 452"/>
                <a:gd name="T21" fmla="*/ 240 h 452"/>
                <a:gd name="T22" fmla="*/ 452 w 452"/>
                <a:gd name="T23" fmla="*/ 3 h 452"/>
                <a:gd name="T24" fmla="*/ 452 w 452"/>
                <a:gd name="T25" fmla="*/ 0 h 452"/>
                <a:gd name="T26" fmla="*/ 447 w 452"/>
                <a:gd name="T27" fmla="*/ 4 h 452"/>
                <a:gd name="T28" fmla="*/ 368 w 452"/>
                <a:gd name="T29" fmla="*/ 238 h 452"/>
                <a:gd name="T30" fmla="*/ 367 w 452"/>
                <a:gd name="T31" fmla="*/ 239 h 452"/>
                <a:gd name="T32" fmla="*/ 368 w 452"/>
                <a:gd name="T33" fmla="*/ 240 h 452"/>
                <a:gd name="T34" fmla="*/ 373 w 452"/>
                <a:gd name="T35" fmla="*/ 274 h 452"/>
                <a:gd name="T36" fmla="*/ 269 w 452"/>
                <a:gd name="T37" fmla="*/ 378 h 452"/>
                <a:gd name="T38" fmla="*/ 234 w 452"/>
                <a:gd name="T39" fmla="*/ 372 h 452"/>
                <a:gd name="T40" fmla="*/ 233 w 452"/>
                <a:gd name="T41" fmla="*/ 371 h 452"/>
                <a:gd name="T42" fmla="*/ 232 w 452"/>
                <a:gd name="T43" fmla="*/ 372 h 452"/>
                <a:gd name="T44" fmla="*/ 4 w 452"/>
                <a:gd name="T45" fmla="*/ 448 h 452"/>
                <a:gd name="T46" fmla="*/ 4 w 452"/>
                <a:gd name="T47" fmla="*/ 265 h 452"/>
                <a:gd name="T48" fmla="*/ 264 w 452"/>
                <a:gd name="T49" fmla="*/ 4 h 452"/>
                <a:gd name="T50" fmla="*/ 447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054" name="组合 2053"/>
          <p:cNvGrpSpPr/>
          <p:nvPr/>
        </p:nvGrpSpPr>
        <p:grpSpPr>
          <a:xfrm>
            <a:off x="4799330" y="3551555"/>
            <a:ext cx="1282065" cy="1280795"/>
            <a:chOff x="3447061" y="2942191"/>
            <a:chExt cx="1054647" cy="1053455"/>
          </a:xfrm>
        </p:grpSpPr>
        <p:sp>
          <p:nvSpPr>
            <p:cNvPr id="29" name="Freeform 24"/>
            <p:cNvSpPr/>
            <p:nvPr/>
          </p:nvSpPr>
          <p:spPr bwMode="auto">
            <a:xfrm>
              <a:off x="3705658" y="2942191"/>
              <a:ext cx="796050" cy="794859"/>
            </a:xfrm>
            <a:custGeom>
              <a:avLst/>
              <a:gdLst>
                <a:gd name="T0" fmla="*/ 0 w 341"/>
                <a:gd name="T1" fmla="*/ 3 h 341"/>
                <a:gd name="T2" fmla="*/ 56 w 341"/>
                <a:gd name="T3" fmla="*/ 170 h 341"/>
                <a:gd name="T4" fmla="*/ 56 w 341"/>
                <a:gd name="T5" fmla="*/ 171 h 341"/>
                <a:gd name="T6" fmla="*/ 58 w 341"/>
                <a:gd name="T7" fmla="*/ 171 h 341"/>
                <a:gd name="T8" fmla="*/ 71 w 341"/>
                <a:gd name="T9" fmla="*/ 170 h 341"/>
                <a:gd name="T10" fmla="*/ 175 w 341"/>
                <a:gd name="T11" fmla="*/ 274 h 341"/>
                <a:gd name="T12" fmla="*/ 174 w 341"/>
                <a:gd name="T13" fmla="*/ 286 h 341"/>
                <a:gd name="T14" fmla="*/ 174 w 341"/>
                <a:gd name="T15" fmla="*/ 287 h 341"/>
                <a:gd name="T16" fmla="*/ 175 w 341"/>
                <a:gd name="T17" fmla="*/ 288 h 341"/>
                <a:gd name="T18" fmla="*/ 339 w 341"/>
                <a:gd name="T19" fmla="*/ 341 h 341"/>
                <a:gd name="T20" fmla="*/ 341 w 341"/>
                <a:gd name="T21" fmla="*/ 341 h 341"/>
                <a:gd name="T22" fmla="*/ 341 w 341"/>
                <a:gd name="T23" fmla="*/ 261 h 341"/>
                <a:gd name="T24" fmla="*/ 339 w 341"/>
                <a:gd name="T25" fmla="*/ 261 h 341"/>
                <a:gd name="T26" fmla="*/ 80 w 341"/>
                <a:gd name="T27" fmla="*/ 2 h 341"/>
                <a:gd name="T28" fmla="*/ 80 w 341"/>
                <a:gd name="T29" fmla="*/ 0 h 341"/>
                <a:gd name="T30" fmla="*/ 0 w 341"/>
                <a:gd name="T31" fmla="*/ 0 h 341"/>
                <a:gd name="T32" fmla="*/ 0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Freeform 25"/>
            <p:cNvSpPr>
              <a:spLocks noEditPoints="1"/>
            </p:cNvSpPr>
            <p:nvPr/>
          </p:nvSpPr>
          <p:spPr bwMode="auto">
            <a:xfrm>
              <a:off x="3447061" y="2942191"/>
              <a:ext cx="1054647" cy="1053455"/>
            </a:xfrm>
            <a:custGeom>
              <a:avLst/>
              <a:gdLst>
                <a:gd name="T0" fmla="*/ 0 w 452"/>
                <a:gd name="T1" fmla="*/ 3 h 452"/>
                <a:gd name="T2" fmla="*/ 80 w 452"/>
                <a:gd name="T3" fmla="*/ 240 h 452"/>
                <a:gd name="T4" fmla="*/ 74 w 452"/>
                <a:gd name="T5" fmla="*/ 274 h 452"/>
                <a:gd name="T6" fmla="*/ 182 w 452"/>
                <a:gd name="T7" fmla="*/ 382 h 452"/>
                <a:gd name="T8" fmla="*/ 218 w 452"/>
                <a:gd name="T9" fmla="*/ 376 h 452"/>
                <a:gd name="T10" fmla="*/ 450 w 452"/>
                <a:gd name="T11" fmla="*/ 452 h 452"/>
                <a:gd name="T12" fmla="*/ 452 w 452"/>
                <a:gd name="T13" fmla="*/ 452 h 452"/>
                <a:gd name="T14" fmla="*/ 452 w 452"/>
                <a:gd name="T15" fmla="*/ 261 h 452"/>
                <a:gd name="T16" fmla="*/ 450 w 452"/>
                <a:gd name="T17" fmla="*/ 261 h 452"/>
                <a:gd name="T18" fmla="*/ 191 w 452"/>
                <a:gd name="T19" fmla="*/ 2 h 452"/>
                <a:gd name="T20" fmla="*/ 191 w 452"/>
                <a:gd name="T21" fmla="*/ 0 h 452"/>
                <a:gd name="T22" fmla="*/ 0 w 452"/>
                <a:gd name="T23" fmla="*/ 0 h 452"/>
                <a:gd name="T24" fmla="*/ 0 w 452"/>
                <a:gd name="T25" fmla="*/ 3 h 452"/>
                <a:gd name="T26" fmla="*/ 188 w 452"/>
                <a:gd name="T27" fmla="*/ 4 h 452"/>
                <a:gd name="T28" fmla="*/ 448 w 452"/>
                <a:gd name="T29" fmla="*/ 265 h 452"/>
                <a:gd name="T30" fmla="*/ 448 w 452"/>
                <a:gd name="T31" fmla="*/ 448 h 452"/>
                <a:gd name="T32" fmla="*/ 219 w 452"/>
                <a:gd name="T33" fmla="*/ 372 h 452"/>
                <a:gd name="T34" fmla="*/ 218 w 452"/>
                <a:gd name="T35" fmla="*/ 371 h 452"/>
                <a:gd name="T36" fmla="*/ 217 w 452"/>
                <a:gd name="T37" fmla="*/ 372 h 452"/>
                <a:gd name="T38" fmla="*/ 182 w 452"/>
                <a:gd name="T39" fmla="*/ 378 h 452"/>
                <a:gd name="T40" fmla="*/ 78 w 452"/>
                <a:gd name="T41" fmla="*/ 274 h 452"/>
                <a:gd name="T42" fmla="*/ 84 w 452"/>
                <a:gd name="T43" fmla="*/ 240 h 452"/>
                <a:gd name="T44" fmla="*/ 84 w 452"/>
                <a:gd name="T45" fmla="*/ 239 h 452"/>
                <a:gd name="T46" fmla="*/ 84 w 452"/>
                <a:gd name="T47" fmla="*/ 238 h 452"/>
                <a:gd name="T48" fmla="*/ 4 w 452"/>
                <a:gd name="T49" fmla="*/ 4 h 452"/>
                <a:gd name="T50" fmla="*/ 188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34" name="Freeform 26"/>
          <p:cNvSpPr>
            <a:spLocks noEditPoints="1"/>
          </p:cNvSpPr>
          <p:nvPr/>
        </p:nvSpPr>
        <p:spPr bwMode="auto">
          <a:xfrm>
            <a:off x="6777355" y="4206875"/>
            <a:ext cx="234315" cy="236220"/>
          </a:xfrm>
          <a:custGeom>
            <a:avLst/>
            <a:gdLst>
              <a:gd name="T0" fmla="*/ 52 w 83"/>
              <a:gd name="T1" fmla="*/ 0 h 83"/>
              <a:gd name="T2" fmla="*/ 53 w 83"/>
              <a:gd name="T3" fmla="*/ 0 h 83"/>
              <a:gd name="T4" fmla="*/ 60 w 83"/>
              <a:gd name="T5" fmla="*/ 3 h 83"/>
              <a:gd name="T6" fmla="*/ 56 w 83"/>
              <a:gd name="T7" fmla="*/ 6 h 83"/>
              <a:gd name="T8" fmla="*/ 81 w 83"/>
              <a:gd name="T9" fmla="*/ 75 h 83"/>
              <a:gd name="T10" fmla="*/ 7 w 83"/>
              <a:gd name="T11" fmla="*/ 83 h 83"/>
              <a:gd name="T12" fmla="*/ 2 w 83"/>
              <a:gd name="T13" fmla="*/ 75 h 83"/>
              <a:gd name="T14" fmla="*/ 27 w 83"/>
              <a:gd name="T15" fmla="*/ 6 h 83"/>
              <a:gd name="T16" fmla="*/ 23 w 83"/>
              <a:gd name="T17" fmla="*/ 3 h 83"/>
              <a:gd name="T18" fmla="*/ 30 w 83"/>
              <a:gd name="T19" fmla="*/ 0 h 83"/>
              <a:gd name="T20" fmla="*/ 30 w 83"/>
              <a:gd name="T21" fmla="*/ 0 h 83"/>
              <a:gd name="T22" fmla="*/ 21 w 83"/>
              <a:gd name="T23" fmla="*/ 67 h 83"/>
              <a:gd name="T24" fmla="*/ 19 w 83"/>
              <a:gd name="T25" fmla="*/ 69 h 83"/>
              <a:gd name="T26" fmla="*/ 23 w 83"/>
              <a:gd name="T27" fmla="*/ 69 h 83"/>
              <a:gd name="T28" fmla="*/ 31 w 83"/>
              <a:gd name="T29" fmla="*/ 62 h 83"/>
              <a:gd name="T30" fmla="*/ 29 w 83"/>
              <a:gd name="T31" fmla="*/ 64 h 83"/>
              <a:gd name="T32" fmla="*/ 33 w 83"/>
              <a:gd name="T33" fmla="*/ 64 h 83"/>
              <a:gd name="T34" fmla="*/ 29 w 83"/>
              <a:gd name="T35" fmla="*/ 49 h 83"/>
              <a:gd name="T36" fmla="*/ 27 w 83"/>
              <a:gd name="T37" fmla="*/ 51 h 83"/>
              <a:gd name="T38" fmla="*/ 30 w 83"/>
              <a:gd name="T39" fmla="*/ 51 h 83"/>
              <a:gd name="T40" fmla="*/ 29 w 83"/>
              <a:gd name="T41" fmla="*/ 68 h 83"/>
              <a:gd name="T42" fmla="*/ 26 w 83"/>
              <a:gd name="T43" fmla="*/ 72 h 83"/>
              <a:gd name="T44" fmla="*/ 32 w 83"/>
              <a:gd name="T45" fmla="*/ 72 h 83"/>
              <a:gd name="T46" fmla="*/ 25 w 83"/>
              <a:gd name="T47" fmla="*/ 56 h 83"/>
              <a:gd name="T48" fmla="*/ 22 w 83"/>
              <a:gd name="T49" fmla="*/ 59 h 83"/>
              <a:gd name="T50" fmla="*/ 28 w 83"/>
              <a:gd name="T51" fmla="*/ 59 h 83"/>
              <a:gd name="T52" fmla="*/ 29 w 83"/>
              <a:gd name="T53" fmla="*/ 41 h 83"/>
              <a:gd name="T54" fmla="*/ 54 w 83"/>
              <a:gd name="T55" fmla="*/ 41 h 83"/>
              <a:gd name="T56" fmla="*/ 50 w 83"/>
              <a:gd name="T57" fmla="*/ 33 h 83"/>
              <a:gd name="T58" fmla="*/ 33 w 83"/>
              <a:gd name="T59" fmla="*/ 6 h 83"/>
              <a:gd name="T60" fmla="*/ 33 w 83"/>
              <a:gd name="T61" fmla="*/ 33 h 83"/>
              <a:gd name="T62" fmla="*/ 29 w 83"/>
              <a:gd name="T63" fmla="*/ 41 h 83"/>
              <a:gd name="T64" fmla="*/ 57 w 83"/>
              <a:gd name="T65" fmla="*/ 45 h 83"/>
              <a:gd name="T66" fmla="*/ 8 w 83"/>
              <a:gd name="T67" fmla="*/ 77 h 83"/>
              <a:gd name="T68" fmla="*/ 57 w 83"/>
              <a:gd name="T69" fmla="*/ 45 h 83"/>
              <a:gd name="T70" fmla="*/ 38 w 83"/>
              <a:gd name="T71" fmla="*/ 71 h 83"/>
              <a:gd name="T72" fmla="*/ 47 w 83"/>
              <a:gd name="T73" fmla="*/ 69 h 83"/>
              <a:gd name="T74" fmla="*/ 38 w 83"/>
              <a:gd name="T75" fmla="*/ 67 h 83"/>
              <a:gd name="T76" fmla="*/ 38 w 83"/>
              <a:gd name="T77" fmla="*/ 71 h 83"/>
              <a:gd name="T78" fmla="*/ 40 w 83"/>
              <a:gd name="T79" fmla="*/ 61 h 83"/>
              <a:gd name="T80" fmla="*/ 45 w 83"/>
              <a:gd name="T81" fmla="*/ 59 h 83"/>
              <a:gd name="T82" fmla="*/ 40 w 83"/>
              <a:gd name="T83" fmla="*/ 57 h 83"/>
              <a:gd name="T84" fmla="*/ 40 w 83"/>
              <a:gd name="T85" fmla="*/ 61 h 83"/>
              <a:gd name="T86" fmla="*/ 40 w 83"/>
              <a:gd name="T87" fmla="*/ 40 h 83"/>
              <a:gd name="T88" fmla="*/ 45 w 83"/>
              <a:gd name="T89" fmla="*/ 38 h 83"/>
              <a:gd name="T90" fmla="*/ 40 w 83"/>
              <a:gd name="T91" fmla="*/ 36 h 83"/>
              <a:gd name="T92" fmla="*/ 40 w 83"/>
              <a:gd name="T93" fmla="*/ 40 h 83"/>
              <a:gd name="T94" fmla="*/ 38 w 83"/>
              <a:gd name="T95" fmla="*/ 50 h 83"/>
              <a:gd name="T96" fmla="*/ 47 w 83"/>
              <a:gd name="T97" fmla="*/ 48 h 83"/>
              <a:gd name="T98" fmla="*/ 38 w 83"/>
              <a:gd name="T99" fmla="*/ 46 h 83"/>
              <a:gd name="T100" fmla="*/ 38 w 83"/>
              <a:gd name="T101" fmla="*/ 50 h 83"/>
              <a:gd name="T102" fmla="*/ 38 w 83"/>
              <a:gd name="T103" fmla="*/ 30 h 83"/>
              <a:gd name="T104" fmla="*/ 47 w 83"/>
              <a:gd name="T105" fmla="*/ 28 h 83"/>
              <a:gd name="T106" fmla="*/ 38 w 83"/>
              <a:gd name="T107" fmla="*/ 26 h 83"/>
              <a:gd name="T108" fmla="*/ 38 w 83"/>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83">
                <a:moveTo>
                  <a:pt x="31" y="0"/>
                </a:moveTo>
                <a:cubicBezTo>
                  <a:pt x="52" y="0"/>
                  <a:pt x="52" y="0"/>
                  <a:pt x="52" y="0"/>
                </a:cubicBezTo>
                <a:cubicBezTo>
                  <a:pt x="53" y="0"/>
                  <a:pt x="53" y="0"/>
                  <a:pt x="53" y="0"/>
                </a:cubicBezTo>
                <a:cubicBezTo>
                  <a:pt x="53" y="0"/>
                  <a:pt x="53" y="0"/>
                  <a:pt x="53" y="0"/>
                </a:cubicBezTo>
                <a:cubicBezTo>
                  <a:pt x="57" y="0"/>
                  <a:pt x="57" y="0"/>
                  <a:pt x="57" y="0"/>
                </a:cubicBezTo>
                <a:cubicBezTo>
                  <a:pt x="59" y="0"/>
                  <a:pt x="60" y="1"/>
                  <a:pt x="60" y="3"/>
                </a:cubicBezTo>
                <a:cubicBezTo>
                  <a:pt x="60" y="5"/>
                  <a:pt x="59" y="6"/>
                  <a:pt x="57" y="6"/>
                </a:cubicBezTo>
                <a:cubicBezTo>
                  <a:pt x="56" y="6"/>
                  <a:pt x="56" y="6"/>
                  <a:pt x="56" y="6"/>
                </a:cubicBezTo>
                <a:cubicBezTo>
                  <a:pt x="56" y="32"/>
                  <a:pt x="56" y="32"/>
                  <a:pt x="56" y="32"/>
                </a:cubicBezTo>
                <a:cubicBezTo>
                  <a:pt x="81" y="75"/>
                  <a:pt x="81" y="75"/>
                  <a:pt x="81" y="75"/>
                </a:cubicBezTo>
                <a:cubicBezTo>
                  <a:pt x="83" y="79"/>
                  <a:pt x="80" y="83"/>
                  <a:pt x="76" y="83"/>
                </a:cubicBezTo>
                <a:cubicBezTo>
                  <a:pt x="7" y="83"/>
                  <a:pt x="7" y="83"/>
                  <a:pt x="7" y="83"/>
                </a:cubicBezTo>
                <a:cubicBezTo>
                  <a:pt x="3" y="83"/>
                  <a:pt x="0" y="79"/>
                  <a:pt x="2" y="75"/>
                </a:cubicBezTo>
                <a:cubicBezTo>
                  <a:pt x="2" y="75"/>
                  <a:pt x="2" y="75"/>
                  <a:pt x="2" y="75"/>
                </a:cubicBezTo>
                <a:cubicBezTo>
                  <a:pt x="27" y="32"/>
                  <a:pt x="27" y="32"/>
                  <a:pt x="27" y="32"/>
                </a:cubicBezTo>
                <a:cubicBezTo>
                  <a:pt x="27" y="6"/>
                  <a:pt x="27" y="6"/>
                  <a:pt x="27" y="6"/>
                </a:cubicBezTo>
                <a:cubicBezTo>
                  <a:pt x="26" y="6"/>
                  <a:pt x="26" y="6"/>
                  <a:pt x="26" y="6"/>
                </a:cubicBezTo>
                <a:cubicBezTo>
                  <a:pt x="24" y="6"/>
                  <a:pt x="23" y="5"/>
                  <a:pt x="23" y="3"/>
                </a:cubicBezTo>
                <a:cubicBezTo>
                  <a:pt x="23" y="1"/>
                  <a:pt x="24" y="0"/>
                  <a:pt x="26" y="0"/>
                </a:cubicBezTo>
                <a:cubicBezTo>
                  <a:pt x="30" y="0"/>
                  <a:pt x="30" y="0"/>
                  <a:pt x="30" y="0"/>
                </a:cubicBezTo>
                <a:cubicBezTo>
                  <a:pt x="30" y="0"/>
                  <a:pt x="30" y="0"/>
                  <a:pt x="30" y="0"/>
                </a:cubicBezTo>
                <a:cubicBezTo>
                  <a:pt x="30" y="0"/>
                  <a:pt x="30" y="0"/>
                  <a:pt x="30" y="0"/>
                </a:cubicBezTo>
                <a:cubicBezTo>
                  <a:pt x="31" y="0"/>
                  <a:pt x="31" y="0"/>
                  <a:pt x="31" y="0"/>
                </a:cubicBezTo>
                <a:close/>
                <a:moveTo>
                  <a:pt x="21" y="67"/>
                </a:moveTo>
                <a:cubicBezTo>
                  <a:pt x="21" y="67"/>
                  <a:pt x="21" y="67"/>
                  <a:pt x="21" y="67"/>
                </a:cubicBezTo>
                <a:cubicBezTo>
                  <a:pt x="20" y="67"/>
                  <a:pt x="19" y="68"/>
                  <a:pt x="19" y="69"/>
                </a:cubicBezTo>
                <a:cubicBezTo>
                  <a:pt x="19" y="70"/>
                  <a:pt x="20" y="71"/>
                  <a:pt x="21" y="71"/>
                </a:cubicBezTo>
                <a:cubicBezTo>
                  <a:pt x="22" y="71"/>
                  <a:pt x="23" y="70"/>
                  <a:pt x="23" y="69"/>
                </a:cubicBezTo>
                <a:cubicBezTo>
                  <a:pt x="23" y="68"/>
                  <a:pt x="22" y="67"/>
                  <a:pt x="21" y="67"/>
                </a:cubicBezTo>
                <a:close/>
                <a:moveTo>
                  <a:pt x="31" y="62"/>
                </a:moveTo>
                <a:cubicBezTo>
                  <a:pt x="31" y="62"/>
                  <a:pt x="31" y="62"/>
                  <a:pt x="31" y="62"/>
                </a:cubicBezTo>
                <a:cubicBezTo>
                  <a:pt x="30" y="62"/>
                  <a:pt x="29" y="63"/>
                  <a:pt x="29" y="64"/>
                </a:cubicBezTo>
                <a:cubicBezTo>
                  <a:pt x="29" y="65"/>
                  <a:pt x="30" y="66"/>
                  <a:pt x="31" y="66"/>
                </a:cubicBezTo>
                <a:cubicBezTo>
                  <a:pt x="33" y="66"/>
                  <a:pt x="33" y="65"/>
                  <a:pt x="33" y="64"/>
                </a:cubicBezTo>
                <a:cubicBezTo>
                  <a:pt x="33" y="63"/>
                  <a:pt x="33" y="62"/>
                  <a:pt x="31" y="62"/>
                </a:cubicBezTo>
                <a:close/>
                <a:moveTo>
                  <a:pt x="29" y="49"/>
                </a:moveTo>
                <a:cubicBezTo>
                  <a:pt x="29" y="49"/>
                  <a:pt x="29" y="49"/>
                  <a:pt x="29" y="49"/>
                </a:cubicBezTo>
                <a:cubicBezTo>
                  <a:pt x="27" y="49"/>
                  <a:pt x="27" y="50"/>
                  <a:pt x="27" y="51"/>
                </a:cubicBezTo>
                <a:cubicBezTo>
                  <a:pt x="27" y="52"/>
                  <a:pt x="27" y="53"/>
                  <a:pt x="29" y="53"/>
                </a:cubicBezTo>
                <a:cubicBezTo>
                  <a:pt x="30" y="53"/>
                  <a:pt x="30" y="52"/>
                  <a:pt x="30" y="51"/>
                </a:cubicBezTo>
                <a:cubicBezTo>
                  <a:pt x="30" y="50"/>
                  <a:pt x="30" y="49"/>
                  <a:pt x="29" y="49"/>
                </a:cubicBezTo>
                <a:close/>
                <a:moveTo>
                  <a:pt x="29" y="68"/>
                </a:moveTo>
                <a:cubicBezTo>
                  <a:pt x="29" y="68"/>
                  <a:pt x="29" y="68"/>
                  <a:pt x="29" y="68"/>
                </a:cubicBezTo>
                <a:cubicBezTo>
                  <a:pt x="27" y="68"/>
                  <a:pt x="26" y="70"/>
                  <a:pt x="26" y="72"/>
                </a:cubicBezTo>
                <a:cubicBezTo>
                  <a:pt x="26" y="73"/>
                  <a:pt x="27" y="75"/>
                  <a:pt x="29" y="75"/>
                </a:cubicBezTo>
                <a:cubicBezTo>
                  <a:pt x="31" y="75"/>
                  <a:pt x="32" y="73"/>
                  <a:pt x="32" y="72"/>
                </a:cubicBezTo>
                <a:cubicBezTo>
                  <a:pt x="32" y="70"/>
                  <a:pt x="31" y="68"/>
                  <a:pt x="29" y="68"/>
                </a:cubicBezTo>
                <a:close/>
                <a:moveTo>
                  <a:pt x="25" y="56"/>
                </a:moveTo>
                <a:cubicBezTo>
                  <a:pt x="25" y="56"/>
                  <a:pt x="25" y="56"/>
                  <a:pt x="25" y="56"/>
                </a:cubicBezTo>
                <a:cubicBezTo>
                  <a:pt x="23" y="56"/>
                  <a:pt x="22" y="57"/>
                  <a:pt x="22" y="59"/>
                </a:cubicBezTo>
                <a:cubicBezTo>
                  <a:pt x="22" y="61"/>
                  <a:pt x="23" y="62"/>
                  <a:pt x="25" y="62"/>
                </a:cubicBezTo>
                <a:cubicBezTo>
                  <a:pt x="27" y="62"/>
                  <a:pt x="28" y="61"/>
                  <a:pt x="28" y="59"/>
                </a:cubicBezTo>
                <a:cubicBezTo>
                  <a:pt x="28" y="57"/>
                  <a:pt x="27" y="56"/>
                  <a:pt x="25" y="56"/>
                </a:cubicBezTo>
                <a:close/>
                <a:moveTo>
                  <a:pt x="29" y="41"/>
                </a:moveTo>
                <a:cubicBezTo>
                  <a:pt x="29" y="41"/>
                  <a:pt x="29" y="41"/>
                  <a:pt x="29" y="41"/>
                </a:cubicBezTo>
                <a:cubicBezTo>
                  <a:pt x="54" y="41"/>
                  <a:pt x="54" y="41"/>
                  <a:pt x="54" y="41"/>
                </a:cubicBezTo>
                <a:cubicBezTo>
                  <a:pt x="51" y="34"/>
                  <a:pt x="51" y="34"/>
                  <a:pt x="51" y="34"/>
                </a:cubicBezTo>
                <a:cubicBezTo>
                  <a:pt x="50" y="34"/>
                  <a:pt x="50" y="33"/>
                  <a:pt x="50" y="33"/>
                </a:cubicBezTo>
                <a:cubicBezTo>
                  <a:pt x="50" y="6"/>
                  <a:pt x="50" y="6"/>
                  <a:pt x="50" y="6"/>
                </a:cubicBezTo>
                <a:cubicBezTo>
                  <a:pt x="33" y="6"/>
                  <a:pt x="33" y="6"/>
                  <a:pt x="33" y="6"/>
                </a:cubicBezTo>
                <a:cubicBezTo>
                  <a:pt x="33" y="33"/>
                  <a:pt x="33" y="33"/>
                  <a:pt x="33" y="33"/>
                </a:cubicBezTo>
                <a:cubicBezTo>
                  <a:pt x="33" y="33"/>
                  <a:pt x="33" y="33"/>
                  <a:pt x="33" y="33"/>
                </a:cubicBezTo>
                <a:cubicBezTo>
                  <a:pt x="33" y="33"/>
                  <a:pt x="33" y="34"/>
                  <a:pt x="33" y="34"/>
                </a:cubicBezTo>
                <a:cubicBezTo>
                  <a:pt x="29" y="41"/>
                  <a:pt x="29" y="41"/>
                  <a:pt x="29" y="41"/>
                </a:cubicBezTo>
                <a:close/>
                <a:moveTo>
                  <a:pt x="57" y="45"/>
                </a:moveTo>
                <a:cubicBezTo>
                  <a:pt x="57" y="45"/>
                  <a:pt x="57" y="45"/>
                  <a:pt x="57" y="45"/>
                </a:cubicBezTo>
                <a:cubicBezTo>
                  <a:pt x="27" y="45"/>
                  <a:pt x="27" y="45"/>
                  <a:pt x="27" y="45"/>
                </a:cubicBezTo>
                <a:cubicBezTo>
                  <a:pt x="8" y="77"/>
                  <a:pt x="8" y="77"/>
                  <a:pt x="8" y="77"/>
                </a:cubicBezTo>
                <a:cubicBezTo>
                  <a:pt x="75" y="77"/>
                  <a:pt x="75" y="77"/>
                  <a:pt x="75" y="77"/>
                </a:cubicBezTo>
                <a:cubicBezTo>
                  <a:pt x="57" y="45"/>
                  <a:pt x="57" y="45"/>
                  <a:pt x="57" y="45"/>
                </a:cubicBezTo>
                <a:close/>
                <a:moveTo>
                  <a:pt x="38" y="71"/>
                </a:moveTo>
                <a:cubicBezTo>
                  <a:pt x="38" y="71"/>
                  <a:pt x="38" y="71"/>
                  <a:pt x="38" y="71"/>
                </a:cubicBezTo>
                <a:cubicBezTo>
                  <a:pt x="45" y="71"/>
                  <a:pt x="45" y="71"/>
                  <a:pt x="45" y="71"/>
                </a:cubicBezTo>
                <a:cubicBezTo>
                  <a:pt x="46" y="71"/>
                  <a:pt x="47" y="70"/>
                  <a:pt x="47" y="69"/>
                </a:cubicBezTo>
                <a:cubicBezTo>
                  <a:pt x="47" y="68"/>
                  <a:pt x="46" y="67"/>
                  <a:pt x="45" y="67"/>
                </a:cubicBezTo>
                <a:cubicBezTo>
                  <a:pt x="38" y="67"/>
                  <a:pt x="38" y="67"/>
                  <a:pt x="38" y="67"/>
                </a:cubicBezTo>
                <a:cubicBezTo>
                  <a:pt x="37" y="67"/>
                  <a:pt x="36" y="68"/>
                  <a:pt x="36" y="69"/>
                </a:cubicBezTo>
                <a:cubicBezTo>
                  <a:pt x="36" y="70"/>
                  <a:pt x="37" y="71"/>
                  <a:pt x="38" y="71"/>
                </a:cubicBezTo>
                <a:close/>
                <a:moveTo>
                  <a:pt x="40" y="61"/>
                </a:moveTo>
                <a:cubicBezTo>
                  <a:pt x="40" y="61"/>
                  <a:pt x="40" y="61"/>
                  <a:pt x="40" y="61"/>
                </a:cubicBezTo>
                <a:cubicBezTo>
                  <a:pt x="43" y="61"/>
                  <a:pt x="43" y="61"/>
                  <a:pt x="43" y="61"/>
                </a:cubicBezTo>
                <a:cubicBezTo>
                  <a:pt x="44" y="61"/>
                  <a:pt x="45" y="60"/>
                  <a:pt x="45" y="59"/>
                </a:cubicBezTo>
                <a:cubicBezTo>
                  <a:pt x="45" y="57"/>
                  <a:pt x="44" y="57"/>
                  <a:pt x="43" y="57"/>
                </a:cubicBezTo>
                <a:cubicBezTo>
                  <a:pt x="40" y="57"/>
                  <a:pt x="40" y="57"/>
                  <a:pt x="40" y="57"/>
                </a:cubicBezTo>
                <a:cubicBezTo>
                  <a:pt x="39" y="57"/>
                  <a:pt x="38" y="57"/>
                  <a:pt x="38" y="59"/>
                </a:cubicBezTo>
                <a:cubicBezTo>
                  <a:pt x="38" y="60"/>
                  <a:pt x="39" y="61"/>
                  <a:pt x="40" y="61"/>
                </a:cubicBezTo>
                <a:close/>
                <a:moveTo>
                  <a:pt x="40" y="40"/>
                </a:moveTo>
                <a:cubicBezTo>
                  <a:pt x="40" y="40"/>
                  <a:pt x="40" y="40"/>
                  <a:pt x="40" y="40"/>
                </a:cubicBezTo>
                <a:cubicBezTo>
                  <a:pt x="43" y="40"/>
                  <a:pt x="43" y="40"/>
                  <a:pt x="43" y="40"/>
                </a:cubicBezTo>
                <a:cubicBezTo>
                  <a:pt x="44" y="40"/>
                  <a:pt x="45" y="39"/>
                  <a:pt x="45" y="38"/>
                </a:cubicBezTo>
                <a:cubicBezTo>
                  <a:pt x="45" y="37"/>
                  <a:pt x="44" y="36"/>
                  <a:pt x="43" y="36"/>
                </a:cubicBezTo>
                <a:cubicBezTo>
                  <a:pt x="40" y="36"/>
                  <a:pt x="40" y="36"/>
                  <a:pt x="40" y="36"/>
                </a:cubicBezTo>
                <a:cubicBezTo>
                  <a:pt x="39" y="36"/>
                  <a:pt x="38" y="37"/>
                  <a:pt x="38" y="38"/>
                </a:cubicBezTo>
                <a:cubicBezTo>
                  <a:pt x="38" y="39"/>
                  <a:pt x="39" y="40"/>
                  <a:pt x="40" y="40"/>
                </a:cubicBezTo>
                <a:close/>
                <a:moveTo>
                  <a:pt x="38" y="50"/>
                </a:moveTo>
                <a:cubicBezTo>
                  <a:pt x="38" y="50"/>
                  <a:pt x="38" y="50"/>
                  <a:pt x="38" y="50"/>
                </a:cubicBezTo>
                <a:cubicBezTo>
                  <a:pt x="45" y="50"/>
                  <a:pt x="45" y="50"/>
                  <a:pt x="45" y="50"/>
                </a:cubicBezTo>
                <a:cubicBezTo>
                  <a:pt x="46" y="50"/>
                  <a:pt x="47" y="49"/>
                  <a:pt x="47" y="48"/>
                </a:cubicBezTo>
                <a:cubicBezTo>
                  <a:pt x="47" y="47"/>
                  <a:pt x="46" y="46"/>
                  <a:pt x="45" y="46"/>
                </a:cubicBezTo>
                <a:cubicBezTo>
                  <a:pt x="38" y="46"/>
                  <a:pt x="38" y="46"/>
                  <a:pt x="38" y="46"/>
                </a:cubicBezTo>
                <a:cubicBezTo>
                  <a:pt x="37" y="46"/>
                  <a:pt x="36" y="47"/>
                  <a:pt x="36" y="48"/>
                </a:cubicBezTo>
                <a:cubicBezTo>
                  <a:pt x="36" y="49"/>
                  <a:pt x="37" y="50"/>
                  <a:pt x="38" y="50"/>
                </a:cubicBezTo>
                <a:close/>
                <a:moveTo>
                  <a:pt x="38" y="30"/>
                </a:moveTo>
                <a:cubicBezTo>
                  <a:pt x="38" y="30"/>
                  <a:pt x="38" y="30"/>
                  <a:pt x="38" y="30"/>
                </a:cubicBezTo>
                <a:cubicBezTo>
                  <a:pt x="45" y="30"/>
                  <a:pt x="45" y="30"/>
                  <a:pt x="45" y="30"/>
                </a:cubicBezTo>
                <a:cubicBezTo>
                  <a:pt x="46" y="30"/>
                  <a:pt x="47" y="29"/>
                  <a:pt x="47" y="28"/>
                </a:cubicBezTo>
                <a:cubicBezTo>
                  <a:pt x="47" y="27"/>
                  <a:pt x="46" y="26"/>
                  <a:pt x="45" y="26"/>
                </a:cubicBezTo>
                <a:cubicBezTo>
                  <a:pt x="38" y="26"/>
                  <a:pt x="38" y="26"/>
                  <a:pt x="38" y="26"/>
                </a:cubicBezTo>
                <a:cubicBezTo>
                  <a:pt x="37" y="26"/>
                  <a:pt x="36" y="27"/>
                  <a:pt x="36" y="28"/>
                </a:cubicBezTo>
                <a:cubicBezTo>
                  <a:pt x="36" y="29"/>
                  <a:pt x="37" y="30"/>
                  <a:pt x="38" y="30"/>
                </a:cubicBez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27"/>
          <p:cNvSpPr>
            <a:spLocks noEditPoints="1"/>
          </p:cNvSpPr>
          <p:nvPr/>
        </p:nvSpPr>
        <p:spPr bwMode="auto">
          <a:xfrm>
            <a:off x="5184140" y="2613025"/>
            <a:ext cx="238760" cy="201295"/>
          </a:xfrm>
          <a:custGeom>
            <a:avLst/>
            <a:gdLst>
              <a:gd name="T0" fmla="*/ 79 w 84"/>
              <a:gd name="T1" fmla="*/ 7 h 71"/>
              <a:gd name="T2" fmla="*/ 79 w 84"/>
              <a:gd name="T3" fmla="*/ 22 h 71"/>
              <a:gd name="T4" fmla="*/ 81 w 84"/>
              <a:gd name="T5" fmla="*/ 22 h 71"/>
              <a:gd name="T6" fmla="*/ 84 w 84"/>
              <a:gd name="T7" fmla="*/ 25 h 71"/>
              <a:gd name="T8" fmla="*/ 81 w 84"/>
              <a:gd name="T9" fmla="*/ 28 h 71"/>
              <a:gd name="T10" fmla="*/ 73 w 84"/>
              <a:gd name="T11" fmla="*/ 28 h 71"/>
              <a:gd name="T12" fmla="*/ 73 w 84"/>
              <a:gd name="T13" fmla="*/ 43 h 71"/>
              <a:gd name="T14" fmla="*/ 81 w 84"/>
              <a:gd name="T15" fmla="*/ 43 h 71"/>
              <a:gd name="T16" fmla="*/ 84 w 84"/>
              <a:gd name="T17" fmla="*/ 47 h 71"/>
              <a:gd name="T18" fmla="*/ 81 w 84"/>
              <a:gd name="T19" fmla="*/ 50 h 71"/>
              <a:gd name="T20" fmla="*/ 79 w 84"/>
              <a:gd name="T21" fmla="*/ 50 h 71"/>
              <a:gd name="T22" fmla="*/ 79 w 84"/>
              <a:gd name="T23" fmla="*/ 65 h 71"/>
              <a:gd name="T24" fmla="*/ 81 w 84"/>
              <a:gd name="T25" fmla="*/ 65 h 71"/>
              <a:gd name="T26" fmla="*/ 84 w 84"/>
              <a:gd name="T27" fmla="*/ 68 h 71"/>
              <a:gd name="T28" fmla="*/ 81 w 84"/>
              <a:gd name="T29" fmla="*/ 71 h 71"/>
              <a:gd name="T30" fmla="*/ 23 w 84"/>
              <a:gd name="T31" fmla="*/ 71 h 71"/>
              <a:gd name="T32" fmla="*/ 12 w 84"/>
              <a:gd name="T33" fmla="*/ 50 h 71"/>
              <a:gd name="T34" fmla="*/ 4 w 84"/>
              <a:gd name="T35" fmla="*/ 50 h 71"/>
              <a:gd name="T36" fmla="*/ 0 w 84"/>
              <a:gd name="T37" fmla="*/ 47 h 71"/>
              <a:gd name="T38" fmla="*/ 4 w 84"/>
              <a:gd name="T39" fmla="*/ 43 h 71"/>
              <a:gd name="T40" fmla="*/ 6 w 84"/>
              <a:gd name="T41" fmla="*/ 43 h 71"/>
              <a:gd name="T42" fmla="*/ 6 w 84"/>
              <a:gd name="T43" fmla="*/ 28 h 71"/>
              <a:gd name="T44" fmla="*/ 4 w 84"/>
              <a:gd name="T45" fmla="*/ 28 h 71"/>
              <a:gd name="T46" fmla="*/ 0 w 84"/>
              <a:gd name="T47" fmla="*/ 25 h 71"/>
              <a:gd name="T48" fmla="*/ 4 w 84"/>
              <a:gd name="T49" fmla="*/ 22 h 71"/>
              <a:gd name="T50" fmla="*/ 12 w 84"/>
              <a:gd name="T51" fmla="*/ 22 h 71"/>
              <a:gd name="T52" fmla="*/ 23 w 84"/>
              <a:gd name="T53" fmla="*/ 0 h 71"/>
              <a:gd name="T54" fmla="*/ 81 w 84"/>
              <a:gd name="T55" fmla="*/ 0 h 71"/>
              <a:gd name="T56" fmla="*/ 84 w 84"/>
              <a:gd name="T57" fmla="*/ 4 h 71"/>
              <a:gd name="T58" fmla="*/ 81 w 84"/>
              <a:gd name="T59" fmla="*/ 7 h 71"/>
              <a:gd name="T60" fmla="*/ 79 w 84"/>
              <a:gd name="T61" fmla="*/ 7 h 71"/>
              <a:gd name="T62" fmla="*/ 62 w 84"/>
              <a:gd name="T63" fmla="*/ 28 h 71"/>
              <a:gd name="T64" fmla="*/ 62 w 84"/>
              <a:gd name="T65" fmla="*/ 28 h 71"/>
              <a:gd name="T66" fmla="*/ 62 w 84"/>
              <a:gd name="T67" fmla="*/ 28 h 71"/>
              <a:gd name="T68" fmla="*/ 10 w 84"/>
              <a:gd name="T69" fmla="*/ 28 h 71"/>
              <a:gd name="T70" fmla="*/ 10 w 84"/>
              <a:gd name="T71" fmla="*/ 43 h 71"/>
              <a:gd name="T72" fmla="*/ 62 w 84"/>
              <a:gd name="T73" fmla="*/ 43 h 71"/>
              <a:gd name="T74" fmla="*/ 62 w 84"/>
              <a:gd name="T75" fmla="*/ 43 h 71"/>
              <a:gd name="T76" fmla="*/ 66 w 84"/>
              <a:gd name="T77" fmla="*/ 41 h 71"/>
              <a:gd name="T78" fmla="*/ 66 w 84"/>
              <a:gd name="T79" fmla="*/ 31 h 71"/>
              <a:gd name="T80" fmla="*/ 62 w 84"/>
              <a:gd name="T81" fmla="*/ 28 h 71"/>
              <a:gd name="T82" fmla="*/ 75 w 84"/>
              <a:gd name="T83" fmla="*/ 50 h 71"/>
              <a:gd name="T84" fmla="*/ 75 w 84"/>
              <a:gd name="T85" fmla="*/ 50 h 71"/>
              <a:gd name="T86" fmla="*/ 23 w 84"/>
              <a:gd name="T87" fmla="*/ 50 h 71"/>
              <a:gd name="T88" fmla="*/ 18 w 84"/>
              <a:gd name="T89" fmla="*/ 52 h 71"/>
              <a:gd name="T90" fmla="*/ 23 w 84"/>
              <a:gd name="T91" fmla="*/ 65 h 71"/>
              <a:gd name="T92" fmla="*/ 75 w 84"/>
              <a:gd name="T93" fmla="*/ 65 h 71"/>
              <a:gd name="T94" fmla="*/ 75 w 84"/>
              <a:gd name="T95" fmla="*/ 50 h 71"/>
              <a:gd name="T96" fmla="*/ 75 w 84"/>
              <a:gd name="T97" fmla="*/ 22 h 71"/>
              <a:gd name="T98" fmla="*/ 75 w 84"/>
              <a:gd name="T99" fmla="*/ 22 h 71"/>
              <a:gd name="T100" fmla="*/ 75 w 84"/>
              <a:gd name="T101" fmla="*/ 7 h 71"/>
              <a:gd name="T102" fmla="*/ 23 w 84"/>
              <a:gd name="T103" fmla="*/ 7 h 71"/>
              <a:gd name="T104" fmla="*/ 18 w 84"/>
              <a:gd name="T105" fmla="*/ 20 h 71"/>
              <a:gd name="T106" fmla="*/ 23 w 84"/>
              <a:gd name="T107" fmla="*/ 22 h 71"/>
              <a:gd name="T108" fmla="*/ 23 w 84"/>
              <a:gd name="T109" fmla="*/ 22 h 71"/>
              <a:gd name="T110" fmla="*/ 75 w 84"/>
              <a:gd name="T11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1">
                <a:moveTo>
                  <a:pt x="79" y="7"/>
                </a:moveTo>
                <a:cubicBezTo>
                  <a:pt x="79" y="22"/>
                  <a:pt x="79" y="22"/>
                  <a:pt x="79" y="22"/>
                </a:cubicBezTo>
                <a:cubicBezTo>
                  <a:pt x="81" y="22"/>
                  <a:pt x="81" y="22"/>
                  <a:pt x="81" y="22"/>
                </a:cubicBezTo>
                <a:cubicBezTo>
                  <a:pt x="83" y="22"/>
                  <a:pt x="84" y="23"/>
                  <a:pt x="84" y="25"/>
                </a:cubicBezTo>
                <a:cubicBezTo>
                  <a:pt x="84" y="27"/>
                  <a:pt x="83" y="28"/>
                  <a:pt x="81" y="28"/>
                </a:cubicBezTo>
                <a:cubicBezTo>
                  <a:pt x="73" y="28"/>
                  <a:pt x="73" y="28"/>
                  <a:pt x="73" y="28"/>
                </a:cubicBezTo>
                <a:cubicBezTo>
                  <a:pt x="76" y="33"/>
                  <a:pt x="76" y="39"/>
                  <a:pt x="73" y="43"/>
                </a:cubicBezTo>
                <a:cubicBezTo>
                  <a:pt x="81" y="43"/>
                  <a:pt x="81" y="43"/>
                  <a:pt x="81" y="43"/>
                </a:cubicBezTo>
                <a:cubicBezTo>
                  <a:pt x="83" y="43"/>
                  <a:pt x="84" y="45"/>
                  <a:pt x="84" y="47"/>
                </a:cubicBezTo>
                <a:cubicBezTo>
                  <a:pt x="84" y="48"/>
                  <a:pt x="83" y="50"/>
                  <a:pt x="81" y="50"/>
                </a:cubicBezTo>
                <a:cubicBezTo>
                  <a:pt x="79" y="50"/>
                  <a:pt x="79" y="50"/>
                  <a:pt x="79" y="50"/>
                </a:cubicBezTo>
                <a:cubicBezTo>
                  <a:pt x="79" y="65"/>
                  <a:pt x="79" y="65"/>
                  <a:pt x="79" y="65"/>
                </a:cubicBezTo>
                <a:cubicBezTo>
                  <a:pt x="81" y="65"/>
                  <a:pt x="81" y="65"/>
                  <a:pt x="81" y="65"/>
                </a:cubicBezTo>
                <a:cubicBezTo>
                  <a:pt x="83" y="65"/>
                  <a:pt x="84" y="66"/>
                  <a:pt x="84" y="68"/>
                </a:cubicBezTo>
                <a:cubicBezTo>
                  <a:pt x="84" y="70"/>
                  <a:pt x="83" y="71"/>
                  <a:pt x="81" y="71"/>
                </a:cubicBezTo>
                <a:cubicBezTo>
                  <a:pt x="23" y="71"/>
                  <a:pt x="23" y="71"/>
                  <a:pt x="23" y="71"/>
                </a:cubicBezTo>
                <a:cubicBezTo>
                  <a:pt x="12" y="71"/>
                  <a:pt x="6" y="59"/>
                  <a:pt x="12" y="50"/>
                </a:cubicBezTo>
                <a:cubicBezTo>
                  <a:pt x="4" y="50"/>
                  <a:pt x="4" y="50"/>
                  <a:pt x="4" y="50"/>
                </a:cubicBezTo>
                <a:cubicBezTo>
                  <a:pt x="2" y="50"/>
                  <a:pt x="0" y="48"/>
                  <a:pt x="0" y="47"/>
                </a:cubicBezTo>
                <a:cubicBezTo>
                  <a:pt x="0" y="45"/>
                  <a:pt x="2" y="43"/>
                  <a:pt x="4" y="43"/>
                </a:cubicBezTo>
                <a:cubicBezTo>
                  <a:pt x="6" y="43"/>
                  <a:pt x="6" y="43"/>
                  <a:pt x="6" y="43"/>
                </a:cubicBezTo>
                <a:cubicBezTo>
                  <a:pt x="6" y="28"/>
                  <a:pt x="6" y="28"/>
                  <a:pt x="6" y="28"/>
                </a:cubicBezTo>
                <a:cubicBezTo>
                  <a:pt x="4" y="28"/>
                  <a:pt x="4" y="28"/>
                  <a:pt x="4" y="28"/>
                </a:cubicBezTo>
                <a:cubicBezTo>
                  <a:pt x="2" y="28"/>
                  <a:pt x="0" y="27"/>
                  <a:pt x="0" y="25"/>
                </a:cubicBezTo>
                <a:cubicBezTo>
                  <a:pt x="0" y="23"/>
                  <a:pt x="2" y="22"/>
                  <a:pt x="4" y="22"/>
                </a:cubicBezTo>
                <a:cubicBezTo>
                  <a:pt x="12" y="22"/>
                  <a:pt x="12" y="22"/>
                  <a:pt x="12" y="22"/>
                </a:cubicBezTo>
                <a:cubicBezTo>
                  <a:pt x="6" y="13"/>
                  <a:pt x="12" y="0"/>
                  <a:pt x="23" y="0"/>
                </a:cubicBezTo>
                <a:cubicBezTo>
                  <a:pt x="81" y="0"/>
                  <a:pt x="81" y="0"/>
                  <a:pt x="81" y="0"/>
                </a:cubicBezTo>
                <a:cubicBezTo>
                  <a:pt x="83" y="0"/>
                  <a:pt x="84" y="2"/>
                  <a:pt x="84" y="4"/>
                </a:cubicBezTo>
                <a:cubicBezTo>
                  <a:pt x="84" y="5"/>
                  <a:pt x="83" y="7"/>
                  <a:pt x="81" y="7"/>
                </a:cubicBezTo>
                <a:cubicBezTo>
                  <a:pt x="79" y="7"/>
                  <a:pt x="79" y="7"/>
                  <a:pt x="79" y="7"/>
                </a:cubicBezTo>
                <a:close/>
                <a:moveTo>
                  <a:pt x="62" y="28"/>
                </a:moveTo>
                <a:cubicBezTo>
                  <a:pt x="62" y="28"/>
                  <a:pt x="62" y="28"/>
                  <a:pt x="62" y="28"/>
                </a:cubicBezTo>
                <a:cubicBezTo>
                  <a:pt x="62" y="28"/>
                  <a:pt x="62" y="28"/>
                  <a:pt x="62" y="28"/>
                </a:cubicBezTo>
                <a:cubicBezTo>
                  <a:pt x="44" y="28"/>
                  <a:pt x="27" y="28"/>
                  <a:pt x="10" y="28"/>
                </a:cubicBezTo>
                <a:cubicBezTo>
                  <a:pt x="10" y="43"/>
                  <a:pt x="10" y="43"/>
                  <a:pt x="10" y="43"/>
                </a:cubicBezTo>
                <a:cubicBezTo>
                  <a:pt x="27" y="43"/>
                  <a:pt x="44" y="43"/>
                  <a:pt x="62" y="43"/>
                </a:cubicBezTo>
                <a:cubicBezTo>
                  <a:pt x="62" y="43"/>
                  <a:pt x="62" y="43"/>
                  <a:pt x="62" y="43"/>
                </a:cubicBezTo>
                <a:cubicBezTo>
                  <a:pt x="63" y="43"/>
                  <a:pt x="65" y="43"/>
                  <a:pt x="66" y="41"/>
                </a:cubicBezTo>
                <a:cubicBezTo>
                  <a:pt x="69" y="38"/>
                  <a:pt x="69" y="33"/>
                  <a:pt x="66" y="31"/>
                </a:cubicBezTo>
                <a:cubicBezTo>
                  <a:pt x="65" y="29"/>
                  <a:pt x="63" y="28"/>
                  <a:pt x="62" y="28"/>
                </a:cubicBezTo>
                <a:close/>
                <a:moveTo>
                  <a:pt x="75" y="50"/>
                </a:moveTo>
                <a:cubicBezTo>
                  <a:pt x="75" y="50"/>
                  <a:pt x="75" y="50"/>
                  <a:pt x="75" y="50"/>
                </a:cubicBezTo>
                <a:cubicBezTo>
                  <a:pt x="58" y="50"/>
                  <a:pt x="40" y="50"/>
                  <a:pt x="23" y="50"/>
                </a:cubicBezTo>
                <a:cubicBezTo>
                  <a:pt x="21" y="50"/>
                  <a:pt x="20" y="51"/>
                  <a:pt x="18" y="52"/>
                </a:cubicBezTo>
                <a:cubicBezTo>
                  <a:pt x="14" y="56"/>
                  <a:pt x="17" y="65"/>
                  <a:pt x="23" y="65"/>
                </a:cubicBezTo>
                <a:cubicBezTo>
                  <a:pt x="75" y="65"/>
                  <a:pt x="75" y="65"/>
                  <a:pt x="75" y="65"/>
                </a:cubicBezTo>
                <a:cubicBezTo>
                  <a:pt x="75" y="50"/>
                  <a:pt x="75" y="50"/>
                  <a:pt x="75" y="50"/>
                </a:cubicBezTo>
                <a:close/>
                <a:moveTo>
                  <a:pt x="75" y="22"/>
                </a:moveTo>
                <a:cubicBezTo>
                  <a:pt x="75" y="22"/>
                  <a:pt x="75" y="22"/>
                  <a:pt x="75" y="22"/>
                </a:cubicBezTo>
                <a:cubicBezTo>
                  <a:pt x="75" y="7"/>
                  <a:pt x="75" y="7"/>
                  <a:pt x="75" y="7"/>
                </a:cubicBezTo>
                <a:cubicBezTo>
                  <a:pt x="23" y="7"/>
                  <a:pt x="23" y="7"/>
                  <a:pt x="23" y="7"/>
                </a:cubicBezTo>
                <a:cubicBezTo>
                  <a:pt x="17" y="7"/>
                  <a:pt x="14" y="15"/>
                  <a:pt x="18" y="20"/>
                </a:cubicBezTo>
                <a:cubicBezTo>
                  <a:pt x="20" y="21"/>
                  <a:pt x="21" y="22"/>
                  <a:pt x="23" y="22"/>
                </a:cubicBezTo>
                <a:cubicBezTo>
                  <a:pt x="23" y="22"/>
                  <a:pt x="23" y="22"/>
                  <a:pt x="23" y="22"/>
                </a:cubicBezTo>
                <a:cubicBezTo>
                  <a:pt x="40" y="22"/>
                  <a:pt x="58" y="22"/>
                  <a:pt x="75" y="22"/>
                </a:cubicBez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28"/>
          <p:cNvSpPr>
            <a:spLocks noEditPoints="1"/>
          </p:cNvSpPr>
          <p:nvPr/>
        </p:nvSpPr>
        <p:spPr bwMode="auto">
          <a:xfrm>
            <a:off x="5248275" y="4224655"/>
            <a:ext cx="218440" cy="218440"/>
          </a:xfrm>
          <a:custGeom>
            <a:avLst/>
            <a:gdLst>
              <a:gd name="T0" fmla="*/ 74 w 77"/>
              <a:gd name="T1" fmla="*/ 17 h 77"/>
              <a:gd name="T2" fmla="*/ 52 w 77"/>
              <a:gd name="T3" fmla="*/ 0 h 77"/>
              <a:gd name="T4" fmla="*/ 1 w 77"/>
              <a:gd name="T5" fmla="*/ 46 h 77"/>
              <a:gd name="T6" fmla="*/ 0 w 77"/>
              <a:gd name="T7" fmla="*/ 46 h 77"/>
              <a:gd name="T8" fmla="*/ 0 w 77"/>
              <a:gd name="T9" fmla="*/ 46 h 77"/>
              <a:gd name="T10" fmla="*/ 0 w 77"/>
              <a:gd name="T11" fmla="*/ 46 h 77"/>
              <a:gd name="T12" fmla="*/ 0 w 77"/>
              <a:gd name="T13" fmla="*/ 46 h 77"/>
              <a:gd name="T14" fmla="*/ 0 w 77"/>
              <a:gd name="T15" fmla="*/ 46 h 77"/>
              <a:gd name="T16" fmla="*/ 0 w 77"/>
              <a:gd name="T17" fmla="*/ 46 h 77"/>
              <a:gd name="T18" fmla="*/ 0 w 77"/>
              <a:gd name="T19" fmla="*/ 46 h 77"/>
              <a:gd name="T20" fmla="*/ 0 w 77"/>
              <a:gd name="T21" fmla="*/ 46 h 77"/>
              <a:gd name="T22" fmla="*/ 0 w 77"/>
              <a:gd name="T23" fmla="*/ 47 h 77"/>
              <a:gd name="T24" fmla="*/ 0 w 77"/>
              <a:gd name="T25" fmla="*/ 47 h 77"/>
              <a:gd name="T26" fmla="*/ 0 w 77"/>
              <a:gd name="T27" fmla="*/ 47 h 77"/>
              <a:gd name="T28" fmla="*/ 0 w 77"/>
              <a:gd name="T29" fmla="*/ 47 h 77"/>
              <a:gd name="T30" fmla="*/ 0 w 77"/>
              <a:gd name="T31" fmla="*/ 47 h 77"/>
              <a:gd name="T32" fmla="*/ 0 w 77"/>
              <a:gd name="T33" fmla="*/ 47 h 77"/>
              <a:gd name="T34" fmla="*/ 0 w 77"/>
              <a:gd name="T35" fmla="*/ 47 h 77"/>
              <a:gd name="T36" fmla="*/ 0 w 77"/>
              <a:gd name="T37" fmla="*/ 47 h 77"/>
              <a:gd name="T38" fmla="*/ 0 w 77"/>
              <a:gd name="T39" fmla="*/ 47 h 77"/>
              <a:gd name="T40" fmla="*/ 0 w 77"/>
              <a:gd name="T41" fmla="*/ 48 h 77"/>
              <a:gd name="T42" fmla="*/ 0 w 77"/>
              <a:gd name="T43" fmla="*/ 48 h 77"/>
              <a:gd name="T44" fmla="*/ 0 w 77"/>
              <a:gd name="T45" fmla="*/ 48 h 77"/>
              <a:gd name="T46" fmla="*/ 0 w 77"/>
              <a:gd name="T47" fmla="*/ 48 h 77"/>
              <a:gd name="T48" fmla="*/ 0 w 77"/>
              <a:gd name="T49" fmla="*/ 74 h 77"/>
              <a:gd name="T50" fmla="*/ 29 w 77"/>
              <a:gd name="T51" fmla="*/ 77 h 77"/>
              <a:gd name="T52" fmla="*/ 29 w 77"/>
              <a:gd name="T53" fmla="*/ 77 h 77"/>
              <a:gd name="T54" fmla="*/ 29 w 77"/>
              <a:gd name="T55" fmla="*/ 77 h 77"/>
              <a:gd name="T56" fmla="*/ 29 w 77"/>
              <a:gd name="T57" fmla="*/ 77 h 77"/>
              <a:gd name="T58" fmla="*/ 30 w 77"/>
              <a:gd name="T59" fmla="*/ 77 h 77"/>
              <a:gd name="T60" fmla="*/ 30 w 77"/>
              <a:gd name="T61" fmla="*/ 77 h 77"/>
              <a:gd name="T62" fmla="*/ 30 w 77"/>
              <a:gd name="T63" fmla="*/ 77 h 77"/>
              <a:gd name="T64" fmla="*/ 30 w 77"/>
              <a:gd name="T65" fmla="*/ 77 h 77"/>
              <a:gd name="T66" fmla="*/ 30 w 77"/>
              <a:gd name="T67" fmla="*/ 77 h 77"/>
              <a:gd name="T68" fmla="*/ 31 w 77"/>
              <a:gd name="T69" fmla="*/ 77 h 77"/>
              <a:gd name="T70" fmla="*/ 31 w 77"/>
              <a:gd name="T71" fmla="*/ 76 h 77"/>
              <a:gd name="T72" fmla="*/ 74 w 77"/>
              <a:gd name="T73" fmla="*/ 34 h 77"/>
              <a:gd name="T74" fmla="*/ 77 w 77"/>
              <a:gd name="T75" fmla="*/ 25 h 77"/>
              <a:gd name="T76" fmla="*/ 38 w 77"/>
              <a:gd name="T77" fmla="*/ 18 h 77"/>
              <a:gd name="T78" fmla="*/ 11 w 77"/>
              <a:gd name="T79" fmla="*/ 52 h 77"/>
              <a:gd name="T80" fmla="*/ 38 w 77"/>
              <a:gd name="T81" fmla="*/ 18 h 77"/>
              <a:gd name="T82" fmla="*/ 6 w 77"/>
              <a:gd name="T83" fmla="*/ 71 h 77"/>
              <a:gd name="T84" fmla="*/ 21 w 77"/>
              <a:gd name="T85" fmla="*/ 71 h 77"/>
              <a:gd name="T86" fmla="*/ 14 w 77"/>
              <a:gd name="T87" fmla="*/ 55 h 77"/>
              <a:gd name="T88" fmla="*/ 44 w 77"/>
              <a:gd name="T89" fmla="*/ 24 h 77"/>
              <a:gd name="T90" fmla="*/ 22 w 77"/>
              <a:gd name="T91" fmla="*/ 63 h 77"/>
              <a:gd name="T92" fmla="*/ 29 w 77"/>
              <a:gd name="T93" fmla="*/ 69 h 77"/>
              <a:gd name="T94" fmla="*/ 25 w 77"/>
              <a:gd name="T95" fmla="*/ 66 h 77"/>
              <a:gd name="T96" fmla="*/ 59 w 77"/>
              <a:gd name="T97" fmla="*/ 39 h 77"/>
              <a:gd name="T98" fmla="*/ 71 w 77"/>
              <a:gd name="T99" fmla="*/ 25 h 77"/>
              <a:gd name="T100" fmla="*/ 71 w 77"/>
              <a:gd name="T101" fmla="*/ 25 h 77"/>
              <a:gd name="T102" fmla="*/ 66 w 77"/>
              <a:gd name="T103" fmla="*/ 32 h 77"/>
              <a:gd name="T104" fmla="*/ 64 w 77"/>
              <a:gd name="T105" fmla="*/ 34 h 77"/>
              <a:gd name="T106" fmla="*/ 45 w 77"/>
              <a:gd name="T107" fmla="*/ 11 h 77"/>
              <a:gd name="T108" fmla="*/ 52 w 77"/>
              <a:gd name="T109" fmla="*/ 6 h 77"/>
              <a:gd name="T110" fmla="*/ 69 w 77"/>
              <a:gd name="T111"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7">
                <a:moveTo>
                  <a:pt x="77" y="25"/>
                </a:moveTo>
                <a:cubicBezTo>
                  <a:pt x="77" y="22"/>
                  <a:pt x="76" y="19"/>
                  <a:pt x="74" y="17"/>
                </a:cubicBezTo>
                <a:cubicBezTo>
                  <a:pt x="60" y="3"/>
                  <a:pt x="60" y="3"/>
                  <a:pt x="60" y="3"/>
                </a:cubicBezTo>
                <a:cubicBezTo>
                  <a:pt x="58" y="1"/>
                  <a:pt x="55" y="0"/>
                  <a:pt x="52" y="0"/>
                </a:cubicBezTo>
                <a:cubicBezTo>
                  <a:pt x="49" y="0"/>
                  <a:pt x="45" y="1"/>
                  <a:pt x="43" y="3"/>
                </a:cubicBezTo>
                <a:cubicBezTo>
                  <a:pt x="29" y="17"/>
                  <a:pt x="15" y="32"/>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74"/>
                  <a:pt x="0" y="74"/>
                  <a:pt x="0" y="74"/>
                </a:cubicBezTo>
                <a:cubicBezTo>
                  <a:pt x="0" y="76"/>
                  <a:pt x="1" y="77"/>
                  <a:pt x="3"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1" y="77"/>
                  <a:pt x="31" y="77"/>
                  <a:pt x="31" y="77"/>
                </a:cubicBezTo>
                <a:cubicBezTo>
                  <a:pt x="31" y="77"/>
                  <a:pt x="31" y="77"/>
                  <a:pt x="31" y="77"/>
                </a:cubicBezTo>
                <a:cubicBezTo>
                  <a:pt x="31" y="76"/>
                  <a:pt x="31" y="76"/>
                  <a:pt x="31" y="76"/>
                </a:cubicBezTo>
                <a:cubicBezTo>
                  <a:pt x="31" y="76"/>
                  <a:pt x="31" y="76"/>
                  <a:pt x="31" y="76"/>
                </a:cubicBezTo>
                <a:cubicBezTo>
                  <a:pt x="31" y="76"/>
                  <a:pt x="31" y="76"/>
                  <a:pt x="31" y="76"/>
                </a:cubicBezTo>
                <a:cubicBezTo>
                  <a:pt x="45" y="62"/>
                  <a:pt x="59" y="48"/>
                  <a:pt x="74" y="34"/>
                </a:cubicBezTo>
                <a:cubicBezTo>
                  <a:pt x="76" y="31"/>
                  <a:pt x="77" y="28"/>
                  <a:pt x="77" y="25"/>
                </a:cubicBezTo>
                <a:cubicBezTo>
                  <a:pt x="77" y="25"/>
                  <a:pt x="77" y="25"/>
                  <a:pt x="77" y="25"/>
                </a:cubicBezTo>
                <a:close/>
                <a:moveTo>
                  <a:pt x="38" y="18"/>
                </a:moveTo>
                <a:cubicBezTo>
                  <a:pt x="38" y="18"/>
                  <a:pt x="38" y="18"/>
                  <a:pt x="38" y="18"/>
                </a:cubicBezTo>
                <a:cubicBezTo>
                  <a:pt x="42" y="22"/>
                  <a:pt x="42" y="22"/>
                  <a:pt x="42" y="22"/>
                </a:cubicBezTo>
                <a:cubicBezTo>
                  <a:pt x="11" y="52"/>
                  <a:pt x="11" y="52"/>
                  <a:pt x="11" y="52"/>
                </a:cubicBezTo>
                <a:cubicBezTo>
                  <a:pt x="7" y="48"/>
                  <a:pt x="7" y="48"/>
                  <a:pt x="7" y="48"/>
                </a:cubicBezTo>
                <a:cubicBezTo>
                  <a:pt x="38" y="18"/>
                  <a:pt x="38" y="18"/>
                  <a:pt x="38" y="18"/>
                </a:cubicBezTo>
                <a:close/>
                <a:moveTo>
                  <a:pt x="6" y="71"/>
                </a:moveTo>
                <a:cubicBezTo>
                  <a:pt x="6" y="71"/>
                  <a:pt x="6" y="71"/>
                  <a:pt x="6" y="71"/>
                </a:cubicBezTo>
                <a:cubicBezTo>
                  <a:pt x="6" y="56"/>
                  <a:pt x="6" y="56"/>
                  <a:pt x="6" y="56"/>
                </a:cubicBezTo>
                <a:cubicBezTo>
                  <a:pt x="21" y="71"/>
                  <a:pt x="21" y="71"/>
                  <a:pt x="21" y="71"/>
                </a:cubicBezTo>
                <a:cubicBezTo>
                  <a:pt x="6" y="71"/>
                  <a:pt x="6" y="71"/>
                  <a:pt x="6" y="71"/>
                </a:cubicBezTo>
                <a:close/>
                <a:moveTo>
                  <a:pt x="14" y="55"/>
                </a:moveTo>
                <a:cubicBezTo>
                  <a:pt x="14" y="55"/>
                  <a:pt x="14" y="55"/>
                  <a:pt x="14" y="55"/>
                </a:cubicBezTo>
                <a:cubicBezTo>
                  <a:pt x="44" y="24"/>
                  <a:pt x="44" y="24"/>
                  <a:pt x="44" y="24"/>
                </a:cubicBezTo>
                <a:cubicBezTo>
                  <a:pt x="52" y="32"/>
                  <a:pt x="52" y="32"/>
                  <a:pt x="52" y="32"/>
                </a:cubicBezTo>
                <a:cubicBezTo>
                  <a:pt x="22" y="63"/>
                  <a:pt x="22" y="63"/>
                  <a:pt x="22" y="63"/>
                </a:cubicBezTo>
                <a:cubicBezTo>
                  <a:pt x="14" y="55"/>
                  <a:pt x="14" y="55"/>
                  <a:pt x="14" y="55"/>
                </a:cubicBezTo>
                <a:close/>
                <a:moveTo>
                  <a:pt x="29" y="69"/>
                </a:moveTo>
                <a:cubicBezTo>
                  <a:pt x="29" y="69"/>
                  <a:pt x="29" y="69"/>
                  <a:pt x="29" y="69"/>
                </a:cubicBezTo>
                <a:cubicBezTo>
                  <a:pt x="25" y="66"/>
                  <a:pt x="25" y="66"/>
                  <a:pt x="25" y="66"/>
                </a:cubicBezTo>
                <a:cubicBezTo>
                  <a:pt x="55" y="35"/>
                  <a:pt x="55" y="35"/>
                  <a:pt x="55" y="35"/>
                </a:cubicBezTo>
                <a:cubicBezTo>
                  <a:pt x="59" y="39"/>
                  <a:pt x="59" y="39"/>
                  <a:pt x="59" y="39"/>
                </a:cubicBezTo>
                <a:cubicBezTo>
                  <a:pt x="29" y="69"/>
                  <a:pt x="29" y="69"/>
                  <a:pt x="29" y="69"/>
                </a:cubicBezTo>
                <a:close/>
                <a:moveTo>
                  <a:pt x="71" y="25"/>
                </a:moveTo>
                <a:cubicBezTo>
                  <a:pt x="71" y="25"/>
                  <a:pt x="71" y="25"/>
                  <a:pt x="71" y="25"/>
                </a:cubicBezTo>
                <a:cubicBezTo>
                  <a:pt x="71" y="25"/>
                  <a:pt x="71" y="25"/>
                  <a:pt x="71" y="25"/>
                </a:cubicBezTo>
                <a:cubicBezTo>
                  <a:pt x="71" y="27"/>
                  <a:pt x="70" y="28"/>
                  <a:pt x="69" y="29"/>
                </a:cubicBezTo>
                <a:cubicBezTo>
                  <a:pt x="66" y="32"/>
                  <a:pt x="66" y="32"/>
                  <a:pt x="66" y="32"/>
                </a:cubicBezTo>
                <a:cubicBezTo>
                  <a:pt x="64" y="34"/>
                  <a:pt x="64" y="34"/>
                  <a:pt x="64" y="34"/>
                </a:cubicBezTo>
                <a:cubicBezTo>
                  <a:pt x="64" y="34"/>
                  <a:pt x="64" y="34"/>
                  <a:pt x="64" y="34"/>
                </a:cubicBezTo>
                <a:cubicBezTo>
                  <a:pt x="42" y="13"/>
                  <a:pt x="42" y="13"/>
                  <a:pt x="42" y="13"/>
                </a:cubicBezTo>
                <a:cubicBezTo>
                  <a:pt x="45" y="11"/>
                  <a:pt x="45" y="11"/>
                  <a:pt x="45" y="11"/>
                </a:cubicBezTo>
                <a:cubicBezTo>
                  <a:pt x="48" y="8"/>
                  <a:pt x="48" y="8"/>
                  <a:pt x="48" y="8"/>
                </a:cubicBezTo>
                <a:cubicBezTo>
                  <a:pt x="49" y="7"/>
                  <a:pt x="50" y="6"/>
                  <a:pt x="52" y="6"/>
                </a:cubicBezTo>
                <a:cubicBezTo>
                  <a:pt x="53" y="6"/>
                  <a:pt x="54" y="7"/>
                  <a:pt x="55" y="8"/>
                </a:cubicBezTo>
                <a:cubicBezTo>
                  <a:pt x="69" y="21"/>
                  <a:pt x="69" y="21"/>
                  <a:pt x="69" y="21"/>
                </a:cubicBezTo>
                <a:cubicBezTo>
                  <a:pt x="70" y="22"/>
                  <a:pt x="71" y="24"/>
                  <a:pt x="71" y="25"/>
                </a:cubicBez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29"/>
          <p:cNvSpPr>
            <a:spLocks noEditPoints="1"/>
          </p:cNvSpPr>
          <p:nvPr/>
        </p:nvSpPr>
        <p:spPr bwMode="auto">
          <a:xfrm>
            <a:off x="6777355" y="2597150"/>
            <a:ext cx="240665" cy="247650"/>
          </a:xfrm>
          <a:custGeom>
            <a:avLst/>
            <a:gdLst>
              <a:gd name="T0" fmla="*/ 80 w 85"/>
              <a:gd name="T1" fmla="*/ 48 h 87"/>
              <a:gd name="T2" fmla="*/ 76 w 85"/>
              <a:gd name="T3" fmla="*/ 45 h 87"/>
              <a:gd name="T4" fmla="*/ 77 w 85"/>
              <a:gd name="T5" fmla="*/ 43 h 87"/>
              <a:gd name="T6" fmla="*/ 36 w 85"/>
              <a:gd name="T7" fmla="*/ 16 h 87"/>
              <a:gd name="T8" fmla="*/ 39 w 85"/>
              <a:gd name="T9" fmla="*/ 12 h 87"/>
              <a:gd name="T10" fmla="*/ 26 w 85"/>
              <a:gd name="T11" fmla="*/ 1 h 87"/>
              <a:gd name="T12" fmla="*/ 21 w 85"/>
              <a:gd name="T13" fmla="*/ 2 h 87"/>
              <a:gd name="T14" fmla="*/ 1 w 85"/>
              <a:gd name="T15" fmla="*/ 37 h 87"/>
              <a:gd name="T16" fmla="*/ 14 w 85"/>
              <a:gd name="T17" fmla="*/ 48 h 87"/>
              <a:gd name="T18" fmla="*/ 18 w 85"/>
              <a:gd name="T19" fmla="*/ 47 h 87"/>
              <a:gd name="T20" fmla="*/ 23 w 85"/>
              <a:gd name="T21" fmla="*/ 45 h 87"/>
              <a:gd name="T22" fmla="*/ 22 w 85"/>
              <a:gd name="T23" fmla="*/ 49 h 87"/>
              <a:gd name="T24" fmla="*/ 39 w 85"/>
              <a:gd name="T25" fmla="*/ 69 h 87"/>
              <a:gd name="T26" fmla="*/ 22 w 85"/>
              <a:gd name="T27" fmla="*/ 81 h 87"/>
              <a:gd name="T28" fmla="*/ 22 w 85"/>
              <a:gd name="T29" fmla="*/ 87 h 87"/>
              <a:gd name="T30" fmla="*/ 67 w 85"/>
              <a:gd name="T31" fmla="*/ 84 h 87"/>
              <a:gd name="T32" fmla="*/ 46 w 85"/>
              <a:gd name="T33" fmla="*/ 81 h 87"/>
              <a:gd name="T34" fmla="*/ 51 w 85"/>
              <a:gd name="T35" fmla="*/ 67 h 87"/>
              <a:gd name="T36" fmla="*/ 60 w 85"/>
              <a:gd name="T37" fmla="*/ 66 h 87"/>
              <a:gd name="T38" fmla="*/ 64 w 85"/>
              <a:gd name="T39" fmla="*/ 65 h 87"/>
              <a:gd name="T40" fmla="*/ 70 w 85"/>
              <a:gd name="T41" fmla="*/ 65 h 87"/>
              <a:gd name="T42" fmla="*/ 73 w 85"/>
              <a:gd name="T43" fmla="*/ 67 h 87"/>
              <a:gd name="T44" fmla="*/ 80 w 85"/>
              <a:gd name="T45" fmla="*/ 60 h 87"/>
              <a:gd name="T46" fmla="*/ 84 w 85"/>
              <a:gd name="T47" fmla="*/ 54 h 87"/>
              <a:gd name="T48" fmla="*/ 84 w 85"/>
              <a:gd name="T49" fmla="*/ 54 h 87"/>
              <a:gd name="T50" fmla="*/ 17 w 85"/>
              <a:gd name="T51" fmla="*/ 37 h 87"/>
              <a:gd name="T52" fmla="*/ 16 w 85"/>
              <a:gd name="T53" fmla="*/ 37 h 87"/>
              <a:gd name="T54" fmla="*/ 14 w 85"/>
              <a:gd name="T55" fmla="*/ 41 h 87"/>
              <a:gd name="T56" fmla="*/ 25 w 85"/>
              <a:gd name="T57" fmla="*/ 8 h 87"/>
              <a:gd name="T58" fmla="*/ 30 w 85"/>
              <a:gd name="T59" fmla="*/ 14 h 87"/>
              <a:gd name="T60" fmla="*/ 29 w 85"/>
              <a:gd name="T61" fmla="*/ 15 h 87"/>
              <a:gd name="T62" fmla="*/ 48 w 85"/>
              <a:gd name="T63" fmla="*/ 62 h 87"/>
              <a:gd name="T64" fmla="*/ 43 w 85"/>
              <a:gd name="T65" fmla="*/ 63 h 87"/>
              <a:gd name="T66" fmla="*/ 33 w 85"/>
              <a:gd name="T67" fmla="*/ 59 h 87"/>
              <a:gd name="T68" fmla="*/ 29 w 85"/>
              <a:gd name="T69" fmla="*/ 48 h 87"/>
              <a:gd name="T70" fmla="*/ 48 w 85"/>
              <a:gd name="T71" fmla="*/ 62 h 87"/>
              <a:gd name="T72" fmla="*/ 62 w 85"/>
              <a:gd name="T73" fmla="*/ 56 h 87"/>
              <a:gd name="T74" fmla="*/ 60 w 85"/>
              <a:gd name="T75" fmla="*/ 59 h 87"/>
              <a:gd name="T76" fmla="*/ 57 w 85"/>
              <a:gd name="T77" fmla="*/ 57 h 87"/>
              <a:gd name="T78" fmla="*/ 28 w 85"/>
              <a:gd name="T79" fmla="*/ 40 h 87"/>
              <a:gd name="T80" fmla="*/ 28 w 85"/>
              <a:gd name="T81" fmla="*/ 40 h 87"/>
              <a:gd name="T82" fmla="*/ 28 w 85"/>
              <a:gd name="T83" fmla="*/ 40 h 87"/>
              <a:gd name="T84" fmla="*/ 31 w 85"/>
              <a:gd name="T85" fmla="*/ 20 h 87"/>
              <a:gd name="T86" fmla="*/ 69 w 85"/>
              <a:gd name="T87" fmla="*/ 44 h 87"/>
              <a:gd name="T88" fmla="*/ 68 w 85"/>
              <a:gd name="T89" fmla="*/ 45 h 87"/>
              <a:gd name="T90" fmla="*/ 62 w 85"/>
              <a:gd name="T91" fmla="*/ 56 h 87"/>
              <a:gd name="T92" fmla="*/ 75 w 85"/>
              <a:gd name="T93" fmla="*/ 57 h 87"/>
              <a:gd name="T94" fmla="*/ 73 w 85"/>
              <a:gd name="T95" fmla="*/ 60 h 87"/>
              <a:gd name="T96" fmla="*/ 70 w 85"/>
              <a:gd name="T97" fmla="*/ 50 h 87"/>
              <a:gd name="T98" fmla="*/ 75 w 85"/>
              <a:gd name="T9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 h="87">
                <a:moveTo>
                  <a:pt x="83" y="49"/>
                </a:moveTo>
                <a:cubicBezTo>
                  <a:pt x="80" y="48"/>
                  <a:pt x="80" y="48"/>
                  <a:pt x="80" y="48"/>
                </a:cubicBezTo>
                <a:cubicBezTo>
                  <a:pt x="80" y="48"/>
                  <a:pt x="80" y="48"/>
                  <a:pt x="80" y="48"/>
                </a:cubicBezTo>
                <a:cubicBezTo>
                  <a:pt x="76" y="45"/>
                  <a:pt x="76" y="45"/>
                  <a:pt x="76" y="45"/>
                </a:cubicBezTo>
                <a:cubicBezTo>
                  <a:pt x="77" y="43"/>
                  <a:pt x="77" y="43"/>
                  <a:pt x="77" y="43"/>
                </a:cubicBezTo>
                <a:cubicBezTo>
                  <a:pt x="77" y="43"/>
                  <a:pt x="77" y="43"/>
                  <a:pt x="77" y="43"/>
                </a:cubicBezTo>
                <a:cubicBezTo>
                  <a:pt x="78" y="41"/>
                  <a:pt x="77" y="39"/>
                  <a:pt x="76" y="39"/>
                </a:cubicBezTo>
                <a:cubicBezTo>
                  <a:pt x="36" y="16"/>
                  <a:pt x="36" y="16"/>
                  <a:pt x="36" y="16"/>
                </a:cubicBezTo>
                <a:cubicBezTo>
                  <a:pt x="39" y="12"/>
                  <a:pt x="39" y="12"/>
                  <a:pt x="39" y="12"/>
                </a:cubicBezTo>
                <a:cubicBezTo>
                  <a:pt x="39" y="12"/>
                  <a:pt x="39" y="12"/>
                  <a:pt x="39" y="12"/>
                </a:cubicBezTo>
                <a:cubicBezTo>
                  <a:pt x="39" y="10"/>
                  <a:pt x="39" y="8"/>
                  <a:pt x="37" y="8"/>
                </a:cubicBezTo>
                <a:cubicBezTo>
                  <a:pt x="26" y="1"/>
                  <a:pt x="26" y="1"/>
                  <a:pt x="26" y="1"/>
                </a:cubicBezTo>
                <a:cubicBezTo>
                  <a:pt x="26" y="1"/>
                  <a:pt x="26" y="1"/>
                  <a:pt x="26" y="1"/>
                </a:cubicBezTo>
                <a:cubicBezTo>
                  <a:pt x="24" y="0"/>
                  <a:pt x="22" y="1"/>
                  <a:pt x="21" y="2"/>
                </a:cubicBezTo>
                <a:cubicBezTo>
                  <a:pt x="1" y="37"/>
                  <a:pt x="1" y="37"/>
                  <a:pt x="1" y="37"/>
                </a:cubicBezTo>
                <a:cubicBezTo>
                  <a:pt x="1" y="37"/>
                  <a:pt x="1" y="37"/>
                  <a:pt x="1" y="37"/>
                </a:cubicBezTo>
                <a:cubicBezTo>
                  <a:pt x="0" y="39"/>
                  <a:pt x="1" y="41"/>
                  <a:pt x="2" y="42"/>
                </a:cubicBezTo>
                <a:cubicBezTo>
                  <a:pt x="14" y="48"/>
                  <a:pt x="14" y="48"/>
                  <a:pt x="14" y="48"/>
                </a:cubicBezTo>
                <a:cubicBezTo>
                  <a:pt x="14" y="48"/>
                  <a:pt x="14" y="48"/>
                  <a:pt x="14" y="48"/>
                </a:cubicBezTo>
                <a:cubicBezTo>
                  <a:pt x="15" y="49"/>
                  <a:pt x="17" y="49"/>
                  <a:pt x="18" y="47"/>
                </a:cubicBezTo>
                <a:cubicBezTo>
                  <a:pt x="20" y="43"/>
                  <a:pt x="20" y="43"/>
                  <a:pt x="20" y="43"/>
                </a:cubicBezTo>
                <a:cubicBezTo>
                  <a:pt x="23" y="45"/>
                  <a:pt x="23" y="45"/>
                  <a:pt x="23" y="45"/>
                </a:cubicBezTo>
                <a:cubicBezTo>
                  <a:pt x="22" y="45"/>
                  <a:pt x="22" y="45"/>
                  <a:pt x="22" y="45"/>
                </a:cubicBezTo>
                <a:cubicBezTo>
                  <a:pt x="22" y="46"/>
                  <a:pt x="22" y="48"/>
                  <a:pt x="22" y="49"/>
                </a:cubicBezTo>
                <a:cubicBezTo>
                  <a:pt x="22" y="54"/>
                  <a:pt x="24" y="60"/>
                  <a:pt x="28" y="63"/>
                </a:cubicBezTo>
                <a:cubicBezTo>
                  <a:pt x="31" y="66"/>
                  <a:pt x="35" y="68"/>
                  <a:pt x="39" y="69"/>
                </a:cubicBezTo>
                <a:cubicBezTo>
                  <a:pt x="39" y="81"/>
                  <a:pt x="39" y="81"/>
                  <a:pt x="39" y="81"/>
                </a:cubicBezTo>
                <a:cubicBezTo>
                  <a:pt x="22" y="81"/>
                  <a:pt x="22" y="81"/>
                  <a:pt x="22" y="81"/>
                </a:cubicBezTo>
                <a:cubicBezTo>
                  <a:pt x="20" y="81"/>
                  <a:pt x="19" y="82"/>
                  <a:pt x="19" y="84"/>
                </a:cubicBezTo>
                <a:cubicBezTo>
                  <a:pt x="19" y="86"/>
                  <a:pt x="20" y="87"/>
                  <a:pt x="22" y="87"/>
                </a:cubicBezTo>
                <a:cubicBezTo>
                  <a:pt x="63" y="87"/>
                  <a:pt x="63" y="87"/>
                  <a:pt x="63" y="87"/>
                </a:cubicBezTo>
                <a:cubicBezTo>
                  <a:pt x="65" y="87"/>
                  <a:pt x="67" y="86"/>
                  <a:pt x="67" y="84"/>
                </a:cubicBezTo>
                <a:cubicBezTo>
                  <a:pt x="67" y="82"/>
                  <a:pt x="65" y="81"/>
                  <a:pt x="63" y="81"/>
                </a:cubicBezTo>
                <a:cubicBezTo>
                  <a:pt x="46" y="81"/>
                  <a:pt x="46" y="81"/>
                  <a:pt x="46" y="81"/>
                </a:cubicBezTo>
                <a:cubicBezTo>
                  <a:pt x="46" y="69"/>
                  <a:pt x="46" y="69"/>
                  <a:pt x="46" y="69"/>
                </a:cubicBezTo>
                <a:cubicBezTo>
                  <a:pt x="48" y="69"/>
                  <a:pt x="49" y="68"/>
                  <a:pt x="51" y="67"/>
                </a:cubicBezTo>
                <a:cubicBezTo>
                  <a:pt x="53" y="66"/>
                  <a:pt x="55" y="65"/>
                  <a:pt x="56" y="64"/>
                </a:cubicBezTo>
                <a:cubicBezTo>
                  <a:pt x="60" y="66"/>
                  <a:pt x="60" y="66"/>
                  <a:pt x="60" y="66"/>
                </a:cubicBezTo>
                <a:cubicBezTo>
                  <a:pt x="60" y="66"/>
                  <a:pt x="60" y="66"/>
                  <a:pt x="60" y="66"/>
                </a:cubicBezTo>
                <a:cubicBezTo>
                  <a:pt x="61" y="67"/>
                  <a:pt x="63" y="67"/>
                  <a:pt x="64" y="65"/>
                </a:cubicBezTo>
                <a:cubicBezTo>
                  <a:pt x="66" y="63"/>
                  <a:pt x="66" y="63"/>
                  <a:pt x="66" y="63"/>
                </a:cubicBezTo>
                <a:cubicBezTo>
                  <a:pt x="70" y="65"/>
                  <a:pt x="70" y="65"/>
                  <a:pt x="70" y="65"/>
                </a:cubicBezTo>
                <a:cubicBezTo>
                  <a:pt x="73" y="67"/>
                  <a:pt x="73" y="67"/>
                  <a:pt x="73" y="67"/>
                </a:cubicBezTo>
                <a:cubicBezTo>
                  <a:pt x="73" y="67"/>
                  <a:pt x="73" y="67"/>
                  <a:pt x="73" y="67"/>
                </a:cubicBezTo>
                <a:cubicBezTo>
                  <a:pt x="74" y="68"/>
                  <a:pt x="76" y="67"/>
                  <a:pt x="77" y="66"/>
                </a:cubicBezTo>
                <a:cubicBezTo>
                  <a:pt x="80" y="60"/>
                  <a:pt x="80" y="60"/>
                  <a:pt x="80" y="60"/>
                </a:cubicBezTo>
                <a:cubicBezTo>
                  <a:pt x="81" y="60"/>
                  <a:pt x="81" y="60"/>
                  <a:pt x="81" y="60"/>
                </a:cubicBezTo>
                <a:cubicBezTo>
                  <a:pt x="84" y="54"/>
                  <a:pt x="84" y="54"/>
                  <a:pt x="84" y="54"/>
                </a:cubicBezTo>
                <a:cubicBezTo>
                  <a:pt x="84" y="54"/>
                  <a:pt x="84" y="54"/>
                  <a:pt x="84" y="54"/>
                </a:cubicBezTo>
                <a:cubicBezTo>
                  <a:pt x="84" y="54"/>
                  <a:pt x="84" y="54"/>
                  <a:pt x="84" y="54"/>
                </a:cubicBezTo>
                <a:cubicBezTo>
                  <a:pt x="85" y="52"/>
                  <a:pt x="84" y="50"/>
                  <a:pt x="83" y="49"/>
                </a:cubicBezTo>
                <a:close/>
                <a:moveTo>
                  <a:pt x="17" y="37"/>
                </a:moveTo>
                <a:cubicBezTo>
                  <a:pt x="17" y="37"/>
                  <a:pt x="17" y="37"/>
                  <a:pt x="17" y="37"/>
                </a:cubicBezTo>
                <a:cubicBezTo>
                  <a:pt x="16" y="37"/>
                  <a:pt x="16" y="37"/>
                  <a:pt x="16" y="37"/>
                </a:cubicBezTo>
                <a:cubicBezTo>
                  <a:pt x="16" y="38"/>
                  <a:pt x="16" y="38"/>
                  <a:pt x="16" y="38"/>
                </a:cubicBezTo>
                <a:cubicBezTo>
                  <a:pt x="14" y="41"/>
                  <a:pt x="14" y="41"/>
                  <a:pt x="14" y="41"/>
                </a:cubicBezTo>
                <a:cubicBezTo>
                  <a:pt x="8" y="38"/>
                  <a:pt x="8" y="38"/>
                  <a:pt x="8" y="38"/>
                </a:cubicBezTo>
                <a:cubicBezTo>
                  <a:pt x="25" y="8"/>
                  <a:pt x="25" y="8"/>
                  <a:pt x="25" y="8"/>
                </a:cubicBezTo>
                <a:cubicBezTo>
                  <a:pt x="31" y="12"/>
                  <a:pt x="31" y="12"/>
                  <a:pt x="31" y="12"/>
                </a:cubicBezTo>
                <a:cubicBezTo>
                  <a:pt x="30" y="14"/>
                  <a:pt x="30" y="14"/>
                  <a:pt x="30" y="14"/>
                </a:cubicBezTo>
                <a:cubicBezTo>
                  <a:pt x="29" y="15"/>
                  <a:pt x="29" y="15"/>
                  <a:pt x="29" y="15"/>
                </a:cubicBezTo>
                <a:cubicBezTo>
                  <a:pt x="29" y="15"/>
                  <a:pt x="29" y="15"/>
                  <a:pt x="29" y="15"/>
                </a:cubicBezTo>
                <a:cubicBezTo>
                  <a:pt x="17" y="37"/>
                  <a:pt x="17" y="37"/>
                  <a:pt x="17" y="37"/>
                </a:cubicBezTo>
                <a:close/>
                <a:moveTo>
                  <a:pt x="48" y="62"/>
                </a:moveTo>
                <a:cubicBezTo>
                  <a:pt x="48" y="62"/>
                  <a:pt x="48" y="62"/>
                  <a:pt x="48" y="62"/>
                </a:cubicBezTo>
                <a:cubicBezTo>
                  <a:pt x="47" y="62"/>
                  <a:pt x="45" y="63"/>
                  <a:pt x="43" y="63"/>
                </a:cubicBezTo>
                <a:cubicBezTo>
                  <a:pt x="43" y="63"/>
                  <a:pt x="43" y="63"/>
                  <a:pt x="43" y="63"/>
                </a:cubicBezTo>
                <a:cubicBezTo>
                  <a:pt x="39" y="63"/>
                  <a:pt x="35" y="61"/>
                  <a:pt x="33" y="59"/>
                </a:cubicBezTo>
                <a:cubicBezTo>
                  <a:pt x="30" y="56"/>
                  <a:pt x="29" y="53"/>
                  <a:pt x="29" y="49"/>
                </a:cubicBezTo>
                <a:cubicBezTo>
                  <a:pt x="29" y="48"/>
                  <a:pt x="29" y="48"/>
                  <a:pt x="29" y="48"/>
                </a:cubicBezTo>
                <a:cubicBezTo>
                  <a:pt x="50" y="61"/>
                  <a:pt x="50" y="61"/>
                  <a:pt x="50" y="61"/>
                </a:cubicBezTo>
                <a:cubicBezTo>
                  <a:pt x="50" y="61"/>
                  <a:pt x="49" y="61"/>
                  <a:pt x="48" y="62"/>
                </a:cubicBezTo>
                <a:close/>
                <a:moveTo>
                  <a:pt x="62" y="56"/>
                </a:moveTo>
                <a:cubicBezTo>
                  <a:pt x="62" y="56"/>
                  <a:pt x="62" y="56"/>
                  <a:pt x="62" y="56"/>
                </a:cubicBezTo>
                <a:cubicBezTo>
                  <a:pt x="62" y="57"/>
                  <a:pt x="62" y="57"/>
                  <a:pt x="62" y="57"/>
                </a:cubicBezTo>
                <a:cubicBezTo>
                  <a:pt x="60" y="59"/>
                  <a:pt x="60" y="59"/>
                  <a:pt x="60" y="59"/>
                </a:cubicBezTo>
                <a:cubicBezTo>
                  <a:pt x="57" y="57"/>
                  <a:pt x="57" y="57"/>
                  <a:pt x="57" y="57"/>
                </a:cubicBezTo>
                <a:cubicBezTo>
                  <a:pt x="57" y="57"/>
                  <a:pt x="57" y="57"/>
                  <a:pt x="57" y="57"/>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1" y="37"/>
                  <a:pt x="21" y="37"/>
                  <a:pt x="21" y="37"/>
                </a:cubicBezTo>
                <a:cubicBezTo>
                  <a:pt x="31" y="20"/>
                  <a:pt x="31" y="20"/>
                  <a:pt x="31" y="20"/>
                </a:cubicBezTo>
                <a:cubicBezTo>
                  <a:pt x="70" y="43"/>
                  <a:pt x="70" y="43"/>
                  <a:pt x="70" y="43"/>
                </a:cubicBezTo>
                <a:cubicBezTo>
                  <a:pt x="69" y="44"/>
                  <a:pt x="69" y="44"/>
                  <a:pt x="69" y="44"/>
                </a:cubicBezTo>
                <a:cubicBezTo>
                  <a:pt x="69" y="44"/>
                  <a:pt x="69" y="44"/>
                  <a:pt x="69" y="44"/>
                </a:cubicBezTo>
                <a:cubicBezTo>
                  <a:pt x="68" y="45"/>
                  <a:pt x="68" y="45"/>
                  <a:pt x="68" y="45"/>
                </a:cubicBezTo>
                <a:cubicBezTo>
                  <a:pt x="68" y="45"/>
                  <a:pt x="68" y="45"/>
                  <a:pt x="68" y="45"/>
                </a:cubicBezTo>
                <a:cubicBezTo>
                  <a:pt x="62" y="56"/>
                  <a:pt x="62" y="56"/>
                  <a:pt x="62" y="56"/>
                </a:cubicBezTo>
                <a:close/>
                <a:moveTo>
                  <a:pt x="75" y="57"/>
                </a:moveTo>
                <a:cubicBezTo>
                  <a:pt x="75" y="57"/>
                  <a:pt x="75" y="57"/>
                  <a:pt x="75" y="57"/>
                </a:cubicBezTo>
                <a:cubicBezTo>
                  <a:pt x="75" y="57"/>
                  <a:pt x="75" y="57"/>
                  <a:pt x="75" y="57"/>
                </a:cubicBezTo>
                <a:cubicBezTo>
                  <a:pt x="73" y="60"/>
                  <a:pt x="73" y="60"/>
                  <a:pt x="73" y="60"/>
                </a:cubicBezTo>
                <a:cubicBezTo>
                  <a:pt x="67" y="56"/>
                  <a:pt x="67" y="56"/>
                  <a:pt x="67" y="56"/>
                </a:cubicBezTo>
                <a:cubicBezTo>
                  <a:pt x="70" y="50"/>
                  <a:pt x="70" y="50"/>
                  <a:pt x="70" y="50"/>
                </a:cubicBezTo>
                <a:cubicBezTo>
                  <a:pt x="77" y="53"/>
                  <a:pt x="77" y="53"/>
                  <a:pt x="77" y="53"/>
                </a:cubicBezTo>
                <a:cubicBezTo>
                  <a:pt x="75" y="57"/>
                  <a:pt x="75" y="57"/>
                  <a:pt x="75" y="57"/>
                </a:cubicBezTo>
                <a:close/>
              </a:path>
            </a:pathLst>
          </a:custGeom>
          <a:solidFill>
            <a:srgbClr val="65AA8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任意多边形 37"/>
          <p:cNvSpPr/>
          <p:nvPr/>
        </p:nvSpPr>
        <p:spPr>
          <a:xfrm>
            <a:off x="7101840" y="2311400"/>
            <a:ext cx="791210" cy="18732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rgbClr val="65AA81"/>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39" name="任意多边形 38"/>
          <p:cNvSpPr/>
          <p:nvPr/>
        </p:nvSpPr>
        <p:spPr>
          <a:xfrm flipV="1">
            <a:off x="7126605" y="4526280"/>
            <a:ext cx="792480" cy="18605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rgbClr val="65AA81"/>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40" name="任意多边形 39"/>
          <p:cNvSpPr/>
          <p:nvPr/>
        </p:nvSpPr>
        <p:spPr>
          <a:xfrm flipH="1">
            <a:off x="4241800" y="2332355"/>
            <a:ext cx="871855" cy="18732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rgbClr val="65AA81"/>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42" name="任意多边形 41"/>
          <p:cNvSpPr/>
          <p:nvPr/>
        </p:nvSpPr>
        <p:spPr>
          <a:xfrm flipH="1" flipV="1">
            <a:off x="4220210" y="4518025"/>
            <a:ext cx="873125" cy="18605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rgbClr val="65AA81"/>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cs typeface="+mn-ea"/>
              <a:sym typeface="+mn-lt"/>
            </a:endParaRPr>
          </a:p>
        </p:txBody>
      </p:sp>
      <p:sp>
        <p:nvSpPr>
          <p:cNvPr id="43" name="Rectangle 24"/>
          <p:cNvSpPr>
            <a:spLocks noChangeArrowheads="1"/>
          </p:cNvSpPr>
          <p:nvPr/>
        </p:nvSpPr>
        <p:spPr bwMode="auto">
          <a:xfrm>
            <a:off x="7963535" y="2216785"/>
            <a:ext cx="3022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FFFF">
                    <a:lumMod val="50000"/>
                  </a:srgbClr>
                </a:solidFill>
                <a:cs typeface="+mn-ea"/>
                <a:sym typeface="+mn-lt"/>
              </a:rPr>
              <a:t>Click to enter the title</a:t>
            </a:r>
          </a:p>
        </p:txBody>
      </p:sp>
      <p:sp>
        <p:nvSpPr>
          <p:cNvPr id="44" name="矩形 43"/>
          <p:cNvSpPr/>
          <p:nvPr/>
        </p:nvSpPr>
        <p:spPr>
          <a:xfrm>
            <a:off x="7963535" y="2451735"/>
            <a:ext cx="317373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dirty="0">
                <a:solidFill>
                  <a:schemeClr val="bg1">
                    <a:lumMod val="50000"/>
                  </a:schemeClr>
                </a:solidFill>
                <a:cs typeface="+mn-ea"/>
                <a:sym typeface="+mn-lt"/>
              </a:rPr>
              <a:t>One needs 3 things to be truly happy living in the world: some thing to do, some one to love, some thing to hope for.</a:t>
            </a:r>
          </a:p>
        </p:txBody>
      </p:sp>
      <p:sp>
        <p:nvSpPr>
          <p:cNvPr id="51" name="Rectangle 24"/>
          <p:cNvSpPr>
            <a:spLocks noChangeArrowheads="1"/>
          </p:cNvSpPr>
          <p:nvPr/>
        </p:nvSpPr>
        <p:spPr bwMode="auto">
          <a:xfrm>
            <a:off x="7963535" y="4585970"/>
            <a:ext cx="3022516"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rgbClr val="FFFFFF">
                    <a:lumMod val="50000"/>
                  </a:srgbClr>
                </a:solidFill>
                <a:cs typeface="+mn-ea"/>
                <a:sym typeface="+mn-lt"/>
              </a:rPr>
              <a:t>Click to enter the title</a:t>
            </a:r>
          </a:p>
        </p:txBody>
      </p:sp>
      <p:sp>
        <p:nvSpPr>
          <p:cNvPr id="52" name="矩形 51"/>
          <p:cNvSpPr/>
          <p:nvPr/>
        </p:nvSpPr>
        <p:spPr>
          <a:xfrm>
            <a:off x="7963535" y="4820920"/>
            <a:ext cx="317373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dirty="0">
                <a:solidFill>
                  <a:schemeClr val="bg1">
                    <a:lumMod val="50000"/>
                  </a:schemeClr>
                </a:solidFill>
                <a:cs typeface="+mn-ea"/>
                <a:sym typeface="+mn-lt"/>
              </a:rPr>
              <a:t>One needs 3 things to be truly happy living in the world: some thing to do, some one to love, some thing to hope for.</a:t>
            </a:r>
          </a:p>
        </p:txBody>
      </p:sp>
      <p:sp>
        <p:nvSpPr>
          <p:cNvPr id="53" name="Rectangle 24"/>
          <p:cNvSpPr>
            <a:spLocks noChangeArrowheads="1"/>
          </p:cNvSpPr>
          <p:nvPr/>
        </p:nvSpPr>
        <p:spPr bwMode="auto">
          <a:xfrm>
            <a:off x="1205949" y="2216785"/>
            <a:ext cx="29291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rgbClr val="FFFFFF">
                    <a:lumMod val="50000"/>
                  </a:srgbClr>
                </a:solidFill>
                <a:cs typeface="+mn-ea"/>
                <a:sym typeface="+mn-lt"/>
              </a:rPr>
              <a:t>Click to enter the title</a:t>
            </a:r>
          </a:p>
        </p:txBody>
      </p:sp>
      <p:sp>
        <p:nvSpPr>
          <p:cNvPr id="56" name="矩形 55"/>
          <p:cNvSpPr/>
          <p:nvPr/>
        </p:nvSpPr>
        <p:spPr>
          <a:xfrm>
            <a:off x="961390" y="2451735"/>
            <a:ext cx="317373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200" dirty="0">
                <a:solidFill>
                  <a:schemeClr val="bg1">
                    <a:lumMod val="50000"/>
                  </a:schemeClr>
                </a:solidFill>
                <a:cs typeface="+mn-ea"/>
                <a:sym typeface="+mn-lt"/>
              </a:rPr>
              <a:t>One needs 3 things to be truly happy living in the world: some thing to do, some one to love, some thing to hope for.</a:t>
            </a:r>
          </a:p>
        </p:txBody>
      </p:sp>
      <p:sp>
        <p:nvSpPr>
          <p:cNvPr id="57" name="Rectangle 24"/>
          <p:cNvSpPr>
            <a:spLocks noChangeArrowheads="1"/>
          </p:cNvSpPr>
          <p:nvPr/>
        </p:nvSpPr>
        <p:spPr bwMode="auto">
          <a:xfrm>
            <a:off x="1205949" y="4585970"/>
            <a:ext cx="29291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rgbClr val="FFFFFF">
                    <a:lumMod val="50000"/>
                  </a:srgbClr>
                </a:solidFill>
                <a:cs typeface="+mn-ea"/>
                <a:sym typeface="+mn-lt"/>
              </a:rPr>
              <a:t>Click to enter the title</a:t>
            </a:r>
          </a:p>
        </p:txBody>
      </p:sp>
      <p:sp>
        <p:nvSpPr>
          <p:cNvPr id="58" name="矩形 57"/>
          <p:cNvSpPr/>
          <p:nvPr/>
        </p:nvSpPr>
        <p:spPr>
          <a:xfrm>
            <a:off x="961390" y="4820920"/>
            <a:ext cx="317373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1200" dirty="0">
                <a:solidFill>
                  <a:schemeClr val="bg1">
                    <a:lumMod val="50000"/>
                  </a:schemeClr>
                </a:solidFill>
                <a:cs typeface="+mn-ea"/>
                <a:sym typeface="+mn-lt"/>
              </a:rPr>
              <a:t>One needs 3 things to be truly happy living in the world: some thing to do, some one to love, some thing to hope for.</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nodeType="afterEffect">
                                  <p:stCondLst>
                                    <p:cond delay="0"/>
                                  </p:stCondLst>
                                  <p:childTnLst>
                                    <p:set>
                                      <p:cBhvr>
                                        <p:cTn id="27" dur="1" fill="hold">
                                          <p:stCondLst>
                                            <p:cond delay="0"/>
                                          </p:stCondLst>
                                        </p:cTn>
                                        <p:tgtEl>
                                          <p:spTgt spid="2051"/>
                                        </p:tgtEl>
                                        <p:attrNameLst>
                                          <p:attrName>style.visibility</p:attrName>
                                        </p:attrNameLst>
                                      </p:cBhvr>
                                      <p:to>
                                        <p:strVal val="visible"/>
                                      </p:to>
                                    </p:set>
                                    <p:anim calcmode="lin" valueType="num">
                                      <p:cBhvr>
                                        <p:cTn id="28" dur="500" fill="hold"/>
                                        <p:tgtEl>
                                          <p:spTgt spid="2051"/>
                                        </p:tgtEl>
                                        <p:attrNameLst>
                                          <p:attrName>ppt_w</p:attrName>
                                        </p:attrNameLst>
                                      </p:cBhvr>
                                      <p:tavLst>
                                        <p:tav tm="0">
                                          <p:val>
                                            <p:fltVal val="0"/>
                                          </p:val>
                                        </p:tav>
                                        <p:tav tm="100000">
                                          <p:val>
                                            <p:strVal val="#ppt_w"/>
                                          </p:val>
                                        </p:tav>
                                      </p:tavLst>
                                    </p:anim>
                                    <p:anim calcmode="lin" valueType="num">
                                      <p:cBhvr>
                                        <p:cTn id="29" dur="500" fill="hold"/>
                                        <p:tgtEl>
                                          <p:spTgt spid="2051"/>
                                        </p:tgtEl>
                                        <p:attrNameLst>
                                          <p:attrName>ppt_h</p:attrName>
                                        </p:attrNameLst>
                                      </p:cBhvr>
                                      <p:tavLst>
                                        <p:tav tm="0">
                                          <p:val>
                                            <p:fltVal val="0"/>
                                          </p:val>
                                        </p:tav>
                                        <p:tav tm="100000">
                                          <p:val>
                                            <p:strVal val="#ppt_h"/>
                                          </p:val>
                                        </p:tav>
                                      </p:tavLst>
                                    </p:anim>
                                    <p:animEffect transition="in" filter="fade">
                                      <p:cBhvr>
                                        <p:cTn id="30" dur="500"/>
                                        <p:tgtEl>
                                          <p:spTgt spid="2051"/>
                                        </p:tgtEl>
                                      </p:cBhvr>
                                    </p:animEffect>
                                    <p:anim calcmode="lin" valueType="num">
                                      <p:cBhvr>
                                        <p:cTn id="31" dur="500" fill="hold"/>
                                        <p:tgtEl>
                                          <p:spTgt spid="2051"/>
                                        </p:tgtEl>
                                        <p:attrNameLst>
                                          <p:attrName>ppt_x</p:attrName>
                                        </p:attrNameLst>
                                      </p:cBhvr>
                                      <p:tavLst>
                                        <p:tav tm="0">
                                          <p:val>
                                            <p:fltVal val="0.5"/>
                                          </p:val>
                                        </p:tav>
                                        <p:tav tm="100000">
                                          <p:val>
                                            <p:strVal val="#ppt_x"/>
                                          </p:val>
                                        </p:tav>
                                      </p:tavLst>
                                    </p:anim>
                                    <p:anim calcmode="lin" valueType="num">
                                      <p:cBhvr>
                                        <p:cTn id="32" dur="500" fill="hold"/>
                                        <p:tgtEl>
                                          <p:spTgt spid="2051"/>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2054"/>
                                        </p:tgtEl>
                                        <p:attrNameLst>
                                          <p:attrName>style.visibility</p:attrName>
                                        </p:attrNameLst>
                                      </p:cBhvr>
                                      <p:to>
                                        <p:strVal val="visible"/>
                                      </p:to>
                                    </p:set>
                                    <p:anim calcmode="lin" valueType="num">
                                      <p:cBhvr>
                                        <p:cTn id="35" dur="500" fill="hold"/>
                                        <p:tgtEl>
                                          <p:spTgt spid="2054"/>
                                        </p:tgtEl>
                                        <p:attrNameLst>
                                          <p:attrName>ppt_w</p:attrName>
                                        </p:attrNameLst>
                                      </p:cBhvr>
                                      <p:tavLst>
                                        <p:tav tm="0">
                                          <p:val>
                                            <p:fltVal val="0"/>
                                          </p:val>
                                        </p:tav>
                                        <p:tav tm="100000">
                                          <p:val>
                                            <p:strVal val="#ppt_w"/>
                                          </p:val>
                                        </p:tav>
                                      </p:tavLst>
                                    </p:anim>
                                    <p:anim calcmode="lin" valueType="num">
                                      <p:cBhvr>
                                        <p:cTn id="36" dur="500" fill="hold"/>
                                        <p:tgtEl>
                                          <p:spTgt spid="2054"/>
                                        </p:tgtEl>
                                        <p:attrNameLst>
                                          <p:attrName>ppt_h</p:attrName>
                                        </p:attrNameLst>
                                      </p:cBhvr>
                                      <p:tavLst>
                                        <p:tav tm="0">
                                          <p:val>
                                            <p:fltVal val="0"/>
                                          </p:val>
                                        </p:tav>
                                        <p:tav tm="100000">
                                          <p:val>
                                            <p:strVal val="#ppt_h"/>
                                          </p:val>
                                        </p:tav>
                                      </p:tavLst>
                                    </p:anim>
                                    <p:animEffect transition="in" filter="fade">
                                      <p:cBhvr>
                                        <p:cTn id="37" dur="500"/>
                                        <p:tgtEl>
                                          <p:spTgt spid="2054"/>
                                        </p:tgtEl>
                                      </p:cBhvr>
                                    </p:animEffect>
                                    <p:anim calcmode="lin" valueType="num">
                                      <p:cBhvr>
                                        <p:cTn id="38" dur="500" fill="hold"/>
                                        <p:tgtEl>
                                          <p:spTgt spid="2054"/>
                                        </p:tgtEl>
                                        <p:attrNameLst>
                                          <p:attrName>ppt_x</p:attrName>
                                        </p:attrNameLst>
                                      </p:cBhvr>
                                      <p:tavLst>
                                        <p:tav tm="0">
                                          <p:val>
                                            <p:fltVal val="0.5"/>
                                          </p:val>
                                        </p:tav>
                                        <p:tav tm="100000">
                                          <p:val>
                                            <p:strVal val="#ppt_x"/>
                                          </p:val>
                                        </p:tav>
                                      </p:tavLst>
                                    </p:anim>
                                    <p:anim calcmode="lin" valueType="num">
                                      <p:cBhvr>
                                        <p:cTn id="39" dur="500" fill="hold"/>
                                        <p:tgtEl>
                                          <p:spTgt spid="2054"/>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053"/>
                                        </p:tgtEl>
                                        <p:attrNameLst>
                                          <p:attrName>style.visibility</p:attrName>
                                        </p:attrNameLst>
                                      </p:cBhvr>
                                      <p:to>
                                        <p:strVal val="visible"/>
                                      </p:to>
                                    </p:set>
                                    <p:anim calcmode="lin" valueType="num">
                                      <p:cBhvr>
                                        <p:cTn id="42" dur="500" fill="hold"/>
                                        <p:tgtEl>
                                          <p:spTgt spid="2053"/>
                                        </p:tgtEl>
                                        <p:attrNameLst>
                                          <p:attrName>ppt_w</p:attrName>
                                        </p:attrNameLst>
                                      </p:cBhvr>
                                      <p:tavLst>
                                        <p:tav tm="0">
                                          <p:val>
                                            <p:fltVal val="0"/>
                                          </p:val>
                                        </p:tav>
                                        <p:tav tm="100000">
                                          <p:val>
                                            <p:strVal val="#ppt_w"/>
                                          </p:val>
                                        </p:tav>
                                      </p:tavLst>
                                    </p:anim>
                                    <p:anim calcmode="lin" valueType="num">
                                      <p:cBhvr>
                                        <p:cTn id="43" dur="500" fill="hold"/>
                                        <p:tgtEl>
                                          <p:spTgt spid="2053"/>
                                        </p:tgtEl>
                                        <p:attrNameLst>
                                          <p:attrName>ppt_h</p:attrName>
                                        </p:attrNameLst>
                                      </p:cBhvr>
                                      <p:tavLst>
                                        <p:tav tm="0">
                                          <p:val>
                                            <p:fltVal val="0"/>
                                          </p:val>
                                        </p:tav>
                                        <p:tav tm="100000">
                                          <p:val>
                                            <p:strVal val="#ppt_h"/>
                                          </p:val>
                                        </p:tav>
                                      </p:tavLst>
                                    </p:anim>
                                    <p:animEffect transition="in" filter="fade">
                                      <p:cBhvr>
                                        <p:cTn id="44" dur="500"/>
                                        <p:tgtEl>
                                          <p:spTgt spid="2053"/>
                                        </p:tgtEl>
                                      </p:cBhvr>
                                    </p:animEffect>
                                    <p:anim calcmode="lin" valueType="num">
                                      <p:cBhvr>
                                        <p:cTn id="45" dur="500" fill="hold"/>
                                        <p:tgtEl>
                                          <p:spTgt spid="2053"/>
                                        </p:tgtEl>
                                        <p:attrNameLst>
                                          <p:attrName>ppt_x</p:attrName>
                                        </p:attrNameLst>
                                      </p:cBhvr>
                                      <p:tavLst>
                                        <p:tav tm="0">
                                          <p:val>
                                            <p:fltVal val="0.5"/>
                                          </p:val>
                                        </p:tav>
                                        <p:tav tm="100000">
                                          <p:val>
                                            <p:strVal val="#ppt_x"/>
                                          </p:val>
                                        </p:tav>
                                      </p:tavLst>
                                    </p:anim>
                                    <p:anim calcmode="lin" valueType="num">
                                      <p:cBhvr>
                                        <p:cTn id="46" dur="500" fill="hold"/>
                                        <p:tgtEl>
                                          <p:spTgt spid="205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2052"/>
                                        </p:tgtEl>
                                        <p:attrNameLst>
                                          <p:attrName>style.visibility</p:attrName>
                                        </p:attrNameLst>
                                      </p:cBhvr>
                                      <p:to>
                                        <p:strVal val="visible"/>
                                      </p:to>
                                    </p:set>
                                    <p:anim calcmode="lin" valueType="num">
                                      <p:cBhvr>
                                        <p:cTn id="49" dur="500" fill="hold"/>
                                        <p:tgtEl>
                                          <p:spTgt spid="2052"/>
                                        </p:tgtEl>
                                        <p:attrNameLst>
                                          <p:attrName>ppt_w</p:attrName>
                                        </p:attrNameLst>
                                      </p:cBhvr>
                                      <p:tavLst>
                                        <p:tav tm="0">
                                          <p:val>
                                            <p:fltVal val="0"/>
                                          </p:val>
                                        </p:tav>
                                        <p:tav tm="100000">
                                          <p:val>
                                            <p:strVal val="#ppt_w"/>
                                          </p:val>
                                        </p:tav>
                                      </p:tavLst>
                                    </p:anim>
                                    <p:anim calcmode="lin" valueType="num">
                                      <p:cBhvr>
                                        <p:cTn id="50" dur="500" fill="hold"/>
                                        <p:tgtEl>
                                          <p:spTgt spid="2052"/>
                                        </p:tgtEl>
                                        <p:attrNameLst>
                                          <p:attrName>ppt_h</p:attrName>
                                        </p:attrNameLst>
                                      </p:cBhvr>
                                      <p:tavLst>
                                        <p:tav tm="0">
                                          <p:val>
                                            <p:fltVal val="0"/>
                                          </p:val>
                                        </p:tav>
                                        <p:tav tm="100000">
                                          <p:val>
                                            <p:strVal val="#ppt_h"/>
                                          </p:val>
                                        </p:tav>
                                      </p:tavLst>
                                    </p:anim>
                                    <p:animEffect transition="in" filter="fade">
                                      <p:cBhvr>
                                        <p:cTn id="51" dur="500"/>
                                        <p:tgtEl>
                                          <p:spTgt spid="2052"/>
                                        </p:tgtEl>
                                      </p:cBhvr>
                                    </p:animEffect>
                                    <p:anim calcmode="lin" valueType="num">
                                      <p:cBhvr>
                                        <p:cTn id="52" dur="500" fill="hold"/>
                                        <p:tgtEl>
                                          <p:spTgt spid="2052"/>
                                        </p:tgtEl>
                                        <p:attrNameLst>
                                          <p:attrName>ppt_x</p:attrName>
                                        </p:attrNameLst>
                                      </p:cBhvr>
                                      <p:tavLst>
                                        <p:tav tm="0">
                                          <p:val>
                                            <p:fltVal val="0.5"/>
                                          </p:val>
                                        </p:tav>
                                        <p:tav tm="100000">
                                          <p:val>
                                            <p:strVal val="#ppt_x"/>
                                          </p:val>
                                        </p:tav>
                                      </p:tavLst>
                                    </p:anim>
                                    <p:anim calcmode="lin" valueType="num">
                                      <p:cBhvr>
                                        <p:cTn id="53" dur="500" fill="hold"/>
                                        <p:tgtEl>
                                          <p:spTgt spid="2052"/>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16"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right)">
                                      <p:cBhvr>
                                        <p:cTn id="78" dur="500"/>
                                        <p:tgtEl>
                                          <p:spTgt spid="40"/>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right)">
                                      <p:cBhvr>
                                        <p:cTn id="81" dur="500"/>
                                        <p:tgtEl>
                                          <p:spTgt spid="4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3500"/>
                            </p:stCondLst>
                            <p:childTnLst>
                              <p:par>
                                <p:cTn id="89" presetID="2" presetClass="entr" presetSubtype="8"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0-#ppt_w/2"/>
                                          </p:val>
                                        </p:tav>
                                        <p:tav tm="100000">
                                          <p:val>
                                            <p:strVal val="#ppt_x"/>
                                          </p:val>
                                        </p:tav>
                                      </p:tavLst>
                                    </p:anim>
                                    <p:anim calcmode="lin" valueType="num">
                                      <p:cBhvr additive="base">
                                        <p:cTn id="92" dur="500" fill="hold"/>
                                        <p:tgtEl>
                                          <p:spTgt spid="5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anim calcmode="lin" valueType="num">
                                      <p:cBhvr additive="base">
                                        <p:cTn id="95" dur="500" fill="hold"/>
                                        <p:tgtEl>
                                          <p:spTgt spid="56"/>
                                        </p:tgtEl>
                                        <p:attrNameLst>
                                          <p:attrName>ppt_x</p:attrName>
                                        </p:attrNameLst>
                                      </p:cBhvr>
                                      <p:tavLst>
                                        <p:tav tm="0">
                                          <p:val>
                                            <p:strVal val="0-#ppt_w/2"/>
                                          </p:val>
                                        </p:tav>
                                        <p:tav tm="100000">
                                          <p:val>
                                            <p:strVal val="#ppt_x"/>
                                          </p:val>
                                        </p:tav>
                                      </p:tavLst>
                                    </p:anim>
                                    <p:anim calcmode="lin" valueType="num">
                                      <p:cBhvr additive="base">
                                        <p:cTn id="96" dur="500" fill="hold"/>
                                        <p:tgtEl>
                                          <p:spTgt spid="56"/>
                                        </p:tgtEl>
                                        <p:attrNameLst>
                                          <p:attrName>ppt_y</p:attrName>
                                        </p:attrNameLst>
                                      </p:cBhvr>
                                      <p:tavLst>
                                        <p:tav tm="0">
                                          <p:val>
                                            <p:strVal val="#ppt_y"/>
                                          </p:val>
                                        </p:tav>
                                        <p:tav tm="100000">
                                          <p:val>
                                            <p:strVal val="#ppt_y"/>
                                          </p:val>
                                        </p:tav>
                                      </p:tavLst>
                                    </p:anim>
                                  </p:childTnLst>
                                </p:cTn>
                              </p:par>
                            </p:childTnLst>
                          </p:cTn>
                        </p:par>
                        <p:par>
                          <p:cTn id="97" fill="hold">
                            <p:stCondLst>
                              <p:cond delay="4000"/>
                            </p:stCondLst>
                            <p:childTnLst>
                              <p:par>
                                <p:cTn id="98" presetID="2" presetClass="entr" presetSubtype="8" fill="hold" grpId="0" nodeType="afterEffect">
                                  <p:stCondLst>
                                    <p:cond delay="0"/>
                                  </p:stCondLst>
                                  <p:childTnLst>
                                    <p:set>
                                      <p:cBhvr>
                                        <p:cTn id="99" dur="1" fill="hold">
                                          <p:stCondLst>
                                            <p:cond delay="0"/>
                                          </p:stCondLst>
                                        </p:cTn>
                                        <p:tgtEl>
                                          <p:spTgt spid="57"/>
                                        </p:tgtEl>
                                        <p:attrNameLst>
                                          <p:attrName>style.visibility</p:attrName>
                                        </p:attrNameLst>
                                      </p:cBhvr>
                                      <p:to>
                                        <p:strVal val="visible"/>
                                      </p:to>
                                    </p:set>
                                    <p:anim calcmode="lin" valueType="num">
                                      <p:cBhvr additive="base">
                                        <p:cTn id="100" dur="500" fill="hold"/>
                                        <p:tgtEl>
                                          <p:spTgt spid="57"/>
                                        </p:tgtEl>
                                        <p:attrNameLst>
                                          <p:attrName>ppt_x</p:attrName>
                                        </p:attrNameLst>
                                      </p:cBhvr>
                                      <p:tavLst>
                                        <p:tav tm="0">
                                          <p:val>
                                            <p:strVal val="0-#ppt_w/2"/>
                                          </p:val>
                                        </p:tav>
                                        <p:tav tm="100000">
                                          <p:val>
                                            <p:strVal val="#ppt_x"/>
                                          </p:val>
                                        </p:tav>
                                      </p:tavLst>
                                    </p:anim>
                                    <p:anim calcmode="lin" valueType="num">
                                      <p:cBhvr additive="base">
                                        <p:cTn id="101" dur="500" fill="hold"/>
                                        <p:tgtEl>
                                          <p:spTgt spid="57"/>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500" fill="hold"/>
                                        <p:tgtEl>
                                          <p:spTgt spid="58"/>
                                        </p:tgtEl>
                                        <p:attrNameLst>
                                          <p:attrName>ppt_x</p:attrName>
                                        </p:attrNameLst>
                                      </p:cBhvr>
                                      <p:tavLst>
                                        <p:tav tm="0">
                                          <p:val>
                                            <p:strVal val="0-#ppt_w/2"/>
                                          </p:val>
                                        </p:tav>
                                        <p:tav tm="100000">
                                          <p:val>
                                            <p:strVal val="#ppt_x"/>
                                          </p:val>
                                        </p:tav>
                                      </p:tavLst>
                                    </p:anim>
                                    <p:anim calcmode="lin" valueType="num">
                                      <p:cBhvr additive="base">
                                        <p:cTn id="105" dur="500" fill="hold"/>
                                        <p:tgtEl>
                                          <p:spTgt spid="58"/>
                                        </p:tgtEl>
                                        <p:attrNameLst>
                                          <p:attrName>ppt_y</p:attrName>
                                        </p:attrNameLst>
                                      </p:cBhvr>
                                      <p:tavLst>
                                        <p:tav tm="0">
                                          <p:val>
                                            <p:strVal val="#ppt_y"/>
                                          </p:val>
                                        </p:tav>
                                        <p:tav tm="100000">
                                          <p:val>
                                            <p:strVal val="#ppt_y"/>
                                          </p:val>
                                        </p:tav>
                                      </p:tavLst>
                                    </p:anim>
                                  </p:childTnLst>
                                </p:cTn>
                              </p:par>
                            </p:childTnLst>
                          </p:cTn>
                        </p:par>
                        <p:par>
                          <p:cTn id="106" fill="hold">
                            <p:stCondLst>
                              <p:cond delay="4500"/>
                            </p:stCondLst>
                            <p:childTnLst>
                              <p:par>
                                <p:cTn id="107" presetID="2" presetClass="entr" presetSubtype="2"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additive="base">
                                        <p:cTn id="109" dur="500" fill="hold"/>
                                        <p:tgtEl>
                                          <p:spTgt spid="43"/>
                                        </p:tgtEl>
                                        <p:attrNameLst>
                                          <p:attrName>ppt_x</p:attrName>
                                        </p:attrNameLst>
                                      </p:cBhvr>
                                      <p:tavLst>
                                        <p:tav tm="0">
                                          <p:val>
                                            <p:strVal val="1+#ppt_w/2"/>
                                          </p:val>
                                        </p:tav>
                                        <p:tav tm="100000">
                                          <p:val>
                                            <p:strVal val="#ppt_x"/>
                                          </p:val>
                                        </p:tav>
                                      </p:tavLst>
                                    </p:anim>
                                    <p:anim calcmode="lin" valueType="num">
                                      <p:cBhvr additive="base">
                                        <p:cTn id="110" dur="500" fill="hold"/>
                                        <p:tgtEl>
                                          <p:spTgt spid="43"/>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500" fill="hold"/>
                                        <p:tgtEl>
                                          <p:spTgt spid="44"/>
                                        </p:tgtEl>
                                        <p:attrNameLst>
                                          <p:attrName>ppt_x</p:attrName>
                                        </p:attrNameLst>
                                      </p:cBhvr>
                                      <p:tavLst>
                                        <p:tav tm="0">
                                          <p:val>
                                            <p:strVal val="1+#ppt_w/2"/>
                                          </p:val>
                                        </p:tav>
                                        <p:tav tm="100000">
                                          <p:val>
                                            <p:strVal val="#ppt_x"/>
                                          </p:val>
                                        </p:tav>
                                      </p:tavLst>
                                    </p:anim>
                                    <p:anim calcmode="lin" valueType="num">
                                      <p:cBhvr additive="base">
                                        <p:cTn id="114" dur="500" fill="hold"/>
                                        <p:tgtEl>
                                          <p:spTgt spid="44"/>
                                        </p:tgtEl>
                                        <p:attrNameLst>
                                          <p:attrName>ppt_y</p:attrName>
                                        </p:attrNameLst>
                                      </p:cBhvr>
                                      <p:tavLst>
                                        <p:tav tm="0">
                                          <p:val>
                                            <p:strVal val="#ppt_y"/>
                                          </p:val>
                                        </p:tav>
                                        <p:tav tm="100000">
                                          <p:val>
                                            <p:strVal val="#ppt_y"/>
                                          </p:val>
                                        </p:tav>
                                      </p:tavLst>
                                    </p:anim>
                                  </p:childTnLst>
                                </p:cTn>
                              </p:par>
                            </p:childTnLst>
                          </p:cTn>
                        </p:par>
                        <p:par>
                          <p:cTn id="115" fill="hold">
                            <p:stCondLst>
                              <p:cond delay="5000"/>
                            </p:stCondLst>
                            <p:childTnLst>
                              <p:par>
                                <p:cTn id="116" presetID="2" presetClass="entr" presetSubtype="2"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 calcmode="lin" valueType="num">
                                      <p:cBhvr additive="base">
                                        <p:cTn id="118" dur="500" fill="hold"/>
                                        <p:tgtEl>
                                          <p:spTgt spid="51"/>
                                        </p:tgtEl>
                                        <p:attrNameLst>
                                          <p:attrName>ppt_x</p:attrName>
                                        </p:attrNameLst>
                                      </p:cBhvr>
                                      <p:tavLst>
                                        <p:tav tm="0">
                                          <p:val>
                                            <p:strVal val="1+#ppt_w/2"/>
                                          </p:val>
                                        </p:tav>
                                        <p:tav tm="100000">
                                          <p:val>
                                            <p:strVal val="#ppt_x"/>
                                          </p:val>
                                        </p:tav>
                                      </p:tavLst>
                                    </p:anim>
                                    <p:anim calcmode="lin" valueType="num">
                                      <p:cBhvr additive="base">
                                        <p:cTn id="119" dur="500" fill="hold"/>
                                        <p:tgtEl>
                                          <p:spTgt spid="51"/>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52"/>
                                        </p:tgtEl>
                                        <p:attrNameLst>
                                          <p:attrName>style.visibility</p:attrName>
                                        </p:attrNameLst>
                                      </p:cBhvr>
                                      <p:to>
                                        <p:strVal val="visible"/>
                                      </p:to>
                                    </p:set>
                                    <p:anim calcmode="lin" valueType="num">
                                      <p:cBhvr additive="base">
                                        <p:cTn id="122" dur="500" fill="hold"/>
                                        <p:tgtEl>
                                          <p:spTgt spid="52"/>
                                        </p:tgtEl>
                                        <p:attrNameLst>
                                          <p:attrName>ppt_x</p:attrName>
                                        </p:attrNameLst>
                                      </p:cBhvr>
                                      <p:tavLst>
                                        <p:tav tm="0">
                                          <p:val>
                                            <p:strVal val="1+#ppt_w/2"/>
                                          </p:val>
                                        </p:tav>
                                        <p:tav tm="100000">
                                          <p:val>
                                            <p:strVal val="#ppt_x"/>
                                          </p:val>
                                        </p:tav>
                                      </p:tavLst>
                                    </p:anim>
                                    <p:anim calcmode="lin" valueType="num">
                                      <p:cBhvr additive="base">
                                        <p:cTn id="123"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21" grpId="0"/>
      <p:bldP spid="34" grpId="0" bldLvl="0" animBg="1"/>
      <p:bldP spid="35" grpId="0" bldLvl="0" animBg="1"/>
      <p:bldP spid="36" grpId="0" bldLvl="0" animBg="1"/>
      <p:bldP spid="37" grpId="0" bldLvl="0" animBg="1"/>
      <p:bldP spid="38" grpId="0" bldLvl="0" animBg="1"/>
      <p:bldP spid="39" grpId="0" bldLvl="0" animBg="1"/>
      <p:bldP spid="40" grpId="0" bldLvl="0" animBg="1"/>
      <p:bldP spid="42" grpId="0" bldLvl="0" animBg="1"/>
      <p:bldP spid="43" grpId="0"/>
      <p:bldP spid="44" grpId="0"/>
      <p:bldP spid="51" grpId="0"/>
      <p:bldP spid="52" grpId="0"/>
      <p:bldP spid="53"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花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60000">
            <a:off x="9475470" y="4395470"/>
            <a:ext cx="3404235" cy="3443605"/>
          </a:xfrm>
          <a:prstGeom prst="rect">
            <a:avLst/>
          </a:prstGeom>
        </p:spPr>
      </p:pic>
      <p:pic>
        <p:nvPicPr>
          <p:cNvPr id="6" name="图片 5" descr="花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60000" flipH="1" flipV="1">
            <a:off x="-682625" y="-995045"/>
            <a:ext cx="3404235" cy="3443605"/>
          </a:xfrm>
          <a:prstGeom prst="rect">
            <a:avLst/>
          </a:prstGeom>
        </p:spPr>
      </p:pic>
      <p:pic>
        <p:nvPicPr>
          <p:cNvPr id="24" name="图片 23" descr="蝴蝶"/>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6740" y="3977640"/>
            <a:ext cx="1156335" cy="1047750"/>
          </a:xfrm>
          <a:prstGeom prst="rect">
            <a:avLst/>
          </a:prstGeom>
        </p:spPr>
      </p:pic>
      <p:pic>
        <p:nvPicPr>
          <p:cNvPr id="25" name="图片 24" descr="小鸟"/>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903845" y="1485900"/>
            <a:ext cx="823595" cy="992505"/>
          </a:xfrm>
          <a:prstGeom prst="rect">
            <a:avLst/>
          </a:prstGeom>
        </p:spPr>
      </p:pic>
      <p:sp>
        <p:nvSpPr>
          <p:cNvPr id="27" name="文本框 26"/>
          <p:cNvSpPr txBox="1"/>
          <p:nvPr/>
        </p:nvSpPr>
        <p:spPr>
          <a:xfrm>
            <a:off x="3451970" y="2269172"/>
            <a:ext cx="5049520" cy="1107996"/>
          </a:xfrm>
          <a:prstGeom prst="rect">
            <a:avLst/>
          </a:prstGeom>
          <a:noFill/>
        </p:spPr>
        <p:txBody>
          <a:bodyPr wrap="square" rtlCol="0">
            <a:spAutoFit/>
          </a:bodyPr>
          <a:lstStyle/>
          <a:p>
            <a:pPr algn="ctr"/>
            <a:r>
              <a:rPr lang="zh-CN" altLang="en-US" sz="6600" dirty="0">
                <a:solidFill>
                  <a:srgbClr val="65AA81"/>
                </a:solidFill>
                <a:latin typeface="方正细谭黑简体" panose="02000000000000000000" pitchFamily="2" charset="-122"/>
                <a:ea typeface="方正细谭黑简体" panose="02000000000000000000" pitchFamily="2" charset="-122"/>
                <a:cs typeface="+mn-ea"/>
                <a:sym typeface="+mn-lt"/>
              </a:rPr>
              <a:t>Thank you</a:t>
            </a:r>
          </a:p>
        </p:txBody>
      </p:sp>
      <p:sp>
        <p:nvSpPr>
          <p:cNvPr id="28" name="矩形 27"/>
          <p:cNvSpPr/>
          <p:nvPr/>
        </p:nvSpPr>
        <p:spPr>
          <a:xfrm>
            <a:off x="3641320" y="3556232"/>
            <a:ext cx="5086120" cy="534670"/>
          </a:xfrm>
          <a:prstGeom prst="rect">
            <a:avLst/>
          </a:prstGeom>
          <a:noFill/>
          <a:ln>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65AA81"/>
                </a:solidFill>
                <a:cs typeface="+mn-ea"/>
                <a:sym typeface="+mn-lt"/>
              </a:rPr>
              <a:t>Insert the Subtitle of Your Presentation</a:t>
            </a:r>
          </a:p>
        </p:txBody>
      </p:sp>
      <p:sp>
        <p:nvSpPr>
          <p:cNvPr id="9" name="Rounded Rectangle 7">
            <a:extLst>
              <a:ext uri="{FF2B5EF4-FFF2-40B4-BE49-F238E27FC236}">
                <a16:creationId xmlns:a16="http://schemas.microsoft.com/office/drawing/2014/main" id="{65BBC49E-6661-414E-80A1-3B5C79BD37F2}"/>
              </a:ext>
            </a:extLst>
          </p:cNvPr>
          <p:cNvSpPr/>
          <p:nvPr/>
        </p:nvSpPr>
        <p:spPr>
          <a:xfrm>
            <a:off x="9735384" y="542747"/>
            <a:ext cx="1684599" cy="413563"/>
          </a:xfrm>
          <a:prstGeom prst="roundRect">
            <a:avLst>
              <a:gd name="adj" fmla="val 50000"/>
            </a:avLst>
          </a:prstGeom>
          <a:solidFill>
            <a:schemeClr val="bg1">
              <a:alpha val="0"/>
            </a:schemeClr>
          </a:solidFill>
          <a:ln w="15875">
            <a:solidFill>
              <a:srgbClr val="65A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0" name="TextBox 3">
            <a:hlinkClick r:id="rId5"/>
            <a:extLst>
              <a:ext uri="{FF2B5EF4-FFF2-40B4-BE49-F238E27FC236}">
                <a16:creationId xmlns:a16="http://schemas.microsoft.com/office/drawing/2014/main" id="{50DE41E6-08A4-4FEC-A055-18CF010165A8}"/>
              </a:ext>
            </a:extLst>
          </p:cNvPr>
          <p:cNvSpPr txBox="1"/>
          <p:nvPr/>
        </p:nvSpPr>
        <p:spPr>
          <a:xfrm>
            <a:off x="282762" y="6341613"/>
            <a:ext cx="5169613" cy="246221"/>
          </a:xfrm>
          <a:prstGeom prst="rect">
            <a:avLst/>
          </a:prstGeom>
          <a:noFill/>
        </p:spPr>
        <p:txBody>
          <a:bodyPr wrap="square" rtlCol="0">
            <a:spAutoFit/>
          </a:bodyPr>
          <a:lstStyle/>
          <a:p>
            <a:r>
              <a:rPr lang="en-US" altLang="zh-CN" sz="1000" dirty="0">
                <a:solidFill>
                  <a:srgbClr val="65AA81"/>
                </a:solidFill>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65AA81"/>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500"/>
                                        <p:tgtEl>
                                          <p:spTgt spid="6"/>
                                        </p:tgtEl>
                                      </p:cBhvr>
                                    </p:animEffect>
                                  </p:childTnLst>
                                </p:cTn>
                              </p:par>
                              <p:par>
                                <p:cTn id="14" presetID="2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8" dur="500"/>
                                        <p:tgtEl>
                                          <p:spTgt spid="4"/>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1000"/>
                                        <p:tgtEl>
                                          <p:spTgt spid="27"/>
                                        </p:tgtEl>
                                      </p:cBhvr>
                                    </p:animEffect>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8"/>
                                        </p:tgtEl>
                                        <p:attrNameLst>
                                          <p:attrName>style.visibility</p:attrName>
                                        </p:attrNameLst>
                                      </p:cBhvr>
                                      <p:to>
                                        <p:strVal val="visible"/>
                                      </p:to>
                                    </p:set>
                                    <p:anim calcmode="discrete" valueType="clr">
                                      <p:cBhvr override="childStyle">
                                        <p:cTn id="3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8"/>
                                        </p:tgtEl>
                                        <p:attrNameLst>
                                          <p:attrName>fillcolor</p:attrName>
                                        </p:attrNameLst>
                                      </p:cBhvr>
                                      <p:tavLst>
                                        <p:tav tm="0">
                                          <p:val>
                                            <p:clrVal>
                                              <a:schemeClr val="accent2"/>
                                            </p:clrVal>
                                          </p:val>
                                        </p:tav>
                                        <p:tav tm="50000">
                                          <p:val>
                                            <p:clrVal>
                                              <a:schemeClr val="hlink"/>
                                            </p:clrVal>
                                          </p:val>
                                        </p:tav>
                                      </p:tavLst>
                                    </p:anim>
                                    <p:set>
                                      <p:cBhvr>
                                        <p:cTn id="33" dur="80"/>
                                        <p:tgtEl>
                                          <p:spTgt spid="28"/>
                                        </p:tgtEl>
                                        <p:attrNameLst>
                                          <p:attrName>fill.type</p:attrName>
                                        </p:attrNameLst>
                                      </p:cBhvr>
                                      <p:to>
                                        <p:strVal val="solid"/>
                                      </p:to>
                                    </p:set>
                                  </p:childTnLst>
                                </p:cTn>
                              </p:par>
                            </p:childTnLst>
                          </p:cTn>
                        </p:par>
                        <p:par>
                          <p:cTn id="34" fill="hold">
                            <p:stCondLst>
                              <p:cond delay="3940"/>
                            </p:stCondLst>
                            <p:childTnLst>
                              <p:par>
                                <p:cTn id="35" presetID="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p:bldP spid="2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44415" y="1076960"/>
            <a:ext cx="2469515" cy="2324735"/>
            <a:chOff x="7949" y="1421"/>
            <a:chExt cx="3256" cy="3065"/>
          </a:xfrm>
        </p:grpSpPr>
        <p:sp>
          <p:nvSpPr>
            <p:cNvPr id="5" name="椭圆 4"/>
            <p:cNvSpPr/>
            <p:nvPr/>
          </p:nvSpPr>
          <p:spPr>
            <a:xfrm>
              <a:off x="8210" y="1421"/>
              <a:ext cx="2777" cy="2777"/>
            </a:xfrm>
            <a:prstGeom prst="ellipse">
              <a:avLst/>
            </a:prstGeom>
            <a:solidFill>
              <a:srgbClr val="65AA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8" name="文本框 7"/>
          <p:cNvSpPr txBox="1"/>
          <p:nvPr/>
        </p:nvSpPr>
        <p:spPr>
          <a:xfrm>
            <a:off x="5231130" y="1474470"/>
            <a:ext cx="1730375" cy="579120"/>
          </a:xfrm>
          <a:prstGeom prst="rect">
            <a:avLst/>
          </a:prstGeom>
          <a:noFill/>
        </p:spPr>
        <p:txBody>
          <a:bodyPr wrap="square" rtlCol="0">
            <a:spAutoFit/>
          </a:bodyPr>
          <a:lstStyle/>
          <a:p>
            <a:pPr algn="ctr"/>
            <a:r>
              <a:rPr lang="en-US" altLang="zh-CN" sz="3200">
                <a:solidFill>
                  <a:schemeClr val="bg1"/>
                </a:solidFill>
                <a:cs typeface="+mn-ea"/>
                <a:sym typeface="+mn-lt"/>
              </a:rPr>
              <a:t>Part.01</a:t>
            </a:r>
          </a:p>
        </p:txBody>
      </p:sp>
      <p:sp>
        <p:nvSpPr>
          <p:cNvPr id="11" name="文本框 10"/>
          <p:cNvSpPr txBox="1"/>
          <p:nvPr/>
        </p:nvSpPr>
        <p:spPr>
          <a:xfrm>
            <a:off x="3207026" y="4029075"/>
            <a:ext cx="5804451" cy="523220"/>
          </a:xfrm>
          <a:prstGeom prst="rect">
            <a:avLst/>
          </a:prstGeom>
          <a:noFill/>
        </p:spPr>
        <p:txBody>
          <a:bodyPr wrap="square" rtlCol="0">
            <a:spAutoFit/>
          </a:bodyPr>
          <a:lstStyle/>
          <a:p>
            <a:pPr algn="ctr" fontAlgn="auto">
              <a:lnSpc>
                <a:spcPct val="100000"/>
              </a:lnSpc>
            </a:pPr>
            <a:r>
              <a:rPr lang="zh-CN" altLang="en-US" sz="2800" b="1" dirty="0">
                <a:solidFill>
                  <a:srgbClr val="65AA81"/>
                </a:solidFill>
                <a:cs typeface="+mn-ea"/>
                <a:sym typeface="+mn-lt"/>
              </a:rPr>
              <a:t>Click here to enter the title text</a:t>
            </a:r>
          </a:p>
        </p:txBody>
      </p:sp>
      <p:sp>
        <p:nvSpPr>
          <p:cNvPr id="12" name="文本框 11"/>
          <p:cNvSpPr txBox="1"/>
          <p:nvPr/>
        </p:nvSpPr>
        <p:spPr>
          <a:xfrm>
            <a:off x="2785745" y="4747260"/>
            <a:ext cx="6622415" cy="889090"/>
          </a:xfrm>
          <a:prstGeom prst="rect">
            <a:avLst/>
          </a:prstGeom>
          <a:noFill/>
        </p:spPr>
        <p:txBody>
          <a:bodyPr wrap="square" rtlCol="0">
            <a:spAutoFit/>
          </a:bodyPr>
          <a:lstStyle/>
          <a:p>
            <a:pPr algn="ctr" fontAlgn="auto">
              <a:lnSpc>
                <a:spcPct val="200000"/>
              </a:lnSpc>
            </a:pPr>
            <a:r>
              <a:rPr lang="zh-CN" altLang="en-US" sz="1400">
                <a:solidFill>
                  <a:schemeClr val="bg1">
                    <a:lumMod val="50000"/>
                  </a:schemeClr>
                </a:solidFill>
                <a:cs typeface="+mn-ea"/>
                <a:sym typeface="+mn-lt"/>
              </a:rPr>
              <a:t>When a cigarette falls in love with a match,it is destined to be hurt. When a cigarette falls in love with a match,it is destined to be hurt.</a:t>
            </a:r>
          </a:p>
        </p:txBody>
      </p: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47" presetClass="entr" presetSubtype="0" fill="hold" grpId="3"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1"/>
                                        </p:tgtEl>
                                        <p:attrNameLst>
                                          <p:attrName>fillcolor</p:attrName>
                                        </p:attrNameLst>
                                      </p:cBhvr>
                                      <p:tavLst>
                                        <p:tav tm="0">
                                          <p:val>
                                            <p:clrVal>
                                              <a:schemeClr val="accent2"/>
                                            </p:clrVal>
                                          </p:val>
                                        </p:tav>
                                        <p:tav tm="50000">
                                          <p:val>
                                            <p:clrVal>
                                              <a:schemeClr val="hlink"/>
                                            </p:clrVal>
                                          </p:val>
                                        </p:tav>
                                      </p:tavLst>
                                    </p:anim>
                                    <p:set>
                                      <p:cBhvr>
                                        <p:cTn id="23" dur="500"/>
                                        <p:tgtEl>
                                          <p:spTgt spid="11"/>
                                        </p:tgtEl>
                                        <p:attrNameLst>
                                          <p:attrName>fill.type</p:attrName>
                                        </p:attrNameLst>
                                      </p:cBhvr>
                                      <p:to>
                                        <p:strVal val="solid"/>
                                      </p:to>
                                    </p:set>
                                  </p:childTnLst>
                                </p:cTn>
                              </p:par>
                            </p:childTnLst>
                          </p:cTn>
                        </p:par>
                        <p:par>
                          <p:cTn id="24" fill="hold">
                            <p:stCondLst>
                              <p:cond delay="425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11" grpId="0"/>
      <p:bldP spid="12" grpId="0"/>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105910"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grpSp>
        <p:nvGrpSpPr>
          <p:cNvPr id="11" name="组合 10"/>
          <p:cNvGrpSpPr/>
          <p:nvPr/>
        </p:nvGrpSpPr>
        <p:grpSpPr>
          <a:xfrm>
            <a:off x="6175375" y="1882775"/>
            <a:ext cx="1098550" cy="923290"/>
            <a:chOff x="7325" y="3085"/>
            <a:chExt cx="1730" cy="1454"/>
          </a:xfrm>
        </p:grpSpPr>
        <p:sp>
          <p:nvSpPr>
            <p:cNvPr id="38" name="Freeform 240"/>
            <p:cNvSpPr/>
            <p:nvPr/>
          </p:nvSpPr>
          <p:spPr bwMode="auto">
            <a:xfrm>
              <a:off x="7325" y="3085"/>
              <a:ext cx="1730" cy="1455"/>
            </a:xfrm>
            <a:custGeom>
              <a:avLst/>
              <a:gdLst>
                <a:gd name="T0" fmla="*/ 346 w 346"/>
                <a:gd name="T1" fmla="*/ 0 h 291"/>
                <a:gd name="T2" fmla="*/ 346 w 346"/>
                <a:gd name="T3" fmla="*/ 113 h 291"/>
                <a:gd name="T4" fmla="*/ 169 w 346"/>
                <a:gd name="T5" fmla="*/ 291 h 291"/>
                <a:gd name="T6" fmla="*/ 0 w 346"/>
                <a:gd name="T7" fmla="*/ 237 h 291"/>
                <a:gd name="T8" fmla="*/ 0 w 346"/>
                <a:gd name="T9" fmla="*/ 141 h 291"/>
                <a:gd name="T10" fmla="*/ 2 w 346"/>
                <a:gd name="T11" fmla="*/ 139 h 291"/>
                <a:gd name="T12" fmla="*/ 4 w 346"/>
                <a:gd name="T13" fmla="*/ 141 h 291"/>
                <a:gd name="T14" fmla="*/ 4 w 346"/>
                <a:gd name="T15" fmla="*/ 231 h 291"/>
                <a:gd name="T16" fmla="*/ 234 w 346"/>
                <a:gd name="T17" fmla="*/ 0 h 291"/>
                <a:gd name="T18" fmla="*/ 346 w 346"/>
                <a:gd name="T1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1">
                  <a:moveTo>
                    <a:pt x="346" y="0"/>
                  </a:moveTo>
                  <a:cubicBezTo>
                    <a:pt x="346" y="113"/>
                    <a:pt x="346" y="113"/>
                    <a:pt x="346" y="113"/>
                  </a:cubicBezTo>
                  <a:cubicBezTo>
                    <a:pt x="169" y="291"/>
                    <a:pt x="169" y="291"/>
                    <a:pt x="169" y="291"/>
                  </a:cubicBezTo>
                  <a:cubicBezTo>
                    <a:pt x="119" y="260"/>
                    <a:pt x="61" y="241"/>
                    <a:pt x="0" y="237"/>
                  </a:cubicBezTo>
                  <a:cubicBezTo>
                    <a:pt x="0" y="141"/>
                    <a:pt x="0" y="141"/>
                    <a:pt x="0" y="141"/>
                  </a:cubicBezTo>
                  <a:cubicBezTo>
                    <a:pt x="0" y="140"/>
                    <a:pt x="1" y="139"/>
                    <a:pt x="2" y="139"/>
                  </a:cubicBezTo>
                  <a:cubicBezTo>
                    <a:pt x="3" y="139"/>
                    <a:pt x="4" y="140"/>
                    <a:pt x="4" y="141"/>
                  </a:cubicBezTo>
                  <a:cubicBezTo>
                    <a:pt x="4" y="231"/>
                    <a:pt x="4" y="231"/>
                    <a:pt x="4" y="231"/>
                  </a:cubicBezTo>
                  <a:cubicBezTo>
                    <a:pt x="234" y="0"/>
                    <a:pt x="234" y="0"/>
                    <a:pt x="234" y="0"/>
                  </a:cubicBezTo>
                  <a:lnTo>
                    <a:pt x="346" y="0"/>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4" name="Freeform 246"/>
            <p:cNvSpPr>
              <a:spLocks noEditPoints="1"/>
            </p:cNvSpPr>
            <p:nvPr/>
          </p:nvSpPr>
          <p:spPr bwMode="auto">
            <a:xfrm>
              <a:off x="8390" y="3220"/>
              <a:ext cx="535" cy="535"/>
            </a:xfrm>
            <a:custGeom>
              <a:avLst/>
              <a:gdLst>
                <a:gd name="T0" fmla="*/ 84 w 107"/>
                <a:gd name="T1" fmla="*/ 23 h 107"/>
                <a:gd name="T2" fmla="*/ 81 w 107"/>
                <a:gd name="T3" fmla="*/ 23 h 107"/>
                <a:gd name="T4" fmla="*/ 81 w 107"/>
                <a:gd name="T5" fmla="*/ 26 h 107"/>
                <a:gd name="T6" fmla="*/ 81 w 107"/>
                <a:gd name="T7" fmla="*/ 58 h 107"/>
                <a:gd name="T8" fmla="*/ 81 w 107"/>
                <a:gd name="T9" fmla="*/ 61 h 107"/>
                <a:gd name="T10" fmla="*/ 84 w 107"/>
                <a:gd name="T11" fmla="*/ 61 h 107"/>
                <a:gd name="T12" fmla="*/ 84 w 107"/>
                <a:gd name="T13" fmla="*/ 23 h 107"/>
                <a:gd name="T14" fmla="*/ 92 w 107"/>
                <a:gd name="T15" fmla="*/ 15 h 107"/>
                <a:gd name="T16" fmla="*/ 38 w 107"/>
                <a:gd name="T17" fmla="*/ 15 h 107"/>
                <a:gd name="T18" fmla="*/ 33 w 107"/>
                <a:gd name="T19" fmla="*/ 62 h 107"/>
                <a:gd name="T20" fmla="*/ 4 w 107"/>
                <a:gd name="T21" fmla="*/ 90 h 107"/>
                <a:gd name="T22" fmla="*/ 7 w 107"/>
                <a:gd name="T23" fmla="*/ 100 h 107"/>
                <a:gd name="T24" fmla="*/ 17 w 107"/>
                <a:gd name="T25" fmla="*/ 103 h 107"/>
                <a:gd name="T26" fmla="*/ 45 w 107"/>
                <a:gd name="T27" fmla="*/ 75 h 107"/>
                <a:gd name="T28" fmla="*/ 92 w 107"/>
                <a:gd name="T29" fmla="*/ 69 h 107"/>
                <a:gd name="T30" fmla="*/ 92 w 107"/>
                <a:gd name="T31" fmla="*/ 15 h 107"/>
                <a:gd name="T32" fmla="*/ 88 w 107"/>
                <a:gd name="T33" fmla="*/ 64 h 107"/>
                <a:gd name="T34" fmla="*/ 43 w 107"/>
                <a:gd name="T35" fmla="*/ 64 h 107"/>
                <a:gd name="T36" fmla="*/ 43 w 107"/>
                <a:gd name="T37" fmla="*/ 19 h 107"/>
                <a:gd name="T38" fmla="*/ 88 w 107"/>
                <a:gd name="T39" fmla="*/ 19 h 107"/>
                <a:gd name="T40" fmla="*/ 88 w 107"/>
                <a:gd name="T4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84" y="23"/>
                  </a:moveTo>
                  <a:cubicBezTo>
                    <a:pt x="83" y="22"/>
                    <a:pt x="82" y="22"/>
                    <a:pt x="81" y="23"/>
                  </a:cubicBezTo>
                  <a:cubicBezTo>
                    <a:pt x="80" y="24"/>
                    <a:pt x="80" y="25"/>
                    <a:pt x="81" y="26"/>
                  </a:cubicBezTo>
                  <a:cubicBezTo>
                    <a:pt x="90" y="35"/>
                    <a:pt x="90" y="49"/>
                    <a:pt x="81" y="58"/>
                  </a:cubicBezTo>
                  <a:cubicBezTo>
                    <a:pt x="80" y="59"/>
                    <a:pt x="80" y="60"/>
                    <a:pt x="81" y="61"/>
                  </a:cubicBezTo>
                  <a:cubicBezTo>
                    <a:pt x="82" y="62"/>
                    <a:pt x="83" y="62"/>
                    <a:pt x="84" y="61"/>
                  </a:cubicBezTo>
                  <a:cubicBezTo>
                    <a:pt x="95" y="50"/>
                    <a:pt x="95" y="33"/>
                    <a:pt x="84" y="23"/>
                  </a:cubicBezTo>
                  <a:close/>
                  <a:moveTo>
                    <a:pt x="92" y="15"/>
                  </a:moveTo>
                  <a:cubicBezTo>
                    <a:pt x="77" y="0"/>
                    <a:pt x="53" y="0"/>
                    <a:pt x="38" y="15"/>
                  </a:cubicBezTo>
                  <a:cubicBezTo>
                    <a:pt x="25" y="28"/>
                    <a:pt x="23" y="47"/>
                    <a:pt x="33" y="62"/>
                  </a:cubicBezTo>
                  <a:cubicBezTo>
                    <a:pt x="4" y="90"/>
                    <a:pt x="4" y="90"/>
                    <a:pt x="4" y="90"/>
                  </a:cubicBezTo>
                  <a:cubicBezTo>
                    <a:pt x="4" y="90"/>
                    <a:pt x="0" y="93"/>
                    <a:pt x="7" y="100"/>
                  </a:cubicBezTo>
                  <a:cubicBezTo>
                    <a:pt x="14" y="107"/>
                    <a:pt x="17" y="103"/>
                    <a:pt x="17" y="103"/>
                  </a:cubicBezTo>
                  <a:cubicBezTo>
                    <a:pt x="45" y="75"/>
                    <a:pt x="45" y="75"/>
                    <a:pt x="45" y="75"/>
                  </a:cubicBezTo>
                  <a:cubicBezTo>
                    <a:pt x="60" y="84"/>
                    <a:pt x="80" y="82"/>
                    <a:pt x="92" y="69"/>
                  </a:cubicBezTo>
                  <a:cubicBezTo>
                    <a:pt x="107" y="54"/>
                    <a:pt x="107" y="30"/>
                    <a:pt x="92" y="15"/>
                  </a:cubicBezTo>
                  <a:close/>
                  <a:moveTo>
                    <a:pt x="88" y="64"/>
                  </a:moveTo>
                  <a:cubicBezTo>
                    <a:pt x="75" y="77"/>
                    <a:pt x="55" y="77"/>
                    <a:pt x="43" y="64"/>
                  </a:cubicBezTo>
                  <a:cubicBezTo>
                    <a:pt x="31" y="52"/>
                    <a:pt x="31" y="32"/>
                    <a:pt x="43" y="19"/>
                  </a:cubicBezTo>
                  <a:cubicBezTo>
                    <a:pt x="55" y="7"/>
                    <a:pt x="75" y="7"/>
                    <a:pt x="88" y="19"/>
                  </a:cubicBezTo>
                  <a:cubicBezTo>
                    <a:pt x="100" y="32"/>
                    <a:pt x="100" y="52"/>
                    <a:pt x="88" y="6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19" name="组合 18"/>
          <p:cNvGrpSpPr/>
          <p:nvPr/>
        </p:nvGrpSpPr>
        <p:grpSpPr>
          <a:xfrm>
            <a:off x="3830955" y="3590925"/>
            <a:ext cx="1198880" cy="908050"/>
            <a:chOff x="3633" y="5775"/>
            <a:chExt cx="1888" cy="1430"/>
          </a:xfrm>
        </p:grpSpPr>
        <p:sp>
          <p:nvSpPr>
            <p:cNvPr id="40" name="Freeform 242"/>
            <p:cNvSpPr/>
            <p:nvPr/>
          </p:nvSpPr>
          <p:spPr bwMode="auto">
            <a:xfrm>
              <a:off x="3633" y="5775"/>
              <a:ext cx="1888" cy="1430"/>
            </a:xfrm>
            <a:custGeom>
              <a:avLst/>
              <a:gdLst>
                <a:gd name="T0" fmla="*/ 378 w 378"/>
                <a:gd name="T1" fmla="*/ 238 h 286"/>
                <a:gd name="T2" fmla="*/ 295 w 378"/>
                <a:gd name="T3" fmla="*/ 286 h 286"/>
                <a:gd name="T4" fmla="*/ 294 w 378"/>
                <a:gd name="T5" fmla="*/ 286 h 286"/>
                <a:gd name="T6" fmla="*/ 292 w 378"/>
                <a:gd name="T7" fmla="*/ 285 h 286"/>
                <a:gd name="T8" fmla="*/ 293 w 378"/>
                <a:gd name="T9" fmla="*/ 283 h 286"/>
                <a:gd name="T10" fmla="*/ 371 w 378"/>
                <a:gd name="T11" fmla="*/ 238 h 286"/>
                <a:gd name="T12" fmla="*/ 56 w 378"/>
                <a:gd name="T13" fmla="*/ 153 h 286"/>
                <a:gd name="T14" fmla="*/ 0 w 378"/>
                <a:gd name="T15" fmla="*/ 56 h 286"/>
                <a:gd name="T16" fmla="*/ 97 w 378"/>
                <a:gd name="T17" fmla="*/ 0 h 286"/>
                <a:gd name="T18" fmla="*/ 340 w 378"/>
                <a:gd name="T19" fmla="*/ 65 h 286"/>
                <a:gd name="T20" fmla="*/ 340 w 378"/>
                <a:gd name="T21" fmla="*/ 73 h 286"/>
                <a:gd name="T22" fmla="*/ 378 w 378"/>
                <a:gd name="T23" fmla="*/ 238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286">
                  <a:moveTo>
                    <a:pt x="378" y="238"/>
                  </a:moveTo>
                  <a:cubicBezTo>
                    <a:pt x="295" y="286"/>
                    <a:pt x="295" y="286"/>
                    <a:pt x="295" y="286"/>
                  </a:cubicBezTo>
                  <a:cubicBezTo>
                    <a:pt x="295" y="286"/>
                    <a:pt x="294" y="286"/>
                    <a:pt x="294" y="286"/>
                  </a:cubicBezTo>
                  <a:cubicBezTo>
                    <a:pt x="293" y="286"/>
                    <a:pt x="293" y="286"/>
                    <a:pt x="292" y="285"/>
                  </a:cubicBezTo>
                  <a:cubicBezTo>
                    <a:pt x="292" y="285"/>
                    <a:pt x="292" y="283"/>
                    <a:pt x="293" y="283"/>
                  </a:cubicBezTo>
                  <a:cubicBezTo>
                    <a:pt x="371" y="238"/>
                    <a:pt x="371" y="238"/>
                    <a:pt x="371" y="238"/>
                  </a:cubicBezTo>
                  <a:cubicBezTo>
                    <a:pt x="56" y="153"/>
                    <a:pt x="56" y="153"/>
                    <a:pt x="56" y="153"/>
                  </a:cubicBezTo>
                  <a:cubicBezTo>
                    <a:pt x="0" y="56"/>
                    <a:pt x="0" y="56"/>
                    <a:pt x="0" y="56"/>
                  </a:cubicBezTo>
                  <a:cubicBezTo>
                    <a:pt x="97" y="0"/>
                    <a:pt x="97" y="0"/>
                    <a:pt x="97" y="0"/>
                  </a:cubicBezTo>
                  <a:cubicBezTo>
                    <a:pt x="340" y="65"/>
                    <a:pt x="340" y="65"/>
                    <a:pt x="340" y="65"/>
                  </a:cubicBezTo>
                  <a:cubicBezTo>
                    <a:pt x="340" y="68"/>
                    <a:pt x="340" y="70"/>
                    <a:pt x="340" y="73"/>
                  </a:cubicBezTo>
                  <a:cubicBezTo>
                    <a:pt x="340" y="132"/>
                    <a:pt x="354" y="188"/>
                    <a:pt x="378" y="238"/>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5" name="Freeform 247"/>
            <p:cNvSpPr>
              <a:spLocks noEditPoints="1"/>
            </p:cNvSpPr>
            <p:nvPr/>
          </p:nvSpPr>
          <p:spPr bwMode="auto">
            <a:xfrm>
              <a:off x="3990" y="5950"/>
              <a:ext cx="465" cy="480"/>
            </a:xfrm>
            <a:custGeom>
              <a:avLst/>
              <a:gdLst>
                <a:gd name="T0" fmla="*/ 80 w 93"/>
                <a:gd name="T1" fmla="*/ 66 h 96"/>
                <a:gd name="T2" fmla="*/ 78 w 93"/>
                <a:gd name="T3" fmla="*/ 66 h 96"/>
                <a:gd name="T4" fmla="*/ 63 w 93"/>
                <a:gd name="T5" fmla="*/ 81 h 96"/>
                <a:gd name="T6" fmla="*/ 66 w 93"/>
                <a:gd name="T7" fmla="*/ 90 h 96"/>
                <a:gd name="T8" fmla="*/ 78 w 93"/>
                <a:gd name="T9" fmla="*/ 96 h 96"/>
                <a:gd name="T10" fmla="*/ 93 w 93"/>
                <a:gd name="T11" fmla="*/ 81 h 96"/>
                <a:gd name="T12" fmla="*/ 80 w 93"/>
                <a:gd name="T13" fmla="*/ 66 h 96"/>
                <a:gd name="T14" fmla="*/ 88 w 93"/>
                <a:gd name="T15" fmla="*/ 83 h 96"/>
                <a:gd name="T16" fmla="*/ 80 w 93"/>
                <a:gd name="T17" fmla="*/ 83 h 96"/>
                <a:gd name="T18" fmla="*/ 80 w 93"/>
                <a:gd name="T19" fmla="*/ 90 h 96"/>
                <a:gd name="T20" fmla="*/ 76 w 93"/>
                <a:gd name="T21" fmla="*/ 90 h 96"/>
                <a:gd name="T22" fmla="*/ 76 w 93"/>
                <a:gd name="T23" fmla="*/ 83 h 96"/>
                <a:gd name="T24" fmla="*/ 69 w 93"/>
                <a:gd name="T25" fmla="*/ 83 h 96"/>
                <a:gd name="T26" fmla="*/ 69 w 93"/>
                <a:gd name="T27" fmla="*/ 79 h 96"/>
                <a:gd name="T28" fmla="*/ 76 w 93"/>
                <a:gd name="T29" fmla="*/ 79 h 96"/>
                <a:gd name="T30" fmla="*/ 76 w 93"/>
                <a:gd name="T31" fmla="*/ 72 h 96"/>
                <a:gd name="T32" fmla="*/ 80 w 93"/>
                <a:gd name="T33" fmla="*/ 72 h 96"/>
                <a:gd name="T34" fmla="*/ 80 w 93"/>
                <a:gd name="T35" fmla="*/ 79 h 96"/>
                <a:gd name="T36" fmla="*/ 88 w 93"/>
                <a:gd name="T37" fmla="*/ 79 h 96"/>
                <a:gd name="T38" fmla="*/ 88 w 93"/>
                <a:gd name="T39" fmla="*/ 83 h 96"/>
                <a:gd name="T40" fmla="*/ 78 w 93"/>
                <a:gd name="T41" fmla="*/ 61 h 96"/>
                <a:gd name="T42" fmla="*/ 79 w 93"/>
                <a:gd name="T43" fmla="*/ 61 h 96"/>
                <a:gd name="T44" fmla="*/ 79 w 93"/>
                <a:gd name="T45" fmla="*/ 60 h 96"/>
                <a:gd name="T46" fmla="*/ 65 w 93"/>
                <a:gd name="T47" fmla="*/ 52 h 96"/>
                <a:gd name="T48" fmla="*/ 55 w 93"/>
                <a:gd name="T49" fmla="*/ 46 h 96"/>
                <a:gd name="T50" fmla="*/ 51 w 93"/>
                <a:gd name="T51" fmla="*/ 43 h 96"/>
                <a:gd name="T52" fmla="*/ 50 w 93"/>
                <a:gd name="T53" fmla="*/ 39 h 96"/>
                <a:gd name="T54" fmla="*/ 54 w 93"/>
                <a:gd name="T55" fmla="*/ 32 h 96"/>
                <a:gd name="T56" fmla="*/ 57 w 93"/>
                <a:gd name="T57" fmla="*/ 25 h 96"/>
                <a:gd name="T58" fmla="*/ 56 w 93"/>
                <a:gd name="T59" fmla="*/ 23 h 96"/>
                <a:gd name="T60" fmla="*/ 54 w 93"/>
                <a:gd name="T61" fmla="*/ 8 h 96"/>
                <a:gd name="T62" fmla="*/ 44 w 93"/>
                <a:gd name="T63" fmla="*/ 2 h 96"/>
                <a:gd name="T64" fmla="*/ 41 w 93"/>
                <a:gd name="T65" fmla="*/ 1 h 96"/>
                <a:gd name="T66" fmla="*/ 36 w 93"/>
                <a:gd name="T67" fmla="*/ 0 h 96"/>
                <a:gd name="T68" fmla="*/ 37 w 93"/>
                <a:gd name="T69" fmla="*/ 2 h 96"/>
                <a:gd name="T70" fmla="*/ 28 w 93"/>
                <a:gd name="T71" fmla="*/ 8 h 96"/>
                <a:gd name="T72" fmla="*/ 26 w 93"/>
                <a:gd name="T73" fmla="*/ 23 h 96"/>
                <a:gd name="T74" fmla="*/ 25 w 93"/>
                <a:gd name="T75" fmla="*/ 25 h 96"/>
                <a:gd name="T76" fmla="*/ 28 w 93"/>
                <a:gd name="T77" fmla="*/ 32 h 96"/>
                <a:gd name="T78" fmla="*/ 31 w 93"/>
                <a:gd name="T79" fmla="*/ 39 h 96"/>
                <a:gd name="T80" fmla="*/ 30 w 93"/>
                <a:gd name="T81" fmla="*/ 43 h 96"/>
                <a:gd name="T82" fmla="*/ 27 w 93"/>
                <a:gd name="T83" fmla="*/ 46 h 96"/>
                <a:gd name="T84" fmla="*/ 16 w 93"/>
                <a:gd name="T85" fmla="*/ 52 h 96"/>
                <a:gd name="T86" fmla="*/ 3 w 93"/>
                <a:gd name="T87" fmla="*/ 60 h 96"/>
                <a:gd name="T88" fmla="*/ 0 w 93"/>
                <a:gd name="T89" fmla="*/ 82 h 96"/>
                <a:gd name="T90" fmla="*/ 0 w 93"/>
                <a:gd name="T91" fmla="*/ 83 h 96"/>
                <a:gd name="T92" fmla="*/ 0 w 93"/>
                <a:gd name="T93" fmla="*/ 83 h 96"/>
                <a:gd name="T94" fmla="*/ 41 w 93"/>
                <a:gd name="T95" fmla="*/ 94 h 96"/>
                <a:gd name="T96" fmla="*/ 61 w 93"/>
                <a:gd name="T97" fmla="*/ 92 h 96"/>
                <a:gd name="T98" fmla="*/ 58 w 93"/>
                <a:gd name="T99" fmla="*/ 81 h 96"/>
                <a:gd name="T100" fmla="*/ 78 w 93"/>
                <a:gd name="T101" fmla="*/ 6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96">
                  <a:moveTo>
                    <a:pt x="80" y="66"/>
                  </a:moveTo>
                  <a:cubicBezTo>
                    <a:pt x="79" y="66"/>
                    <a:pt x="79" y="66"/>
                    <a:pt x="78" y="66"/>
                  </a:cubicBezTo>
                  <a:cubicBezTo>
                    <a:pt x="70" y="66"/>
                    <a:pt x="63" y="73"/>
                    <a:pt x="63" y="81"/>
                  </a:cubicBezTo>
                  <a:cubicBezTo>
                    <a:pt x="63" y="84"/>
                    <a:pt x="65" y="88"/>
                    <a:pt x="66" y="90"/>
                  </a:cubicBezTo>
                  <a:cubicBezTo>
                    <a:pt x="69" y="94"/>
                    <a:pt x="73" y="96"/>
                    <a:pt x="78" y="96"/>
                  </a:cubicBezTo>
                  <a:cubicBezTo>
                    <a:pt x="86" y="96"/>
                    <a:pt x="93" y="89"/>
                    <a:pt x="93" y="81"/>
                  </a:cubicBezTo>
                  <a:cubicBezTo>
                    <a:pt x="93" y="73"/>
                    <a:pt x="87" y="67"/>
                    <a:pt x="80" y="66"/>
                  </a:cubicBezTo>
                  <a:close/>
                  <a:moveTo>
                    <a:pt x="88" y="83"/>
                  </a:moveTo>
                  <a:cubicBezTo>
                    <a:pt x="80" y="83"/>
                    <a:pt x="80" y="83"/>
                    <a:pt x="80" y="83"/>
                  </a:cubicBezTo>
                  <a:cubicBezTo>
                    <a:pt x="80" y="90"/>
                    <a:pt x="80" y="90"/>
                    <a:pt x="80" y="90"/>
                  </a:cubicBezTo>
                  <a:cubicBezTo>
                    <a:pt x="76" y="90"/>
                    <a:pt x="76" y="90"/>
                    <a:pt x="76" y="90"/>
                  </a:cubicBezTo>
                  <a:cubicBezTo>
                    <a:pt x="76" y="83"/>
                    <a:pt x="76" y="83"/>
                    <a:pt x="76" y="83"/>
                  </a:cubicBezTo>
                  <a:cubicBezTo>
                    <a:pt x="69" y="83"/>
                    <a:pt x="69" y="83"/>
                    <a:pt x="69" y="83"/>
                  </a:cubicBezTo>
                  <a:cubicBezTo>
                    <a:pt x="69" y="79"/>
                    <a:pt x="69" y="79"/>
                    <a:pt x="69" y="79"/>
                  </a:cubicBezTo>
                  <a:cubicBezTo>
                    <a:pt x="76" y="79"/>
                    <a:pt x="76" y="79"/>
                    <a:pt x="76" y="79"/>
                  </a:cubicBezTo>
                  <a:cubicBezTo>
                    <a:pt x="76" y="72"/>
                    <a:pt x="76" y="72"/>
                    <a:pt x="76" y="72"/>
                  </a:cubicBezTo>
                  <a:cubicBezTo>
                    <a:pt x="80" y="72"/>
                    <a:pt x="80" y="72"/>
                    <a:pt x="80" y="72"/>
                  </a:cubicBezTo>
                  <a:cubicBezTo>
                    <a:pt x="80" y="79"/>
                    <a:pt x="80" y="79"/>
                    <a:pt x="80" y="79"/>
                  </a:cubicBezTo>
                  <a:cubicBezTo>
                    <a:pt x="88" y="79"/>
                    <a:pt x="88" y="79"/>
                    <a:pt x="88" y="79"/>
                  </a:cubicBezTo>
                  <a:lnTo>
                    <a:pt x="88" y="83"/>
                  </a:lnTo>
                  <a:close/>
                  <a:moveTo>
                    <a:pt x="78" y="61"/>
                  </a:moveTo>
                  <a:cubicBezTo>
                    <a:pt x="78" y="61"/>
                    <a:pt x="79" y="61"/>
                    <a:pt x="79" y="61"/>
                  </a:cubicBezTo>
                  <a:cubicBezTo>
                    <a:pt x="79" y="61"/>
                    <a:pt x="79" y="60"/>
                    <a:pt x="79" y="60"/>
                  </a:cubicBezTo>
                  <a:cubicBezTo>
                    <a:pt x="75" y="53"/>
                    <a:pt x="67" y="53"/>
                    <a:pt x="65" y="52"/>
                  </a:cubicBezTo>
                  <a:cubicBezTo>
                    <a:pt x="58" y="50"/>
                    <a:pt x="56" y="49"/>
                    <a:pt x="55" y="46"/>
                  </a:cubicBezTo>
                  <a:cubicBezTo>
                    <a:pt x="53" y="43"/>
                    <a:pt x="51" y="43"/>
                    <a:pt x="51" y="43"/>
                  </a:cubicBezTo>
                  <a:cubicBezTo>
                    <a:pt x="51" y="42"/>
                    <a:pt x="51" y="41"/>
                    <a:pt x="50" y="39"/>
                  </a:cubicBezTo>
                  <a:cubicBezTo>
                    <a:pt x="53" y="36"/>
                    <a:pt x="54" y="32"/>
                    <a:pt x="54" y="32"/>
                  </a:cubicBezTo>
                  <a:cubicBezTo>
                    <a:pt x="56" y="31"/>
                    <a:pt x="57" y="26"/>
                    <a:pt x="57" y="25"/>
                  </a:cubicBezTo>
                  <a:cubicBezTo>
                    <a:pt x="57" y="23"/>
                    <a:pt x="56" y="23"/>
                    <a:pt x="56" y="23"/>
                  </a:cubicBezTo>
                  <a:cubicBezTo>
                    <a:pt x="56" y="23"/>
                    <a:pt x="57" y="14"/>
                    <a:pt x="54" y="8"/>
                  </a:cubicBezTo>
                  <a:cubicBezTo>
                    <a:pt x="50" y="2"/>
                    <a:pt x="44" y="2"/>
                    <a:pt x="44" y="2"/>
                  </a:cubicBezTo>
                  <a:cubicBezTo>
                    <a:pt x="41" y="1"/>
                    <a:pt x="41" y="1"/>
                    <a:pt x="41" y="1"/>
                  </a:cubicBezTo>
                  <a:cubicBezTo>
                    <a:pt x="41" y="1"/>
                    <a:pt x="37" y="1"/>
                    <a:pt x="36" y="0"/>
                  </a:cubicBezTo>
                  <a:cubicBezTo>
                    <a:pt x="36" y="0"/>
                    <a:pt x="36" y="2"/>
                    <a:pt x="37" y="2"/>
                  </a:cubicBezTo>
                  <a:cubicBezTo>
                    <a:pt x="37" y="2"/>
                    <a:pt x="31" y="2"/>
                    <a:pt x="28" y="8"/>
                  </a:cubicBezTo>
                  <a:cubicBezTo>
                    <a:pt x="24" y="14"/>
                    <a:pt x="26" y="23"/>
                    <a:pt x="26" y="23"/>
                  </a:cubicBezTo>
                  <a:cubicBezTo>
                    <a:pt x="26" y="23"/>
                    <a:pt x="25" y="23"/>
                    <a:pt x="25" y="25"/>
                  </a:cubicBezTo>
                  <a:cubicBezTo>
                    <a:pt x="24" y="26"/>
                    <a:pt x="25" y="31"/>
                    <a:pt x="28" y="32"/>
                  </a:cubicBezTo>
                  <a:cubicBezTo>
                    <a:pt x="28" y="32"/>
                    <a:pt x="28" y="36"/>
                    <a:pt x="31" y="39"/>
                  </a:cubicBezTo>
                  <a:cubicBezTo>
                    <a:pt x="31" y="41"/>
                    <a:pt x="30" y="42"/>
                    <a:pt x="30" y="43"/>
                  </a:cubicBezTo>
                  <a:cubicBezTo>
                    <a:pt x="30" y="43"/>
                    <a:pt x="28" y="43"/>
                    <a:pt x="27" y="46"/>
                  </a:cubicBezTo>
                  <a:cubicBezTo>
                    <a:pt x="25" y="49"/>
                    <a:pt x="23" y="50"/>
                    <a:pt x="16" y="52"/>
                  </a:cubicBezTo>
                  <a:cubicBezTo>
                    <a:pt x="14" y="53"/>
                    <a:pt x="6" y="53"/>
                    <a:pt x="3" y="60"/>
                  </a:cubicBezTo>
                  <a:cubicBezTo>
                    <a:pt x="1" y="64"/>
                    <a:pt x="0" y="73"/>
                    <a:pt x="0" y="82"/>
                  </a:cubicBezTo>
                  <a:cubicBezTo>
                    <a:pt x="0" y="82"/>
                    <a:pt x="0" y="83"/>
                    <a:pt x="0" y="83"/>
                  </a:cubicBezTo>
                  <a:cubicBezTo>
                    <a:pt x="0" y="83"/>
                    <a:pt x="0" y="83"/>
                    <a:pt x="0" y="83"/>
                  </a:cubicBezTo>
                  <a:cubicBezTo>
                    <a:pt x="8" y="88"/>
                    <a:pt x="21" y="94"/>
                    <a:pt x="41" y="94"/>
                  </a:cubicBezTo>
                  <a:cubicBezTo>
                    <a:pt x="48" y="94"/>
                    <a:pt x="55" y="93"/>
                    <a:pt x="61" y="92"/>
                  </a:cubicBezTo>
                  <a:cubicBezTo>
                    <a:pt x="59" y="88"/>
                    <a:pt x="58" y="85"/>
                    <a:pt x="58" y="81"/>
                  </a:cubicBezTo>
                  <a:cubicBezTo>
                    <a:pt x="58" y="70"/>
                    <a:pt x="67" y="61"/>
                    <a:pt x="78" y="61"/>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6" name="组合 5"/>
          <p:cNvGrpSpPr/>
          <p:nvPr/>
        </p:nvGrpSpPr>
        <p:grpSpPr>
          <a:xfrm>
            <a:off x="4829175" y="1831975"/>
            <a:ext cx="692150" cy="1329690"/>
            <a:chOff x="5205" y="3005"/>
            <a:chExt cx="1090" cy="2094"/>
          </a:xfrm>
        </p:grpSpPr>
        <p:sp>
          <p:nvSpPr>
            <p:cNvPr id="39" name="Freeform 241"/>
            <p:cNvSpPr/>
            <p:nvPr/>
          </p:nvSpPr>
          <p:spPr bwMode="auto">
            <a:xfrm>
              <a:off x="5205" y="3005"/>
              <a:ext cx="1090" cy="2095"/>
            </a:xfrm>
            <a:custGeom>
              <a:avLst/>
              <a:gdLst>
                <a:gd name="T0" fmla="*/ 218 w 218"/>
                <a:gd name="T1" fmla="*/ 299 h 419"/>
                <a:gd name="T2" fmla="*/ 88 w 218"/>
                <a:gd name="T3" fmla="*/ 419 h 419"/>
                <a:gd name="T4" fmla="*/ 5 w 218"/>
                <a:gd name="T5" fmla="*/ 371 h 419"/>
                <a:gd name="T6" fmla="*/ 4 w 218"/>
                <a:gd name="T7" fmla="*/ 368 h 419"/>
                <a:gd name="T8" fmla="*/ 7 w 218"/>
                <a:gd name="T9" fmla="*/ 367 h 419"/>
                <a:gd name="T10" fmla="*/ 84 w 218"/>
                <a:gd name="T11" fmla="*/ 412 h 419"/>
                <a:gd name="T12" fmla="*/ 0 w 218"/>
                <a:gd name="T13" fmla="*/ 97 h 419"/>
                <a:gd name="T14" fmla="*/ 56 w 218"/>
                <a:gd name="T15" fmla="*/ 0 h 419"/>
                <a:gd name="T16" fmla="*/ 153 w 218"/>
                <a:gd name="T17" fmla="*/ 56 h 419"/>
                <a:gd name="T18" fmla="*/ 218 w 218"/>
                <a:gd name="T19" fmla="*/ 29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419">
                  <a:moveTo>
                    <a:pt x="218" y="299"/>
                  </a:moveTo>
                  <a:cubicBezTo>
                    <a:pt x="166" y="328"/>
                    <a:pt x="121" y="369"/>
                    <a:pt x="88" y="419"/>
                  </a:cubicBezTo>
                  <a:cubicBezTo>
                    <a:pt x="5" y="371"/>
                    <a:pt x="5" y="371"/>
                    <a:pt x="5" y="371"/>
                  </a:cubicBezTo>
                  <a:cubicBezTo>
                    <a:pt x="4" y="370"/>
                    <a:pt x="3" y="369"/>
                    <a:pt x="4" y="368"/>
                  </a:cubicBezTo>
                  <a:cubicBezTo>
                    <a:pt x="4" y="367"/>
                    <a:pt x="6" y="367"/>
                    <a:pt x="7" y="367"/>
                  </a:cubicBezTo>
                  <a:cubicBezTo>
                    <a:pt x="84" y="412"/>
                    <a:pt x="84" y="412"/>
                    <a:pt x="84" y="412"/>
                  </a:cubicBezTo>
                  <a:cubicBezTo>
                    <a:pt x="0" y="97"/>
                    <a:pt x="0" y="97"/>
                    <a:pt x="0" y="97"/>
                  </a:cubicBezTo>
                  <a:cubicBezTo>
                    <a:pt x="56" y="0"/>
                    <a:pt x="56" y="0"/>
                    <a:pt x="56" y="0"/>
                  </a:cubicBezTo>
                  <a:cubicBezTo>
                    <a:pt x="153" y="56"/>
                    <a:pt x="153" y="56"/>
                    <a:pt x="153" y="56"/>
                  </a:cubicBezTo>
                  <a:lnTo>
                    <a:pt x="218" y="299"/>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6" name="Freeform 248"/>
            <p:cNvSpPr>
              <a:spLocks noEditPoints="1"/>
            </p:cNvSpPr>
            <p:nvPr/>
          </p:nvSpPr>
          <p:spPr bwMode="auto">
            <a:xfrm>
              <a:off x="5425" y="3285"/>
              <a:ext cx="370" cy="530"/>
            </a:xfrm>
            <a:custGeom>
              <a:avLst/>
              <a:gdLst>
                <a:gd name="T0" fmla="*/ 21 w 74"/>
                <a:gd name="T1" fmla="*/ 92 h 106"/>
                <a:gd name="T2" fmla="*/ 22 w 74"/>
                <a:gd name="T3" fmla="*/ 98 h 106"/>
                <a:gd name="T4" fmla="*/ 27 w 74"/>
                <a:gd name="T5" fmla="*/ 100 h 106"/>
                <a:gd name="T6" fmla="*/ 28 w 74"/>
                <a:gd name="T7" fmla="*/ 104 h 106"/>
                <a:gd name="T8" fmla="*/ 37 w 74"/>
                <a:gd name="T9" fmla="*/ 106 h 106"/>
                <a:gd name="T10" fmla="*/ 46 w 74"/>
                <a:gd name="T11" fmla="*/ 104 h 106"/>
                <a:gd name="T12" fmla="*/ 47 w 74"/>
                <a:gd name="T13" fmla="*/ 100 h 106"/>
                <a:gd name="T14" fmla="*/ 52 w 74"/>
                <a:gd name="T15" fmla="*/ 98 h 106"/>
                <a:gd name="T16" fmla="*/ 52 w 74"/>
                <a:gd name="T17" fmla="*/ 92 h 106"/>
                <a:gd name="T18" fmla="*/ 37 w 74"/>
                <a:gd name="T19" fmla="*/ 95 h 106"/>
                <a:gd name="T20" fmla="*/ 21 w 74"/>
                <a:gd name="T21" fmla="*/ 92 h 106"/>
                <a:gd name="T22" fmla="*/ 37 w 74"/>
                <a:gd name="T23" fmla="*/ 15 h 106"/>
                <a:gd name="T24" fmla="*/ 39 w 74"/>
                <a:gd name="T25" fmla="*/ 13 h 106"/>
                <a:gd name="T26" fmla="*/ 37 w 74"/>
                <a:gd name="T27" fmla="*/ 11 h 106"/>
                <a:gd name="T28" fmla="*/ 12 w 74"/>
                <a:gd name="T29" fmla="*/ 36 h 106"/>
                <a:gd name="T30" fmla="*/ 13 w 74"/>
                <a:gd name="T31" fmla="*/ 38 h 106"/>
                <a:gd name="T32" fmla="*/ 15 w 74"/>
                <a:gd name="T33" fmla="*/ 36 h 106"/>
                <a:gd name="T34" fmla="*/ 37 w 74"/>
                <a:gd name="T35" fmla="*/ 15 h 106"/>
                <a:gd name="T36" fmla="*/ 20 w 74"/>
                <a:gd name="T37" fmla="*/ 82 h 106"/>
                <a:gd name="T38" fmla="*/ 21 w 74"/>
                <a:gd name="T39" fmla="*/ 87 h 106"/>
                <a:gd name="T40" fmla="*/ 37 w 74"/>
                <a:gd name="T41" fmla="*/ 90 h 106"/>
                <a:gd name="T42" fmla="*/ 53 w 74"/>
                <a:gd name="T43" fmla="*/ 87 h 106"/>
                <a:gd name="T44" fmla="*/ 54 w 74"/>
                <a:gd name="T45" fmla="*/ 82 h 106"/>
                <a:gd name="T46" fmla="*/ 37 w 74"/>
                <a:gd name="T47" fmla="*/ 85 h 106"/>
                <a:gd name="T48" fmla="*/ 20 w 74"/>
                <a:gd name="T49" fmla="*/ 82 h 106"/>
                <a:gd name="T50" fmla="*/ 37 w 74"/>
                <a:gd name="T51" fmla="*/ 0 h 106"/>
                <a:gd name="T52" fmla="*/ 0 w 74"/>
                <a:gd name="T53" fmla="*/ 36 h 106"/>
                <a:gd name="T54" fmla="*/ 18 w 74"/>
                <a:gd name="T55" fmla="*/ 68 h 106"/>
                <a:gd name="T56" fmla="*/ 19 w 74"/>
                <a:gd name="T57" fmla="*/ 77 h 106"/>
                <a:gd name="T58" fmla="*/ 37 w 74"/>
                <a:gd name="T59" fmla="*/ 80 h 106"/>
                <a:gd name="T60" fmla="*/ 55 w 74"/>
                <a:gd name="T61" fmla="*/ 77 h 106"/>
                <a:gd name="T62" fmla="*/ 56 w 74"/>
                <a:gd name="T63" fmla="*/ 68 h 106"/>
                <a:gd name="T64" fmla="*/ 74 w 74"/>
                <a:gd name="T65" fmla="*/ 36 h 106"/>
                <a:gd name="T66" fmla="*/ 37 w 74"/>
                <a:gd name="T67" fmla="*/ 0 h 106"/>
                <a:gd name="T68" fmla="*/ 50 w 74"/>
                <a:gd name="T69" fmla="*/ 63 h 106"/>
                <a:gd name="T70" fmla="*/ 50 w 74"/>
                <a:gd name="T71" fmla="*/ 72 h 106"/>
                <a:gd name="T72" fmla="*/ 37 w 74"/>
                <a:gd name="T73" fmla="*/ 74 h 106"/>
                <a:gd name="T74" fmla="*/ 24 w 74"/>
                <a:gd name="T75" fmla="*/ 72 h 106"/>
                <a:gd name="T76" fmla="*/ 23 w 74"/>
                <a:gd name="T77" fmla="*/ 63 h 106"/>
                <a:gd name="T78" fmla="*/ 7 w 74"/>
                <a:gd name="T79" fmla="*/ 36 h 106"/>
                <a:gd name="T80" fmla="*/ 37 w 74"/>
                <a:gd name="T81" fmla="*/ 6 h 106"/>
                <a:gd name="T82" fmla="*/ 67 w 74"/>
                <a:gd name="T83" fmla="*/ 36 h 106"/>
                <a:gd name="T84" fmla="*/ 50 w 74"/>
                <a:gd name="T85" fmla="*/ 63 h 106"/>
                <a:gd name="T86" fmla="*/ 45 w 74"/>
                <a:gd name="T87" fmla="*/ 50 h 106"/>
                <a:gd name="T88" fmla="*/ 37 w 74"/>
                <a:gd name="T89" fmla="*/ 35 h 106"/>
                <a:gd name="T90" fmla="*/ 29 w 74"/>
                <a:gd name="T91" fmla="*/ 50 h 106"/>
                <a:gd name="T92" fmla="*/ 25 w 74"/>
                <a:gd name="T93" fmla="*/ 43 h 106"/>
                <a:gd name="T94" fmla="*/ 20 w 74"/>
                <a:gd name="T95" fmla="*/ 45 h 106"/>
                <a:gd name="T96" fmla="*/ 28 w 74"/>
                <a:gd name="T97" fmla="*/ 63 h 106"/>
                <a:gd name="T98" fmla="*/ 37 w 74"/>
                <a:gd name="T99" fmla="*/ 47 h 106"/>
                <a:gd name="T100" fmla="*/ 45 w 74"/>
                <a:gd name="T101" fmla="*/ 63 h 106"/>
                <a:gd name="T102" fmla="*/ 54 w 74"/>
                <a:gd name="T103" fmla="*/ 45 h 106"/>
                <a:gd name="T104" fmla="*/ 49 w 74"/>
                <a:gd name="T105" fmla="*/ 43 h 106"/>
                <a:gd name="T106" fmla="*/ 45 w 74"/>
                <a:gd name="T107"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106">
                  <a:moveTo>
                    <a:pt x="21" y="92"/>
                  </a:moveTo>
                  <a:cubicBezTo>
                    <a:pt x="22" y="98"/>
                    <a:pt x="22" y="98"/>
                    <a:pt x="22" y="98"/>
                  </a:cubicBezTo>
                  <a:cubicBezTo>
                    <a:pt x="22" y="98"/>
                    <a:pt x="24" y="99"/>
                    <a:pt x="27" y="100"/>
                  </a:cubicBezTo>
                  <a:cubicBezTo>
                    <a:pt x="28" y="104"/>
                    <a:pt x="28" y="104"/>
                    <a:pt x="28" y="104"/>
                  </a:cubicBezTo>
                  <a:cubicBezTo>
                    <a:pt x="28" y="104"/>
                    <a:pt x="30" y="106"/>
                    <a:pt x="37" y="106"/>
                  </a:cubicBezTo>
                  <a:cubicBezTo>
                    <a:pt x="44" y="106"/>
                    <a:pt x="46" y="104"/>
                    <a:pt x="46" y="104"/>
                  </a:cubicBezTo>
                  <a:cubicBezTo>
                    <a:pt x="47" y="100"/>
                    <a:pt x="47" y="100"/>
                    <a:pt x="47" y="100"/>
                  </a:cubicBezTo>
                  <a:cubicBezTo>
                    <a:pt x="50" y="99"/>
                    <a:pt x="52" y="98"/>
                    <a:pt x="52" y="98"/>
                  </a:cubicBezTo>
                  <a:cubicBezTo>
                    <a:pt x="52" y="92"/>
                    <a:pt x="52" y="92"/>
                    <a:pt x="52" y="92"/>
                  </a:cubicBezTo>
                  <a:cubicBezTo>
                    <a:pt x="48" y="94"/>
                    <a:pt x="42" y="95"/>
                    <a:pt x="37" y="95"/>
                  </a:cubicBezTo>
                  <a:cubicBezTo>
                    <a:pt x="31" y="95"/>
                    <a:pt x="26" y="94"/>
                    <a:pt x="21" y="92"/>
                  </a:cubicBezTo>
                  <a:close/>
                  <a:moveTo>
                    <a:pt x="37" y="15"/>
                  </a:moveTo>
                  <a:cubicBezTo>
                    <a:pt x="38" y="15"/>
                    <a:pt x="39" y="14"/>
                    <a:pt x="39" y="13"/>
                  </a:cubicBezTo>
                  <a:cubicBezTo>
                    <a:pt x="39" y="12"/>
                    <a:pt x="38" y="11"/>
                    <a:pt x="37" y="11"/>
                  </a:cubicBezTo>
                  <a:cubicBezTo>
                    <a:pt x="23" y="11"/>
                    <a:pt x="12" y="22"/>
                    <a:pt x="12" y="36"/>
                  </a:cubicBezTo>
                  <a:cubicBezTo>
                    <a:pt x="12" y="38"/>
                    <a:pt x="12" y="38"/>
                    <a:pt x="13" y="38"/>
                  </a:cubicBezTo>
                  <a:cubicBezTo>
                    <a:pt x="15" y="38"/>
                    <a:pt x="15" y="38"/>
                    <a:pt x="15" y="36"/>
                  </a:cubicBezTo>
                  <a:cubicBezTo>
                    <a:pt x="15" y="25"/>
                    <a:pt x="25" y="15"/>
                    <a:pt x="37" y="15"/>
                  </a:cubicBezTo>
                  <a:close/>
                  <a:moveTo>
                    <a:pt x="20" y="82"/>
                  </a:moveTo>
                  <a:cubicBezTo>
                    <a:pt x="21" y="87"/>
                    <a:pt x="21" y="87"/>
                    <a:pt x="21" y="87"/>
                  </a:cubicBezTo>
                  <a:cubicBezTo>
                    <a:pt x="26" y="89"/>
                    <a:pt x="31" y="90"/>
                    <a:pt x="37" y="90"/>
                  </a:cubicBezTo>
                  <a:cubicBezTo>
                    <a:pt x="43" y="90"/>
                    <a:pt x="48" y="89"/>
                    <a:pt x="53" y="87"/>
                  </a:cubicBezTo>
                  <a:cubicBezTo>
                    <a:pt x="54" y="82"/>
                    <a:pt x="54" y="82"/>
                    <a:pt x="54" y="82"/>
                  </a:cubicBezTo>
                  <a:cubicBezTo>
                    <a:pt x="49" y="84"/>
                    <a:pt x="43" y="85"/>
                    <a:pt x="37" y="85"/>
                  </a:cubicBezTo>
                  <a:cubicBezTo>
                    <a:pt x="31" y="85"/>
                    <a:pt x="25" y="84"/>
                    <a:pt x="20" y="82"/>
                  </a:cubicBezTo>
                  <a:close/>
                  <a:moveTo>
                    <a:pt x="37" y="0"/>
                  </a:moveTo>
                  <a:cubicBezTo>
                    <a:pt x="17" y="0"/>
                    <a:pt x="0" y="16"/>
                    <a:pt x="0" y="36"/>
                  </a:cubicBezTo>
                  <a:cubicBezTo>
                    <a:pt x="0" y="50"/>
                    <a:pt x="7" y="61"/>
                    <a:pt x="18" y="68"/>
                  </a:cubicBezTo>
                  <a:cubicBezTo>
                    <a:pt x="19" y="77"/>
                    <a:pt x="19" y="77"/>
                    <a:pt x="19" y="77"/>
                  </a:cubicBezTo>
                  <a:cubicBezTo>
                    <a:pt x="24" y="79"/>
                    <a:pt x="31" y="80"/>
                    <a:pt x="37" y="80"/>
                  </a:cubicBezTo>
                  <a:cubicBezTo>
                    <a:pt x="43" y="80"/>
                    <a:pt x="49" y="79"/>
                    <a:pt x="55" y="77"/>
                  </a:cubicBezTo>
                  <a:cubicBezTo>
                    <a:pt x="56" y="68"/>
                    <a:pt x="56" y="68"/>
                    <a:pt x="56" y="68"/>
                  </a:cubicBezTo>
                  <a:cubicBezTo>
                    <a:pt x="66" y="61"/>
                    <a:pt x="74" y="50"/>
                    <a:pt x="74" y="36"/>
                  </a:cubicBezTo>
                  <a:cubicBezTo>
                    <a:pt x="74" y="16"/>
                    <a:pt x="57" y="0"/>
                    <a:pt x="37" y="0"/>
                  </a:cubicBezTo>
                  <a:close/>
                  <a:moveTo>
                    <a:pt x="50" y="63"/>
                  </a:moveTo>
                  <a:cubicBezTo>
                    <a:pt x="50" y="72"/>
                    <a:pt x="50" y="72"/>
                    <a:pt x="50" y="72"/>
                  </a:cubicBezTo>
                  <a:cubicBezTo>
                    <a:pt x="50" y="72"/>
                    <a:pt x="46" y="74"/>
                    <a:pt x="37" y="74"/>
                  </a:cubicBezTo>
                  <a:cubicBezTo>
                    <a:pt x="28" y="74"/>
                    <a:pt x="24" y="72"/>
                    <a:pt x="24" y="72"/>
                  </a:cubicBezTo>
                  <a:cubicBezTo>
                    <a:pt x="23" y="63"/>
                    <a:pt x="23" y="63"/>
                    <a:pt x="23" y="63"/>
                  </a:cubicBezTo>
                  <a:cubicBezTo>
                    <a:pt x="14" y="58"/>
                    <a:pt x="7" y="48"/>
                    <a:pt x="7" y="36"/>
                  </a:cubicBezTo>
                  <a:cubicBezTo>
                    <a:pt x="7" y="20"/>
                    <a:pt x="20" y="6"/>
                    <a:pt x="37" y="6"/>
                  </a:cubicBezTo>
                  <a:cubicBezTo>
                    <a:pt x="54" y="6"/>
                    <a:pt x="67" y="20"/>
                    <a:pt x="67" y="36"/>
                  </a:cubicBezTo>
                  <a:cubicBezTo>
                    <a:pt x="67" y="48"/>
                    <a:pt x="60" y="58"/>
                    <a:pt x="50" y="63"/>
                  </a:cubicBezTo>
                  <a:close/>
                  <a:moveTo>
                    <a:pt x="45" y="50"/>
                  </a:moveTo>
                  <a:cubicBezTo>
                    <a:pt x="37" y="35"/>
                    <a:pt x="37" y="35"/>
                    <a:pt x="37" y="35"/>
                  </a:cubicBezTo>
                  <a:cubicBezTo>
                    <a:pt x="29" y="50"/>
                    <a:pt x="29" y="50"/>
                    <a:pt x="29" y="50"/>
                  </a:cubicBezTo>
                  <a:cubicBezTo>
                    <a:pt x="25" y="43"/>
                    <a:pt x="25" y="43"/>
                    <a:pt x="25" y="43"/>
                  </a:cubicBezTo>
                  <a:cubicBezTo>
                    <a:pt x="20" y="45"/>
                    <a:pt x="20" y="45"/>
                    <a:pt x="20" y="45"/>
                  </a:cubicBezTo>
                  <a:cubicBezTo>
                    <a:pt x="28" y="63"/>
                    <a:pt x="28" y="63"/>
                    <a:pt x="28" y="63"/>
                  </a:cubicBezTo>
                  <a:cubicBezTo>
                    <a:pt x="37" y="47"/>
                    <a:pt x="37" y="47"/>
                    <a:pt x="37" y="47"/>
                  </a:cubicBezTo>
                  <a:cubicBezTo>
                    <a:pt x="45" y="63"/>
                    <a:pt x="45" y="63"/>
                    <a:pt x="45" y="63"/>
                  </a:cubicBezTo>
                  <a:cubicBezTo>
                    <a:pt x="54" y="45"/>
                    <a:pt x="54" y="45"/>
                    <a:pt x="54" y="45"/>
                  </a:cubicBezTo>
                  <a:cubicBezTo>
                    <a:pt x="49" y="43"/>
                    <a:pt x="49" y="43"/>
                    <a:pt x="49" y="43"/>
                  </a:cubicBezTo>
                  <a:lnTo>
                    <a:pt x="45" y="50"/>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17" name="组合 16"/>
          <p:cNvGrpSpPr/>
          <p:nvPr/>
        </p:nvGrpSpPr>
        <p:grpSpPr>
          <a:xfrm>
            <a:off x="6670675" y="4483100"/>
            <a:ext cx="692150" cy="1329690"/>
            <a:chOff x="8105" y="7180"/>
            <a:chExt cx="1090" cy="2094"/>
          </a:xfrm>
        </p:grpSpPr>
        <p:sp>
          <p:nvSpPr>
            <p:cNvPr id="42" name="Freeform 244"/>
            <p:cNvSpPr/>
            <p:nvPr/>
          </p:nvSpPr>
          <p:spPr bwMode="auto">
            <a:xfrm>
              <a:off x="8105" y="7180"/>
              <a:ext cx="1090" cy="2095"/>
            </a:xfrm>
            <a:custGeom>
              <a:avLst/>
              <a:gdLst>
                <a:gd name="T0" fmla="*/ 218 w 218"/>
                <a:gd name="T1" fmla="*/ 321 h 419"/>
                <a:gd name="T2" fmla="*/ 162 w 218"/>
                <a:gd name="T3" fmla="*/ 419 h 419"/>
                <a:gd name="T4" fmla="*/ 65 w 218"/>
                <a:gd name="T5" fmla="*/ 362 h 419"/>
                <a:gd name="T6" fmla="*/ 0 w 218"/>
                <a:gd name="T7" fmla="*/ 120 h 419"/>
                <a:gd name="T8" fmla="*/ 130 w 218"/>
                <a:gd name="T9" fmla="*/ 0 h 419"/>
                <a:gd name="T10" fmla="*/ 213 w 218"/>
                <a:gd name="T11" fmla="*/ 48 h 419"/>
                <a:gd name="T12" fmla="*/ 214 w 218"/>
                <a:gd name="T13" fmla="*/ 51 h 419"/>
                <a:gd name="T14" fmla="*/ 212 w 218"/>
                <a:gd name="T15" fmla="*/ 52 h 419"/>
                <a:gd name="T16" fmla="*/ 211 w 218"/>
                <a:gd name="T17" fmla="*/ 51 h 419"/>
                <a:gd name="T18" fmla="*/ 134 w 218"/>
                <a:gd name="T19" fmla="*/ 6 h 419"/>
                <a:gd name="T20" fmla="*/ 218 w 218"/>
                <a:gd name="T21" fmla="*/ 32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419">
                  <a:moveTo>
                    <a:pt x="218" y="321"/>
                  </a:moveTo>
                  <a:cubicBezTo>
                    <a:pt x="162" y="419"/>
                    <a:pt x="162" y="419"/>
                    <a:pt x="162" y="419"/>
                  </a:cubicBezTo>
                  <a:cubicBezTo>
                    <a:pt x="65" y="362"/>
                    <a:pt x="65" y="362"/>
                    <a:pt x="65" y="362"/>
                  </a:cubicBezTo>
                  <a:cubicBezTo>
                    <a:pt x="0" y="120"/>
                    <a:pt x="0" y="120"/>
                    <a:pt x="0" y="120"/>
                  </a:cubicBezTo>
                  <a:cubicBezTo>
                    <a:pt x="52" y="91"/>
                    <a:pt x="97" y="49"/>
                    <a:pt x="130" y="0"/>
                  </a:cubicBezTo>
                  <a:cubicBezTo>
                    <a:pt x="213" y="48"/>
                    <a:pt x="213" y="48"/>
                    <a:pt x="213" y="48"/>
                  </a:cubicBezTo>
                  <a:cubicBezTo>
                    <a:pt x="214" y="48"/>
                    <a:pt x="215" y="50"/>
                    <a:pt x="214" y="51"/>
                  </a:cubicBezTo>
                  <a:cubicBezTo>
                    <a:pt x="214" y="51"/>
                    <a:pt x="213" y="52"/>
                    <a:pt x="212" y="52"/>
                  </a:cubicBezTo>
                  <a:cubicBezTo>
                    <a:pt x="212" y="52"/>
                    <a:pt x="212" y="52"/>
                    <a:pt x="211" y="51"/>
                  </a:cubicBezTo>
                  <a:cubicBezTo>
                    <a:pt x="134" y="6"/>
                    <a:pt x="134" y="6"/>
                    <a:pt x="134" y="6"/>
                  </a:cubicBezTo>
                  <a:lnTo>
                    <a:pt x="218" y="321"/>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7" name="Freeform 249"/>
            <p:cNvSpPr>
              <a:spLocks noEditPoints="1"/>
            </p:cNvSpPr>
            <p:nvPr/>
          </p:nvSpPr>
          <p:spPr bwMode="auto">
            <a:xfrm>
              <a:off x="8595" y="8465"/>
              <a:ext cx="370" cy="475"/>
            </a:xfrm>
            <a:custGeom>
              <a:avLst/>
              <a:gdLst>
                <a:gd name="T0" fmla="*/ 120 w 148"/>
                <a:gd name="T1" fmla="*/ 60 h 190"/>
                <a:gd name="T2" fmla="*/ 28 w 148"/>
                <a:gd name="T3" fmla="*/ 60 h 190"/>
                <a:gd name="T4" fmla="*/ 28 w 148"/>
                <a:gd name="T5" fmla="*/ 72 h 190"/>
                <a:gd name="T6" fmla="*/ 120 w 148"/>
                <a:gd name="T7" fmla="*/ 72 h 190"/>
                <a:gd name="T8" fmla="*/ 120 w 148"/>
                <a:gd name="T9" fmla="*/ 60 h 190"/>
                <a:gd name="T10" fmla="*/ 120 w 148"/>
                <a:gd name="T11" fmla="*/ 34 h 190"/>
                <a:gd name="T12" fmla="*/ 28 w 148"/>
                <a:gd name="T13" fmla="*/ 34 h 190"/>
                <a:gd name="T14" fmla="*/ 28 w 148"/>
                <a:gd name="T15" fmla="*/ 46 h 190"/>
                <a:gd name="T16" fmla="*/ 120 w 148"/>
                <a:gd name="T17" fmla="*/ 46 h 190"/>
                <a:gd name="T18" fmla="*/ 120 w 148"/>
                <a:gd name="T19" fmla="*/ 34 h 190"/>
                <a:gd name="T20" fmla="*/ 120 w 148"/>
                <a:gd name="T21" fmla="*/ 86 h 190"/>
                <a:gd name="T22" fmla="*/ 28 w 148"/>
                <a:gd name="T23" fmla="*/ 86 h 190"/>
                <a:gd name="T24" fmla="*/ 28 w 148"/>
                <a:gd name="T25" fmla="*/ 98 h 190"/>
                <a:gd name="T26" fmla="*/ 120 w 148"/>
                <a:gd name="T27" fmla="*/ 98 h 190"/>
                <a:gd name="T28" fmla="*/ 120 w 148"/>
                <a:gd name="T29" fmla="*/ 86 h 190"/>
                <a:gd name="T30" fmla="*/ 74 w 148"/>
                <a:gd name="T31" fmla="*/ 110 h 190"/>
                <a:gd name="T32" fmla="*/ 28 w 148"/>
                <a:gd name="T33" fmla="*/ 110 h 190"/>
                <a:gd name="T34" fmla="*/ 28 w 148"/>
                <a:gd name="T35" fmla="*/ 124 h 190"/>
                <a:gd name="T36" fmla="*/ 74 w 148"/>
                <a:gd name="T37" fmla="*/ 124 h 190"/>
                <a:gd name="T38" fmla="*/ 74 w 148"/>
                <a:gd name="T39" fmla="*/ 110 h 190"/>
                <a:gd name="T40" fmla="*/ 0 w 148"/>
                <a:gd name="T41" fmla="*/ 0 h 190"/>
                <a:gd name="T42" fmla="*/ 0 w 148"/>
                <a:gd name="T43" fmla="*/ 190 h 190"/>
                <a:gd name="T44" fmla="*/ 98 w 148"/>
                <a:gd name="T45" fmla="*/ 190 h 190"/>
                <a:gd name="T46" fmla="*/ 148 w 148"/>
                <a:gd name="T47" fmla="*/ 142 h 190"/>
                <a:gd name="T48" fmla="*/ 148 w 148"/>
                <a:gd name="T49" fmla="*/ 0 h 190"/>
                <a:gd name="T50" fmla="*/ 0 w 148"/>
                <a:gd name="T51" fmla="*/ 0 h 190"/>
                <a:gd name="T52" fmla="*/ 136 w 148"/>
                <a:gd name="T53" fmla="*/ 136 h 190"/>
                <a:gd name="T54" fmla="*/ 94 w 148"/>
                <a:gd name="T55" fmla="*/ 136 h 190"/>
                <a:gd name="T56" fmla="*/ 94 w 148"/>
                <a:gd name="T57" fmla="*/ 180 h 190"/>
                <a:gd name="T58" fmla="*/ 10 w 148"/>
                <a:gd name="T59" fmla="*/ 180 h 190"/>
                <a:gd name="T60" fmla="*/ 10 w 148"/>
                <a:gd name="T61" fmla="*/ 10 h 190"/>
                <a:gd name="T62" fmla="*/ 136 w 148"/>
                <a:gd name="T63" fmla="*/ 10 h 190"/>
                <a:gd name="T64" fmla="*/ 136 w 148"/>
                <a:gd name="T65"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8" h="190">
                  <a:moveTo>
                    <a:pt x="120" y="60"/>
                  </a:moveTo>
                  <a:lnTo>
                    <a:pt x="28" y="60"/>
                  </a:lnTo>
                  <a:lnTo>
                    <a:pt x="28" y="72"/>
                  </a:lnTo>
                  <a:lnTo>
                    <a:pt x="120" y="72"/>
                  </a:lnTo>
                  <a:lnTo>
                    <a:pt x="120" y="60"/>
                  </a:lnTo>
                  <a:close/>
                  <a:moveTo>
                    <a:pt x="120" y="34"/>
                  </a:moveTo>
                  <a:lnTo>
                    <a:pt x="28" y="34"/>
                  </a:lnTo>
                  <a:lnTo>
                    <a:pt x="28" y="46"/>
                  </a:lnTo>
                  <a:lnTo>
                    <a:pt x="120" y="46"/>
                  </a:lnTo>
                  <a:lnTo>
                    <a:pt x="120" y="34"/>
                  </a:lnTo>
                  <a:close/>
                  <a:moveTo>
                    <a:pt x="120" y="86"/>
                  </a:moveTo>
                  <a:lnTo>
                    <a:pt x="28" y="86"/>
                  </a:lnTo>
                  <a:lnTo>
                    <a:pt x="28" y="98"/>
                  </a:lnTo>
                  <a:lnTo>
                    <a:pt x="120" y="98"/>
                  </a:lnTo>
                  <a:lnTo>
                    <a:pt x="120" y="86"/>
                  </a:lnTo>
                  <a:close/>
                  <a:moveTo>
                    <a:pt x="74" y="110"/>
                  </a:moveTo>
                  <a:lnTo>
                    <a:pt x="28" y="110"/>
                  </a:lnTo>
                  <a:lnTo>
                    <a:pt x="28" y="124"/>
                  </a:lnTo>
                  <a:lnTo>
                    <a:pt x="74" y="124"/>
                  </a:lnTo>
                  <a:lnTo>
                    <a:pt x="74" y="110"/>
                  </a:lnTo>
                  <a:close/>
                  <a:moveTo>
                    <a:pt x="0" y="0"/>
                  </a:moveTo>
                  <a:lnTo>
                    <a:pt x="0" y="190"/>
                  </a:lnTo>
                  <a:lnTo>
                    <a:pt x="98" y="190"/>
                  </a:lnTo>
                  <a:lnTo>
                    <a:pt x="148" y="142"/>
                  </a:lnTo>
                  <a:lnTo>
                    <a:pt x="148" y="0"/>
                  </a:lnTo>
                  <a:lnTo>
                    <a:pt x="0" y="0"/>
                  </a:lnTo>
                  <a:close/>
                  <a:moveTo>
                    <a:pt x="136" y="136"/>
                  </a:moveTo>
                  <a:lnTo>
                    <a:pt x="94" y="136"/>
                  </a:lnTo>
                  <a:lnTo>
                    <a:pt x="94" y="180"/>
                  </a:lnTo>
                  <a:lnTo>
                    <a:pt x="10" y="180"/>
                  </a:lnTo>
                  <a:lnTo>
                    <a:pt x="10" y="10"/>
                  </a:lnTo>
                  <a:lnTo>
                    <a:pt x="136" y="10"/>
                  </a:lnTo>
                  <a:lnTo>
                    <a:pt x="136" y="136"/>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16" name="组合 15"/>
          <p:cNvGrpSpPr/>
          <p:nvPr/>
        </p:nvGrpSpPr>
        <p:grpSpPr>
          <a:xfrm>
            <a:off x="7162800" y="3143250"/>
            <a:ext cx="1200150" cy="908050"/>
            <a:chOff x="8880" y="5070"/>
            <a:chExt cx="1890" cy="1430"/>
          </a:xfrm>
        </p:grpSpPr>
        <p:sp>
          <p:nvSpPr>
            <p:cNvPr id="43" name="Freeform 245"/>
            <p:cNvSpPr/>
            <p:nvPr/>
          </p:nvSpPr>
          <p:spPr bwMode="auto">
            <a:xfrm>
              <a:off x="8880" y="5070"/>
              <a:ext cx="1890" cy="1430"/>
            </a:xfrm>
            <a:custGeom>
              <a:avLst/>
              <a:gdLst>
                <a:gd name="T0" fmla="*/ 378 w 378"/>
                <a:gd name="T1" fmla="*/ 230 h 286"/>
                <a:gd name="T2" fmla="*/ 281 w 378"/>
                <a:gd name="T3" fmla="*/ 286 h 286"/>
                <a:gd name="T4" fmla="*/ 38 w 378"/>
                <a:gd name="T5" fmla="*/ 221 h 286"/>
                <a:gd name="T6" fmla="*/ 38 w 378"/>
                <a:gd name="T7" fmla="*/ 214 h 286"/>
                <a:gd name="T8" fmla="*/ 0 w 378"/>
                <a:gd name="T9" fmla="*/ 48 h 286"/>
                <a:gd name="T10" fmla="*/ 83 w 378"/>
                <a:gd name="T11" fmla="*/ 0 h 286"/>
                <a:gd name="T12" fmla="*/ 86 w 378"/>
                <a:gd name="T13" fmla="*/ 1 h 286"/>
                <a:gd name="T14" fmla="*/ 85 w 378"/>
                <a:gd name="T15" fmla="*/ 4 h 286"/>
                <a:gd name="T16" fmla="*/ 7 w 378"/>
                <a:gd name="T17" fmla="*/ 49 h 286"/>
                <a:gd name="T18" fmla="*/ 322 w 378"/>
                <a:gd name="T19" fmla="*/ 133 h 286"/>
                <a:gd name="T20" fmla="*/ 378 w 378"/>
                <a:gd name="T21" fmla="*/ 23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86">
                  <a:moveTo>
                    <a:pt x="378" y="230"/>
                  </a:moveTo>
                  <a:cubicBezTo>
                    <a:pt x="281" y="286"/>
                    <a:pt x="281" y="286"/>
                    <a:pt x="281" y="286"/>
                  </a:cubicBezTo>
                  <a:cubicBezTo>
                    <a:pt x="38" y="221"/>
                    <a:pt x="38" y="221"/>
                    <a:pt x="38" y="221"/>
                  </a:cubicBezTo>
                  <a:cubicBezTo>
                    <a:pt x="38" y="219"/>
                    <a:pt x="38" y="216"/>
                    <a:pt x="38" y="214"/>
                  </a:cubicBezTo>
                  <a:cubicBezTo>
                    <a:pt x="38" y="154"/>
                    <a:pt x="24" y="98"/>
                    <a:pt x="0" y="48"/>
                  </a:cubicBezTo>
                  <a:cubicBezTo>
                    <a:pt x="83" y="0"/>
                    <a:pt x="83" y="0"/>
                    <a:pt x="83" y="0"/>
                  </a:cubicBezTo>
                  <a:cubicBezTo>
                    <a:pt x="84" y="0"/>
                    <a:pt x="85" y="0"/>
                    <a:pt x="86" y="1"/>
                  </a:cubicBezTo>
                  <a:cubicBezTo>
                    <a:pt x="86" y="2"/>
                    <a:pt x="86" y="3"/>
                    <a:pt x="85" y="4"/>
                  </a:cubicBezTo>
                  <a:cubicBezTo>
                    <a:pt x="7" y="49"/>
                    <a:pt x="7" y="49"/>
                    <a:pt x="7" y="49"/>
                  </a:cubicBezTo>
                  <a:cubicBezTo>
                    <a:pt x="322" y="133"/>
                    <a:pt x="322" y="133"/>
                    <a:pt x="322" y="133"/>
                  </a:cubicBezTo>
                  <a:lnTo>
                    <a:pt x="378" y="230"/>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8" name="Freeform 250"/>
            <p:cNvSpPr>
              <a:spLocks noEditPoints="1"/>
            </p:cNvSpPr>
            <p:nvPr/>
          </p:nvSpPr>
          <p:spPr bwMode="auto">
            <a:xfrm>
              <a:off x="9945" y="5870"/>
              <a:ext cx="485" cy="415"/>
            </a:xfrm>
            <a:custGeom>
              <a:avLst/>
              <a:gdLst>
                <a:gd name="T0" fmla="*/ 4 w 97"/>
                <a:gd name="T1" fmla="*/ 79 h 83"/>
                <a:gd name="T2" fmla="*/ 8 w 97"/>
                <a:gd name="T3" fmla="*/ 83 h 83"/>
                <a:gd name="T4" fmla="*/ 26 w 97"/>
                <a:gd name="T5" fmla="*/ 83 h 83"/>
                <a:gd name="T6" fmla="*/ 26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7 w 97"/>
                <a:gd name="T21" fmla="*/ 66 h 83"/>
                <a:gd name="T22" fmla="*/ 34 w 97"/>
                <a:gd name="T23" fmla="*/ 54 h 83"/>
                <a:gd name="T24" fmla="*/ 78 w 97"/>
                <a:gd name="T25" fmla="*/ 2 h 83"/>
                <a:gd name="T26" fmla="*/ 74 w 97"/>
                <a:gd name="T27" fmla="*/ 6 h 83"/>
                <a:gd name="T28" fmla="*/ 78 w 97"/>
                <a:gd name="T29" fmla="*/ 10 h 83"/>
                <a:gd name="T30" fmla="*/ 82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1 w 97"/>
                <a:gd name="T51" fmla="*/ 23 h 83"/>
                <a:gd name="T52" fmla="*/ 91 w 97"/>
                <a:gd name="T53" fmla="*/ 23 h 83"/>
                <a:gd name="T54" fmla="*/ 95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6 w 97"/>
                <a:gd name="T67" fmla="*/ 79 h 83"/>
                <a:gd name="T68" fmla="*/ 86 w 97"/>
                <a:gd name="T69" fmla="*/ 27 h 83"/>
                <a:gd name="T70" fmla="*/ 68 w 97"/>
                <a:gd name="T71" fmla="*/ 45 h 83"/>
                <a:gd name="T72" fmla="*/ 65 w 97"/>
                <a:gd name="T73"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7" y="66"/>
                    <a:pt x="47" y="66"/>
                    <a:pt x="47" y="66"/>
                  </a:cubicBezTo>
                  <a:lnTo>
                    <a:pt x="34" y="54"/>
                  </a:lnTo>
                  <a:close/>
                  <a:moveTo>
                    <a:pt x="78" y="2"/>
                  </a:moveTo>
                  <a:cubicBezTo>
                    <a:pt x="75" y="2"/>
                    <a:pt x="74" y="4"/>
                    <a:pt x="74" y="6"/>
                  </a:cubicBezTo>
                  <a:cubicBezTo>
                    <a:pt x="74" y="8"/>
                    <a:pt x="76" y="10"/>
                    <a:pt x="78" y="10"/>
                  </a:cubicBezTo>
                  <a:cubicBezTo>
                    <a:pt x="82" y="9"/>
                    <a:pt x="82" y="9"/>
                    <a:pt x="82"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7" y="21"/>
                    <a:pt x="89" y="23"/>
                    <a:pt x="91" y="23"/>
                  </a:cubicBezTo>
                  <a:cubicBezTo>
                    <a:pt x="91" y="23"/>
                    <a:pt x="91" y="23"/>
                    <a:pt x="91" y="23"/>
                  </a:cubicBezTo>
                  <a:cubicBezTo>
                    <a:pt x="93" y="23"/>
                    <a:pt x="95" y="22"/>
                    <a:pt x="95"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6" y="81"/>
                    <a:pt x="86" y="79"/>
                  </a:cubicBezTo>
                  <a:cubicBezTo>
                    <a:pt x="86" y="27"/>
                    <a:pt x="86" y="27"/>
                    <a:pt x="86" y="27"/>
                  </a:cubicBezTo>
                  <a:cubicBezTo>
                    <a:pt x="68" y="45"/>
                    <a:pt x="68" y="45"/>
                    <a:pt x="68" y="45"/>
                  </a:cubicBezTo>
                  <a:lnTo>
                    <a:pt x="65" y="4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18" name="组合 17"/>
          <p:cNvGrpSpPr/>
          <p:nvPr/>
        </p:nvGrpSpPr>
        <p:grpSpPr>
          <a:xfrm>
            <a:off x="4918075" y="4838700"/>
            <a:ext cx="1098550" cy="920750"/>
            <a:chOff x="5345" y="7740"/>
            <a:chExt cx="1730" cy="1450"/>
          </a:xfrm>
        </p:grpSpPr>
        <p:sp>
          <p:nvSpPr>
            <p:cNvPr id="41" name="Freeform 243"/>
            <p:cNvSpPr/>
            <p:nvPr/>
          </p:nvSpPr>
          <p:spPr bwMode="auto">
            <a:xfrm>
              <a:off x="5345" y="7740"/>
              <a:ext cx="1730" cy="1450"/>
            </a:xfrm>
            <a:custGeom>
              <a:avLst/>
              <a:gdLst>
                <a:gd name="T0" fmla="*/ 346 w 346"/>
                <a:gd name="T1" fmla="*/ 53 h 290"/>
                <a:gd name="T2" fmla="*/ 346 w 346"/>
                <a:gd name="T3" fmla="*/ 149 h 290"/>
                <a:gd name="T4" fmla="*/ 344 w 346"/>
                <a:gd name="T5" fmla="*/ 151 h 290"/>
                <a:gd name="T6" fmla="*/ 342 w 346"/>
                <a:gd name="T7" fmla="*/ 149 h 290"/>
                <a:gd name="T8" fmla="*/ 342 w 346"/>
                <a:gd name="T9" fmla="*/ 60 h 290"/>
                <a:gd name="T10" fmla="*/ 112 w 346"/>
                <a:gd name="T11" fmla="*/ 290 h 290"/>
                <a:gd name="T12" fmla="*/ 0 w 346"/>
                <a:gd name="T13" fmla="*/ 290 h 290"/>
                <a:gd name="T14" fmla="*/ 0 w 346"/>
                <a:gd name="T15" fmla="*/ 178 h 290"/>
                <a:gd name="T16" fmla="*/ 177 w 346"/>
                <a:gd name="T17" fmla="*/ 0 h 290"/>
                <a:gd name="T18" fmla="*/ 346 w 346"/>
                <a:gd name="T19" fmla="*/ 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90">
                  <a:moveTo>
                    <a:pt x="346" y="53"/>
                  </a:moveTo>
                  <a:cubicBezTo>
                    <a:pt x="346" y="149"/>
                    <a:pt x="346" y="149"/>
                    <a:pt x="346" y="149"/>
                  </a:cubicBezTo>
                  <a:cubicBezTo>
                    <a:pt x="346" y="150"/>
                    <a:pt x="345" y="151"/>
                    <a:pt x="344" y="151"/>
                  </a:cubicBezTo>
                  <a:cubicBezTo>
                    <a:pt x="343" y="151"/>
                    <a:pt x="342" y="150"/>
                    <a:pt x="342" y="149"/>
                  </a:cubicBezTo>
                  <a:cubicBezTo>
                    <a:pt x="342" y="60"/>
                    <a:pt x="342" y="60"/>
                    <a:pt x="342" y="60"/>
                  </a:cubicBezTo>
                  <a:cubicBezTo>
                    <a:pt x="112" y="290"/>
                    <a:pt x="112" y="290"/>
                    <a:pt x="112" y="290"/>
                  </a:cubicBezTo>
                  <a:cubicBezTo>
                    <a:pt x="0" y="290"/>
                    <a:pt x="0" y="290"/>
                    <a:pt x="0" y="290"/>
                  </a:cubicBezTo>
                  <a:cubicBezTo>
                    <a:pt x="0" y="178"/>
                    <a:pt x="0" y="178"/>
                    <a:pt x="0" y="178"/>
                  </a:cubicBezTo>
                  <a:cubicBezTo>
                    <a:pt x="177" y="0"/>
                    <a:pt x="177" y="0"/>
                    <a:pt x="177" y="0"/>
                  </a:cubicBezTo>
                  <a:cubicBezTo>
                    <a:pt x="227" y="30"/>
                    <a:pt x="285" y="49"/>
                    <a:pt x="346" y="53"/>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9" name="Freeform 251"/>
            <p:cNvSpPr>
              <a:spLocks noEditPoints="1"/>
            </p:cNvSpPr>
            <p:nvPr/>
          </p:nvSpPr>
          <p:spPr bwMode="auto">
            <a:xfrm>
              <a:off x="5520" y="8565"/>
              <a:ext cx="435" cy="480"/>
            </a:xfrm>
            <a:custGeom>
              <a:avLst/>
              <a:gdLst>
                <a:gd name="T0" fmla="*/ 47 w 87"/>
                <a:gd name="T1" fmla="*/ 53 h 96"/>
                <a:gd name="T2" fmla="*/ 47 w 87"/>
                <a:gd name="T3" fmla="*/ 53 h 96"/>
                <a:gd name="T4" fmla="*/ 47 w 87"/>
                <a:gd name="T5" fmla="*/ 33 h 96"/>
                <a:gd name="T6" fmla="*/ 44 w 87"/>
                <a:gd name="T7" fmla="*/ 29 h 96"/>
                <a:gd name="T8" fmla="*/ 40 w 87"/>
                <a:gd name="T9" fmla="*/ 33 h 96"/>
                <a:gd name="T10" fmla="*/ 40 w 87"/>
                <a:gd name="T11" fmla="*/ 53 h 96"/>
                <a:gd name="T12" fmla="*/ 44 w 87"/>
                <a:gd name="T13" fmla="*/ 56 h 96"/>
                <a:gd name="T14" fmla="*/ 44 w 87"/>
                <a:gd name="T15" fmla="*/ 56 h 96"/>
                <a:gd name="T16" fmla="*/ 61 w 87"/>
                <a:gd name="T17" fmla="*/ 74 h 96"/>
                <a:gd name="T18" fmla="*/ 63 w 87"/>
                <a:gd name="T19" fmla="*/ 74 h 96"/>
                <a:gd name="T20" fmla="*/ 65 w 87"/>
                <a:gd name="T21" fmla="*/ 74 h 96"/>
                <a:gd name="T22" fmla="*/ 65 w 87"/>
                <a:gd name="T23" fmla="*/ 70 h 96"/>
                <a:gd name="T24" fmla="*/ 47 w 87"/>
                <a:gd name="T25" fmla="*/ 53 h 96"/>
                <a:gd name="T26" fmla="*/ 70 w 87"/>
                <a:gd name="T27" fmla="*/ 19 h 96"/>
                <a:gd name="T28" fmla="*/ 73 w 87"/>
                <a:gd name="T29" fmla="*/ 15 h 96"/>
                <a:gd name="T30" fmla="*/ 74 w 87"/>
                <a:gd name="T31" fmla="*/ 15 h 96"/>
                <a:gd name="T32" fmla="*/ 76 w 87"/>
                <a:gd name="T33" fmla="*/ 15 h 96"/>
                <a:gd name="T34" fmla="*/ 77 w 87"/>
                <a:gd name="T35" fmla="*/ 14 h 96"/>
                <a:gd name="T36" fmla="*/ 79 w 87"/>
                <a:gd name="T37" fmla="*/ 11 h 96"/>
                <a:gd name="T38" fmla="*/ 78 w 87"/>
                <a:gd name="T39" fmla="*/ 7 h 96"/>
                <a:gd name="T40" fmla="*/ 66 w 87"/>
                <a:gd name="T41" fmla="*/ 0 h 96"/>
                <a:gd name="T42" fmla="*/ 62 w 87"/>
                <a:gd name="T43" fmla="*/ 1 h 96"/>
                <a:gd name="T44" fmla="*/ 61 w 87"/>
                <a:gd name="T45" fmla="*/ 4 h 96"/>
                <a:gd name="T46" fmla="*/ 60 w 87"/>
                <a:gd name="T47" fmla="*/ 6 h 96"/>
                <a:gd name="T48" fmla="*/ 62 w 87"/>
                <a:gd name="T49" fmla="*/ 8 h 96"/>
                <a:gd name="T50" fmla="*/ 63 w 87"/>
                <a:gd name="T51" fmla="*/ 9 h 96"/>
                <a:gd name="T52" fmla="*/ 60 w 87"/>
                <a:gd name="T53" fmla="*/ 13 h 96"/>
                <a:gd name="T54" fmla="*/ 44 w 87"/>
                <a:gd name="T55" fmla="*/ 9 h 96"/>
                <a:gd name="T56" fmla="*/ 27 w 87"/>
                <a:gd name="T57" fmla="*/ 13 h 96"/>
                <a:gd name="T58" fmla="*/ 24 w 87"/>
                <a:gd name="T59" fmla="*/ 9 h 96"/>
                <a:gd name="T60" fmla="*/ 25 w 87"/>
                <a:gd name="T61" fmla="*/ 8 h 96"/>
                <a:gd name="T62" fmla="*/ 27 w 87"/>
                <a:gd name="T63" fmla="*/ 6 h 96"/>
                <a:gd name="T64" fmla="*/ 26 w 87"/>
                <a:gd name="T65" fmla="*/ 4 h 96"/>
                <a:gd name="T66" fmla="*/ 25 w 87"/>
                <a:gd name="T67" fmla="*/ 1 h 96"/>
                <a:gd name="T68" fmla="*/ 21 w 87"/>
                <a:gd name="T69" fmla="*/ 0 h 96"/>
                <a:gd name="T70" fmla="*/ 9 w 87"/>
                <a:gd name="T71" fmla="*/ 7 h 96"/>
                <a:gd name="T72" fmla="*/ 8 w 87"/>
                <a:gd name="T73" fmla="*/ 11 h 96"/>
                <a:gd name="T74" fmla="*/ 10 w 87"/>
                <a:gd name="T75" fmla="*/ 14 h 96"/>
                <a:gd name="T76" fmla="*/ 11 w 87"/>
                <a:gd name="T77" fmla="*/ 15 h 96"/>
                <a:gd name="T78" fmla="*/ 13 w 87"/>
                <a:gd name="T79" fmla="*/ 15 h 96"/>
                <a:gd name="T80" fmla="*/ 14 w 87"/>
                <a:gd name="T81" fmla="*/ 15 h 96"/>
                <a:gd name="T82" fmla="*/ 17 w 87"/>
                <a:gd name="T83" fmla="*/ 19 h 96"/>
                <a:gd name="T84" fmla="*/ 0 w 87"/>
                <a:gd name="T85" fmla="*/ 53 h 96"/>
                <a:gd name="T86" fmla="*/ 44 w 87"/>
                <a:gd name="T87" fmla="*/ 96 h 96"/>
                <a:gd name="T88" fmla="*/ 87 w 87"/>
                <a:gd name="T89" fmla="*/ 53 h 96"/>
                <a:gd name="T90" fmla="*/ 70 w 87"/>
                <a:gd name="T91" fmla="*/ 19 h 96"/>
                <a:gd name="T92" fmla="*/ 44 w 87"/>
                <a:gd name="T93" fmla="*/ 88 h 96"/>
                <a:gd name="T94" fmla="*/ 9 w 87"/>
                <a:gd name="T95" fmla="*/ 53 h 96"/>
                <a:gd name="T96" fmla="*/ 44 w 87"/>
                <a:gd name="T97" fmla="*/ 18 h 96"/>
                <a:gd name="T98" fmla="*/ 78 w 87"/>
                <a:gd name="T99" fmla="*/ 53 h 96"/>
                <a:gd name="T100" fmla="*/ 44 w 87"/>
                <a:gd name="T10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 h="96">
                  <a:moveTo>
                    <a:pt x="47" y="53"/>
                  </a:moveTo>
                  <a:cubicBezTo>
                    <a:pt x="47" y="53"/>
                    <a:pt x="47" y="53"/>
                    <a:pt x="47" y="53"/>
                  </a:cubicBezTo>
                  <a:cubicBezTo>
                    <a:pt x="47" y="33"/>
                    <a:pt x="47" y="33"/>
                    <a:pt x="47" y="33"/>
                  </a:cubicBezTo>
                  <a:cubicBezTo>
                    <a:pt x="47" y="31"/>
                    <a:pt x="46" y="29"/>
                    <a:pt x="44" y="29"/>
                  </a:cubicBezTo>
                  <a:cubicBezTo>
                    <a:pt x="41" y="29"/>
                    <a:pt x="40" y="31"/>
                    <a:pt x="40" y="33"/>
                  </a:cubicBezTo>
                  <a:cubicBezTo>
                    <a:pt x="40" y="53"/>
                    <a:pt x="40" y="53"/>
                    <a:pt x="40" y="53"/>
                  </a:cubicBezTo>
                  <a:cubicBezTo>
                    <a:pt x="40" y="55"/>
                    <a:pt x="41" y="56"/>
                    <a:pt x="44" y="56"/>
                  </a:cubicBezTo>
                  <a:cubicBezTo>
                    <a:pt x="44" y="56"/>
                    <a:pt x="44" y="56"/>
                    <a:pt x="44" y="56"/>
                  </a:cubicBezTo>
                  <a:cubicBezTo>
                    <a:pt x="61" y="74"/>
                    <a:pt x="61" y="74"/>
                    <a:pt x="61" y="74"/>
                  </a:cubicBezTo>
                  <a:cubicBezTo>
                    <a:pt x="62" y="74"/>
                    <a:pt x="62" y="74"/>
                    <a:pt x="63" y="74"/>
                  </a:cubicBezTo>
                  <a:cubicBezTo>
                    <a:pt x="64" y="74"/>
                    <a:pt x="64" y="74"/>
                    <a:pt x="65" y="74"/>
                  </a:cubicBezTo>
                  <a:cubicBezTo>
                    <a:pt x="65" y="73"/>
                    <a:pt x="65" y="71"/>
                    <a:pt x="65" y="70"/>
                  </a:cubicBezTo>
                  <a:lnTo>
                    <a:pt x="47" y="53"/>
                  </a:lnTo>
                  <a:close/>
                  <a:moveTo>
                    <a:pt x="70" y="19"/>
                  </a:moveTo>
                  <a:cubicBezTo>
                    <a:pt x="73" y="15"/>
                    <a:pt x="73" y="15"/>
                    <a:pt x="73" y="15"/>
                  </a:cubicBezTo>
                  <a:cubicBezTo>
                    <a:pt x="74" y="15"/>
                    <a:pt x="74" y="15"/>
                    <a:pt x="74" y="15"/>
                  </a:cubicBezTo>
                  <a:cubicBezTo>
                    <a:pt x="74" y="15"/>
                    <a:pt x="75" y="16"/>
                    <a:pt x="76" y="15"/>
                  </a:cubicBezTo>
                  <a:cubicBezTo>
                    <a:pt x="76" y="15"/>
                    <a:pt x="77" y="15"/>
                    <a:pt x="77" y="14"/>
                  </a:cubicBezTo>
                  <a:cubicBezTo>
                    <a:pt x="79" y="11"/>
                    <a:pt x="79" y="11"/>
                    <a:pt x="79" y="11"/>
                  </a:cubicBezTo>
                  <a:cubicBezTo>
                    <a:pt x="80" y="10"/>
                    <a:pt x="80" y="8"/>
                    <a:pt x="78" y="7"/>
                  </a:cubicBezTo>
                  <a:cubicBezTo>
                    <a:pt x="66" y="0"/>
                    <a:pt x="66" y="0"/>
                    <a:pt x="66" y="0"/>
                  </a:cubicBezTo>
                  <a:cubicBezTo>
                    <a:pt x="65" y="0"/>
                    <a:pt x="63" y="0"/>
                    <a:pt x="62" y="1"/>
                  </a:cubicBezTo>
                  <a:cubicBezTo>
                    <a:pt x="61" y="4"/>
                    <a:pt x="61" y="4"/>
                    <a:pt x="61" y="4"/>
                  </a:cubicBezTo>
                  <a:cubicBezTo>
                    <a:pt x="60" y="5"/>
                    <a:pt x="60" y="6"/>
                    <a:pt x="60" y="6"/>
                  </a:cubicBezTo>
                  <a:cubicBezTo>
                    <a:pt x="61" y="7"/>
                    <a:pt x="61" y="8"/>
                    <a:pt x="62" y="8"/>
                  </a:cubicBezTo>
                  <a:cubicBezTo>
                    <a:pt x="63" y="9"/>
                    <a:pt x="63" y="9"/>
                    <a:pt x="63" y="9"/>
                  </a:cubicBezTo>
                  <a:cubicBezTo>
                    <a:pt x="60" y="13"/>
                    <a:pt x="60" y="13"/>
                    <a:pt x="60" y="13"/>
                  </a:cubicBezTo>
                  <a:cubicBezTo>
                    <a:pt x="55" y="11"/>
                    <a:pt x="49" y="9"/>
                    <a:pt x="44" y="9"/>
                  </a:cubicBezTo>
                  <a:cubicBezTo>
                    <a:pt x="38" y="9"/>
                    <a:pt x="32" y="11"/>
                    <a:pt x="27" y="13"/>
                  </a:cubicBezTo>
                  <a:cubicBezTo>
                    <a:pt x="24" y="9"/>
                    <a:pt x="24" y="9"/>
                    <a:pt x="24" y="9"/>
                  </a:cubicBezTo>
                  <a:cubicBezTo>
                    <a:pt x="25" y="8"/>
                    <a:pt x="25" y="8"/>
                    <a:pt x="25" y="8"/>
                  </a:cubicBezTo>
                  <a:cubicBezTo>
                    <a:pt x="26" y="8"/>
                    <a:pt x="26" y="7"/>
                    <a:pt x="27" y="6"/>
                  </a:cubicBezTo>
                  <a:cubicBezTo>
                    <a:pt x="27" y="6"/>
                    <a:pt x="27" y="5"/>
                    <a:pt x="26" y="4"/>
                  </a:cubicBezTo>
                  <a:cubicBezTo>
                    <a:pt x="25" y="1"/>
                    <a:pt x="25" y="1"/>
                    <a:pt x="25" y="1"/>
                  </a:cubicBezTo>
                  <a:cubicBezTo>
                    <a:pt x="24" y="0"/>
                    <a:pt x="22" y="0"/>
                    <a:pt x="21" y="0"/>
                  </a:cubicBezTo>
                  <a:cubicBezTo>
                    <a:pt x="9" y="7"/>
                    <a:pt x="9" y="7"/>
                    <a:pt x="9" y="7"/>
                  </a:cubicBezTo>
                  <a:cubicBezTo>
                    <a:pt x="8" y="8"/>
                    <a:pt x="7" y="10"/>
                    <a:pt x="8" y="11"/>
                  </a:cubicBezTo>
                  <a:cubicBezTo>
                    <a:pt x="10" y="14"/>
                    <a:pt x="10" y="14"/>
                    <a:pt x="10" y="14"/>
                  </a:cubicBezTo>
                  <a:cubicBezTo>
                    <a:pt x="10" y="15"/>
                    <a:pt x="11" y="15"/>
                    <a:pt x="11" y="15"/>
                  </a:cubicBezTo>
                  <a:cubicBezTo>
                    <a:pt x="12" y="16"/>
                    <a:pt x="13" y="15"/>
                    <a:pt x="13" y="15"/>
                  </a:cubicBezTo>
                  <a:cubicBezTo>
                    <a:pt x="14" y="15"/>
                    <a:pt x="14" y="15"/>
                    <a:pt x="14" y="15"/>
                  </a:cubicBezTo>
                  <a:cubicBezTo>
                    <a:pt x="17" y="19"/>
                    <a:pt x="17" y="19"/>
                    <a:pt x="17" y="19"/>
                  </a:cubicBezTo>
                  <a:cubicBezTo>
                    <a:pt x="7" y="27"/>
                    <a:pt x="0" y="39"/>
                    <a:pt x="0" y="53"/>
                  </a:cubicBezTo>
                  <a:cubicBezTo>
                    <a:pt x="0" y="77"/>
                    <a:pt x="20" y="96"/>
                    <a:pt x="44" y="96"/>
                  </a:cubicBezTo>
                  <a:cubicBezTo>
                    <a:pt x="67" y="96"/>
                    <a:pt x="87" y="77"/>
                    <a:pt x="87" y="53"/>
                  </a:cubicBezTo>
                  <a:cubicBezTo>
                    <a:pt x="87" y="39"/>
                    <a:pt x="80" y="27"/>
                    <a:pt x="70" y="19"/>
                  </a:cubicBezTo>
                  <a:close/>
                  <a:moveTo>
                    <a:pt x="44" y="88"/>
                  </a:moveTo>
                  <a:cubicBezTo>
                    <a:pt x="24" y="88"/>
                    <a:pt x="9" y="72"/>
                    <a:pt x="9" y="53"/>
                  </a:cubicBezTo>
                  <a:cubicBezTo>
                    <a:pt x="9" y="33"/>
                    <a:pt x="24" y="18"/>
                    <a:pt x="44" y="18"/>
                  </a:cubicBezTo>
                  <a:cubicBezTo>
                    <a:pt x="63" y="18"/>
                    <a:pt x="78" y="33"/>
                    <a:pt x="78" y="53"/>
                  </a:cubicBezTo>
                  <a:cubicBezTo>
                    <a:pt x="78" y="72"/>
                    <a:pt x="63" y="88"/>
                    <a:pt x="44" y="88"/>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5" name="组合 4"/>
          <p:cNvGrpSpPr/>
          <p:nvPr/>
        </p:nvGrpSpPr>
        <p:grpSpPr>
          <a:xfrm>
            <a:off x="5032375" y="2778125"/>
            <a:ext cx="2126615" cy="2089150"/>
            <a:chOff x="5525" y="4495"/>
            <a:chExt cx="3349" cy="3290"/>
          </a:xfrm>
        </p:grpSpPr>
        <p:sp>
          <p:nvSpPr>
            <p:cNvPr id="56" name="Freeform 262"/>
            <p:cNvSpPr/>
            <p:nvPr/>
          </p:nvSpPr>
          <p:spPr bwMode="auto">
            <a:xfrm>
              <a:off x="7335" y="4495"/>
              <a:ext cx="1265" cy="875"/>
            </a:xfrm>
            <a:custGeom>
              <a:avLst/>
              <a:gdLst>
                <a:gd name="T0" fmla="*/ 250 w 253"/>
                <a:gd name="T1" fmla="*/ 175 h 175"/>
                <a:gd name="T2" fmla="*/ 248 w 253"/>
                <a:gd name="T3" fmla="*/ 175 h 175"/>
                <a:gd name="T4" fmla="*/ 245 w 253"/>
                <a:gd name="T5" fmla="*/ 173 h 175"/>
                <a:gd name="T6" fmla="*/ 29 w 253"/>
                <a:gd name="T7" fmla="*/ 21 h 175"/>
                <a:gd name="T8" fmla="*/ 27 w 253"/>
                <a:gd name="T9" fmla="*/ 34 h 175"/>
                <a:gd name="T10" fmla="*/ 0 w 253"/>
                <a:gd name="T11" fmla="*/ 13 h 175"/>
                <a:gd name="T12" fmla="*/ 32 w 253"/>
                <a:gd name="T13" fmla="*/ 0 h 175"/>
                <a:gd name="T14" fmla="*/ 30 w 253"/>
                <a:gd name="T15" fmla="*/ 13 h 175"/>
                <a:gd name="T16" fmla="*/ 252 w 253"/>
                <a:gd name="T17" fmla="*/ 169 h 175"/>
                <a:gd name="T18" fmla="*/ 250 w 253"/>
                <a:gd name="T19"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5">
                  <a:moveTo>
                    <a:pt x="250" y="175"/>
                  </a:moveTo>
                  <a:cubicBezTo>
                    <a:pt x="250" y="175"/>
                    <a:pt x="249" y="175"/>
                    <a:pt x="248" y="175"/>
                  </a:cubicBezTo>
                  <a:cubicBezTo>
                    <a:pt x="247" y="175"/>
                    <a:pt x="246" y="175"/>
                    <a:pt x="245" y="173"/>
                  </a:cubicBezTo>
                  <a:cubicBezTo>
                    <a:pt x="198" y="92"/>
                    <a:pt x="120" y="37"/>
                    <a:pt x="29" y="21"/>
                  </a:cubicBezTo>
                  <a:cubicBezTo>
                    <a:pt x="27" y="34"/>
                    <a:pt x="27" y="34"/>
                    <a:pt x="27" y="34"/>
                  </a:cubicBezTo>
                  <a:cubicBezTo>
                    <a:pt x="0" y="13"/>
                    <a:pt x="0" y="13"/>
                    <a:pt x="0" y="13"/>
                  </a:cubicBezTo>
                  <a:cubicBezTo>
                    <a:pt x="32" y="0"/>
                    <a:pt x="32" y="0"/>
                    <a:pt x="32" y="0"/>
                  </a:cubicBezTo>
                  <a:cubicBezTo>
                    <a:pt x="30" y="13"/>
                    <a:pt x="30" y="13"/>
                    <a:pt x="30" y="13"/>
                  </a:cubicBezTo>
                  <a:cubicBezTo>
                    <a:pt x="124" y="29"/>
                    <a:pt x="204" y="86"/>
                    <a:pt x="252" y="169"/>
                  </a:cubicBezTo>
                  <a:cubicBezTo>
                    <a:pt x="253" y="171"/>
                    <a:pt x="252" y="174"/>
                    <a:pt x="250" y="175"/>
                  </a:cubicBezTo>
                  <a:close/>
                </a:path>
              </a:pathLst>
            </a:custGeom>
            <a:gradFill flip="none" rotWithShape="1">
              <a:gsLst>
                <a:gs pos="100000">
                  <a:schemeClr val="bg2"/>
                </a:gs>
                <a:gs pos="64000">
                  <a:srgbClr val="93AB90">
                    <a:alpha val="100000"/>
                  </a:srgbClr>
                </a:gs>
                <a:gs pos="100000">
                  <a:schemeClr val="bg1"/>
                </a:gs>
                <a:gs pos="0">
                  <a:srgbClr val="3E6F3A"/>
                </a:gs>
              </a:gsLst>
              <a:lin ang="13500000" scaled="1"/>
              <a:tileRect/>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7" name="Freeform 263"/>
            <p:cNvSpPr/>
            <p:nvPr/>
          </p:nvSpPr>
          <p:spPr bwMode="auto">
            <a:xfrm>
              <a:off x="5900" y="4530"/>
              <a:ext cx="1325" cy="705"/>
            </a:xfrm>
            <a:custGeom>
              <a:avLst/>
              <a:gdLst>
                <a:gd name="T0" fmla="*/ 265 w 265"/>
                <a:gd name="T1" fmla="*/ 5 h 141"/>
                <a:gd name="T2" fmla="*/ 265 w 265"/>
                <a:gd name="T3" fmla="*/ 7 h 141"/>
                <a:gd name="T4" fmla="*/ 261 w 265"/>
                <a:gd name="T5" fmla="*/ 9 h 141"/>
                <a:gd name="T6" fmla="*/ 21 w 265"/>
                <a:gd name="T7" fmla="*/ 119 h 141"/>
                <a:gd name="T8" fmla="*/ 32 w 265"/>
                <a:gd name="T9" fmla="*/ 128 h 141"/>
                <a:gd name="T10" fmla="*/ 0 w 265"/>
                <a:gd name="T11" fmla="*/ 141 h 141"/>
                <a:gd name="T12" fmla="*/ 4 w 265"/>
                <a:gd name="T13" fmla="*/ 106 h 141"/>
                <a:gd name="T14" fmla="*/ 15 w 265"/>
                <a:gd name="T15" fmla="*/ 114 h 141"/>
                <a:gd name="T16" fmla="*/ 261 w 265"/>
                <a:gd name="T17" fmla="*/ 1 h 141"/>
                <a:gd name="T18" fmla="*/ 265 w 265"/>
                <a:gd name="T19"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1">
                  <a:moveTo>
                    <a:pt x="265" y="5"/>
                  </a:moveTo>
                  <a:cubicBezTo>
                    <a:pt x="265" y="5"/>
                    <a:pt x="265" y="6"/>
                    <a:pt x="265" y="7"/>
                  </a:cubicBezTo>
                  <a:cubicBezTo>
                    <a:pt x="264" y="8"/>
                    <a:pt x="263" y="9"/>
                    <a:pt x="261" y="9"/>
                  </a:cubicBezTo>
                  <a:cubicBezTo>
                    <a:pt x="168" y="8"/>
                    <a:pt x="81" y="49"/>
                    <a:pt x="21" y="119"/>
                  </a:cubicBezTo>
                  <a:cubicBezTo>
                    <a:pt x="32" y="128"/>
                    <a:pt x="32" y="128"/>
                    <a:pt x="32" y="128"/>
                  </a:cubicBezTo>
                  <a:cubicBezTo>
                    <a:pt x="0" y="141"/>
                    <a:pt x="0" y="141"/>
                    <a:pt x="0" y="141"/>
                  </a:cubicBezTo>
                  <a:cubicBezTo>
                    <a:pt x="4" y="106"/>
                    <a:pt x="4" y="106"/>
                    <a:pt x="4" y="106"/>
                  </a:cubicBezTo>
                  <a:cubicBezTo>
                    <a:pt x="15" y="114"/>
                    <a:pt x="15" y="114"/>
                    <a:pt x="15" y="114"/>
                  </a:cubicBezTo>
                  <a:cubicBezTo>
                    <a:pt x="76" y="42"/>
                    <a:pt x="165" y="0"/>
                    <a:pt x="261" y="1"/>
                  </a:cubicBezTo>
                  <a:cubicBezTo>
                    <a:pt x="264" y="1"/>
                    <a:pt x="265" y="2"/>
                    <a:pt x="265" y="5"/>
                  </a:cubicBezTo>
                  <a:close/>
                </a:path>
              </a:pathLst>
            </a:custGeom>
            <a:gradFill flip="none" rotWithShape="1">
              <a:gsLst>
                <a:gs pos="100000">
                  <a:schemeClr val="bg2"/>
                </a:gs>
                <a:gs pos="64000">
                  <a:srgbClr val="93AB90">
                    <a:alpha val="100000"/>
                  </a:srgbClr>
                </a:gs>
                <a:gs pos="100000">
                  <a:schemeClr val="bg1"/>
                </a:gs>
                <a:gs pos="0">
                  <a:srgbClr val="3E6F3A"/>
                </a:gs>
              </a:gsLst>
              <a:lin ang="8100000" scaled="1"/>
              <a:tileRect/>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8" name="Freeform 264"/>
            <p:cNvSpPr/>
            <p:nvPr/>
          </p:nvSpPr>
          <p:spPr bwMode="auto">
            <a:xfrm>
              <a:off x="5525" y="5315"/>
              <a:ext cx="325" cy="1500"/>
            </a:xfrm>
            <a:custGeom>
              <a:avLst/>
              <a:gdLst>
                <a:gd name="T0" fmla="*/ 63 w 65"/>
                <a:gd name="T1" fmla="*/ 2 h 300"/>
                <a:gd name="T2" fmla="*/ 64 w 65"/>
                <a:gd name="T3" fmla="*/ 3 h 300"/>
                <a:gd name="T4" fmla="*/ 64 w 65"/>
                <a:gd name="T5" fmla="*/ 7 h 300"/>
                <a:gd name="T6" fmla="*/ 40 w 65"/>
                <a:gd name="T7" fmla="*/ 271 h 300"/>
                <a:gd name="T8" fmla="*/ 53 w 65"/>
                <a:gd name="T9" fmla="*/ 266 h 300"/>
                <a:gd name="T10" fmla="*/ 48 w 65"/>
                <a:gd name="T11" fmla="*/ 300 h 300"/>
                <a:gd name="T12" fmla="*/ 21 w 65"/>
                <a:gd name="T13" fmla="*/ 279 h 300"/>
                <a:gd name="T14" fmla="*/ 33 w 65"/>
                <a:gd name="T15" fmla="*/ 274 h 300"/>
                <a:gd name="T16" fmla="*/ 58 w 65"/>
                <a:gd name="T17" fmla="*/ 3 h 300"/>
                <a:gd name="T18" fmla="*/ 63 w 65"/>
                <a:gd name="T19" fmla="*/ 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300">
                  <a:moveTo>
                    <a:pt x="63" y="2"/>
                  </a:moveTo>
                  <a:cubicBezTo>
                    <a:pt x="64" y="2"/>
                    <a:pt x="64" y="2"/>
                    <a:pt x="64" y="3"/>
                  </a:cubicBezTo>
                  <a:cubicBezTo>
                    <a:pt x="65" y="4"/>
                    <a:pt x="65" y="6"/>
                    <a:pt x="64" y="7"/>
                  </a:cubicBezTo>
                  <a:cubicBezTo>
                    <a:pt x="17" y="88"/>
                    <a:pt x="9" y="183"/>
                    <a:pt x="40" y="271"/>
                  </a:cubicBezTo>
                  <a:cubicBezTo>
                    <a:pt x="53" y="266"/>
                    <a:pt x="53" y="266"/>
                    <a:pt x="53" y="266"/>
                  </a:cubicBezTo>
                  <a:cubicBezTo>
                    <a:pt x="48" y="300"/>
                    <a:pt x="48" y="300"/>
                    <a:pt x="48" y="300"/>
                  </a:cubicBezTo>
                  <a:cubicBezTo>
                    <a:pt x="21" y="279"/>
                    <a:pt x="21" y="279"/>
                    <a:pt x="21" y="279"/>
                  </a:cubicBezTo>
                  <a:cubicBezTo>
                    <a:pt x="33" y="274"/>
                    <a:pt x="33" y="274"/>
                    <a:pt x="33" y="274"/>
                  </a:cubicBezTo>
                  <a:cubicBezTo>
                    <a:pt x="0" y="184"/>
                    <a:pt x="9" y="86"/>
                    <a:pt x="58" y="3"/>
                  </a:cubicBezTo>
                  <a:cubicBezTo>
                    <a:pt x="59" y="1"/>
                    <a:pt x="61" y="0"/>
                    <a:pt x="63" y="2"/>
                  </a:cubicBezTo>
                  <a:close/>
                </a:path>
              </a:pathLst>
            </a:custGeom>
            <a:gradFill>
              <a:gsLst>
                <a:gs pos="100000">
                  <a:schemeClr val="bg2"/>
                </a:gs>
                <a:gs pos="64000">
                  <a:srgbClr val="93AB90">
                    <a:alpha val="100000"/>
                  </a:srgbClr>
                </a:gs>
                <a:gs pos="100000">
                  <a:schemeClr val="bg1"/>
                </a:gs>
                <a:gs pos="0">
                  <a:srgbClr val="3E6F3A"/>
                </a:gs>
              </a:gsLst>
              <a:lin ang="5400000" scaled="1"/>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9" name="Freeform 265"/>
            <p:cNvSpPr/>
            <p:nvPr/>
          </p:nvSpPr>
          <p:spPr bwMode="auto">
            <a:xfrm>
              <a:off x="5800" y="6905"/>
              <a:ext cx="1265" cy="880"/>
            </a:xfrm>
            <a:custGeom>
              <a:avLst/>
              <a:gdLst>
                <a:gd name="T0" fmla="*/ 3 w 253"/>
                <a:gd name="T1" fmla="*/ 1 h 176"/>
                <a:gd name="T2" fmla="*/ 5 w 253"/>
                <a:gd name="T3" fmla="*/ 0 h 176"/>
                <a:gd name="T4" fmla="*/ 8 w 253"/>
                <a:gd name="T5" fmla="*/ 2 h 176"/>
                <a:gd name="T6" fmla="*/ 224 w 253"/>
                <a:gd name="T7" fmla="*/ 155 h 176"/>
                <a:gd name="T8" fmla="*/ 226 w 253"/>
                <a:gd name="T9" fmla="*/ 142 h 176"/>
                <a:gd name="T10" fmla="*/ 253 w 253"/>
                <a:gd name="T11" fmla="*/ 163 h 176"/>
                <a:gd name="T12" fmla="*/ 221 w 253"/>
                <a:gd name="T13" fmla="*/ 176 h 176"/>
                <a:gd name="T14" fmla="*/ 223 w 253"/>
                <a:gd name="T15" fmla="*/ 163 h 176"/>
                <a:gd name="T16" fmla="*/ 1 w 253"/>
                <a:gd name="T17" fmla="*/ 6 h 176"/>
                <a:gd name="T18" fmla="*/ 3 w 253"/>
                <a:gd name="T19"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176">
                  <a:moveTo>
                    <a:pt x="3" y="1"/>
                  </a:moveTo>
                  <a:cubicBezTo>
                    <a:pt x="3" y="0"/>
                    <a:pt x="4" y="0"/>
                    <a:pt x="5" y="0"/>
                  </a:cubicBezTo>
                  <a:cubicBezTo>
                    <a:pt x="6" y="0"/>
                    <a:pt x="7" y="1"/>
                    <a:pt x="8" y="2"/>
                  </a:cubicBezTo>
                  <a:cubicBezTo>
                    <a:pt x="55" y="83"/>
                    <a:pt x="133" y="139"/>
                    <a:pt x="224" y="155"/>
                  </a:cubicBezTo>
                  <a:cubicBezTo>
                    <a:pt x="226" y="142"/>
                    <a:pt x="226" y="142"/>
                    <a:pt x="226" y="142"/>
                  </a:cubicBezTo>
                  <a:cubicBezTo>
                    <a:pt x="253" y="163"/>
                    <a:pt x="253" y="163"/>
                    <a:pt x="253" y="163"/>
                  </a:cubicBezTo>
                  <a:cubicBezTo>
                    <a:pt x="221" y="176"/>
                    <a:pt x="221" y="176"/>
                    <a:pt x="221" y="176"/>
                  </a:cubicBezTo>
                  <a:cubicBezTo>
                    <a:pt x="223" y="163"/>
                    <a:pt x="223" y="163"/>
                    <a:pt x="223" y="163"/>
                  </a:cubicBezTo>
                  <a:cubicBezTo>
                    <a:pt x="129" y="146"/>
                    <a:pt x="49" y="90"/>
                    <a:pt x="1" y="6"/>
                  </a:cubicBezTo>
                  <a:cubicBezTo>
                    <a:pt x="0" y="4"/>
                    <a:pt x="1" y="2"/>
                    <a:pt x="3" y="1"/>
                  </a:cubicBezTo>
                  <a:close/>
                </a:path>
              </a:pathLst>
            </a:custGeom>
            <a:gradFill flip="none" rotWithShape="1">
              <a:gsLst>
                <a:gs pos="100000">
                  <a:schemeClr val="bg2"/>
                </a:gs>
                <a:gs pos="64000">
                  <a:srgbClr val="93AB90">
                    <a:alpha val="100000"/>
                  </a:srgbClr>
                </a:gs>
                <a:gs pos="100000">
                  <a:schemeClr val="bg1"/>
                </a:gs>
                <a:gs pos="0">
                  <a:srgbClr val="3E6F3A"/>
                </a:gs>
              </a:gsLst>
              <a:lin ang="2700000" scaled="1"/>
              <a:tileRect/>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0" name="Freeform 266"/>
            <p:cNvSpPr/>
            <p:nvPr/>
          </p:nvSpPr>
          <p:spPr bwMode="auto">
            <a:xfrm>
              <a:off x="7175" y="7045"/>
              <a:ext cx="1325" cy="700"/>
            </a:xfrm>
            <a:custGeom>
              <a:avLst/>
              <a:gdLst>
                <a:gd name="T0" fmla="*/ 0 w 265"/>
                <a:gd name="T1" fmla="*/ 136 h 140"/>
                <a:gd name="T2" fmla="*/ 0 w 265"/>
                <a:gd name="T3" fmla="*/ 134 h 140"/>
                <a:gd name="T4" fmla="*/ 4 w 265"/>
                <a:gd name="T5" fmla="*/ 132 h 140"/>
                <a:gd name="T6" fmla="*/ 244 w 265"/>
                <a:gd name="T7" fmla="*/ 21 h 140"/>
                <a:gd name="T8" fmla="*/ 233 w 265"/>
                <a:gd name="T9" fmla="*/ 13 h 140"/>
                <a:gd name="T10" fmla="*/ 265 w 265"/>
                <a:gd name="T11" fmla="*/ 0 h 140"/>
                <a:gd name="T12" fmla="*/ 261 w 265"/>
                <a:gd name="T13" fmla="*/ 34 h 140"/>
                <a:gd name="T14" fmla="*/ 250 w 265"/>
                <a:gd name="T15" fmla="*/ 26 h 140"/>
                <a:gd name="T16" fmla="*/ 4 w 265"/>
                <a:gd name="T17" fmla="*/ 140 h 140"/>
                <a:gd name="T18" fmla="*/ 0 w 265"/>
                <a:gd name="T19"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140">
                  <a:moveTo>
                    <a:pt x="0" y="136"/>
                  </a:moveTo>
                  <a:cubicBezTo>
                    <a:pt x="0" y="135"/>
                    <a:pt x="0" y="135"/>
                    <a:pt x="0" y="134"/>
                  </a:cubicBezTo>
                  <a:cubicBezTo>
                    <a:pt x="1" y="133"/>
                    <a:pt x="2" y="132"/>
                    <a:pt x="4" y="132"/>
                  </a:cubicBezTo>
                  <a:cubicBezTo>
                    <a:pt x="97" y="132"/>
                    <a:pt x="184" y="92"/>
                    <a:pt x="244" y="21"/>
                  </a:cubicBezTo>
                  <a:cubicBezTo>
                    <a:pt x="233" y="13"/>
                    <a:pt x="233" y="13"/>
                    <a:pt x="233" y="13"/>
                  </a:cubicBezTo>
                  <a:cubicBezTo>
                    <a:pt x="265" y="0"/>
                    <a:pt x="265" y="0"/>
                    <a:pt x="265" y="0"/>
                  </a:cubicBezTo>
                  <a:cubicBezTo>
                    <a:pt x="261" y="34"/>
                    <a:pt x="261" y="34"/>
                    <a:pt x="261" y="34"/>
                  </a:cubicBezTo>
                  <a:cubicBezTo>
                    <a:pt x="250" y="26"/>
                    <a:pt x="250" y="26"/>
                    <a:pt x="250" y="26"/>
                  </a:cubicBezTo>
                  <a:cubicBezTo>
                    <a:pt x="189" y="99"/>
                    <a:pt x="100" y="140"/>
                    <a:pt x="4" y="140"/>
                  </a:cubicBezTo>
                  <a:cubicBezTo>
                    <a:pt x="1" y="140"/>
                    <a:pt x="0" y="138"/>
                    <a:pt x="0" y="136"/>
                  </a:cubicBezTo>
                  <a:close/>
                </a:path>
              </a:pathLst>
            </a:custGeom>
            <a:gradFill flip="none" rotWithShape="1">
              <a:gsLst>
                <a:gs pos="100000">
                  <a:schemeClr val="bg2"/>
                </a:gs>
                <a:gs pos="64000">
                  <a:srgbClr val="93AB90">
                    <a:alpha val="100000"/>
                  </a:srgbClr>
                </a:gs>
                <a:gs pos="100000">
                  <a:schemeClr val="bg1"/>
                </a:gs>
                <a:gs pos="0">
                  <a:srgbClr val="3E6F3A"/>
                </a:gs>
              </a:gsLst>
              <a:lin ang="18900000" scaled="1"/>
              <a:tileRect/>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1" name="Freeform 267"/>
            <p:cNvSpPr/>
            <p:nvPr/>
          </p:nvSpPr>
          <p:spPr bwMode="auto">
            <a:xfrm>
              <a:off x="8550" y="5465"/>
              <a:ext cx="325" cy="1495"/>
            </a:xfrm>
            <a:custGeom>
              <a:avLst/>
              <a:gdLst>
                <a:gd name="T0" fmla="*/ 2 w 65"/>
                <a:gd name="T1" fmla="*/ 298 h 299"/>
                <a:gd name="T2" fmla="*/ 1 w 65"/>
                <a:gd name="T3" fmla="*/ 297 h 299"/>
                <a:gd name="T4" fmla="*/ 1 w 65"/>
                <a:gd name="T5" fmla="*/ 292 h 299"/>
                <a:gd name="T6" fmla="*/ 25 w 65"/>
                <a:gd name="T7" fmla="*/ 29 h 299"/>
                <a:gd name="T8" fmla="*/ 12 w 65"/>
                <a:gd name="T9" fmla="*/ 34 h 299"/>
                <a:gd name="T10" fmla="*/ 17 w 65"/>
                <a:gd name="T11" fmla="*/ 0 h 299"/>
                <a:gd name="T12" fmla="*/ 44 w 65"/>
                <a:gd name="T13" fmla="*/ 21 h 299"/>
                <a:gd name="T14" fmla="*/ 32 w 65"/>
                <a:gd name="T15" fmla="*/ 26 h 299"/>
                <a:gd name="T16" fmla="*/ 7 w 65"/>
                <a:gd name="T17" fmla="*/ 296 h 299"/>
                <a:gd name="T18" fmla="*/ 2 w 65"/>
                <a:gd name="T19"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299">
                  <a:moveTo>
                    <a:pt x="2" y="298"/>
                  </a:moveTo>
                  <a:cubicBezTo>
                    <a:pt x="1" y="298"/>
                    <a:pt x="1" y="297"/>
                    <a:pt x="1" y="297"/>
                  </a:cubicBezTo>
                  <a:cubicBezTo>
                    <a:pt x="0" y="295"/>
                    <a:pt x="0" y="294"/>
                    <a:pt x="1" y="292"/>
                  </a:cubicBezTo>
                  <a:cubicBezTo>
                    <a:pt x="48" y="212"/>
                    <a:pt x="56" y="116"/>
                    <a:pt x="25" y="29"/>
                  </a:cubicBezTo>
                  <a:cubicBezTo>
                    <a:pt x="12" y="34"/>
                    <a:pt x="12" y="34"/>
                    <a:pt x="12" y="34"/>
                  </a:cubicBezTo>
                  <a:cubicBezTo>
                    <a:pt x="17" y="0"/>
                    <a:pt x="17" y="0"/>
                    <a:pt x="17" y="0"/>
                  </a:cubicBezTo>
                  <a:cubicBezTo>
                    <a:pt x="44" y="21"/>
                    <a:pt x="44" y="21"/>
                    <a:pt x="44" y="21"/>
                  </a:cubicBezTo>
                  <a:cubicBezTo>
                    <a:pt x="32" y="26"/>
                    <a:pt x="32" y="26"/>
                    <a:pt x="32" y="26"/>
                  </a:cubicBezTo>
                  <a:cubicBezTo>
                    <a:pt x="65" y="115"/>
                    <a:pt x="56" y="213"/>
                    <a:pt x="7" y="296"/>
                  </a:cubicBezTo>
                  <a:cubicBezTo>
                    <a:pt x="6" y="298"/>
                    <a:pt x="4" y="299"/>
                    <a:pt x="2" y="298"/>
                  </a:cubicBezTo>
                  <a:close/>
                </a:path>
              </a:pathLst>
            </a:custGeom>
            <a:gradFill>
              <a:gsLst>
                <a:gs pos="100000">
                  <a:schemeClr val="bg2"/>
                </a:gs>
                <a:gs pos="64000">
                  <a:srgbClr val="93AB90">
                    <a:alpha val="100000"/>
                  </a:srgbClr>
                </a:gs>
                <a:gs pos="100000">
                  <a:schemeClr val="bg1"/>
                </a:gs>
                <a:gs pos="0">
                  <a:srgbClr val="3E6F3A"/>
                </a:gs>
              </a:gsLst>
              <a:lin ang="16200000" scaled="0"/>
            </a:gra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sp>
        <p:nvSpPr>
          <p:cNvPr id="62" name="TextBox 61"/>
          <p:cNvSpPr txBox="1"/>
          <p:nvPr/>
        </p:nvSpPr>
        <p:spPr>
          <a:xfrm>
            <a:off x="5238890" y="3508854"/>
            <a:ext cx="1728192" cy="548640"/>
          </a:xfrm>
          <a:prstGeom prst="rect">
            <a:avLst/>
          </a:prstGeom>
          <a:noFill/>
        </p:spPr>
        <p:txBody>
          <a:bodyPr wrap="square" lIns="0" tIns="0" rIns="0" bIns="0" rtlCol="0" anchor="ctr">
            <a:spAutoFit/>
          </a:bodyPr>
          <a:lstStyle/>
          <a:p>
            <a:pPr algn="ctr"/>
            <a:r>
              <a:rPr lang="zh-CN" altLang="en-US" b="1" dirty="0">
                <a:solidFill>
                  <a:srgbClr val="65AA81"/>
                </a:solidFill>
                <a:cs typeface="+mn-ea"/>
                <a:sym typeface="+mn-lt"/>
              </a:rPr>
              <a:t>Click here</a:t>
            </a:r>
          </a:p>
          <a:p>
            <a:pPr algn="ctr"/>
            <a:r>
              <a:rPr lang="zh-CN" altLang="en-US" b="1" dirty="0">
                <a:solidFill>
                  <a:srgbClr val="65AA81"/>
                </a:solidFill>
                <a:cs typeface="+mn-ea"/>
                <a:sym typeface="+mn-lt"/>
              </a:rPr>
              <a:t>Enter the text</a:t>
            </a:r>
            <a:endParaRPr lang="en-US" b="1">
              <a:solidFill>
                <a:schemeClr val="tx1">
                  <a:lumMod val="65000"/>
                  <a:lumOff val="35000"/>
                </a:schemeClr>
              </a:solidFill>
              <a:cs typeface="+mn-ea"/>
              <a:sym typeface="+mn-lt"/>
            </a:endParaRPr>
          </a:p>
        </p:txBody>
      </p:sp>
      <p:sp>
        <p:nvSpPr>
          <p:cNvPr id="24" name="Rectangle 24"/>
          <p:cNvSpPr>
            <a:spLocks noChangeArrowheads="1"/>
          </p:cNvSpPr>
          <p:nvPr/>
        </p:nvSpPr>
        <p:spPr bwMode="auto">
          <a:xfrm>
            <a:off x="7536815" y="1588135"/>
            <a:ext cx="312864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65000"/>
                    <a:lumOff val="35000"/>
                  </a:schemeClr>
                </a:solidFill>
                <a:cs typeface="+mn-ea"/>
                <a:sym typeface="+mn-lt"/>
              </a:rPr>
              <a:t>Click to enter the title</a:t>
            </a:r>
          </a:p>
        </p:txBody>
      </p:sp>
      <p:sp>
        <p:nvSpPr>
          <p:cNvPr id="25" name="矩形 24"/>
          <p:cNvSpPr/>
          <p:nvPr/>
        </p:nvSpPr>
        <p:spPr>
          <a:xfrm>
            <a:off x="7536815" y="1871345"/>
            <a:ext cx="2701290"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
        <p:nvSpPr>
          <p:cNvPr id="50" name="Rectangle 24"/>
          <p:cNvSpPr>
            <a:spLocks noChangeArrowheads="1"/>
          </p:cNvSpPr>
          <p:nvPr/>
        </p:nvSpPr>
        <p:spPr bwMode="auto">
          <a:xfrm>
            <a:off x="8547735" y="3054985"/>
            <a:ext cx="312864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65000"/>
                    <a:lumOff val="35000"/>
                  </a:schemeClr>
                </a:solidFill>
                <a:cs typeface="+mn-ea"/>
                <a:sym typeface="+mn-lt"/>
              </a:rPr>
              <a:t>Click to enter the title</a:t>
            </a:r>
          </a:p>
        </p:txBody>
      </p:sp>
      <p:sp>
        <p:nvSpPr>
          <p:cNvPr id="51" name="矩形 50"/>
          <p:cNvSpPr/>
          <p:nvPr/>
        </p:nvSpPr>
        <p:spPr>
          <a:xfrm>
            <a:off x="8547735" y="3338195"/>
            <a:ext cx="2701290"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
        <p:nvSpPr>
          <p:cNvPr id="52" name="Rectangle 24"/>
          <p:cNvSpPr>
            <a:spLocks noChangeArrowheads="1"/>
          </p:cNvSpPr>
          <p:nvPr/>
        </p:nvSpPr>
        <p:spPr bwMode="auto">
          <a:xfrm>
            <a:off x="7536815" y="4838700"/>
            <a:ext cx="3128645"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tx1">
                    <a:lumMod val="65000"/>
                    <a:lumOff val="35000"/>
                  </a:schemeClr>
                </a:solidFill>
                <a:cs typeface="+mn-ea"/>
                <a:sym typeface="+mn-lt"/>
              </a:rPr>
              <a:t>Click to enter the title</a:t>
            </a:r>
          </a:p>
        </p:txBody>
      </p:sp>
      <p:sp>
        <p:nvSpPr>
          <p:cNvPr id="53" name="矩形 52"/>
          <p:cNvSpPr/>
          <p:nvPr/>
        </p:nvSpPr>
        <p:spPr>
          <a:xfrm>
            <a:off x="7536815" y="5121910"/>
            <a:ext cx="2701290" cy="96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
        <p:nvSpPr>
          <p:cNvPr id="54" name="Rectangle 24"/>
          <p:cNvSpPr>
            <a:spLocks noChangeArrowheads="1"/>
          </p:cNvSpPr>
          <p:nvPr/>
        </p:nvSpPr>
        <p:spPr bwMode="auto">
          <a:xfrm>
            <a:off x="1946276" y="4878070"/>
            <a:ext cx="271653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chemeClr val="tx1">
                    <a:lumMod val="65000"/>
                    <a:lumOff val="35000"/>
                  </a:schemeClr>
                </a:solidFill>
                <a:cs typeface="+mn-ea"/>
                <a:sym typeface="+mn-lt"/>
              </a:rPr>
              <a:t>Click to enter the title</a:t>
            </a:r>
          </a:p>
        </p:txBody>
      </p:sp>
      <p:sp>
        <p:nvSpPr>
          <p:cNvPr id="55" name="矩形 54"/>
          <p:cNvSpPr/>
          <p:nvPr/>
        </p:nvSpPr>
        <p:spPr>
          <a:xfrm>
            <a:off x="1946275" y="5161280"/>
            <a:ext cx="2701290"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
        <p:nvSpPr>
          <p:cNvPr id="63" name="Rectangle 24"/>
          <p:cNvSpPr>
            <a:spLocks noChangeArrowheads="1"/>
          </p:cNvSpPr>
          <p:nvPr/>
        </p:nvSpPr>
        <p:spPr bwMode="auto">
          <a:xfrm>
            <a:off x="1021716" y="3162300"/>
            <a:ext cx="271653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chemeClr val="tx1">
                    <a:lumMod val="65000"/>
                    <a:lumOff val="35000"/>
                  </a:schemeClr>
                </a:solidFill>
                <a:cs typeface="+mn-ea"/>
                <a:sym typeface="+mn-lt"/>
              </a:rPr>
              <a:t>Click to enter the title</a:t>
            </a:r>
          </a:p>
        </p:txBody>
      </p:sp>
      <p:sp>
        <p:nvSpPr>
          <p:cNvPr id="64" name="矩形 63"/>
          <p:cNvSpPr/>
          <p:nvPr/>
        </p:nvSpPr>
        <p:spPr>
          <a:xfrm>
            <a:off x="1021715" y="3445510"/>
            <a:ext cx="2701290"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
        <p:nvSpPr>
          <p:cNvPr id="65" name="Rectangle 24"/>
          <p:cNvSpPr>
            <a:spLocks noChangeArrowheads="1"/>
          </p:cNvSpPr>
          <p:nvPr/>
        </p:nvSpPr>
        <p:spPr bwMode="auto">
          <a:xfrm>
            <a:off x="1636396" y="1588135"/>
            <a:ext cx="2716530" cy="24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600" b="1" dirty="0">
                <a:solidFill>
                  <a:schemeClr val="tx1">
                    <a:lumMod val="65000"/>
                    <a:lumOff val="35000"/>
                  </a:schemeClr>
                </a:solidFill>
                <a:cs typeface="+mn-ea"/>
                <a:sym typeface="+mn-lt"/>
              </a:rPr>
              <a:t>Click to enter the title</a:t>
            </a:r>
          </a:p>
        </p:txBody>
      </p:sp>
      <p:sp>
        <p:nvSpPr>
          <p:cNvPr id="66" name="矩形 65"/>
          <p:cNvSpPr/>
          <p:nvPr/>
        </p:nvSpPr>
        <p:spPr>
          <a:xfrm>
            <a:off x="1636395" y="1871345"/>
            <a:ext cx="2701290" cy="93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auto">
              <a:lnSpc>
                <a:spcPct val="130000"/>
              </a:lnSpc>
              <a:spcBef>
                <a:spcPts val="300"/>
              </a:spcBef>
            </a:pPr>
            <a:r>
              <a:rPr lang="en-US" altLang="zh-CN" sz="1200" dirty="0">
                <a:solidFill>
                  <a:schemeClr val="tx1">
                    <a:lumMod val="65000"/>
                    <a:lumOff val="35000"/>
                  </a:schemeClr>
                </a:solidFill>
                <a:cs typeface="+mn-ea"/>
                <a:sym typeface="+mn-lt"/>
              </a:rPr>
              <a:t>One needs 3 things to be truly happy living in the world: some thing to do, some one to love, some thing to hope for.</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35"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style.rotation</p:attrName>
                                        </p:attrNameLst>
                                      </p:cBhvr>
                                      <p:tavLst>
                                        <p:tav tm="0">
                                          <p:val>
                                            <p:fltVal val="720"/>
                                          </p:val>
                                        </p:tav>
                                        <p:tav tm="100000">
                                          <p:val>
                                            <p:fltVal val="0"/>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ppt_w</p:attrName>
                                        </p:attrNameLst>
                                      </p:cBhvr>
                                      <p:tavLst>
                                        <p:tav tm="0">
                                          <p:val>
                                            <p:fltVal val="0"/>
                                          </p:val>
                                        </p:tav>
                                        <p:tav tm="100000">
                                          <p:val>
                                            <p:strVal val="#ppt_w"/>
                                          </p:val>
                                        </p:tav>
                                      </p:tavLst>
                                    </p:anim>
                                    <p:anim calcmode="lin" valueType="num">
                                      <p:cBhvr>
                                        <p:cTn id="30" dur="500" fill="hold"/>
                                        <p:tgtEl>
                                          <p:spTgt spid="62"/>
                                        </p:tgtEl>
                                        <p:attrNameLst>
                                          <p:attrName>ppt_h</p:attrName>
                                        </p:attrNameLst>
                                      </p:cBhvr>
                                      <p:tavLst>
                                        <p:tav tm="0">
                                          <p:val>
                                            <p:fltVal val="0"/>
                                          </p:val>
                                        </p:tav>
                                        <p:tav tm="100000">
                                          <p:val>
                                            <p:strVal val="#ppt_h"/>
                                          </p:val>
                                        </p:tav>
                                      </p:tavLst>
                                    </p:anim>
                                    <p:animEffect transition="in" filter="fade">
                                      <p:cBhvr>
                                        <p:cTn id="31" dur="500"/>
                                        <p:tgtEl>
                                          <p:spTgt spid="62"/>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fill="hold"/>
                                        <p:tgtEl>
                                          <p:spTgt spid="50"/>
                                        </p:tgtEl>
                                        <p:attrNameLst>
                                          <p:attrName>ppt_x</p:attrName>
                                        </p:attrNameLst>
                                      </p:cBhvr>
                                      <p:tavLst>
                                        <p:tav tm="0">
                                          <p:val>
                                            <p:strVal val="1+#ppt_w/2"/>
                                          </p:val>
                                        </p:tav>
                                        <p:tav tm="100000">
                                          <p:val>
                                            <p:strVal val="#ppt_x"/>
                                          </p:val>
                                        </p:tav>
                                      </p:tavLst>
                                    </p:anim>
                                    <p:anim calcmode="lin" valueType="num">
                                      <p:cBhvr additive="base">
                                        <p:cTn id="53" dur="500" fill="hold"/>
                                        <p:tgtEl>
                                          <p:spTgt spid="5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additive="base">
                                        <p:cTn id="56" dur="500" fill="hold"/>
                                        <p:tgtEl>
                                          <p:spTgt spid="51"/>
                                        </p:tgtEl>
                                        <p:attrNameLst>
                                          <p:attrName>ppt_x</p:attrName>
                                        </p:attrNameLst>
                                      </p:cBhvr>
                                      <p:tavLst>
                                        <p:tav tm="0">
                                          <p:val>
                                            <p:strVal val="1+#ppt_w/2"/>
                                          </p:val>
                                        </p:tav>
                                        <p:tav tm="100000">
                                          <p:val>
                                            <p:strVal val="#ppt_x"/>
                                          </p:val>
                                        </p:tav>
                                      </p:tavLst>
                                    </p:anim>
                                    <p:anim calcmode="lin" valueType="num">
                                      <p:cBhvr additive="base">
                                        <p:cTn id="57" dur="500" fill="hold"/>
                                        <p:tgtEl>
                                          <p:spTgt spid="51"/>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2" presetClass="entr" presetSubtype="1"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500"/>
                                        <p:tgtEl>
                                          <p:spTgt spid="17"/>
                                        </p:tgtEl>
                                      </p:cBhvr>
                                    </p:animEffect>
                                  </p:childTnLst>
                                </p:cTn>
                              </p:par>
                            </p:childTnLst>
                          </p:cTn>
                        </p:par>
                        <p:par>
                          <p:cTn id="62" fill="hold">
                            <p:stCondLst>
                              <p:cond delay="5000"/>
                            </p:stCondLst>
                            <p:childTnLst>
                              <p:par>
                                <p:cTn id="63" presetID="2" presetClass="entr" presetSubtype="2"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1+#ppt_w/2"/>
                                          </p:val>
                                        </p:tav>
                                        <p:tav tm="100000">
                                          <p:val>
                                            <p:strVal val="#ppt_x"/>
                                          </p:val>
                                        </p:tav>
                                      </p:tavLst>
                                    </p:anim>
                                    <p:anim calcmode="lin" valueType="num">
                                      <p:cBhvr additive="base">
                                        <p:cTn id="66" dur="500" fill="hold"/>
                                        <p:tgtEl>
                                          <p:spTgt spid="52"/>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fill="hold"/>
                                        <p:tgtEl>
                                          <p:spTgt spid="53"/>
                                        </p:tgtEl>
                                        <p:attrNameLst>
                                          <p:attrName>ppt_x</p:attrName>
                                        </p:attrNameLst>
                                      </p:cBhvr>
                                      <p:tavLst>
                                        <p:tav tm="0">
                                          <p:val>
                                            <p:strVal val="1+#ppt_w/2"/>
                                          </p:val>
                                        </p:tav>
                                        <p:tav tm="100000">
                                          <p:val>
                                            <p:strVal val="#ppt_x"/>
                                          </p:val>
                                        </p:tav>
                                      </p:tavLst>
                                    </p:anim>
                                    <p:anim calcmode="lin" valueType="num">
                                      <p:cBhvr additive="base">
                                        <p:cTn id="70" dur="500" fill="hold"/>
                                        <p:tgtEl>
                                          <p:spTgt spid="5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500"/>
                                        <p:tgtEl>
                                          <p:spTgt spid="18"/>
                                        </p:tgtEl>
                                      </p:cBhvr>
                                    </p:animEffect>
                                  </p:childTnLst>
                                </p:cTn>
                              </p:par>
                            </p:childTnLst>
                          </p:cTn>
                        </p:par>
                        <p:par>
                          <p:cTn id="75" fill="hold">
                            <p:stCondLst>
                              <p:cond delay="6000"/>
                            </p:stCondLst>
                            <p:childTnLst>
                              <p:par>
                                <p:cTn id="76" presetID="2" presetClass="entr" presetSubtype="8"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0-#ppt_w/2"/>
                                          </p:val>
                                        </p:tav>
                                        <p:tav tm="100000">
                                          <p:val>
                                            <p:strVal val="#ppt_x"/>
                                          </p:val>
                                        </p:tav>
                                      </p:tavLst>
                                    </p:anim>
                                    <p:anim calcmode="lin" valueType="num">
                                      <p:cBhvr additive="base">
                                        <p:cTn id="79" dur="500" fill="hold"/>
                                        <p:tgtEl>
                                          <p:spTgt spid="54"/>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additive="base">
                                        <p:cTn id="82" dur="500" fill="hold"/>
                                        <p:tgtEl>
                                          <p:spTgt spid="55"/>
                                        </p:tgtEl>
                                        <p:attrNameLst>
                                          <p:attrName>ppt_x</p:attrName>
                                        </p:attrNameLst>
                                      </p:cBhvr>
                                      <p:tavLst>
                                        <p:tav tm="0">
                                          <p:val>
                                            <p:strVal val="0-#ppt_w/2"/>
                                          </p:val>
                                        </p:tav>
                                        <p:tav tm="100000">
                                          <p:val>
                                            <p:strVal val="#ppt_x"/>
                                          </p:val>
                                        </p:tav>
                                      </p:tavLst>
                                    </p:anim>
                                    <p:anim calcmode="lin" valueType="num">
                                      <p:cBhvr additive="base">
                                        <p:cTn id="83" dur="500" fill="hold"/>
                                        <p:tgtEl>
                                          <p:spTgt spid="55"/>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par>
                          <p:cTn id="88" fill="hold">
                            <p:stCondLst>
                              <p:cond delay="7000"/>
                            </p:stCondLst>
                            <p:childTnLst>
                              <p:par>
                                <p:cTn id="89" presetID="2" presetClass="entr" presetSubtype="8"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500" fill="hold"/>
                                        <p:tgtEl>
                                          <p:spTgt spid="63"/>
                                        </p:tgtEl>
                                        <p:attrNameLst>
                                          <p:attrName>ppt_x</p:attrName>
                                        </p:attrNameLst>
                                      </p:cBhvr>
                                      <p:tavLst>
                                        <p:tav tm="0">
                                          <p:val>
                                            <p:strVal val="0-#ppt_w/2"/>
                                          </p:val>
                                        </p:tav>
                                        <p:tav tm="100000">
                                          <p:val>
                                            <p:strVal val="#ppt_x"/>
                                          </p:val>
                                        </p:tav>
                                      </p:tavLst>
                                    </p:anim>
                                    <p:anim calcmode="lin" valueType="num">
                                      <p:cBhvr additive="base">
                                        <p:cTn id="92" dur="500" fill="hold"/>
                                        <p:tgtEl>
                                          <p:spTgt spid="6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64"/>
                                        </p:tgtEl>
                                        <p:attrNameLst>
                                          <p:attrName>style.visibility</p:attrName>
                                        </p:attrNameLst>
                                      </p:cBhvr>
                                      <p:to>
                                        <p:strVal val="visible"/>
                                      </p:to>
                                    </p:set>
                                    <p:anim calcmode="lin" valueType="num">
                                      <p:cBhvr additive="base">
                                        <p:cTn id="95" dur="500" fill="hold"/>
                                        <p:tgtEl>
                                          <p:spTgt spid="64"/>
                                        </p:tgtEl>
                                        <p:attrNameLst>
                                          <p:attrName>ppt_x</p:attrName>
                                        </p:attrNameLst>
                                      </p:cBhvr>
                                      <p:tavLst>
                                        <p:tav tm="0">
                                          <p:val>
                                            <p:strVal val="0-#ppt_w/2"/>
                                          </p:val>
                                        </p:tav>
                                        <p:tav tm="100000">
                                          <p:val>
                                            <p:strVal val="#ppt_x"/>
                                          </p:val>
                                        </p:tav>
                                      </p:tavLst>
                                    </p:anim>
                                    <p:anim calcmode="lin" valueType="num">
                                      <p:cBhvr additive="base">
                                        <p:cTn id="96" dur="500" fill="hold"/>
                                        <p:tgtEl>
                                          <p:spTgt spid="64"/>
                                        </p:tgtEl>
                                        <p:attrNameLst>
                                          <p:attrName>ppt_y</p:attrName>
                                        </p:attrNameLst>
                                      </p:cBhvr>
                                      <p:tavLst>
                                        <p:tav tm="0">
                                          <p:val>
                                            <p:strVal val="#ppt_y"/>
                                          </p:val>
                                        </p:tav>
                                        <p:tav tm="100000">
                                          <p:val>
                                            <p:strVal val="#ppt_y"/>
                                          </p:val>
                                        </p:tav>
                                      </p:tavLst>
                                    </p:anim>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ipe(down)">
                                      <p:cBhvr>
                                        <p:cTn id="100" dur="500"/>
                                        <p:tgtEl>
                                          <p:spTgt spid="6"/>
                                        </p:tgtEl>
                                      </p:cBhvr>
                                    </p:animEffect>
                                  </p:childTnLst>
                                </p:cTn>
                              </p:par>
                            </p:childTnLst>
                          </p:cTn>
                        </p:par>
                        <p:par>
                          <p:cTn id="101" fill="hold">
                            <p:stCondLst>
                              <p:cond delay="8000"/>
                            </p:stCondLst>
                            <p:childTnLst>
                              <p:par>
                                <p:cTn id="102" presetID="2" presetClass="entr" presetSubtype="8" fill="hold" grpId="0" nodeType="afterEffect">
                                  <p:stCondLst>
                                    <p:cond delay="0"/>
                                  </p:stCondLst>
                                  <p:childTnLst>
                                    <p:set>
                                      <p:cBhvr>
                                        <p:cTn id="103" dur="1" fill="hold">
                                          <p:stCondLst>
                                            <p:cond delay="0"/>
                                          </p:stCondLst>
                                        </p:cTn>
                                        <p:tgtEl>
                                          <p:spTgt spid="65"/>
                                        </p:tgtEl>
                                        <p:attrNameLst>
                                          <p:attrName>style.visibility</p:attrName>
                                        </p:attrNameLst>
                                      </p:cBhvr>
                                      <p:to>
                                        <p:strVal val="visible"/>
                                      </p:to>
                                    </p:set>
                                    <p:anim calcmode="lin" valueType="num">
                                      <p:cBhvr additive="base">
                                        <p:cTn id="104" dur="500" fill="hold"/>
                                        <p:tgtEl>
                                          <p:spTgt spid="65"/>
                                        </p:tgtEl>
                                        <p:attrNameLst>
                                          <p:attrName>ppt_x</p:attrName>
                                        </p:attrNameLst>
                                      </p:cBhvr>
                                      <p:tavLst>
                                        <p:tav tm="0">
                                          <p:val>
                                            <p:strVal val="0-#ppt_w/2"/>
                                          </p:val>
                                        </p:tav>
                                        <p:tav tm="100000">
                                          <p:val>
                                            <p:strVal val="#ppt_x"/>
                                          </p:val>
                                        </p:tav>
                                      </p:tavLst>
                                    </p:anim>
                                    <p:anim calcmode="lin" valueType="num">
                                      <p:cBhvr additive="base">
                                        <p:cTn id="105" dur="500" fill="hold"/>
                                        <p:tgtEl>
                                          <p:spTgt spid="65"/>
                                        </p:tgtEl>
                                        <p:attrNameLst>
                                          <p:attrName>ppt_y</p:attrName>
                                        </p:attrNameLst>
                                      </p:cBhvr>
                                      <p:tavLst>
                                        <p:tav tm="0">
                                          <p:val>
                                            <p:strVal val="#ppt_y"/>
                                          </p:val>
                                        </p:tav>
                                        <p:tav tm="100000">
                                          <p:val>
                                            <p:strVal val="#ppt_y"/>
                                          </p:val>
                                        </p:tav>
                                      </p:tavLst>
                                    </p:anim>
                                  </p:childTnLst>
                                </p:cTn>
                              </p:par>
                              <p:par>
                                <p:cTn id="106" presetID="2" presetClass="entr" presetSubtype="8" fill="hold" grpId="0"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additive="base">
                                        <p:cTn id="108" dur="500" fill="hold"/>
                                        <p:tgtEl>
                                          <p:spTgt spid="66"/>
                                        </p:tgtEl>
                                        <p:attrNameLst>
                                          <p:attrName>ppt_x</p:attrName>
                                        </p:attrNameLst>
                                      </p:cBhvr>
                                      <p:tavLst>
                                        <p:tav tm="0">
                                          <p:val>
                                            <p:strVal val="0-#ppt_w/2"/>
                                          </p:val>
                                        </p:tav>
                                        <p:tav tm="100000">
                                          <p:val>
                                            <p:strVal val="#ppt_x"/>
                                          </p:val>
                                        </p:tav>
                                      </p:tavLst>
                                    </p:anim>
                                    <p:anim calcmode="lin" valueType="num">
                                      <p:cBhvr additive="base">
                                        <p:cTn id="109"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62" grpId="0"/>
      <p:bldP spid="24" grpId="0"/>
      <p:bldP spid="25" grpId="0"/>
      <p:bldP spid="50" grpId="0"/>
      <p:bldP spid="51" grpId="0"/>
      <p:bldP spid="52" grpId="0"/>
      <p:bldP spid="53" grpId="0"/>
      <p:bldP spid="54" grpId="0"/>
      <p:bldP spid="55" grpId="0"/>
      <p:bldP spid="63" grpId="0"/>
      <p:bldP spid="64" grpId="0"/>
      <p:bldP spid="65"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230011"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0" name="矩形 9"/>
          <p:cNvSpPr/>
          <p:nvPr/>
        </p:nvSpPr>
        <p:spPr>
          <a:xfrm>
            <a:off x="756285" y="1765935"/>
            <a:ext cx="3484245" cy="210439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4345305" y="1765935"/>
            <a:ext cx="3484245" cy="210439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934325" y="1765935"/>
            <a:ext cx="3484245" cy="210439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756571" y="4064608"/>
            <a:ext cx="1605280" cy="319405"/>
          </a:xfrm>
          <a:prstGeom prst="rect">
            <a:avLst/>
          </a:prstGeom>
        </p:spPr>
        <p:txBody>
          <a:bodyPr wrap="none">
            <a:spAutoFit/>
          </a:bodyPr>
          <a:lstStyle/>
          <a:p>
            <a:pPr algn="l"/>
            <a:r>
              <a:rPr lang="zh-CN" altLang="en-US" sz="1400" b="1">
                <a:solidFill>
                  <a:srgbClr val="65AA81"/>
                </a:solidFill>
                <a:cs typeface="+mn-ea"/>
                <a:sym typeface="+mn-lt"/>
              </a:rPr>
              <a:t>Click here to enter the title</a:t>
            </a:r>
            <a:endParaRPr lang="zh-CN" altLang="en-US" sz="1400" b="1" dirty="0">
              <a:solidFill>
                <a:srgbClr val="65AA81"/>
              </a:solidFill>
              <a:cs typeface="+mn-ea"/>
              <a:sym typeface="+mn-lt"/>
            </a:endParaRPr>
          </a:p>
        </p:txBody>
      </p:sp>
      <p:sp>
        <p:nvSpPr>
          <p:cNvPr id="16" name="矩形 15"/>
          <p:cNvSpPr/>
          <p:nvPr/>
        </p:nvSpPr>
        <p:spPr>
          <a:xfrm>
            <a:off x="756285" y="4384040"/>
            <a:ext cx="3484245" cy="1097280"/>
          </a:xfrm>
          <a:prstGeom prst="rect">
            <a:avLst/>
          </a:prstGeom>
        </p:spPr>
        <p:txBody>
          <a:bodyPr wrap="square">
            <a:spAutoFit/>
          </a:bodyPr>
          <a:lstStyle/>
          <a:p>
            <a:pPr lvl="0" algn="l" fontAlgn="auto">
              <a:lnSpc>
                <a:spcPct val="15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p>
        </p:txBody>
      </p:sp>
      <p:sp>
        <p:nvSpPr>
          <p:cNvPr id="25" name="矩形 24"/>
          <p:cNvSpPr/>
          <p:nvPr/>
        </p:nvSpPr>
        <p:spPr>
          <a:xfrm>
            <a:off x="4345591" y="4064608"/>
            <a:ext cx="1605280" cy="319405"/>
          </a:xfrm>
          <a:prstGeom prst="rect">
            <a:avLst/>
          </a:prstGeom>
        </p:spPr>
        <p:txBody>
          <a:bodyPr wrap="none">
            <a:spAutoFit/>
          </a:bodyPr>
          <a:lstStyle/>
          <a:p>
            <a:pPr algn="l"/>
            <a:r>
              <a:rPr lang="zh-CN" altLang="en-US" sz="1400" b="1">
                <a:solidFill>
                  <a:srgbClr val="65AA81"/>
                </a:solidFill>
                <a:cs typeface="+mn-ea"/>
                <a:sym typeface="+mn-lt"/>
              </a:rPr>
              <a:t>Click here to enter the title</a:t>
            </a:r>
            <a:endParaRPr lang="zh-CN" altLang="en-US" sz="1400" b="1" dirty="0">
              <a:solidFill>
                <a:srgbClr val="65AA81"/>
              </a:solidFill>
              <a:cs typeface="+mn-ea"/>
              <a:sym typeface="+mn-lt"/>
            </a:endParaRPr>
          </a:p>
        </p:txBody>
      </p:sp>
      <p:sp>
        <p:nvSpPr>
          <p:cNvPr id="26" name="矩形 25"/>
          <p:cNvSpPr/>
          <p:nvPr/>
        </p:nvSpPr>
        <p:spPr>
          <a:xfrm>
            <a:off x="4345305" y="4384040"/>
            <a:ext cx="3484245" cy="1097280"/>
          </a:xfrm>
          <a:prstGeom prst="rect">
            <a:avLst/>
          </a:prstGeom>
        </p:spPr>
        <p:txBody>
          <a:bodyPr wrap="square">
            <a:spAutoFit/>
          </a:bodyPr>
          <a:lstStyle/>
          <a:p>
            <a:pPr lvl="0" algn="l" fontAlgn="auto">
              <a:lnSpc>
                <a:spcPct val="15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p>
        </p:txBody>
      </p:sp>
      <p:sp>
        <p:nvSpPr>
          <p:cNvPr id="4" name="矩形 3"/>
          <p:cNvSpPr/>
          <p:nvPr/>
        </p:nvSpPr>
        <p:spPr>
          <a:xfrm>
            <a:off x="7934611" y="4064608"/>
            <a:ext cx="1605280" cy="319405"/>
          </a:xfrm>
          <a:prstGeom prst="rect">
            <a:avLst/>
          </a:prstGeom>
        </p:spPr>
        <p:txBody>
          <a:bodyPr wrap="none">
            <a:spAutoFit/>
          </a:bodyPr>
          <a:lstStyle/>
          <a:p>
            <a:pPr algn="l"/>
            <a:r>
              <a:rPr lang="zh-CN" altLang="en-US" sz="1400" b="1">
                <a:solidFill>
                  <a:srgbClr val="65AA81"/>
                </a:solidFill>
                <a:cs typeface="+mn-ea"/>
                <a:sym typeface="+mn-lt"/>
              </a:rPr>
              <a:t>Click here to enter the title</a:t>
            </a:r>
            <a:endParaRPr lang="zh-CN" altLang="en-US" sz="1400" b="1" dirty="0">
              <a:solidFill>
                <a:srgbClr val="65AA81"/>
              </a:solidFill>
              <a:cs typeface="+mn-ea"/>
              <a:sym typeface="+mn-lt"/>
            </a:endParaRPr>
          </a:p>
        </p:txBody>
      </p:sp>
      <p:sp>
        <p:nvSpPr>
          <p:cNvPr id="28" name="矩形 27"/>
          <p:cNvSpPr/>
          <p:nvPr/>
        </p:nvSpPr>
        <p:spPr>
          <a:xfrm>
            <a:off x="7934325" y="4384040"/>
            <a:ext cx="3484245" cy="1097280"/>
          </a:xfrm>
          <a:prstGeom prst="rect">
            <a:avLst/>
          </a:prstGeom>
        </p:spPr>
        <p:txBody>
          <a:bodyPr wrap="square">
            <a:spAutoFit/>
          </a:bodyPr>
          <a:lstStyle/>
          <a:p>
            <a:pPr lvl="0" algn="l" fontAlgn="auto">
              <a:lnSpc>
                <a:spcPct val="15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500"/>
                                        <p:tgtEl>
                                          <p:spTgt spid="10"/>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p:tgtEl>
                                          <p:spTgt spid="15"/>
                                        </p:tgtEl>
                                        <p:attrNameLst>
                                          <p:attrName>ppt_y</p:attrName>
                                        </p:attrNameLst>
                                      </p:cBhvr>
                                      <p:tavLst>
                                        <p:tav tm="0">
                                          <p:val>
                                            <p:strVal val="#ppt_y+#ppt_h*1.125000"/>
                                          </p:val>
                                        </p:tav>
                                        <p:tav tm="100000">
                                          <p:val>
                                            <p:strVal val="#ppt_y"/>
                                          </p:val>
                                        </p:tav>
                                      </p:tavLst>
                                    </p:anim>
                                    <p:animEffect transition="in" filter="wipe(up)">
                                      <p:cBhvr>
                                        <p:cTn id="27" dur="500"/>
                                        <p:tgtEl>
                                          <p:spTgt spid="15"/>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ppt_y</p:attrName>
                                        </p:attrNameLst>
                                      </p:cBhvr>
                                      <p:tavLst>
                                        <p:tav tm="0">
                                          <p:val>
                                            <p:strVal val="#ppt_y+#ppt_h*1.125000"/>
                                          </p:val>
                                        </p:tav>
                                        <p:tav tm="100000">
                                          <p:val>
                                            <p:strVal val="#ppt_y"/>
                                          </p:val>
                                        </p:tav>
                                      </p:tavLst>
                                    </p:anim>
                                    <p:animEffect transition="in" filter="wipe(up)">
                                      <p:cBhvr>
                                        <p:cTn id="42" dur="500"/>
                                        <p:tgtEl>
                                          <p:spTgt spid="2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3500"/>
                            </p:stCondLst>
                            <p:childTnLst>
                              <p:par>
                                <p:cTn id="48" presetID="14" presetClass="entr" presetSubtype="1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randombar(horizontal)">
                                      <p:cBhvr>
                                        <p:cTn id="50" dur="500"/>
                                        <p:tgtEl>
                                          <p:spTgt spid="3"/>
                                        </p:tgtEl>
                                      </p:cBhvr>
                                    </p:animEffect>
                                  </p:childTnLst>
                                </p:cTn>
                              </p:par>
                            </p:childTnLst>
                          </p:cTn>
                        </p:par>
                        <p:par>
                          <p:cTn id="51" fill="hold">
                            <p:stCondLst>
                              <p:cond delay="4000"/>
                            </p:stCondLst>
                            <p:childTnLst>
                              <p:par>
                                <p:cTn id="52" presetID="12" presetClass="entr" presetSubtype="4"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p:tgtEl>
                                          <p:spTgt spid="4"/>
                                        </p:tgtEl>
                                        <p:attrNameLst>
                                          <p:attrName>ppt_y</p:attrName>
                                        </p:attrNameLst>
                                      </p:cBhvr>
                                      <p:tavLst>
                                        <p:tav tm="0">
                                          <p:val>
                                            <p:strVal val="#ppt_y+#ppt_h*1.125000"/>
                                          </p:val>
                                        </p:tav>
                                        <p:tav tm="100000">
                                          <p:val>
                                            <p:strVal val="#ppt_y"/>
                                          </p:val>
                                        </p:tav>
                                      </p:tavLst>
                                    </p:anim>
                                    <p:animEffect transition="in" filter="wipe(up)">
                                      <p:cBhvr>
                                        <p:cTn id="55" dur="500"/>
                                        <p:tgtEl>
                                          <p:spTgt spid="4"/>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0" grpId="0" bldLvl="0" animBg="1"/>
      <p:bldP spid="12" grpId="0" bldLvl="0" animBg="1"/>
      <p:bldP spid="3" grpId="0" bldLvl="0" animBg="1"/>
      <p:bldP spid="15" grpId="0"/>
      <p:bldP spid="16" grpId="0"/>
      <p:bldP spid="25" grpId="0"/>
      <p:bldP spid="26" grpId="0"/>
      <p:bldP spid="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4" y="621030"/>
            <a:ext cx="4167505"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grpSp>
        <p:nvGrpSpPr>
          <p:cNvPr id="21" name="组合 20"/>
          <p:cNvGrpSpPr/>
          <p:nvPr/>
        </p:nvGrpSpPr>
        <p:grpSpPr>
          <a:xfrm>
            <a:off x="3618230" y="2586355"/>
            <a:ext cx="418465" cy="273050"/>
            <a:chOff x="5698" y="4073"/>
            <a:chExt cx="659" cy="430"/>
          </a:xfrm>
          <a:solidFill>
            <a:srgbClr val="65AA81"/>
          </a:solidFill>
        </p:grpSpPr>
        <p:sp>
          <p:nvSpPr>
            <p:cNvPr id="50" name="Freeform 277"/>
            <p:cNvSpPr/>
            <p:nvPr/>
          </p:nvSpPr>
          <p:spPr bwMode="auto">
            <a:xfrm>
              <a:off x="6087" y="4073"/>
              <a:ext cx="270" cy="429"/>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1" name="Freeform 278"/>
            <p:cNvSpPr/>
            <p:nvPr/>
          </p:nvSpPr>
          <p:spPr bwMode="auto">
            <a:xfrm>
              <a:off x="5788" y="4073"/>
              <a:ext cx="268" cy="429"/>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2" name="Line 279"/>
            <p:cNvSpPr>
              <a:spLocks noChangeShapeType="1"/>
            </p:cNvSpPr>
            <p:nvPr/>
          </p:nvSpPr>
          <p:spPr bwMode="auto">
            <a:xfrm>
              <a:off x="5698" y="429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3" name="Line 280"/>
            <p:cNvSpPr>
              <a:spLocks noChangeShapeType="1"/>
            </p:cNvSpPr>
            <p:nvPr/>
          </p:nvSpPr>
          <p:spPr bwMode="auto">
            <a:xfrm>
              <a:off x="5910" y="450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12" name="组合 11"/>
          <p:cNvGrpSpPr/>
          <p:nvPr/>
        </p:nvGrpSpPr>
        <p:grpSpPr>
          <a:xfrm>
            <a:off x="5887720" y="2586355"/>
            <a:ext cx="417195" cy="273050"/>
            <a:chOff x="9272" y="4073"/>
            <a:chExt cx="657" cy="430"/>
          </a:xfrm>
          <a:solidFill>
            <a:srgbClr val="65AA81"/>
          </a:solidFill>
        </p:grpSpPr>
        <p:sp>
          <p:nvSpPr>
            <p:cNvPr id="54" name="Freeform 281"/>
            <p:cNvSpPr/>
            <p:nvPr/>
          </p:nvSpPr>
          <p:spPr bwMode="auto">
            <a:xfrm>
              <a:off x="9659" y="4073"/>
              <a:ext cx="270" cy="429"/>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5" name="Freeform 282"/>
            <p:cNvSpPr/>
            <p:nvPr/>
          </p:nvSpPr>
          <p:spPr bwMode="auto">
            <a:xfrm>
              <a:off x="9357" y="4073"/>
              <a:ext cx="270" cy="429"/>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6" name="Line 283"/>
            <p:cNvSpPr>
              <a:spLocks noChangeShapeType="1"/>
            </p:cNvSpPr>
            <p:nvPr/>
          </p:nvSpPr>
          <p:spPr bwMode="auto">
            <a:xfrm>
              <a:off x="9272" y="429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57" name="Line 284"/>
            <p:cNvSpPr>
              <a:spLocks noChangeShapeType="1"/>
            </p:cNvSpPr>
            <p:nvPr/>
          </p:nvSpPr>
          <p:spPr bwMode="auto">
            <a:xfrm>
              <a:off x="9484" y="450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6" name="组合 5"/>
          <p:cNvGrpSpPr/>
          <p:nvPr/>
        </p:nvGrpSpPr>
        <p:grpSpPr>
          <a:xfrm>
            <a:off x="8155940" y="2586355"/>
            <a:ext cx="419100" cy="273050"/>
            <a:chOff x="12844" y="4073"/>
            <a:chExt cx="660" cy="430"/>
          </a:xfrm>
          <a:solidFill>
            <a:srgbClr val="65AA81"/>
          </a:solidFill>
        </p:grpSpPr>
        <p:sp>
          <p:nvSpPr>
            <p:cNvPr id="58" name="Freeform 285"/>
            <p:cNvSpPr/>
            <p:nvPr/>
          </p:nvSpPr>
          <p:spPr bwMode="auto">
            <a:xfrm>
              <a:off x="13236" y="4073"/>
              <a:ext cx="268" cy="429"/>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9" name="Freeform 286"/>
            <p:cNvSpPr/>
            <p:nvPr/>
          </p:nvSpPr>
          <p:spPr bwMode="auto">
            <a:xfrm>
              <a:off x="12934" y="4073"/>
              <a:ext cx="270" cy="429"/>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0" name="Line 287"/>
            <p:cNvSpPr>
              <a:spLocks noChangeShapeType="1"/>
            </p:cNvSpPr>
            <p:nvPr/>
          </p:nvSpPr>
          <p:spPr bwMode="auto">
            <a:xfrm>
              <a:off x="12844" y="4291"/>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Line 288"/>
            <p:cNvSpPr>
              <a:spLocks noChangeShapeType="1"/>
            </p:cNvSpPr>
            <p:nvPr/>
          </p:nvSpPr>
          <p:spPr bwMode="auto">
            <a:xfrm>
              <a:off x="13056" y="450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47" name="Group 46"/>
          <p:cNvGrpSpPr/>
          <p:nvPr/>
        </p:nvGrpSpPr>
        <p:grpSpPr>
          <a:xfrm>
            <a:off x="1938655" y="4309110"/>
            <a:ext cx="1507490" cy="1159982"/>
            <a:chOff x="649288" y="4555606"/>
            <a:chExt cx="1422400" cy="1094203"/>
          </a:xfrm>
        </p:grpSpPr>
        <p:sp>
          <p:nvSpPr>
            <p:cNvPr id="13" name="TextBox 12"/>
            <p:cNvSpPr txBox="1"/>
            <p:nvPr/>
          </p:nvSpPr>
          <p:spPr>
            <a:xfrm>
              <a:off x="649288" y="4978939"/>
              <a:ext cx="1422400" cy="670870"/>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a:solidFill>
                  <a:schemeClr val="tx1">
                    <a:lumMod val="65000"/>
                    <a:lumOff val="35000"/>
                  </a:schemeClr>
                </a:solidFill>
                <a:cs typeface="+mn-ea"/>
                <a:sym typeface="+mn-lt"/>
              </a:endParaRPr>
            </a:p>
          </p:txBody>
        </p:sp>
        <p:cxnSp>
          <p:nvCxnSpPr>
            <p:cNvPr id="3" name="Straight Connector 13"/>
            <p:cNvCxnSpPr/>
            <p:nvPr/>
          </p:nvCxnSpPr>
          <p:spPr>
            <a:xfrm>
              <a:off x="1270488" y="4902738"/>
              <a:ext cx="180000" cy="0"/>
            </a:xfrm>
            <a:prstGeom prst="line">
              <a:avLst/>
            </a:prstGeom>
            <a:ln w="25400" cap="rnd">
              <a:solidFill>
                <a:srgbClr val="65AA8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9288" y="4555606"/>
              <a:ext cx="1422400" cy="203227"/>
            </a:xfrm>
            <a:prstGeom prst="rect">
              <a:avLst/>
            </a:prstGeom>
            <a:noFill/>
          </p:spPr>
          <p:txBody>
            <a:bodyPr wrap="square" lIns="0" tIns="0" rIns="0" bIns="0" rtlCol="0">
              <a:sp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46" name="Group 45"/>
          <p:cNvGrpSpPr/>
          <p:nvPr/>
        </p:nvGrpSpPr>
        <p:grpSpPr>
          <a:xfrm>
            <a:off x="4208145" y="4309110"/>
            <a:ext cx="1507490" cy="1159982"/>
            <a:chOff x="2790296" y="4555606"/>
            <a:chExt cx="1422400" cy="1094203"/>
          </a:xfrm>
        </p:grpSpPr>
        <p:sp>
          <p:nvSpPr>
            <p:cNvPr id="22" name="TextBox 21"/>
            <p:cNvSpPr txBox="1"/>
            <p:nvPr/>
          </p:nvSpPr>
          <p:spPr>
            <a:xfrm>
              <a:off x="2790296" y="4978939"/>
              <a:ext cx="1422400" cy="670870"/>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a:solidFill>
                  <a:schemeClr val="tx1">
                    <a:lumMod val="65000"/>
                    <a:lumOff val="35000"/>
                  </a:schemeClr>
                </a:solidFill>
                <a:cs typeface="+mn-ea"/>
                <a:sym typeface="+mn-lt"/>
              </a:endParaRPr>
            </a:p>
          </p:txBody>
        </p:sp>
        <p:cxnSp>
          <p:nvCxnSpPr>
            <p:cNvPr id="23" name="Straight Connector 22"/>
            <p:cNvCxnSpPr/>
            <p:nvPr/>
          </p:nvCxnSpPr>
          <p:spPr>
            <a:xfrm>
              <a:off x="3411496" y="4902738"/>
              <a:ext cx="180000" cy="0"/>
            </a:xfrm>
            <a:prstGeom prst="line">
              <a:avLst/>
            </a:prstGeom>
            <a:ln w="25400" cap="rnd">
              <a:solidFill>
                <a:srgbClr val="65AA8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90296" y="4555606"/>
              <a:ext cx="1422400" cy="203227"/>
            </a:xfrm>
            <a:prstGeom prst="rect">
              <a:avLst/>
            </a:prstGeom>
            <a:noFill/>
          </p:spPr>
          <p:txBody>
            <a:bodyPr wrap="square" lIns="0" tIns="0" rIns="0" bIns="0" rtlCol="0">
              <a:sp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45" name="Group 44"/>
          <p:cNvGrpSpPr/>
          <p:nvPr/>
        </p:nvGrpSpPr>
        <p:grpSpPr>
          <a:xfrm>
            <a:off x="6477000" y="4309110"/>
            <a:ext cx="1507490" cy="1159982"/>
            <a:chOff x="4931304" y="4555606"/>
            <a:chExt cx="1422400" cy="1094203"/>
          </a:xfrm>
        </p:grpSpPr>
        <p:sp>
          <p:nvSpPr>
            <p:cNvPr id="31" name="TextBox 30"/>
            <p:cNvSpPr txBox="1"/>
            <p:nvPr/>
          </p:nvSpPr>
          <p:spPr>
            <a:xfrm>
              <a:off x="4931304" y="4978939"/>
              <a:ext cx="1422400" cy="670870"/>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a:solidFill>
                  <a:schemeClr val="tx1">
                    <a:lumMod val="65000"/>
                    <a:lumOff val="35000"/>
                  </a:schemeClr>
                </a:solidFill>
                <a:cs typeface="+mn-ea"/>
                <a:sym typeface="+mn-lt"/>
              </a:endParaRPr>
            </a:p>
          </p:txBody>
        </p:sp>
        <p:cxnSp>
          <p:nvCxnSpPr>
            <p:cNvPr id="32" name="Straight Connector 31"/>
            <p:cNvCxnSpPr/>
            <p:nvPr/>
          </p:nvCxnSpPr>
          <p:spPr>
            <a:xfrm>
              <a:off x="5552504" y="4902738"/>
              <a:ext cx="180000" cy="0"/>
            </a:xfrm>
            <a:prstGeom prst="line">
              <a:avLst/>
            </a:prstGeom>
            <a:ln w="25400" cap="rnd">
              <a:solidFill>
                <a:srgbClr val="65AA8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31304" y="4555606"/>
              <a:ext cx="1422400" cy="203227"/>
            </a:xfrm>
            <a:prstGeom prst="rect">
              <a:avLst/>
            </a:prstGeom>
            <a:noFill/>
          </p:spPr>
          <p:txBody>
            <a:bodyPr wrap="square" lIns="0" tIns="0" rIns="0" bIns="0" rtlCol="0">
              <a:sp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30" name="组合 29"/>
          <p:cNvGrpSpPr/>
          <p:nvPr/>
        </p:nvGrpSpPr>
        <p:grpSpPr>
          <a:xfrm>
            <a:off x="1918335" y="1368425"/>
            <a:ext cx="1548130" cy="2698750"/>
            <a:chOff x="3021" y="2155"/>
            <a:chExt cx="2438" cy="4250"/>
          </a:xfrm>
        </p:grpSpPr>
        <p:sp>
          <p:nvSpPr>
            <p:cNvPr id="48" name="Freeform 275"/>
            <p:cNvSpPr/>
            <p:nvPr/>
          </p:nvSpPr>
          <p:spPr bwMode="auto">
            <a:xfrm>
              <a:off x="3371" y="2505"/>
              <a:ext cx="1738" cy="1961"/>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49" name="Freeform 276"/>
            <p:cNvSpPr>
              <a:spLocks noEditPoints="1"/>
            </p:cNvSpPr>
            <p:nvPr/>
          </p:nvSpPr>
          <p:spPr bwMode="auto">
            <a:xfrm>
              <a:off x="3021" y="2155"/>
              <a:ext cx="2438" cy="42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 name="Group 6"/>
            <p:cNvGrpSpPr/>
            <p:nvPr/>
          </p:nvGrpSpPr>
          <p:grpSpPr>
            <a:xfrm>
              <a:off x="3262" y="2725"/>
              <a:ext cx="1957" cy="3206"/>
              <a:chOff x="774567" y="2140131"/>
              <a:chExt cx="1172767" cy="1920569"/>
            </a:xfrm>
          </p:grpSpPr>
          <p:sp>
            <p:nvSpPr>
              <p:cNvPr id="8" name="TextBox 7"/>
              <p:cNvSpPr txBox="1"/>
              <p:nvPr/>
            </p:nvSpPr>
            <p:spPr>
              <a:xfrm>
                <a:off x="774567" y="3213749"/>
                <a:ext cx="1171568" cy="846951"/>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600" b="1">
                  <a:solidFill>
                    <a:schemeClr val="tx1">
                      <a:lumMod val="65000"/>
                      <a:lumOff val="35000"/>
                    </a:schemeClr>
                  </a:solidFill>
                  <a:cs typeface="+mn-ea"/>
                  <a:sym typeface="+mn-lt"/>
                </a:endParaRPr>
              </a:p>
            </p:txBody>
          </p:sp>
          <p:grpSp>
            <p:nvGrpSpPr>
              <p:cNvPr id="9" name="Group 8"/>
              <p:cNvGrpSpPr/>
              <p:nvPr/>
            </p:nvGrpSpPr>
            <p:grpSpPr>
              <a:xfrm>
                <a:off x="775766" y="2140131"/>
                <a:ext cx="1171568" cy="632990"/>
                <a:chOff x="775766" y="2140131"/>
                <a:chExt cx="1171568" cy="632990"/>
              </a:xfrm>
            </p:grpSpPr>
            <p:sp>
              <p:nvSpPr>
                <p:cNvPr id="10" name="TextBox 9"/>
                <p:cNvSpPr txBox="1"/>
                <p:nvPr/>
              </p:nvSpPr>
              <p:spPr>
                <a:xfrm>
                  <a:off x="775766" y="2569873"/>
                  <a:ext cx="1171568" cy="203248"/>
                </a:xfrm>
                <a:prstGeom prst="rect">
                  <a:avLst/>
                </a:prstGeom>
                <a:noFill/>
              </p:spPr>
              <p:txBody>
                <a:bodyPr wrap="square" lIns="0" tIns="0" rIns="0" bIns="0" rtlCol="0">
                  <a:spAutoFit/>
                </a:bodyPr>
                <a:lstStyle/>
                <a:p>
                  <a:pPr algn="ctr"/>
                  <a:r>
                    <a:rPr lang="zh-CN" altLang="en-US" sz="1400" b="1" dirty="0">
                      <a:solidFill>
                        <a:schemeClr val="bg1"/>
                      </a:solidFill>
                      <a:cs typeface="+mn-ea"/>
                      <a:sym typeface="+mn-lt"/>
                    </a:rPr>
                    <a:t>title</a:t>
                  </a:r>
                </a:p>
              </p:txBody>
            </p:sp>
            <p:sp>
              <p:nvSpPr>
                <p:cNvPr id="11" name="TextBox 10"/>
                <p:cNvSpPr txBox="1"/>
                <p:nvPr/>
              </p:nvSpPr>
              <p:spPr>
                <a:xfrm>
                  <a:off x="775766" y="2140131"/>
                  <a:ext cx="1171568" cy="517632"/>
                </a:xfrm>
                <a:prstGeom prst="rect">
                  <a:avLst/>
                </a:prstGeom>
                <a:noFill/>
              </p:spPr>
              <p:txBody>
                <a:bodyPr wrap="square" lIns="0" tIns="0" rIns="0" bIns="0" rtlCol="0">
                  <a:spAutoFit/>
                </a:bodyPr>
                <a:lstStyle/>
                <a:p>
                  <a:pPr algn="ctr"/>
                  <a:r>
                    <a:rPr lang="en-US" sz="3600" b="1">
                      <a:solidFill>
                        <a:schemeClr val="bg1"/>
                      </a:solidFill>
                      <a:cs typeface="+mn-ea"/>
                      <a:sym typeface="+mn-lt"/>
                    </a:rPr>
                    <a:t>1</a:t>
                  </a:r>
                </a:p>
              </p:txBody>
            </p:sp>
          </p:grpSp>
        </p:grpSp>
      </p:grpSp>
      <p:grpSp>
        <p:nvGrpSpPr>
          <p:cNvPr id="39" name="组合 38"/>
          <p:cNvGrpSpPr/>
          <p:nvPr/>
        </p:nvGrpSpPr>
        <p:grpSpPr>
          <a:xfrm>
            <a:off x="4188460" y="1368425"/>
            <a:ext cx="1548130" cy="2698750"/>
            <a:chOff x="6596" y="2155"/>
            <a:chExt cx="2438" cy="4250"/>
          </a:xfrm>
        </p:grpSpPr>
        <p:sp>
          <p:nvSpPr>
            <p:cNvPr id="62" name="Freeform 289"/>
            <p:cNvSpPr/>
            <p:nvPr/>
          </p:nvSpPr>
          <p:spPr bwMode="auto">
            <a:xfrm>
              <a:off x="6940" y="2505"/>
              <a:ext cx="1743" cy="1961"/>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3" name="Freeform 290"/>
            <p:cNvSpPr>
              <a:spLocks noEditPoints="1"/>
            </p:cNvSpPr>
            <p:nvPr/>
          </p:nvSpPr>
          <p:spPr bwMode="auto">
            <a:xfrm>
              <a:off x="6596" y="2155"/>
              <a:ext cx="2438" cy="4250"/>
            </a:xfrm>
            <a:custGeom>
              <a:avLst/>
              <a:gdLst>
                <a:gd name="T0" fmla="*/ 230 w 460"/>
                <a:gd name="T1" fmla="*/ 802 h 802"/>
                <a:gd name="T2" fmla="*/ 187 w 460"/>
                <a:gd name="T3" fmla="*/ 792 h 802"/>
                <a:gd name="T4" fmla="*/ 42 w 460"/>
                <a:gd name="T5" fmla="*/ 708 h 802"/>
                <a:gd name="T6" fmla="*/ 0 w 460"/>
                <a:gd name="T7" fmla="*/ 634 h 802"/>
                <a:gd name="T8" fmla="*/ 0 w 460"/>
                <a:gd name="T9" fmla="*/ 167 h 802"/>
                <a:gd name="T10" fmla="*/ 42 w 460"/>
                <a:gd name="T11" fmla="*/ 94 h 802"/>
                <a:gd name="T12" fmla="*/ 187 w 460"/>
                <a:gd name="T13" fmla="*/ 10 h 802"/>
                <a:gd name="T14" fmla="*/ 230 w 460"/>
                <a:gd name="T15" fmla="*/ 0 h 802"/>
                <a:gd name="T16" fmla="*/ 272 w 460"/>
                <a:gd name="T17" fmla="*/ 10 h 802"/>
                <a:gd name="T18" fmla="*/ 417 w 460"/>
                <a:gd name="T19" fmla="*/ 94 h 802"/>
                <a:gd name="T20" fmla="*/ 460 w 460"/>
                <a:gd name="T21" fmla="*/ 167 h 802"/>
                <a:gd name="T22" fmla="*/ 460 w 460"/>
                <a:gd name="T23" fmla="*/ 634 h 802"/>
                <a:gd name="T24" fmla="*/ 417 w 460"/>
                <a:gd name="T25" fmla="*/ 708 h 802"/>
                <a:gd name="T26" fmla="*/ 272 w 460"/>
                <a:gd name="T27" fmla="*/ 792 h 802"/>
                <a:gd name="T28" fmla="*/ 230 w 460"/>
                <a:gd name="T29" fmla="*/ 802 h 802"/>
                <a:gd name="T30" fmla="*/ 230 w 460"/>
                <a:gd name="T31" fmla="*/ 12 h 802"/>
                <a:gd name="T32" fmla="*/ 193 w 460"/>
                <a:gd name="T33" fmla="*/ 20 h 802"/>
                <a:gd name="T34" fmla="*/ 48 w 460"/>
                <a:gd name="T35" fmla="*/ 104 h 802"/>
                <a:gd name="T36" fmla="*/ 12 w 460"/>
                <a:gd name="T37" fmla="*/ 167 h 802"/>
                <a:gd name="T38" fmla="*/ 12 w 460"/>
                <a:gd name="T39" fmla="*/ 634 h 802"/>
                <a:gd name="T40" fmla="*/ 48 w 460"/>
                <a:gd name="T41" fmla="*/ 697 h 802"/>
                <a:gd name="T42" fmla="*/ 193 w 460"/>
                <a:gd name="T43" fmla="*/ 781 h 802"/>
                <a:gd name="T44" fmla="*/ 230 w 460"/>
                <a:gd name="T45" fmla="*/ 790 h 802"/>
                <a:gd name="T46" fmla="*/ 266 w 460"/>
                <a:gd name="T47" fmla="*/ 781 h 802"/>
                <a:gd name="T48" fmla="*/ 411 w 460"/>
                <a:gd name="T49" fmla="*/ 697 h 802"/>
                <a:gd name="T50" fmla="*/ 448 w 460"/>
                <a:gd name="T51" fmla="*/ 634 h 802"/>
                <a:gd name="T52" fmla="*/ 448 w 460"/>
                <a:gd name="T53" fmla="*/ 167 h 802"/>
                <a:gd name="T54" fmla="*/ 411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16" name="Group 15"/>
            <p:cNvGrpSpPr/>
            <p:nvPr/>
          </p:nvGrpSpPr>
          <p:grpSpPr>
            <a:xfrm>
              <a:off x="6837" y="2725"/>
              <a:ext cx="1956" cy="3206"/>
              <a:chOff x="775766" y="2140131"/>
              <a:chExt cx="1172167" cy="1920569"/>
            </a:xfrm>
          </p:grpSpPr>
          <p:sp>
            <p:nvSpPr>
              <p:cNvPr id="17" name="TextBox 16"/>
              <p:cNvSpPr txBox="1"/>
              <p:nvPr/>
            </p:nvSpPr>
            <p:spPr>
              <a:xfrm>
                <a:off x="776365" y="3213749"/>
                <a:ext cx="1171568" cy="846951"/>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600" b="1">
                  <a:solidFill>
                    <a:schemeClr val="tx1">
                      <a:lumMod val="65000"/>
                      <a:lumOff val="35000"/>
                    </a:schemeClr>
                  </a:solidFill>
                  <a:cs typeface="+mn-ea"/>
                  <a:sym typeface="+mn-lt"/>
                </a:endParaRPr>
              </a:p>
            </p:txBody>
          </p:sp>
          <p:grpSp>
            <p:nvGrpSpPr>
              <p:cNvPr id="18" name="Group 17"/>
              <p:cNvGrpSpPr/>
              <p:nvPr/>
            </p:nvGrpSpPr>
            <p:grpSpPr>
              <a:xfrm>
                <a:off x="775766" y="2140131"/>
                <a:ext cx="1171568" cy="632990"/>
                <a:chOff x="775766" y="2140131"/>
                <a:chExt cx="1171568" cy="632990"/>
              </a:xfrm>
            </p:grpSpPr>
            <p:sp>
              <p:nvSpPr>
                <p:cNvPr id="19" name="TextBox 18"/>
                <p:cNvSpPr txBox="1"/>
                <p:nvPr/>
              </p:nvSpPr>
              <p:spPr>
                <a:xfrm>
                  <a:off x="775766" y="2569873"/>
                  <a:ext cx="1171568" cy="203248"/>
                </a:xfrm>
                <a:prstGeom prst="rect">
                  <a:avLst/>
                </a:prstGeom>
                <a:noFill/>
              </p:spPr>
              <p:txBody>
                <a:bodyPr wrap="square" lIns="0" tIns="0" rIns="0" bIns="0" rtlCol="0">
                  <a:spAutoFit/>
                </a:bodyPr>
                <a:lstStyle/>
                <a:p>
                  <a:pPr algn="ctr"/>
                  <a:r>
                    <a:rPr lang="zh-CN" altLang="en-US" sz="1400" b="1" dirty="0">
                      <a:solidFill>
                        <a:schemeClr val="bg1"/>
                      </a:solidFill>
                      <a:cs typeface="+mn-ea"/>
                      <a:sym typeface="+mn-lt"/>
                    </a:rPr>
                    <a:t>title</a:t>
                  </a:r>
                  <a:endParaRPr lang="en-US" sz="1600" b="1" dirty="0">
                    <a:solidFill>
                      <a:schemeClr val="tx1">
                        <a:lumMod val="65000"/>
                        <a:lumOff val="35000"/>
                      </a:schemeClr>
                    </a:solidFill>
                    <a:cs typeface="+mn-ea"/>
                    <a:sym typeface="+mn-lt"/>
                  </a:endParaRPr>
                </a:p>
              </p:txBody>
            </p:sp>
            <p:sp>
              <p:nvSpPr>
                <p:cNvPr id="20" name="TextBox 19"/>
                <p:cNvSpPr txBox="1"/>
                <p:nvPr/>
              </p:nvSpPr>
              <p:spPr>
                <a:xfrm>
                  <a:off x="775766" y="2140131"/>
                  <a:ext cx="1171568" cy="517632"/>
                </a:xfrm>
                <a:prstGeom prst="rect">
                  <a:avLst/>
                </a:prstGeom>
                <a:noFill/>
              </p:spPr>
              <p:txBody>
                <a:bodyPr wrap="square" lIns="0" tIns="0" rIns="0" bIns="0" rtlCol="0">
                  <a:spAutoFit/>
                </a:bodyPr>
                <a:lstStyle/>
                <a:p>
                  <a:pPr algn="ctr"/>
                  <a:r>
                    <a:rPr lang="en-US" sz="3600" b="1">
                      <a:solidFill>
                        <a:schemeClr val="bg1"/>
                      </a:solidFill>
                      <a:cs typeface="+mn-ea"/>
                      <a:sym typeface="+mn-lt"/>
                    </a:rPr>
                    <a:t>2</a:t>
                  </a:r>
                </a:p>
              </p:txBody>
            </p:sp>
          </p:grpSp>
        </p:grpSp>
      </p:grpSp>
      <p:grpSp>
        <p:nvGrpSpPr>
          <p:cNvPr id="43" name="组合 42"/>
          <p:cNvGrpSpPr/>
          <p:nvPr/>
        </p:nvGrpSpPr>
        <p:grpSpPr>
          <a:xfrm>
            <a:off x="6456045" y="1368425"/>
            <a:ext cx="1548130" cy="2698750"/>
            <a:chOff x="10167" y="2155"/>
            <a:chExt cx="2438" cy="4250"/>
          </a:xfrm>
        </p:grpSpPr>
        <p:sp>
          <p:nvSpPr>
            <p:cNvPr id="64" name="Freeform 291"/>
            <p:cNvSpPr/>
            <p:nvPr/>
          </p:nvSpPr>
          <p:spPr bwMode="auto">
            <a:xfrm>
              <a:off x="10517" y="2505"/>
              <a:ext cx="1743" cy="1961"/>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3" y="370"/>
                    <a:pt x="155"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5" y="0"/>
                    <a:pt x="173" y="0"/>
                    <a:pt x="184" y="7"/>
                  </a:cubicBezTo>
                  <a:cubicBezTo>
                    <a:pt x="309" y="79"/>
                    <a:pt x="309" y="79"/>
                    <a:pt x="309" y="79"/>
                  </a:cubicBezTo>
                  <a:cubicBezTo>
                    <a:pt x="320" y="85"/>
                    <a:pt x="329" y="100"/>
                    <a:pt x="329" y="113"/>
                  </a:cubicBezTo>
                  <a:lnTo>
                    <a:pt x="329" y="25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5" name="Freeform 292"/>
            <p:cNvSpPr>
              <a:spLocks noEditPoints="1"/>
            </p:cNvSpPr>
            <p:nvPr/>
          </p:nvSpPr>
          <p:spPr bwMode="auto">
            <a:xfrm>
              <a:off x="10167" y="2155"/>
              <a:ext cx="2438" cy="4250"/>
            </a:xfrm>
            <a:custGeom>
              <a:avLst/>
              <a:gdLst>
                <a:gd name="T0" fmla="*/ 230 w 460"/>
                <a:gd name="T1" fmla="*/ 802 h 802"/>
                <a:gd name="T2" fmla="*/ 188 w 460"/>
                <a:gd name="T3" fmla="*/ 792 h 802"/>
                <a:gd name="T4" fmla="*/ 43 w 460"/>
                <a:gd name="T5" fmla="*/ 708 h 802"/>
                <a:gd name="T6" fmla="*/ 0 w 460"/>
                <a:gd name="T7" fmla="*/ 634 h 802"/>
                <a:gd name="T8" fmla="*/ 0 w 460"/>
                <a:gd name="T9" fmla="*/ 167 h 802"/>
                <a:gd name="T10" fmla="*/ 43 w 460"/>
                <a:gd name="T11" fmla="*/ 94 h 802"/>
                <a:gd name="T12" fmla="*/ 188 w 460"/>
                <a:gd name="T13" fmla="*/ 10 h 802"/>
                <a:gd name="T14" fmla="*/ 230 w 460"/>
                <a:gd name="T15" fmla="*/ 0 h 802"/>
                <a:gd name="T16" fmla="*/ 273 w 460"/>
                <a:gd name="T17" fmla="*/ 10 h 802"/>
                <a:gd name="T18" fmla="*/ 418 w 460"/>
                <a:gd name="T19" fmla="*/ 94 h 802"/>
                <a:gd name="T20" fmla="*/ 460 w 460"/>
                <a:gd name="T21" fmla="*/ 167 h 802"/>
                <a:gd name="T22" fmla="*/ 460 w 460"/>
                <a:gd name="T23" fmla="*/ 634 h 802"/>
                <a:gd name="T24" fmla="*/ 418 w 460"/>
                <a:gd name="T25" fmla="*/ 708 h 802"/>
                <a:gd name="T26" fmla="*/ 273 w 460"/>
                <a:gd name="T27" fmla="*/ 792 h 802"/>
                <a:gd name="T28" fmla="*/ 230 w 460"/>
                <a:gd name="T29" fmla="*/ 802 h 802"/>
                <a:gd name="T30" fmla="*/ 230 w 460"/>
                <a:gd name="T31" fmla="*/ 12 h 802"/>
                <a:gd name="T32" fmla="*/ 194 w 460"/>
                <a:gd name="T33" fmla="*/ 20 h 802"/>
                <a:gd name="T34" fmla="*/ 49 w 460"/>
                <a:gd name="T35" fmla="*/ 104 h 802"/>
                <a:gd name="T36" fmla="*/ 12 w 460"/>
                <a:gd name="T37" fmla="*/ 167 h 802"/>
                <a:gd name="T38" fmla="*/ 12 w 460"/>
                <a:gd name="T39" fmla="*/ 634 h 802"/>
                <a:gd name="T40" fmla="*/ 49 w 460"/>
                <a:gd name="T41" fmla="*/ 697 h 802"/>
                <a:gd name="T42" fmla="*/ 194 w 460"/>
                <a:gd name="T43" fmla="*/ 781 h 802"/>
                <a:gd name="T44" fmla="*/ 230 w 460"/>
                <a:gd name="T45" fmla="*/ 790 h 802"/>
                <a:gd name="T46" fmla="*/ 267 w 460"/>
                <a:gd name="T47" fmla="*/ 781 h 802"/>
                <a:gd name="T48" fmla="*/ 412 w 460"/>
                <a:gd name="T49" fmla="*/ 697 h 802"/>
                <a:gd name="T50" fmla="*/ 448 w 460"/>
                <a:gd name="T51" fmla="*/ 634 h 802"/>
                <a:gd name="T52" fmla="*/ 448 w 460"/>
                <a:gd name="T53" fmla="*/ 167 h 802"/>
                <a:gd name="T54" fmla="*/ 412 w 460"/>
                <a:gd name="T55" fmla="*/ 104 h 802"/>
                <a:gd name="T56" fmla="*/ 267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3" y="708"/>
                    <a:pt x="43" y="708"/>
                    <a:pt x="43" y="708"/>
                  </a:cubicBezTo>
                  <a:cubicBezTo>
                    <a:pt x="19" y="694"/>
                    <a:pt x="0" y="661"/>
                    <a:pt x="0" y="634"/>
                  </a:cubicBezTo>
                  <a:cubicBezTo>
                    <a:pt x="0" y="167"/>
                    <a:pt x="0" y="167"/>
                    <a:pt x="0" y="167"/>
                  </a:cubicBezTo>
                  <a:cubicBezTo>
                    <a:pt x="0" y="140"/>
                    <a:pt x="19" y="107"/>
                    <a:pt x="43" y="94"/>
                  </a:cubicBezTo>
                  <a:cubicBezTo>
                    <a:pt x="188" y="10"/>
                    <a:pt x="188" y="10"/>
                    <a:pt x="188" y="10"/>
                  </a:cubicBezTo>
                  <a:cubicBezTo>
                    <a:pt x="199" y="4"/>
                    <a:pt x="214" y="0"/>
                    <a:pt x="230" y="0"/>
                  </a:cubicBezTo>
                  <a:cubicBezTo>
                    <a:pt x="246" y="0"/>
                    <a:pt x="261" y="4"/>
                    <a:pt x="273"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3" y="792"/>
                    <a:pt x="273" y="792"/>
                    <a:pt x="273" y="792"/>
                  </a:cubicBezTo>
                  <a:cubicBezTo>
                    <a:pt x="261" y="798"/>
                    <a:pt x="246" y="802"/>
                    <a:pt x="230" y="802"/>
                  </a:cubicBezTo>
                  <a:close/>
                  <a:moveTo>
                    <a:pt x="230" y="12"/>
                  </a:moveTo>
                  <a:cubicBezTo>
                    <a:pt x="216" y="12"/>
                    <a:pt x="204" y="15"/>
                    <a:pt x="194" y="20"/>
                  </a:cubicBezTo>
                  <a:cubicBezTo>
                    <a:pt x="49" y="104"/>
                    <a:pt x="49" y="104"/>
                    <a:pt x="49" y="104"/>
                  </a:cubicBezTo>
                  <a:cubicBezTo>
                    <a:pt x="29" y="116"/>
                    <a:pt x="12" y="145"/>
                    <a:pt x="12" y="167"/>
                  </a:cubicBezTo>
                  <a:cubicBezTo>
                    <a:pt x="12" y="634"/>
                    <a:pt x="12" y="634"/>
                    <a:pt x="12" y="634"/>
                  </a:cubicBezTo>
                  <a:cubicBezTo>
                    <a:pt x="12" y="657"/>
                    <a:pt x="29" y="686"/>
                    <a:pt x="49" y="697"/>
                  </a:cubicBezTo>
                  <a:cubicBezTo>
                    <a:pt x="194" y="781"/>
                    <a:pt x="194" y="781"/>
                    <a:pt x="194" y="781"/>
                  </a:cubicBezTo>
                  <a:cubicBezTo>
                    <a:pt x="204" y="787"/>
                    <a:pt x="216" y="790"/>
                    <a:pt x="230" y="790"/>
                  </a:cubicBezTo>
                  <a:cubicBezTo>
                    <a:pt x="244" y="790"/>
                    <a:pt x="257" y="787"/>
                    <a:pt x="267" y="781"/>
                  </a:cubicBezTo>
                  <a:cubicBezTo>
                    <a:pt x="412" y="697"/>
                    <a:pt x="412" y="697"/>
                    <a:pt x="412" y="697"/>
                  </a:cubicBezTo>
                  <a:cubicBezTo>
                    <a:pt x="432" y="686"/>
                    <a:pt x="448" y="657"/>
                    <a:pt x="448" y="634"/>
                  </a:cubicBezTo>
                  <a:cubicBezTo>
                    <a:pt x="448" y="167"/>
                    <a:pt x="448" y="167"/>
                    <a:pt x="448" y="167"/>
                  </a:cubicBezTo>
                  <a:cubicBezTo>
                    <a:pt x="448" y="145"/>
                    <a:pt x="432" y="116"/>
                    <a:pt x="412" y="104"/>
                  </a:cubicBezTo>
                  <a:cubicBezTo>
                    <a:pt x="267" y="20"/>
                    <a:pt x="267" y="20"/>
                    <a:pt x="267" y="20"/>
                  </a:cubicBezTo>
                  <a:cubicBezTo>
                    <a:pt x="257" y="15"/>
                    <a:pt x="244" y="12"/>
                    <a:pt x="230" y="12"/>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25" name="Group 24"/>
            <p:cNvGrpSpPr/>
            <p:nvPr/>
          </p:nvGrpSpPr>
          <p:grpSpPr>
            <a:xfrm>
              <a:off x="10410" y="2725"/>
              <a:ext cx="1956" cy="3206"/>
              <a:chOff x="775766" y="2140130"/>
              <a:chExt cx="1172167" cy="1920571"/>
            </a:xfrm>
          </p:grpSpPr>
          <p:sp>
            <p:nvSpPr>
              <p:cNvPr id="26" name="TextBox 25"/>
              <p:cNvSpPr txBox="1"/>
              <p:nvPr/>
            </p:nvSpPr>
            <p:spPr>
              <a:xfrm>
                <a:off x="775766" y="3213749"/>
                <a:ext cx="1171568" cy="846952"/>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600" b="1">
                  <a:solidFill>
                    <a:schemeClr val="tx1">
                      <a:lumMod val="65000"/>
                      <a:lumOff val="35000"/>
                    </a:schemeClr>
                  </a:solidFill>
                  <a:cs typeface="+mn-ea"/>
                  <a:sym typeface="+mn-lt"/>
                </a:endParaRPr>
              </a:p>
            </p:txBody>
          </p:sp>
          <p:grpSp>
            <p:nvGrpSpPr>
              <p:cNvPr id="4" name="Group 26"/>
              <p:cNvGrpSpPr/>
              <p:nvPr/>
            </p:nvGrpSpPr>
            <p:grpSpPr>
              <a:xfrm>
                <a:off x="776365" y="2140130"/>
                <a:ext cx="1171568" cy="632992"/>
                <a:chOff x="776365" y="2140130"/>
                <a:chExt cx="1171568" cy="632992"/>
              </a:xfrm>
            </p:grpSpPr>
            <p:sp>
              <p:nvSpPr>
                <p:cNvPr id="28" name="TextBox 27"/>
                <p:cNvSpPr txBox="1"/>
                <p:nvPr/>
              </p:nvSpPr>
              <p:spPr>
                <a:xfrm>
                  <a:off x="776365" y="2569873"/>
                  <a:ext cx="1171568" cy="203249"/>
                </a:xfrm>
                <a:prstGeom prst="rect">
                  <a:avLst/>
                </a:prstGeom>
                <a:noFill/>
              </p:spPr>
              <p:txBody>
                <a:bodyPr wrap="square" lIns="0" tIns="0" rIns="0" bIns="0" rtlCol="0">
                  <a:spAutoFit/>
                </a:bodyPr>
                <a:lstStyle/>
                <a:p>
                  <a:pPr algn="ctr"/>
                  <a:r>
                    <a:rPr lang="zh-CN" altLang="en-US" sz="1400" b="1" dirty="0">
                      <a:solidFill>
                        <a:schemeClr val="bg1"/>
                      </a:solidFill>
                      <a:cs typeface="+mn-ea"/>
                      <a:sym typeface="+mn-lt"/>
                    </a:rPr>
                    <a:t>title</a:t>
                  </a:r>
                  <a:endParaRPr lang="en-US" sz="1600" b="1" dirty="0">
                    <a:solidFill>
                      <a:schemeClr val="tx1">
                        <a:lumMod val="65000"/>
                        <a:lumOff val="35000"/>
                      </a:schemeClr>
                    </a:solidFill>
                    <a:cs typeface="+mn-ea"/>
                    <a:sym typeface="+mn-lt"/>
                  </a:endParaRPr>
                </a:p>
              </p:txBody>
            </p:sp>
            <p:sp>
              <p:nvSpPr>
                <p:cNvPr id="29" name="TextBox 28"/>
                <p:cNvSpPr txBox="1"/>
                <p:nvPr/>
              </p:nvSpPr>
              <p:spPr>
                <a:xfrm>
                  <a:off x="776365" y="2140130"/>
                  <a:ext cx="1171568" cy="517632"/>
                </a:xfrm>
                <a:prstGeom prst="rect">
                  <a:avLst/>
                </a:prstGeom>
                <a:noFill/>
              </p:spPr>
              <p:txBody>
                <a:bodyPr wrap="square" lIns="0" tIns="0" rIns="0" bIns="0" rtlCol="0">
                  <a:spAutoFit/>
                </a:bodyPr>
                <a:lstStyle/>
                <a:p>
                  <a:pPr algn="ctr"/>
                  <a:r>
                    <a:rPr lang="en-US" sz="3600" b="1">
                      <a:solidFill>
                        <a:schemeClr val="bg1"/>
                      </a:solidFill>
                      <a:cs typeface="+mn-ea"/>
                      <a:sym typeface="+mn-lt"/>
                    </a:rPr>
                    <a:t>3</a:t>
                  </a:r>
                </a:p>
              </p:txBody>
            </p:sp>
          </p:grpSp>
        </p:grpSp>
      </p:grpSp>
      <p:grpSp>
        <p:nvGrpSpPr>
          <p:cNvPr id="68" name="组合 67"/>
          <p:cNvGrpSpPr/>
          <p:nvPr/>
        </p:nvGrpSpPr>
        <p:grpSpPr>
          <a:xfrm>
            <a:off x="8726170" y="1368425"/>
            <a:ext cx="1548130" cy="2698750"/>
            <a:chOff x="13742" y="2155"/>
            <a:chExt cx="2438" cy="4250"/>
          </a:xfrm>
        </p:grpSpPr>
        <p:sp>
          <p:nvSpPr>
            <p:cNvPr id="66" name="Freeform 293"/>
            <p:cNvSpPr/>
            <p:nvPr/>
          </p:nvSpPr>
          <p:spPr bwMode="auto">
            <a:xfrm>
              <a:off x="14092" y="2505"/>
              <a:ext cx="1738" cy="1961"/>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7" name="Freeform 294"/>
            <p:cNvSpPr>
              <a:spLocks noEditPoints="1"/>
            </p:cNvSpPr>
            <p:nvPr/>
          </p:nvSpPr>
          <p:spPr bwMode="auto">
            <a:xfrm>
              <a:off x="13742" y="2155"/>
              <a:ext cx="2438" cy="42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34" name="Group 33"/>
            <p:cNvGrpSpPr/>
            <p:nvPr/>
          </p:nvGrpSpPr>
          <p:grpSpPr>
            <a:xfrm>
              <a:off x="13983" y="2589"/>
              <a:ext cx="1956" cy="3342"/>
              <a:chOff x="775766" y="2058651"/>
              <a:chExt cx="1172167" cy="2002050"/>
            </a:xfrm>
          </p:grpSpPr>
          <p:sp>
            <p:nvSpPr>
              <p:cNvPr id="35" name="TextBox 34"/>
              <p:cNvSpPr txBox="1"/>
              <p:nvPr/>
            </p:nvSpPr>
            <p:spPr>
              <a:xfrm>
                <a:off x="776365" y="3213749"/>
                <a:ext cx="1171568" cy="846952"/>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600" b="1">
                  <a:solidFill>
                    <a:schemeClr val="tx1">
                      <a:lumMod val="65000"/>
                      <a:lumOff val="35000"/>
                    </a:schemeClr>
                  </a:solidFill>
                  <a:cs typeface="+mn-ea"/>
                  <a:sym typeface="+mn-lt"/>
                </a:endParaRPr>
              </a:p>
            </p:txBody>
          </p:sp>
          <p:grpSp>
            <p:nvGrpSpPr>
              <p:cNvPr id="36" name="Group 35"/>
              <p:cNvGrpSpPr/>
              <p:nvPr/>
            </p:nvGrpSpPr>
            <p:grpSpPr>
              <a:xfrm>
                <a:off x="775766" y="2058651"/>
                <a:ext cx="1172167" cy="721061"/>
                <a:chOff x="775766" y="2058651"/>
                <a:chExt cx="1172167" cy="721061"/>
              </a:xfrm>
            </p:grpSpPr>
            <p:sp>
              <p:nvSpPr>
                <p:cNvPr id="37" name="TextBox 36"/>
                <p:cNvSpPr txBox="1"/>
                <p:nvPr/>
              </p:nvSpPr>
              <p:spPr>
                <a:xfrm>
                  <a:off x="775766" y="2576463"/>
                  <a:ext cx="1171568" cy="203249"/>
                </a:xfrm>
                <a:prstGeom prst="rect">
                  <a:avLst/>
                </a:prstGeom>
                <a:noFill/>
              </p:spPr>
              <p:txBody>
                <a:bodyPr wrap="square" lIns="0" tIns="0" rIns="0" bIns="0" rtlCol="0">
                  <a:spAutoFit/>
                </a:bodyPr>
                <a:lstStyle/>
                <a:p>
                  <a:pPr algn="ctr"/>
                  <a:r>
                    <a:rPr lang="zh-CN" altLang="en-US" sz="1400" b="1" dirty="0">
                      <a:solidFill>
                        <a:schemeClr val="bg1"/>
                      </a:solidFill>
                      <a:cs typeface="+mn-ea"/>
                      <a:sym typeface="+mn-lt"/>
                    </a:rPr>
                    <a:t>title</a:t>
                  </a:r>
                  <a:endParaRPr lang="en-US" sz="1600" b="1" dirty="0">
                    <a:solidFill>
                      <a:schemeClr val="tx1">
                        <a:lumMod val="65000"/>
                        <a:lumOff val="35000"/>
                      </a:schemeClr>
                    </a:solidFill>
                    <a:cs typeface="+mn-ea"/>
                    <a:sym typeface="+mn-lt"/>
                  </a:endParaRPr>
                </a:p>
              </p:txBody>
            </p:sp>
            <p:sp>
              <p:nvSpPr>
                <p:cNvPr id="38" name="TextBox 37"/>
                <p:cNvSpPr txBox="1"/>
                <p:nvPr/>
              </p:nvSpPr>
              <p:spPr>
                <a:xfrm>
                  <a:off x="776365" y="2058651"/>
                  <a:ext cx="1171568" cy="517632"/>
                </a:xfrm>
                <a:prstGeom prst="rect">
                  <a:avLst/>
                </a:prstGeom>
                <a:noFill/>
              </p:spPr>
              <p:txBody>
                <a:bodyPr wrap="square" lIns="0" tIns="0" rIns="0" bIns="0" rtlCol="0">
                  <a:spAutoFit/>
                </a:bodyPr>
                <a:lstStyle/>
                <a:p>
                  <a:pPr algn="ctr"/>
                  <a:r>
                    <a:rPr lang="en-US" sz="3600" b="1">
                      <a:solidFill>
                        <a:schemeClr val="bg1"/>
                      </a:solidFill>
                      <a:cs typeface="+mn-ea"/>
                      <a:sym typeface="+mn-lt"/>
                    </a:rPr>
                    <a:t>4</a:t>
                  </a:r>
                </a:p>
              </p:txBody>
            </p:sp>
          </p:grpSp>
        </p:grpSp>
      </p:grpSp>
      <p:grpSp>
        <p:nvGrpSpPr>
          <p:cNvPr id="44" name="Group 43"/>
          <p:cNvGrpSpPr/>
          <p:nvPr/>
        </p:nvGrpSpPr>
        <p:grpSpPr>
          <a:xfrm>
            <a:off x="8746490" y="4309110"/>
            <a:ext cx="1507490" cy="1159982"/>
            <a:chOff x="7072313" y="4555606"/>
            <a:chExt cx="1422400" cy="1094203"/>
          </a:xfrm>
        </p:grpSpPr>
        <p:sp>
          <p:nvSpPr>
            <p:cNvPr id="40" name="TextBox 39"/>
            <p:cNvSpPr txBox="1"/>
            <p:nvPr/>
          </p:nvSpPr>
          <p:spPr>
            <a:xfrm>
              <a:off x="7072313" y="4978939"/>
              <a:ext cx="1422400" cy="670870"/>
            </a:xfrm>
            <a:prstGeom prst="rect">
              <a:avLst/>
            </a:prstGeom>
            <a:noFill/>
          </p:spPr>
          <p:txBody>
            <a:bodyPr wrap="square" lIns="0" tIns="0" rIns="0" bIns="0" rtlCol="0">
              <a:sp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a:solidFill>
                  <a:schemeClr val="tx1">
                    <a:lumMod val="65000"/>
                    <a:lumOff val="35000"/>
                  </a:schemeClr>
                </a:solidFill>
                <a:cs typeface="+mn-ea"/>
                <a:sym typeface="+mn-lt"/>
              </a:endParaRPr>
            </a:p>
          </p:txBody>
        </p:sp>
        <p:cxnSp>
          <p:nvCxnSpPr>
            <p:cNvPr id="41" name="Straight Connector 40"/>
            <p:cNvCxnSpPr/>
            <p:nvPr/>
          </p:nvCxnSpPr>
          <p:spPr>
            <a:xfrm>
              <a:off x="7693513" y="4902738"/>
              <a:ext cx="180000" cy="0"/>
            </a:xfrm>
            <a:prstGeom prst="line">
              <a:avLst/>
            </a:prstGeom>
            <a:ln w="25400" cap="rnd">
              <a:solidFill>
                <a:srgbClr val="65AA8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72313" y="4555606"/>
              <a:ext cx="1422400" cy="203227"/>
            </a:xfrm>
            <a:prstGeom prst="rect">
              <a:avLst/>
            </a:prstGeom>
            <a:noFill/>
          </p:spPr>
          <p:txBody>
            <a:bodyPr wrap="square" lIns="0" tIns="0" rIns="0" bIns="0" rtlCol="0">
              <a:sp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p:tgtEl>
                                          <p:spTgt spid="47"/>
                                        </p:tgtEl>
                                        <p:attrNameLst>
                                          <p:attrName>ppt_y</p:attrName>
                                        </p:attrNameLst>
                                      </p:cBhvr>
                                      <p:tavLst>
                                        <p:tav tm="0">
                                          <p:val>
                                            <p:strVal val="#ppt_y+#ppt_h*1.125000"/>
                                          </p:val>
                                        </p:tav>
                                        <p:tav tm="100000">
                                          <p:val>
                                            <p:strVal val="#ppt_y"/>
                                          </p:val>
                                        </p:tav>
                                      </p:tavLst>
                                    </p:anim>
                                    <p:animEffect transition="in" filter="wipe(up)">
                                      <p:cBhvr>
                                        <p:cTn id="29" dur="500"/>
                                        <p:tgtEl>
                                          <p:spTgt spid="47"/>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childTnLst>
                          </p:cTn>
                        </p:par>
                        <p:par>
                          <p:cTn id="40" fill="hold">
                            <p:stCondLst>
                              <p:cond delay="3500"/>
                            </p:stCondLst>
                            <p:childTnLst>
                              <p:par>
                                <p:cTn id="41" presetID="12" presetClass="entr" presetSubtype="4"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p:tgtEl>
                                          <p:spTgt spid="46"/>
                                        </p:tgtEl>
                                        <p:attrNameLst>
                                          <p:attrName>ppt_y</p:attrName>
                                        </p:attrNameLst>
                                      </p:cBhvr>
                                      <p:tavLst>
                                        <p:tav tm="0">
                                          <p:val>
                                            <p:strVal val="#ppt_y+#ppt_h*1.125000"/>
                                          </p:val>
                                        </p:tav>
                                        <p:tav tm="100000">
                                          <p:val>
                                            <p:strVal val="#ppt_y"/>
                                          </p:val>
                                        </p:tav>
                                      </p:tavLst>
                                    </p:anim>
                                    <p:animEffect transition="in" filter="wipe(up)">
                                      <p:cBhvr>
                                        <p:cTn id="44" dur="500"/>
                                        <p:tgtEl>
                                          <p:spTgt spid="46"/>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000"/>
                            </p:stCondLst>
                            <p:childTnLst>
                              <p:par>
                                <p:cTn id="56" presetID="1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p:tgtEl>
                                          <p:spTgt spid="45"/>
                                        </p:tgtEl>
                                        <p:attrNameLst>
                                          <p:attrName>ppt_y</p:attrName>
                                        </p:attrNameLst>
                                      </p:cBhvr>
                                      <p:tavLst>
                                        <p:tav tm="0">
                                          <p:val>
                                            <p:strVal val="#ppt_y+#ppt_h*1.125000"/>
                                          </p:val>
                                        </p:tav>
                                        <p:tav tm="100000">
                                          <p:val>
                                            <p:strVal val="#ppt_y"/>
                                          </p:val>
                                        </p:tav>
                                      </p:tavLst>
                                    </p:anim>
                                    <p:animEffect transition="in" filter="wipe(up)">
                                      <p:cBhvr>
                                        <p:cTn id="59" dur="500"/>
                                        <p:tgtEl>
                                          <p:spTgt spid="45"/>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childTnLst>
                          </p:cTn>
                        </p:par>
                        <p:par>
                          <p:cTn id="70" fill="hold">
                            <p:stCondLst>
                              <p:cond delay="6500"/>
                            </p:stCondLst>
                            <p:childTnLst>
                              <p:par>
                                <p:cTn id="71" presetID="12" presetClass="entr" presetSubtype="4"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p:tgtEl>
                                          <p:spTgt spid="44"/>
                                        </p:tgtEl>
                                        <p:attrNameLst>
                                          <p:attrName>ppt_y</p:attrName>
                                        </p:attrNameLst>
                                      </p:cBhvr>
                                      <p:tavLst>
                                        <p:tav tm="0">
                                          <p:val>
                                            <p:strVal val="#ppt_y+#ppt_h*1.125000"/>
                                          </p:val>
                                        </p:tav>
                                        <p:tav tm="100000">
                                          <p:val>
                                            <p:strVal val="#ppt_y"/>
                                          </p:val>
                                        </p:tav>
                                      </p:tavLst>
                                    </p:anim>
                                    <p:animEffect transition="in" filter="wipe(up)">
                                      <p:cBhvr>
                                        <p:cTn id="7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145280" cy="369332"/>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103" name="Freeform 7"/>
          <p:cNvSpPr/>
          <p:nvPr/>
        </p:nvSpPr>
        <p:spPr bwMode="auto">
          <a:xfrm>
            <a:off x="7682230" y="1710055"/>
            <a:ext cx="2868295" cy="1214755"/>
          </a:xfrm>
          <a:custGeom>
            <a:avLst/>
            <a:gdLst>
              <a:gd name="T0" fmla="*/ 394 w 763"/>
              <a:gd name="T1" fmla="*/ 0 h 323"/>
              <a:gd name="T2" fmla="*/ 14 w 763"/>
              <a:gd name="T3" fmla="*/ 0 h 323"/>
              <a:gd name="T4" fmla="*/ 4 w 763"/>
              <a:gd name="T5" fmla="*/ 4 h 323"/>
              <a:gd name="T6" fmla="*/ 0 w 763"/>
              <a:gd name="T7" fmla="*/ 14 h 323"/>
              <a:gd name="T8" fmla="*/ 14 w 763"/>
              <a:gd name="T9" fmla="*/ 28 h 323"/>
              <a:gd name="T10" fmla="*/ 394 w 763"/>
              <a:gd name="T11" fmla="*/ 28 h 323"/>
              <a:gd name="T12" fmla="*/ 736 w 763"/>
              <a:gd name="T13" fmla="*/ 323 h 323"/>
              <a:gd name="T14" fmla="*/ 743 w 763"/>
              <a:gd name="T15" fmla="*/ 317 h 323"/>
              <a:gd name="T16" fmla="*/ 754 w 763"/>
              <a:gd name="T17" fmla="*/ 312 h 323"/>
              <a:gd name="T18" fmla="*/ 763 w 763"/>
              <a:gd name="T19" fmla="*/ 316 h 323"/>
              <a:gd name="T20" fmla="*/ 394 w 763"/>
              <a:gd name="T21"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3" h="323">
                <a:moveTo>
                  <a:pt x="394" y="0"/>
                </a:moveTo>
                <a:cubicBezTo>
                  <a:pt x="14" y="0"/>
                  <a:pt x="14" y="0"/>
                  <a:pt x="14" y="0"/>
                </a:cubicBezTo>
                <a:cubicBezTo>
                  <a:pt x="10" y="0"/>
                  <a:pt x="6" y="1"/>
                  <a:pt x="4" y="4"/>
                </a:cubicBezTo>
                <a:cubicBezTo>
                  <a:pt x="1" y="6"/>
                  <a:pt x="0" y="10"/>
                  <a:pt x="0" y="14"/>
                </a:cubicBezTo>
                <a:cubicBezTo>
                  <a:pt x="0" y="21"/>
                  <a:pt x="6" y="28"/>
                  <a:pt x="14" y="28"/>
                </a:cubicBezTo>
                <a:cubicBezTo>
                  <a:pt x="394" y="28"/>
                  <a:pt x="394" y="28"/>
                  <a:pt x="394" y="28"/>
                </a:cubicBezTo>
                <a:cubicBezTo>
                  <a:pt x="567" y="28"/>
                  <a:pt x="712" y="156"/>
                  <a:pt x="736" y="323"/>
                </a:cubicBezTo>
                <a:cubicBezTo>
                  <a:pt x="743" y="317"/>
                  <a:pt x="743" y="317"/>
                  <a:pt x="743" y="317"/>
                </a:cubicBezTo>
                <a:cubicBezTo>
                  <a:pt x="746" y="314"/>
                  <a:pt x="750" y="312"/>
                  <a:pt x="754" y="312"/>
                </a:cubicBezTo>
                <a:cubicBezTo>
                  <a:pt x="757" y="312"/>
                  <a:pt x="760" y="313"/>
                  <a:pt x="763" y="316"/>
                </a:cubicBezTo>
                <a:cubicBezTo>
                  <a:pt x="735" y="137"/>
                  <a:pt x="580" y="0"/>
                  <a:pt x="394" y="0"/>
                </a:cubicBezTo>
              </a:path>
            </a:pathLst>
          </a:cu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04" name="Freeform 8"/>
          <p:cNvSpPr/>
          <p:nvPr/>
        </p:nvSpPr>
        <p:spPr bwMode="auto">
          <a:xfrm>
            <a:off x="1466215" y="1710055"/>
            <a:ext cx="3056255" cy="1564640"/>
          </a:xfrm>
          <a:custGeom>
            <a:avLst/>
            <a:gdLst>
              <a:gd name="T0" fmla="*/ 813 w 813"/>
              <a:gd name="T1" fmla="*/ 14 h 416"/>
              <a:gd name="T2" fmla="*/ 809 w 813"/>
              <a:gd name="T3" fmla="*/ 24 h 416"/>
              <a:gd name="T4" fmla="*/ 799 w 813"/>
              <a:gd name="T5" fmla="*/ 28 h 416"/>
              <a:gd name="T6" fmla="*/ 425 w 813"/>
              <a:gd name="T7" fmla="*/ 28 h 416"/>
              <a:gd name="T8" fmla="*/ 79 w 813"/>
              <a:gd name="T9" fmla="*/ 363 h 416"/>
              <a:gd name="T10" fmla="*/ 103 w 813"/>
              <a:gd name="T11" fmla="*/ 339 h 416"/>
              <a:gd name="T12" fmla="*/ 124 w 813"/>
              <a:gd name="T13" fmla="*/ 339 h 416"/>
              <a:gd name="T14" fmla="*/ 129 w 813"/>
              <a:gd name="T15" fmla="*/ 350 h 416"/>
              <a:gd name="T16" fmla="*/ 124 w 813"/>
              <a:gd name="T17" fmla="*/ 361 h 416"/>
              <a:gd name="T18" fmla="*/ 76 w 813"/>
              <a:gd name="T19" fmla="*/ 410 h 416"/>
              <a:gd name="T20" fmla="*/ 54 w 813"/>
              <a:gd name="T21" fmla="*/ 410 h 416"/>
              <a:gd name="T22" fmla="*/ 6 w 813"/>
              <a:gd name="T23" fmla="*/ 361 h 416"/>
              <a:gd name="T24" fmla="*/ 6 w 813"/>
              <a:gd name="T25" fmla="*/ 339 h 416"/>
              <a:gd name="T26" fmla="*/ 17 w 813"/>
              <a:gd name="T27" fmla="*/ 335 h 416"/>
              <a:gd name="T28" fmla="*/ 27 w 813"/>
              <a:gd name="T29" fmla="*/ 339 h 416"/>
              <a:gd name="T30" fmla="*/ 51 w 813"/>
              <a:gd name="T31" fmla="*/ 363 h 416"/>
              <a:gd name="T32" fmla="*/ 425 w 813"/>
              <a:gd name="T33" fmla="*/ 0 h 416"/>
              <a:gd name="T34" fmla="*/ 799 w 813"/>
              <a:gd name="T35" fmla="*/ 0 h 416"/>
              <a:gd name="T36" fmla="*/ 813 w 813"/>
              <a:gd name="T37" fmla="*/ 14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416">
                <a:moveTo>
                  <a:pt x="813" y="14"/>
                </a:moveTo>
                <a:cubicBezTo>
                  <a:pt x="813" y="18"/>
                  <a:pt x="812" y="21"/>
                  <a:pt x="809" y="24"/>
                </a:cubicBezTo>
                <a:cubicBezTo>
                  <a:pt x="807" y="26"/>
                  <a:pt x="803" y="28"/>
                  <a:pt x="799" y="28"/>
                </a:cubicBezTo>
                <a:cubicBezTo>
                  <a:pt x="425" y="28"/>
                  <a:pt x="425" y="28"/>
                  <a:pt x="425" y="28"/>
                </a:cubicBezTo>
                <a:cubicBezTo>
                  <a:pt x="238" y="28"/>
                  <a:pt x="85" y="177"/>
                  <a:pt x="79" y="363"/>
                </a:cubicBezTo>
                <a:cubicBezTo>
                  <a:pt x="103" y="339"/>
                  <a:pt x="103" y="339"/>
                  <a:pt x="103" y="339"/>
                </a:cubicBezTo>
                <a:cubicBezTo>
                  <a:pt x="109" y="333"/>
                  <a:pt x="118" y="333"/>
                  <a:pt x="124" y="339"/>
                </a:cubicBezTo>
                <a:cubicBezTo>
                  <a:pt x="127" y="343"/>
                  <a:pt x="129" y="346"/>
                  <a:pt x="129" y="350"/>
                </a:cubicBezTo>
                <a:cubicBezTo>
                  <a:pt x="129" y="354"/>
                  <a:pt x="127" y="358"/>
                  <a:pt x="124" y="361"/>
                </a:cubicBezTo>
                <a:cubicBezTo>
                  <a:pt x="76" y="410"/>
                  <a:pt x="76" y="410"/>
                  <a:pt x="76" y="410"/>
                </a:cubicBezTo>
                <a:cubicBezTo>
                  <a:pt x="70" y="416"/>
                  <a:pt x="60" y="416"/>
                  <a:pt x="54" y="410"/>
                </a:cubicBezTo>
                <a:cubicBezTo>
                  <a:pt x="6" y="361"/>
                  <a:pt x="6" y="361"/>
                  <a:pt x="6" y="361"/>
                </a:cubicBezTo>
                <a:cubicBezTo>
                  <a:pt x="0" y="355"/>
                  <a:pt x="0" y="346"/>
                  <a:pt x="6" y="339"/>
                </a:cubicBezTo>
                <a:cubicBezTo>
                  <a:pt x="9" y="336"/>
                  <a:pt x="13" y="335"/>
                  <a:pt x="17" y="335"/>
                </a:cubicBezTo>
                <a:cubicBezTo>
                  <a:pt x="21" y="335"/>
                  <a:pt x="24" y="336"/>
                  <a:pt x="27" y="339"/>
                </a:cubicBezTo>
                <a:cubicBezTo>
                  <a:pt x="51" y="363"/>
                  <a:pt x="51" y="363"/>
                  <a:pt x="51" y="363"/>
                </a:cubicBezTo>
                <a:cubicBezTo>
                  <a:pt x="57" y="162"/>
                  <a:pt x="222" y="0"/>
                  <a:pt x="425" y="0"/>
                </a:cubicBezTo>
                <a:cubicBezTo>
                  <a:pt x="799" y="0"/>
                  <a:pt x="799" y="0"/>
                  <a:pt x="799" y="0"/>
                </a:cubicBezTo>
                <a:cubicBezTo>
                  <a:pt x="807" y="0"/>
                  <a:pt x="813" y="6"/>
                  <a:pt x="813" y="14"/>
                </a:cubicBezTo>
                <a:close/>
              </a:path>
            </a:pathLst>
          </a:cu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40" name="组合 39"/>
          <p:cNvGrpSpPr/>
          <p:nvPr/>
        </p:nvGrpSpPr>
        <p:grpSpPr>
          <a:xfrm>
            <a:off x="8992870" y="3533775"/>
            <a:ext cx="266700" cy="657860"/>
            <a:chOff x="14162" y="5565"/>
            <a:chExt cx="420" cy="1036"/>
          </a:xfrm>
          <a:solidFill>
            <a:srgbClr val="65AA81"/>
          </a:solidFill>
        </p:grpSpPr>
        <p:cxnSp>
          <p:nvCxnSpPr>
            <p:cNvPr id="114" name="Straight Connector 113"/>
            <p:cNvCxnSpPr/>
            <p:nvPr/>
          </p:nvCxnSpPr>
          <p:spPr>
            <a:xfrm>
              <a:off x="14373" y="5565"/>
              <a:ext cx="0" cy="532"/>
            </a:xfrm>
            <a:prstGeom prst="line">
              <a:avLst/>
            </a:prstGeom>
            <a:grpFill/>
            <a:ln w="25400" cap="rnd">
              <a:solidFill>
                <a:srgbClr val="65AA81"/>
              </a:solidFill>
              <a:prstDash val="sysDot"/>
            </a:ln>
          </p:spPr>
          <p:style>
            <a:lnRef idx="1">
              <a:schemeClr val="accent1"/>
            </a:lnRef>
            <a:fillRef idx="0">
              <a:schemeClr val="accent1"/>
            </a:fillRef>
            <a:effectRef idx="0">
              <a:schemeClr val="accent1"/>
            </a:effectRef>
            <a:fontRef idx="minor">
              <a:schemeClr val="tx1"/>
            </a:fontRef>
          </p:style>
        </p:cxnSp>
        <p:sp>
          <p:nvSpPr>
            <p:cNvPr id="12" name="Freeform 8"/>
            <p:cNvSpPr/>
            <p:nvPr/>
          </p:nvSpPr>
          <p:spPr bwMode="auto">
            <a:xfrm>
              <a:off x="14162" y="6081"/>
              <a:ext cx="421" cy="521"/>
            </a:xfrm>
            <a:custGeom>
              <a:avLst/>
              <a:gdLst>
                <a:gd name="T0" fmla="*/ 71 w 71"/>
                <a:gd name="T1" fmla="*/ 35 h 88"/>
                <a:gd name="T2" fmla="*/ 69 w 71"/>
                <a:gd name="T3" fmla="*/ 29 h 88"/>
                <a:gd name="T4" fmla="*/ 43 w 71"/>
                <a:gd name="T5" fmla="*/ 3 h 88"/>
                <a:gd name="T6" fmla="*/ 43 w 71"/>
                <a:gd name="T7" fmla="*/ 4 h 88"/>
                <a:gd name="T8" fmla="*/ 42 w 71"/>
                <a:gd name="T9" fmla="*/ 2 h 88"/>
                <a:gd name="T10" fmla="*/ 41 w 71"/>
                <a:gd name="T11" fmla="*/ 2 h 88"/>
                <a:gd name="T12" fmla="*/ 41 w 71"/>
                <a:gd name="T13" fmla="*/ 1 h 88"/>
                <a:gd name="T14" fmla="*/ 40 w 71"/>
                <a:gd name="T15" fmla="*/ 1 h 88"/>
                <a:gd name="T16" fmla="*/ 39 w 71"/>
                <a:gd name="T17" fmla="*/ 1 h 88"/>
                <a:gd name="T18" fmla="*/ 39 w 71"/>
                <a:gd name="T19" fmla="*/ 1 h 88"/>
                <a:gd name="T20" fmla="*/ 39 w 71"/>
                <a:gd name="T21" fmla="*/ 0 h 88"/>
                <a:gd name="T22" fmla="*/ 36 w 71"/>
                <a:gd name="T23" fmla="*/ 0 h 88"/>
                <a:gd name="T24" fmla="*/ 33 w 71"/>
                <a:gd name="T25" fmla="*/ 1 h 88"/>
                <a:gd name="T26" fmla="*/ 32 w 71"/>
                <a:gd name="T27" fmla="*/ 1 h 88"/>
                <a:gd name="T28" fmla="*/ 31 w 71"/>
                <a:gd name="T29" fmla="*/ 2 h 88"/>
                <a:gd name="T30" fmla="*/ 30 w 71"/>
                <a:gd name="T31" fmla="*/ 2 h 88"/>
                <a:gd name="T32" fmla="*/ 3 w 71"/>
                <a:gd name="T33" fmla="*/ 29 h 88"/>
                <a:gd name="T34" fmla="*/ 3 w 71"/>
                <a:gd name="T35" fmla="*/ 41 h 88"/>
                <a:gd name="T36" fmla="*/ 9 w 71"/>
                <a:gd name="T37" fmla="*/ 44 h 88"/>
                <a:gd name="T38" fmla="*/ 16 w 71"/>
                <a:gd name="T39" fmla="*/ 41 h 88"/>
                <a:gd name="T40" fmla="*/ 28 w 71"/>
                <a:gd name="T41" fmla="*/ 29 h 88"/>
                <a:gd name="T42" fmla="*/ 28 w 71"/>
                <a:gd name="T43" fmla="*/ 79 h 88"/>
                <a:gd name="T44" fmla="*/ 36 w 71"/>
                <a:gd name="T45" fmla="*/ 88 h 88"/>
                <a:gd name="T46" fmla="*/ 42 w 71"/>
                <a:gd name="T47" fmla="*/ 85 h 88"/>
                <a:gd name="T48" fmla="*/ 45 w 71"/>
                <a:gd name="T49" fmla="*/ 79 h 88"/>
                <a:gd name="T50" fmla="*/ 45 w 71"/>
                <a:gd name="T51" fmla="*/ 29 h 88"/>
                <a:gd name="T52" fmla="*/ 57 w 71"/>
                <a:gd name="T53" fmla="*/ 41 h 88"/>
                <a:gd name="T54" fmla="*/ 69 w 71"/>
                <a:gd name="T55" fmla="*/ 41 h 88"/>
                <a:gd name="T56" fmla="*/ 71 w 71"/>
                <a:gd name="T57"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8">
                  <a:moveTo>
                    <a:pt x="71" y="35"/>
                  </a:moveTo>
                  <a:cubicBezTo>
                    <a:pt x="71" y="33"/>
                    <a:pt x="70" y="31"/>
                    <a:pt x="69" y="29"/>
                  </a:cubicBezTo>
                  <a:cubicBezTo>
                    <a:pt x="43" y="3"/>
                    <a:pt x="43" y="3"/>
                    <a:pt x="43" y="3"/>
                  </a:cubicBezTo>
                  <a:cubicBezTo>
                    <a:pt x="43" y="4"/>
                    <a:pt x="43" y="4"/>
                    <a:pt x="43" y="4"/>
                  </a:cubicBezTo>
                  <a:cubicBezTo>
                    <a:pt x="43" y="3"/>
                    <a:pt x="43" y="3"/>
                    <a:pt x="42" y="2"/>
                  </a:cubicBezTo>
                  <a:cubicBezTo>
                    <a:pt x="41" y="2"/>
                    <a:pt x="41" y="2"/>
                    <a:pt x="41" y="2"/>
                  </a:cubicBezTo>
                  <a:cubicBezTo>
                    <a:pt x="41" y="1"/>
                    <a:pt x="41" y="1"/>
                    <a:pt x="41" y="1"/>
                  </a:cubicBezTo>
                  <a:cubicBezTo>
                    <a:pt x="40" y="1"/>
                    <a:pt x="40" y="1"/>
                    <a:pt x="40" y="1"/>
                  </a:cubicBezTo>
                  <a:cubicBezTo>
                    <a:pt x="39" y="1"/>
                    <a:pt x="39" y="1"/>
                    <a:pt x="39" y="1"/>
                  </a:cubicBezTo>
                  <a:cubicBezTo>
                    <a:pt x="39" y="1"/>
                    <a:pt x="39" y="1"/>
                    <a:pt x="39" y="1"/>
                  </a:cubicBezTo>
                  <a:cubicBezTo>
                    <a:pt x="39" y="0"/>
                    <a:pt x="39" y="0"/>
                    <a:pt x="39" y="0"/>
                  </a:cubicBezTo>
                  <a:cubicBezTo>
                    <a:pt x="38" y="0"/>
                    <a:pt x="37" y="0"/>
                    <a:pt x="36" y="0"/>
                  </a:cubicBezTo>
                  <a:cubicBezTo>
                    <a:pt x="35" y="0"/>
                    <a:pt x="34" y="0"/>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6" y="41"/>
                  </a:cubicBezTo>
                  <a:cubicBezTo>
                    <a:pt x="28" y="29"/>
                    <a:pt x="28" y="29"/>
                    <a:pt x="28" y="29"/>
                  </a:cubicBezTo>
                  <a:cubicBezTo>
                    <a:pt x="28" y="79"/>
                    <a:pt x="28" y="79"/>
                    <a:pt x="28" y="79"/>
                  </a:cubicBezTo>
                  <a:cubicBezTo>
                    <a:pt x="28" y="84"/>
                    <a:pt x="31" y="88"/>
                    <a:pt x="36" y="88"/>
                  </a:cubicBezTo>
                  <a:cubicBezTo>
                    <a:pt x="38"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22" name="组合 21"/>
          <p:cNvGrpSpPr/>
          <p:nvPr/>
        </p:nvGrpSpPr>
        <p:grpSpPr>
          <a:xfrm>
            <a:off x="4522470" y="3533775"/>
            <a:ext cx="266700" cy="657860"/>
            <a:chOff x="7122" y="5565"/>
            <a:chExt cx="420" cy="1036"/>
          </a:xfrm>
          <a:solidFill>
            <a:srgbClr val="65AA81"/>
          </a:solidFill>
        </p:grpSpPr>
        <p:cxnSp>
          <p:nvCxnSpPr>
            <p:cNvPr id="111" name="Straight Connector 110"/>
            <p:cNvCxnSpPr/>
            <p:nvPr/>
          </p:nvCxnSpPr>
          <p:spPr>
            <a:xfrm>
              <a:off x="7332" y="5565"/>
              <a:ext cx="0" cy="532"/>
            </a:xfrm>
            <a:prstGeom prst="line">
              <a:avLst/>
            </a:prstGeom>
            <a:grpFill/>
            <a:ln w="25400" cap="rnd">
              <a:solidFill>
                <a:srgbClr val="65AA81"/>
              </a:solidFill>
              <a:prstDash val="sysDot"/>
            </a:ln>
          </p:spPr>
          <p:style>
            <a:lnRef idx="1">
              <a:schemeClr val="accent1"/>
            </a:lnRef>
            <a:fillRef idx="0">
              <a:schemeClr val="accent1"/>
            </a:fillRef>
            <a:effectRef idx="0">
              <a:schemeClr val="accent1"/>
            </a:effectRef>
            <a:fontRef idx="minor">
              <a:schemeClr val="tx1"/>
            </a:fontRef>
          </p:style>
        </p:cxnSp>
        <p:sp>
          <p:nvSpPr>
            <p:cNvPr id="15" name="Freeform 11"/>
            <p:cNvSpPr/>
            <p:nvPr/>
          </p:nvSpPr>
          <p:spPr bwMode="auto">
            <a:xfrm>
              <a:off x="7122" y="6081"/>
              <a:ext cx="421" cy="521"/>
            </a:xfrm>
            <a:custGeom>
              <a:avLst/>
              <a:gdLst>
                <a:gd name="T0" fmla="*/ 71 w 71"/>
                <a:gd name="T1" fmla="*/ 35 h 88"/>
                <a:gd name="T2" fmla="*/ 69 w 71"/>
                <a:gd name="T3" fmla="*/ 29 h 88"/>
                <a:gd name="T4" fmla="*/ 42 w 71"/>
                <a:gd name="T5" fmla="*/ 2 h 88"/>
                <a:gd name="T6" fmla="*/ 41 w 71"/>
                <a:gd name="T7" fmla="*/ 1 h 88"/>
                <a:gd name="T8" fmla="*/ 40 w 71"/>
                <a:gd name="T9" fmla="*/ 1 h 88"/>
                <a:gd name="T10" fmla="*/ 39 w 71"/>
                <a:gd name="T11" fmla="*/ 0 h 88"/>
                <a:gd name="T12" fmla="*/ 36 w 71"/>
                <a:gd name="T13" fmla="*/ 0 h 88"/>
                <a:gd name="T14" fmla="*/ 36 w 71"/>
                <a:gd name="T15" fmla="*/ 0 h 88"/>
                <a:gd name="T16" fmla="*/ 35 w 71"/>
                <a:gd name="T17" fmla="*/ 0 h 88"/>
                <a:gd name="T18" fmla="*/ 34 w 71"/>
                <a:gd name="T19" fmla="*/ 0 h 88"/>
                <a:gd name="T20" fmla="*/ 33 w 71"/>
                <a:gd name="T21" fmla="*/ 1 h 88"/>
                <a:gd name="T22" fmla="*/ 30 w 71"/>
                <a:gd name="T23" fmla="*/ 2 h 88"/>
                <a:gd name="T24" fmla="*/ 4 w 71"/>
                <a:gd name="T25" fmla="*/ 29 h 88"/>
                <a:gd name="T26" fmla="*/ 4 w 71"/>
                <a:gd name="T27" fmla="*/ 41 h 88"/>
                <a:gd name="T28" fmla="*/ 10 w 71"/>
                <a:gd name="T29" fmla="*/ 44 h 88"/>
                <a:gd name="T30" fmla="*/ 16 w 71"/>
                <a:gd name="T31" fmla="*/ 41 h 88"/>
                <a:gd name="T32" fmla="*/ 28 w 71"/>
                <a:gd name="T33" fmla="*/ 29 h 88"/>
                <a:gd name="T34" fmla="*/ 28 w 71"/>
                <a:gd name="T35" fmla="*/ 79 h 88"/>
                <a:gd name="T36" fmla="*/ 36 w 71"/>
                <a:gd name="T37" fmla="*/ 88 h 88"/>
                <a:gd name="T38" fmla="*/ 42 w 71"/>
                <a:gd name="T39" fmla="*/ 85 h 88"/>
                <a:gd name="T40" fmla="*/ 45 w 71"/>
                <a:gd name="T41" fmla="*/ 79 h 88"/>
                <a:gd name="T42" fmla="*/ 45 w 71"/>
                <a:gd name="T43" fmla="*/ 29 h 88"/>
                <a:gd name="T44" fmla="*/ 57 w 71"/>
                <a:gd name="T45" fmla="*/ 41 h 88"/>
                <a:gd name="T46" fmla="*/ 69 w 71"/>
                <a:gd name="T47" fmla="*/ 41 h 88"/>
                <a:gd name="T48" fmla="*/ 71 w 71"/>
                <a:gd name="T4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88">
                  <a:moveTo>
                    <a:pt x="71" y="35"/>
                  </a:moveTo>
                  <a:cubicBezTo>
                    <a:pt x="71" y="33"/>
                    <a:pt x="71" y="31"/>
                    <a:pt x="69" y="29"/>
                  </a:cubicBezTo>
                  <a:cubicBezTo>
                    <a:pt x="42" y="2"/>
                    <a:pt x="42" y="2"/>
                    <a:pt x="42" y="2"/>
                  </a:cubicBezTo>
                  <a:cubicBezTo>
                    <a:pt x="42" y="2"/>
                    <a:pt x="41" y="2"/>
                    <a:pt x="41" y="1"/>
                  </a:cubicBezTo>
                  <a:cubicBezTo>
                    <a:pt x="40" y="1"/>
                    <a:pt x="40" y="1"/>
                    <a:pt x="40" y="1"/>
                  </a:cubicBezTo>
                  <a:cubicBezTo>
                    <a:pt x="40" y="1"/>
                    <a:pt x="39" y="0"/>
                    <a:pt x="39" y="0"/>
                  </a:cubicBezTo>
                  <a:cubicBezTo>
                    <a:pt x="38" y="0"/>
                    <a:pt x="37" y="0"/>
                    <a:pt x="36" y="0"/>
                  </a:cubicBezTo>
                  <a:cubicBezTo>
                    <a:pt x="36" y="0"/>
                    <a:pt x="36" y="0"/>
                    <a:pt x="36" y="0"/>
                  </a:cubicBezTo>
                  <a:cubicBezTo>
                    <a:pt x="35" y="0"/>
                    <a:pt x="35" y="0"/>
                    <a:pt x="35" y="0"/>
                  </a:cubicBezTo>
                  <a:cubicBezTo>
                    <a:pt x="34" y="0"/>
                    <a:pt x="34" y="0"/>
                    <a:pt x="34" y="0"/>
                  </a:cubicBezTo>
                  <a:cubicBezTo>
                    <a:pt x="33" y="1"/>
                    <a:pt x="33" y="1"/>
                    <a:pt x="33" y="1"/>
                  </a:cubicBezTo>
                  <a:cubicBezTo>
                    <a:pt x="32" y="1"/>
                    <a:pt x="31" y="2"/>
                    <a:pt x="30" y="2"/>
                  </a:cubicBezTo>
                  <a:cubicBezTo>
                    <a:pt x="4" y="29"/>
                    <a:pt x="4" y="29"/>
                    <a:pt x="4" y="29"/>
                  </a:cubicBezTo>
                  <a:cubicBezTo>
                    <a:pt x="0" y="32"/>
                    <a:pt x="0" y="38"/>
                    <a:pt x="4"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1" y="37"/>
                    <a:pt x="71" y="35"/>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18" name="组合 17"/>
          <p:cNvGrpSpPr/>
          <p:nvPr/>
        </p:nvGrpSpPr>
        <p:grpSpPr>
          <a:xfrm>
            <a:off x="3031490" y="3533775"/>
            <a:ext cx="270510" cy="657860"/>
            <a:chOff x="4774" y="5565"/>
            <a:chExt cx="426" cy="1036"/>
          </a:xfrm>
          <a:solidFill>
            <a:srgbClr val="65AA81"/>
          </a:solidFill>
        </p:grpSpPr>
        <p:cxnSp>
          <p:nvCxnSpPr>
            <p:cNvPr id="109" name="Straight Connector 108"/>
            <p:cNvCxnSpPr/>
            <p:nvPr/>
          </p:nvCxnSpPr>
          <p:spPr>
            <a:xfrm>
              <a:off x="4987" y="5565"/>
              <a:ext cx="0" cy="532"/>
            </a:xfrm>
            <a:prstGeom prst="line">
              <a:avLst/>
            </a:prstGeom>
            <a:grpFill/>
            <a:ln w="25400" cap="rnd">
              <a:solidFill>
                <a:srgbClr val="65AA81"/>
              </a:solidFill>
              <a:prstDash val="sysDot"/>
            </a:ln>
          </p:spPr>
          <p:style>
            <a:lnRef idx="1">
              <a:schemeClr val="accent1"/>
            </a:lnRef>
            <a:fillRef idx="0">
              <a:schemeClr val="accent1"/>
            </a:fillRef>
            <a:effectRef idx="0">
              <a:schemeClr val="accent1"/>
            </a:effectRef>
            <a:fontRef idx="minor">
              <a:schemeClr val="tx1"/>
            </a:fontRef>
          </p:style>
        </p:cxnSp>
        <p:sp>
          <p:nvSpPr>
            <p:cNvPr id="17" name="Freeform 13"/>
            <p:cNvSpPr/>
            <p:nvPr/>
          </p:nvSpPr>
          <p:spPr bwMode="auto">
            <a:xfrm>
              <a:off x="4774" y="6081"/>
              <a:ext cx="426" cy="521"/>
            </a:xfrm>
            <a:custGeom>
              <a:avLst/>
              <a:gdLst>
                <a:gd name="T0" fmla="*/ 72 w 72"/>
                <a:gd name="T1" fmla="*/ 35 h 88"/>
                <a:gd name="T2" fmla="*/ 69 w 72"/>
                <a:gd name="T3" fmla="*/ 29 h 88"/>
                <a:gd name="T4" fmla="*/ 42 w 72"/>
                <a:gd name="T5" fmla="*/ 2 h 88"/>
                <a:gd name="T6" fmla="*/ 39 w 72"/>
                <a:gd name="T7" fmla="*/ 0 h 88"/>
                <a:gd name="T8" fmla="*/ 33 w 72"/>
                <a:gd name="T9" fmla="*/ 1 h 88"/>
                <a:gd name="T10" fmla="*/ 33 w 72"/>
                <a:gd name="T11" fmla="*/ 1 h 88"/>
                <a:gd name="T12" fmla="*/ 31 w 72"/>
                <a:gd name="T13" fmla="*/ 2 h 88"/>
                <a:gd name="T14" fmla="*/ 30 w 72"/>
                <a:gd name="T15" fmla="*/ 2 h 88"/>
                <a:gd name="T16" fmla="*/ 4 w 72"/>
                <a:gd name="T17" fmla="*/ 29 h 88"/>
                <a:gd name="T18" fmla="*/ 4 w 72"/>
                <a:gd name="T19" fmla="*/ 41 h 88"/>
                <a:gd name="T20" fmla="*/ 10 w 72"/>
                <a:gd name="T21" fmla="*/ 44 h 88"/>
                <a:gd name="T22" fmla="*/ 16 w 72"/>
                <a:gd name="T23" fmla="*/ 41 h 88"/>
                <a:gd name="T24" fmla="*/ 28 w 72"/>
                <a:gd name="T25" fmla="*/ 29 h 88"/>
                <a:gd name="T26" fmla="*/ 28 w 72"/>
                <a:gd name="T27" fmla="*/ 79 h 88"/>
                <a:gd name="T28" fmla="*/ 36 w 72"/>
                <a:gd name="T29" fmla="*/ 88 h 88"/>
                <a:gd name="T30" fmla="*/ 42 w 72"/>
                <a:gd name="T31" fmla="*/ 85 h 88"/>
                <a:gd name="T32" fmla="*/ 45 w 72"/>
                <a:gd name="T33" fmla="*/ 79 h 88"/>
                <a:gd name="T34" fmla="*/ 45 w 72"/>
                <a:gd name="T35" fmla="*/ 29 h 88"/>
                <a:gd name="T36" fmla="*/ 57 w 72"/>
                <a:gd name="T37" fmla="*/ 41 h 88"/>
                <a:gd name="T38" fmla="*/ 69 w 72"/>
                <a:gd name="T39" fmla="*/ 41 h 88"/>
                <a:gd name="T40" fmla="*/ 72 w 72"/>
                <a:gd name="T4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88">
                  <a:moveTo>
                    <a:pt x="72" y="35"/>
                  </a:moveTo>
                  <a:cubicBezTo>
                    <a:pt x="72" y="33"/>
                    <a:pt x="71" y="31"/>
                    <a:pt x="69" y="29"/>
                  </a:cubicBezTo>
                  <a:cubicBezTo>
                    <a:pt x="42" y="2"/>
                    <a:pt x="42" y="2"/>
                    <a:pt x="42" y="2"/>
                  </a:cubicBezTo>
                  <a:cubicBezTo>
                    <a:pt x="41" y="1"/>
                    <a:pt x="40" y="1"/>
                    <a:pt x="39" y="0"/>
                  </a:cubicBezTo>
                  <a:cubicBezTo>
                    <a:pt x="37" y="0"/>
                    <a:pt x="35" y="0"/>
                    <a:pt x="33" y="1"/>
                  </a:cubicBezTo>
                  <a:cubicBezTo>
                    <a:pt x="33" y="1"/>
                    <a:pt x="33" y="1"/>
                    <a:pt x="33" y="1"/>
                  </a:cubicBezTo>
                  <a:cubicBezTo>
                    <a:pt x="32" y="1"/>
                    <a:pt x="32" y="1"/>
                    <a:pt x="31" y="2"/>
                  </a:cubicBezTo>
                  <a:cubicBezTo>
                    <a:pt x="30" y="2"/>
                    <a:pt x="30" y="2"/>
                    <a:pt x="30" y="2"/>
                  </a:cubicBezTo>
                  <a:cubicBezTo>
                    <a:pt x="4" y="29"/>
                    <a:pt x="4" y="29"/>
                    <a:pt x="4" y="29"/>
                  </a:cubicBezTo>
                  <a:cubicBezTo>
                    <a:pt x="0" y="32"/>
                    <a:pt x="0" y="38"/>
                    <a:pt x="4" y="41"/>
                  </a:cubicBezTo>
                  <a:cubicBezTo>
                    <a:pt x="5" y="43"/>
                    <a:pt x="8" y="44"/>
                    <a:pt x="10" y="44"/>
                  </a:cubicBezTo>
                  <a:cubicBezTo>
                    <a:pt x="12" y="44"/>
                    <a:pt x="14" y="43"/>
                    <a:pt x="16" y="41"/>
                  </a:cubicBezTo>
                  <a:cubicBezTo>
                    <a:pt x="28" y="29"/>
                    <a:pt x="28" y="29"/>
                    <a:pt x="28" y="29"/>
                  </a:cubicBezTo>
                  <a:cubicBezTo>
                    <a:pt x="28" y="79"/>
                    <a:pt x="28" y="79"/>
                    <a:pt x="28" y="79"/>
                  </a:cubicBezTo>
                  <a:cubicBezTo>
                    <a:pt x="28" y="84"/>
                    <a:pt x="32"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6" y="44"/>
                    <a:pt x="69" y="41"/>
                  </a:cubicBezTo>
                  <a:cubicBezTo>
                    <a:pt x="71" y="39"/>
                    <a:pt x="72" y="37"/>
                    <a:pt x="72" y="35"/>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37" name="组合 36"/>
          <p:cNvGrpSpPr/>
          <p:nvPr/>
        </p:nvGrpSpPr>
        <p:grpSpPr>
          <a:xfrm>
            <a:off x="6015990" y="3533775"/>
            <a:ext cx="266700" cy="657860"/>
            <a:chOff x="9474" y="5565"/>
            <a:chExt cx="420" cy="1036"/>
          </a:xfrm>
          <a:solidFill>
            <a:srgbClr val="65AA81"/>
          </a:solidFill>
        </p:grpSpPr>
        <p:cxnSp>
          <p:nvCxnSpPr>
            <p:cNvPr id="112" name="Straight Connector 111"/>
            <p:cNvCxnSpPr/>
            <p:nvPr/>
          </p:nvCxnSpPr>
          <p:spPr>
            <a:xfrm>
              <a:off x="9684" y="5565"/>
              <a:ext cx="0" cy="532"/>
            </a:xfrm>
            <a:prstGeom prst="line">
              <a:avLst/>
            </a:prstGeom>
            <a:grpFill/>
            <a:ln w="25400" cap="rnd">
              <a:solidFill>
                <a:srgbClr val="65AA81"/>
              </a:solidFill>
              <a:prstDash val="sysDot"/>
            </a:ln>
          </p:spPr>
          <p:style>
            <a:lnRef idx="1">
              <a:schemeClr val="accent1"/>
            </a:lnRef>
            <a:fillRef idx="0">
              <a:schemeClr val="accent1"/>
            </a:fillRef>
            <a:effectRef idx="0">
              <a:schemeClr val="accent1"/>
            </a:effectRef>
            <a:fontRef idx="minor">
              <a:schemeClr val="tx1"/>
            </a:fontRef>
          </p:style>
        </p:cxnSp>
        <p:sp>
          <p:nvSpPr>
            <p:cNvPr id="19" name="Freeform 15"/>
            <p:cNvSpPr/>
            <p:nvPr/>
          </p:nvSpPr>
          <p:spPr bwMode="auto">
            <a:xfrm>
              <a:off x="9474" y="6081"/>
              <a:ext cx="421" cy="521"/>
            </a:xfrm>
            <a:custGeom>
              <a:avLst/>
              <a:gdLst>
                <a:gd name="T0" fmla="*/ 71 w 71"/>
                <a:gd name="T1" fmla="*/ 35 h 88"/>
                <a:gd name="T2" fmla="*/ 69 w 71"/>
                <a:gd name="T3" fmla="*/ 29 h 88"/>
                <a:gd name="T4" fmla="*/ 42 w 71"/>
                <a:gd name="T5" fmla="*/ 2 h 88"/>
                <a:gd name="T6" fmla="*/ 39 w 71"/>
                <a:gd name="T7" fmla="*/ 1 h 88"/>
                <a:gd name="T8" fmla="*/ 38 w 71"/>
                <a:gd name="T9" fmla="*/ 0 h 88"/>
                <a:gd name="T10" fmla="*/ 38 w 71"/>
                <a:gd name="T11" fmla="*/ 0 h 88"/>
                <a:gd name="T12" fmla="*/ 37 w 71"/>
                <a:gd name="T13" fmla="*/ 0 h 88"/>
                <a:gd name="T14" fmla="*/ 37 w 71"/>
                <a:gd name="T15" fmla="*/ 0 h 88"/>
                <a:gd name="T16" fmla="*/ 36 w 71"/>
                <a:gd name="T17" fmla="*/ 0 h 88"/>
                <a:gd name="T18" fmla="*/ 34 w 71"/>
                <a:gd name="T19" fmla="*/ 0 h 88"/>
                <a:gd name="T20" fmla="*/ 32 w 71"/>
                <a:gd name="T21" fmla="*/ 1 h 88"/>
                <a:gd name="T22" fmla="*/ 31 w 71"/>
                <a:gd name="T23" fmla="*/ 1 h 88"/>
                <a:gd name="T24" fmla="*/ 30 w 71"/>
                <a:gd name="T25" fmla="*/ 2 h 88"/>
                <a:gd name="T26" fmla="*/ 3 w 71"/>
                <a:gd name="T27" fmla="*/ 29 h 88"/>
                <a:gd name="T28" fmla="*/ 3 w 71"/>
                <a:gd name="T29" fmla="*/ 41 h 88"/>
                <a:gd name="T30" fmla="*/ 10 w 71"/>
                <a:gd name="T31" fmla="*/ 44 h 88"/>
                <a:gd name="T32" fmla="*/ 16 w 71"/>
                <a:gd name="T33" fmla="*/ 41 h 88"/>
                <a:gd name="T34" fmla="*/ 28 w 71"/>
                <a:gd name="T35" fmla="*/ 29 h 88"/>
                <a:gd name="T36" fmla="*/ 28 w 71"/>
                <a:gd name="T37" fmla="*/ 79 h 88"/>
                <a:gd name="T38" fmla="*/ 36 w 71"/>
                <a:gd name="T39" fmla="*/ 88 h 88"/>
                <a:gd name="T40" fmla="*/ 42 w 71"/>
                <a:gd name="T41" fmla="*/ 85 h 88"/>
                <a:gd name="T42" fmla="*/ 45 w 71"/>
                <a:gd name="T43" fmla="*/ 79 h 88"/>
                <a:gd name="T44" fmla="*/ 45 w 71"/>
                <a:gd name="T45" fmla="*/ 29 h 88"/>
                <a:gd name="T46" fmla="*/ 57 w 71"/>
                <a:gd name="T47" fmla="*/ 41 h 88"/>
                <a:gd name="T48" fmla="*/ 69 w 71"/>
                <a:gd name="T49" fmla="*/ 41 h 88"/>
                <a:gd name="T50" fmla="*/ 71 w 71"/>
                <a:gd name="T51"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88">
                  <a:moveTo>
                    <a:pt x="71" y="35"/>
                  </a:moveTo>
                  <a:cubicBezTo>
                    <a:pt x="71" y="33"/>
                    <a:pt x="70" y="31"/>
                    <a:pt x="69" y="29"/>
                  </a:cubicBezTo>
                  <a:cubicBezTo>
                    <a:pt x="42" y="2"/>
                    <a:pt x="42" y="2"/>
                    <a:pt x="42" y="2"/>
                  </a:cubicBezTo>
                  <a:cubicBezTo>
                    <a:pt x="41" y="2"/>
                    <a:pt x="40" y="1"/>
                    <a:pt x="39" y="1"/>
                  </a:cubicBezTo>
                  <a:cubicBezTo>
                    <a:pt x="39" y="0"/>
                    <a:pt x="39" y="0"/>
                    <a:pt x="38" y="0"/>
                  </a:cubicBezTo>
                  <a:cubicBezTo>
                    <a:pt x="38" y="0"/>
                    <a:pt x="38" y="0"/>
                    <a:pt x="38" y="0"/>
                  </a:cubicBezTo>
                  <a:cubicBezTo>
                    <a:pt x="37" y="0"/>
                    <a:pt x="37" y="0"/>
                    <a:pt x="37" y="0"/>
                  </a:cubicBezTo>
                  <a:cubicBezTo>
                    <a:pt x="37" y="0"/>
                    <a:pt x="37" y="0"/>
                    <a:pt x="37" y="0"/>
                  </a:cubicBezTo>
                  <a:cubicBezTo>
                    <a:pt x="36" y="0"/>
                    <a:pt x="36" y="0"/>
                    <a:pt x="36" y="0"/>
                  </a:cubicBezTo>
                  <a:cubicBezTo>
                    <a:pt x="35" y="0"/>
                    <a:pt x="34" y="0"/>
                    <a:pt x="34" y="0"/>
                  </a:cubicBezTo>
                  <a:cubicBezTo>
                    <a:pt x="33" y="0"/>
                    <a:pt x="33" y="1"/>
                    <a:pt x="32" y="1"/>
                  </a:cubicBezTo>
                  <a:cubicBezTo>
                    <a:pt x="31" y="1"/>
                    <a:pt x="31" y="1"/>
                    <a:pt x="31" y="1"/>
                  </a:cubicBezTo>
                  <a:cubicBezTo>
                    <a:pt x="31" y="2"/>
                    <a:pt x="31" y="2"/>
                    <a:pt x="30" y="2"/>
                  </a:cubicBezTo>
                  <a:cubicBezTo>
                    <a:pt x="3" y="29"/>
                    <a:pt x="3" y="29"/>
                    <a:pt x="3" y="29"/>
                  </a:cubicBezTo>
                  <a:cubicBezTo>
                    <a:pt x="0" y="32"/>
                    <a:pt x="0" y="38"/>
                    <a:pt x="3" y="41"/>
                  </a:cubicBezTo>
                  <a:cubicBezTo>
                    <a:pt x="5" y="43"/>
                    <a:pt x="7" y="44"/>
                    <a:pt x="10" y="44"/>
                  </a:cubicBezTo>
                  <a:cubicBezTo>
                    <a:pt x="12" y="44"/>
                    <a:pt x="14" y="43"/>
                    <a:pt x="16" y="41"/>
                  </a:cubicBezTo>
                  <a:cubicBezTo>
                    <a:pt x="28" y="29"/>
                    <a:pt x="28" y="29"/>
                    <a:pt x="28" y="29"/>
                  </a:cubicBezTo>
                  <a:cubicBezTo>
                    <a:pt x="28" y="79"/>
                    <a:pt x="28" y="79"/>
                    <a:pt x="28" y="79"/>
                  </a:cubicBezTo>
                  <a:cubicBezTo>
                    <a:pt x="28" y="84"/>
                    <a:pt x="31" y="88"/>
                    <a:pt x="36" y="88"/>
                  </a:cubicBezTo>
                  <a:cubicBezTo>
                    <a:pt x="39" y="88"/>
                    <a:pt x="41" y="87"/>
                    <a:pt x="42" y="85"/>
                  </a:cubicBezTo>
                  <a:cubicBezTo>
                    <a:pt x="44" y="84"/>
                    <a:pt x="45" y="82"/>
                    <a:pt x="45" y="79"/>
                  </a:cubicBezTo>
                  <a:cubicBezTo>
                    <a:pt x="45" y="29"/>
                    <a:pt x="45" y="29"/>
                    <a:pt x="45" y="29"/>
                  </a:cubicBezTo>
                  <a:cubicBezTo>
                    <a:pt x="57" y="41"/>
                    <a:pt x="57" y="41"/>
                    <a:pt x="57" y="41"/>
                  </a:cubicBezTo>
                  <a:cubicBezTo>
                    <a:pt x="60" y="44"/>
                    <a:pt x="65" y="44"/>
                    <a:pt x="69" y="41"/>
                  </a:cubicBezTo>
                  <a:cubicBezTo>
                    <a:pt x="70" y="39"/>
                    <a:pt x="71" y="37"/>
                    <a:pt x="71" y="35"/>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39" name="组合 38"/>
          <p:cNvGrpSpPr/>
          <p:nvPr/>
        </p:nvGrpSpPr>
        <p:grpSpPr>
          <a:xfrm>
            <a:off x="7508875" y="3533775"/>
            <a:ext cx="266700" cy="657860"/>
            <a:chOff x="11825" y="5565"/>
            <a:chExt cx="420" cy="1036"/>
          </a:xfrm>
          <a:solidFill>
            <a:srgbClr val="65AA81"/>
          </a:solidFill>
        </p:grpSpPr>
        <p:cxnSp>
          <p:nvCxnSpPr>
            <p:cNvPr id="113" name="Straight Connector 112"/>
            <p:cNvCxnSpPr/>
            <p:nvPr/>
          </p:nvCxnSpPr>
          <p:spPr>
            <a:xfrm>
              <a:off x="12036" y="5565"/>
              <a:ext cx="0" cy="532"/>
            </a:xfrm>
            <a:prstGeom prst="line">
              <a:avLst/>
            </a:prstGeom>
            <a:grpFill/>
            <a:ln w="25400" cap="rnd">
              <a:solidFill>
                <a:srgbClr val="65AA81"/>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16"/>
            <p:cNvSpPr/>
            <p:nvPr/>
          </p:nvSpPr>
          <p:spPr bwMode="auto">
            <a:xfrm>
              <a:off x="11825" y="6081"/>
              <a:ext cx="421" cy="521"/>
            </a:xfrm>
            <a:custGeom>
              <a:avLst/>
              <a:gdLst>
                <a:gd name="T0" fmla="*/ 71 w 71"/>
                <a:gd name="T1" fmla="*/ 35 h 88"/>
                <a:gd name="T2" fmla="*/ 69 w 71"/>
                <a:gd name="T3" fmla="*/ 29 h 88"/>
                <a:gd name="T4" fmla="*/ 42 w 71"/>
                <a:gd name="T5" fmla="*/ 2 h 88"/>
                <a:gd name="T6" fmla="*/ 41 w 71"/>
                <a:gd name="T7" fmla="*/ 2 h 88"/>
                <a:gd name="T8" fmla="*/ 40 w 71"/>
                <a:gd name="T9" fmla="*/ 1 h 88"/>
                <a:gd name="T10" fmla="*/ 39 w 71"/>
                <a:gd name="T11" fmla="*/ 1 h 88"/>
                <a:gd name="T12" fmla="*/ 38 w 71"/>
                <a:gd name="T13" fmla="*/ 0 h 88"/>
                <a:gd name="T14" fmla="*/ 37 w 71"/>
                <a:gd name="T15" fmla="*/ 0 h 88"/>
                <a:gd name="T16" fmla="*/ 36 w 71"/>
                <a:gd name="T17" fmla="*/ 0 h 88"/>
                <a:gd name="T18" fmla="*/ 36 w 71"/>
                <a:gd name="T19" fmla="*/ 0 h 88"/>
                <a:gd name="T20" fmla="*/ 35 w 71"/>
                <a:gd name="T21" fmla="*/ 0 h 88"/>
                <a:gd name="T22" fmla="*/ 34 w 71"/>
                <a:gd name="T23" fmla="*/ 0 h 88"/>
                <a:gd name="T24" fmla="*/ 34 w 71"/>
                <a:gd name="T25" fmla="*/ 0 h 88"/>
                <a:gd name="T26" fmla="*/ 33 w 71"/>
                <a:gd name="T27" fmla="*/ 1 h 88"/>
                <a:gd name="T28" fmla="*/ 32 w 71"/>
                <a:gd name="T29" fmla="*/ 1 h 88"/>
                <a:gd name="T30" fmla="*/ 31 w 71"/>
                <a:gd name="T31" fmla="*/ 2 h 88"/>
                <a:gd name="T32" fmla="*/ 30 w 71"/>
                <a:gd name="T33" fmla="*/ 2 h 88"/>
                <a:gd name="T34" fmla="*/ 3 w 71"/>
                <a:gd name="T35" fmla="*/ 29 h 88"/>
                <a:gd name="T36" fmla="*/ 3 w 71"/>
                <a:gd name="T37" fmla="*/ 41 h 88"/>
                <a:gd name="T38" fmla="*/ 9 w 71"/>
                <a:gd name="T39" fmla="*/ 44 h 88"/>
                <a:gd name="T40" fmla="*/ 15 w 71"/>
                <a:gd name="T41" fmla="*/ 41 h 88"/>
                <a:gd name="T42" fmla="*/ 27 w 71"/>
                <a:gd name="T43" fmla="*/ 29 h 88"/>
                <a:gd name="T44" fmla="*/ 27 w 71"/>
                <a:gd name="T45" fmla="*/ 79 h 88"/>
                <a:gd name="T46" fmla="*/ 36 w 71"/>
                <a:gd name="T47" fmla="*/ 88 h 88"/>
                <a:gd name="T48" fmla="*/ 42 w 71"/>
                <a:gd name="T49" fmla="*/ 85 h 88"/>
                <a:gd name="T50" fmla="*/ 44 w 71"/>
                <a:gd name="T51" fmla="*/ 79 h 88"/>
                <a:gd name="T52" fmla="*/ 44 w 71"/>
                <a:gd name="T53" fmla="*/ 29 h 88"/>
                <a:gd name="T54" fmla="*/ 57 w 71"/>
                <a:gd name="T55" fmla="*/ 41 h 88"/>
                <a:gd name="T56" fmla="*/ 69 w 71"/>
                <a:gd name="T57" fmla="*/ 41 h 88"/>
                <a:gd name="T58" fmla="*/ 71 w 71"/>
                <a:gd name="T59"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 h="88">
                  <a:moveTo>
                    <a:pt x="71" y="35"/>
                  </a:moveTo>
                  <a:cubicBezTo>
                    <a:pt x="71" y="33"/>
                    <a:pt x="70" y="31"/>
                    <a:pt x="69" y="29"/>
                  </a:cubicBezTo>
                  <a:cubicBezTo>
                    <a:pt x="42" y="2"/>
                    <a:pt x="42" y="2"/>
                    <a:pt x="42" y="2"/>
                  </a:cubicBezTo>
                  <a:cubicBezTo>
                    <a:pt x="41" y="2"/>
                    <a:pt x="41" y="2"/>
                    <a:pt x="41" y="2"/>
                  </a:cubicBezTo>
                  <a:cubicBezTo>
                    <a:pt x="41" y="1"/>
                    <a:pt x="40" y="1"/>
                    <a:pt x="40" y="1"/>
                  </a:cubicBezTo>
                  <a:cubicBezTo>
                    <a:pt x="39" y="1"/>
                    <a:pt x="39" y="1"/>
                    <a:pt x="39" y="1"/>
                  </a:cubicBezTo>
                  <a:cubicBezTo>
                    <a:pt x="39" y="0"/>
                    <a:pt x="38" y="0"/>
                    <a:pt x="38" y="0"/>
                  </a:cubicBezTo>
                  <a:cubicBezTo>
                    <a:pt x="37" y="0"/>
                    <a:pt x="37" y="0"/>
                    <a:pt x="37" y="0"/>
                  </a:cubicBezTo>
                  <a:cubicBezTo>
                    <a:pt x="36" y="0"/>
                    <a:pt x="36" y="0"/>
                    <a:pt x="36" y="0"/>
                  </a:cubicBezTo>
                  <a:cubicBezTo>
                    <a:pt x="36" y="0"/>
                    <a:pt x="36" y="0"/>
                    <a:pt x="36" y="0"/>
                  </a:cubicBezTo>
                  <a:cubicBezTo>
                    <a:pt x="35" y="0"/>
                    <a:pt x="35" y="0"/>
                    <a:pt x="35" y="0"/>
                  </a:cubicBezTo>
                  <a:cubicBezTo>
                    <a:pt x="34" y="0"/>
                    <a:pt x="34" y="0"/>
                    <a:pt x="34" y="0"/>
                  </a:cubicBezTo>
                  <a:cubicBezTo>
                    <a:pt x="34" y="0"/>
                    <a:pt x="34" y="0"/>
                    <a:pt x="34" y="0"/>
                  </a:cubicBezTo>
                  <a:cubicBezTo>
                    <a:pt x="33" y="1"/>
                    <a:pt x="33" y="1"/>
                    <a:pt x="33" y="1"/>
                  </a:cubicBezTo>
                  <a:cubicBezTo>
                    <a:pt x="32" y="1"/>
                    <a:pt x="32" y="1"/>
                    <a:pt x="32" y="1"/>
                  </a:cubicBezTo>
                  <a:cubicBezTo>
                    <a:pt x="32" y="1"/>
                    <a:pt x="31" y="1"/>
                    <a:pt x="31" y="2"/>
                  </a:cubicBezTo>
                  <a:cubicBezTo>
                    <a:pt x="30" y="2"/>
                    <a:pt x="30" y="2"/>
                    <a:pt x="30" y="2"/>
                  </a:cubicBezTo>
                  <a:cubicBezTo>
                    <a:pt x="3" y="29"/>
                    <a:pt x="3" y="29"/>
                    <a:pt x="3" y="29"/>
                  </a:cubicBezTo>
                  <a:cubicBezTo>
                    <a:pt x="0" y="32"/>
                    <a:pt x="0" y="38"/>
                    <a:pt x="3" y="41"/>
                  </a:cubicBezTo>
                  <a:cubicBezTo>
                    <a:pt x="5" y="43"/>
                    <a:pt x="7" y="44"/>
                    <a:pt x="9" y="44"/>
                  </a:cubicBezTo>
                  <a:cubicBezTo>
                    <a:pt x="12" y="44"/>
                    <a:pt x="14" y="43"/>
                    <a:pt x="15" y="41"/>
                  </a:cubicBezTo>
                  <a:cubicBezTo>
                    <a:pt x="27" y="29"/>
                    <a:pt x="27" y="29"/>
                    <a:pt x="27" y="29"/>
                  </a:cubicBezTo>
                  <a:cubicBezTo>
                    <a:pt x="27" y="79"/>
                    <a:pt x="27" y="79"/>
                    <a:pt x="27" y="79"/>
                  </a:cubicBezTo>
                  <a:cubicBezTo>
                    <a:pt x="27" y="84"/>
                    <a:pt x="31" y="88"/>
                    <a:pt x="36" y="88"/>
                  </a:cubicBezTo>
                  <a:cubicBezTo>
                    <a:pt x="38" y="88"/>
                    <a:pt x="40" y="87"/>
                    <a:pt x="42" y="85"/>
                  </a:cubicBezTo>
                  <a:cubicBezTo>
                    <a:pt x="44" y="84"/>
                    <a:pt x="44" y="82"/>
                    <a:pt x="44" y="79"/>
                  </a:cubicBezTo>
                  <a:cubicBezTo>
                    <a:pt x="44" y="29"/>
                    <a:pt x="44" y="29"/>
                    <a:pt x="44" y="29"/>
                  </a:cubicBezTo>
                  <a:cubicBezTo>
                    <a:pt x="57" y="41"/>
                    <a:pt x="57" y="41"/>
                    <a:pt x="57" y="41"/>
                  </a:cubicBezTo>
                  <a:cubicBezTo>
                    <a:pt x="60" y="44"/>
                    <a:pt x="65" y="44"/>
                    <a:pt x="69" y="41"/>
                  </a:cubicBezTo>
                  <a:cubicBezTo>
                    <a:pt x="70" y="39"/>
                    <a:pt x="71" y="37"/>
                    <a:pt x="71" y="35"/>
                  </a:cubicBezTo>
                  <a:close/>
                </a:path>
              </a:pathLst>
            </a:custGeom>
            <a:grp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sp>
        <p:nvSpPr>
          <p:cNvPr id="21" name="Freeform 17"/>
          <p:cNvSpPr/>
          <p:nvPr/>
        </p:nvSpPr>
        <p:spPr bwMode="auto">
          <a:xfrm>
            <a:off x="1677035" y="3308350"/>
            <a:ext cx="1489710" cy="1214755"/>
          </a:xfrm>
          <a:custGeom>
            <a:avLst/>
            <a:gdLst>
              <a:gd name="T0" fmla="*/ 27 w 396"/>
              <a:gd name="T1" fmla="*/ 0 h 323"/>
              <a:gd name="T2" fmla="*/ 20 w 396"/>
              <a:gd name="T3" fmla="*/ 7 h 323"/>
              <a:gd name="T4" fmla="*/ 9 w 396"/>
              <a:gd name="T5" fmla="*/ 12 h 323"/>
              <a:gd name="T6" fmla="*/ 0 w 396"/>
              <a:gd name="T7" fmla="*/ 9 h 323"/>
              <a:gd name="T8" fmla="*/ 369 w 396"/>
              <a:gd name="T9" fmla="*/ 323 h 323"/>
              <a:gd name="T10" fmla="*/ 396 w 396"/>
              <a:gd name="T11" fmla="*/ 323 h 323"/>
              <a:gd name="T12" fmla="*/ 396 w 396"/>
              <a:gd name="T13" fmla="*/ 295 h 323"/>
              <a:gd name="T14" fmla="*/ 369 w 396"/>
              <a:gd name="T15" fmla="*/ 295 h 323"/>
              <a:gd name="T16" fmla="*/ 27 w 396"/>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323">
                <a:moveTo>
                  <a:pt x="27" y="0"/>
                </a:moveTo>
                <a:cubicBezTo>
                  <a:pt x="20" y="7"/>
                  <a:pt x="20" y="7"/>
                  <a:pt x="20" y="7"/>
                </a:cubicBezTo>
                <a:cubicBezTo>
                  <a:pt x="17" y="10"/>
                  <a:pt x="13" y="12"/>
                  <a:pt x="9" y="12"/>
                </a:cubicBezTo>
                <a:cubicBezTo>
                  <a:pt x="6" y="12"/>
                  <a:pt x="3" y="11"/>
                  <a:pt x="0" y="9"/>
                </a:cubicBezTo>
                <a:cubicBezTo>
                  <a:pt x="29" y="187"/>
                  <a:pt x="183" y="323"/>
                  <a:pt x="369" y="323"/>
                </a:cubicBezTo>
                <a:cubicBezTo>
                  <a:pt x="396" y="323"/>
                  <a:pt x="396" y="323"/>
                  <a:pt x="396" y="323"/>
                </a:cubicBezTo>
                <a:cubicBezTo>
                  <a:pt x="396" y="295"/>
                  <a:pt x="396" y="295"/>
                  <a:pt x="396" y="295"/>
                </a:cubicBezTo>
                <a:cubicBezTo>
                  <a:pt x="369" y="295"/>
                  <a:pt x="369" y="295"/>
                  <a:pt x="369" y="295"/>
                </a:cubicBezTo>
                <a:cubicBezTo>
                  <a:pt x="196" y="295"/>
                  <a:pt x="52" y="167"/>
                  <a:pt x="27" y="0"/>
                </a:cubicBezTo>
              </a:path>
            </a:pathLst>
          </a:cu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41" name="组合 40"/>
          <p:cNvGrpSpPr/>
          <p:nvPr/>
        </p:nvGrpSpPr>
        <p:grpSpPr>
          <a:xfrm>
            <a:off x="3166745" y="4226560"/>
            <a:ext cx="1490345" cy="485140"/>
            <a:chOff x="4987" y="6656"/>
            <a:chExt cx="2347" cy="764"/>
          </a:xfrm>
          <a:solidFill>
            <a:srgbClr val="65AA81"/>
          </a:solidFill>
        </p:grpSpPr>
        <p:sp>
          <p:nvSpPr>
            <p:cNvPr id="24" name="Freeform 20"/>
            <p:cNvSpPr/>
            <p:nvPr/>
          </p:nvSpPr>
          <p:spPr bwMode="auto">
            <a:xfrm>
              <a:off x="6482" y="6958"/>
              <a:ext cx="853" cy="166"/>
            </a:xfrm>
            <a:custGeom>
              <a:avLst/>
              <a:gdLst>
                <a:gd name="T0" fmla="*/ 144 w 144"/>
                <a:gd name="T1" fmla="*/ 0 h 28"/>
                <a:gd name="T2" fmla="*/ 0 w 144"/>
                <a:gd name="T3" fmla="*/ 0 h 28"/>
                <a:gd name="T4" fmla="*/ 4 w 144"/>
                <a:gd name="T5" fmla="*/ 3 h 28"/>
                <a:gd name="T6" fmla="*/ 4 w 144"/>
                <a:gd name="T7" fmla="*/ 3 h 28"/>
                <a:gd name="T8" fmla="*/ 4 w 144"/>
                <a:gd name="T9" fmla="*/ 25 h 28"/>
                <a:gd name="T10" fmla="*/ 1 w 144"/>
                <a:gd name="T11" fmla="*/ 28 h 28"/>
                <a:gd name="T12" fmla="*/ 144 w 144"/>
                <a:gd name="T13" fmla="*/ 28 h 28"/>
                <a:gd name="T14" fmla="*/ 144 w 14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4" h="28">
                  <a:moveTo>
                    <a:pt x="144"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4" y="28"/>
                    <a:pt x="144" y="28"/>
                    <a:pt x="144" y="28"/>
                  </a:cubicBezTo>
                  <a:cubicBezTo>
                    <a:pt x="144" y="0"/>
                    <a:pt x="144" y="0"/>
                    <a:pt x="1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8" name="Freeform 24"/>
            <p:cNvSpPr/>
            <p:nvPr/>
          </p:nvSpPr>
          <p:spPr bwMode="auto">
            <a:xfrm>
              <a:off x="4987" y="6656"/>
              <a:ext cx="1419" cy="764"/>
            </a:xfrm>
            <a:custGeom>
              <a:avLst/>
              <a:gdLst>
                <a:gd name="T0" fmla="*/ 234 w 240"/>
                <a:gd name="T1" fmla="*/ 76 h 129"/>
                <a:gd name="T2" fmla="*/ 186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6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80" y="0"/>
                    <a:pt x="186" y="6"/>
                  </a:cubicBezTo>
                  <a:cubicBezTo>
                    <a:pt x="234" y="54"/>
                    <a:pt x="234" y="54"/>
                    <a:pt x="234" y="54"/>
                  </a:cubicBezTo>
                  <a:cubicBezTo>
                    <a:pt x="234" y="54"/>
                    <a:pt x="234" y="54"/>
                    <a:pt x="234" y="54"/>
                  </a:cubicBezTo>
                  <a:cubicBezTo>
                    <a:pt x="240" y="60"/>
                    <a:pt x="240" y="70"/>
                    <a:pt x="23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42" name="组合 41"/>
          <p:cNvGrpSpPr/>
          <p:nvPr/>
        </p:nvGrpSpPr>
        <p:grpSpPr>
          <a:xfrm>
            <a:off x="4657725" y="4226560"/>
            <a:ext cx="1489075" cy="485140"/>
            <a:chOff x="7335" y="6656"/>
            <a:chExt cx="2345" cy="764"/>
          </a:xfrm>
          <a:solidFill>
            <a:srgbClr val="65AA81"/>
          </a:solidFill>
        </p:grpSpPr>
        <p:sp>
          <p:nvSpPr>
            <p:cNvPr id="26" name="Freeform 22"/>
            <p:cNvSpPr/>
            <p:nvPr/>
          </p:nvSpPr>
          <p:spPr bwMode="auto">
            <a:xfrm>
              <a:off x="8834" y="6958"/>
              <a:ext cx="847" cy="166"/>
            </a:xfrm>
            <a:custGeom>
              <a:avLst/>
              <a:gdLst>
                <a:gd name="T0" fmla="*/ 143 w 143"/>
                <a:gd name="T1" fmla="*/ 0 h 28"/>
                <a:gd name="T2" fmla="*/ 0 w 143"/>
                <a:gd name="T3" fmla="*/ 0 h 28"/>
                <a:gd name="T4" fmla="*/ 4 w 143"/>
                <a:gd name="T5" fmla="*/ 3 h 28"/>
                <a:gd name="T6" fmla="*/ 4 w 143"/>
                <a:gd name="T7" fmla="*/ 3 h 28"/>
                <a:gd name="T8" fmla="*/ 4 w 143"/>
                <a:gd name="T9" fmla="*/ 25 h 28"/>
                <a:gd name="T10" fmla="*/ 1 w 143"/>
                <a:gd name="T11" fmla="*/ 28 h 28"/>
                <a:gd name="T12" fmla="*/ 143 w 143"/>
                <a:gd name="T13" fmla="*/ 28 h 28"/>
                <a:gd name="T14" fmla="*/ 143 w 143"/>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28">
                  <a:moveTo>
                    <a:pt x="143" y="0"/>
                  </a:moveTo>
                  <a:cubicBezTo>
                    <a:pt x="0" y="0"/>
                    <a:pt x="0" y="0"/>
                    <a:pt x="0" y="0"/>
                  </a:cubicBezTo>
                  <a:cubicBezTo>
                    <a:pt x="4" y="3"/>
                    <a:pt x="4" y="3"/>
                    <a:pt x="4" y="3"/>
                  </a:cubicBezTo>
                  <a:cubicBezTo>
                    <a:pt x="4" y="3"/>
                    <a:pt x="4" y="3"/>
                    <a:pt x="4" y="3"/>
                  </a:cubicBezTo>
                  <a:cubicBezTo>
                    <a:pt x="10" y="9"/>
                    <a:pt x="10" y="19"/>
                    <a:pt x="4" y="25"/>
                  </a:cubicBezTo>
                  <a:cubicBezTo>
                    <a:pt x="1" y="28"/>
                    <a:pt x="1" y="28"/>
                    <a:pt x="1" y="28"/>
                  </a:cubicBezTo>
                  <a:cubicBezTo>
                    <a:pt x="143" y="28"/>
                    <a:pt x="143" y="28"/>
                    <a:pt x="143" y="28"/>
                  </a:cubicBezTo>
                  <a:cubicBezTo>
                    <a:pt x="143" y="0"/>
                    <a:pt x="143" y="0"/>
                    <a:pt x="1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9" name="Freeform 25"/>
            <p:cNvSpPr/>
            <p:nvPr/>
          </p:nvSpPr>
          <p:spPr bwMode="auto">
            <a:xfrm>
              <a:off x="7335" y="6656"/>
              <a:ext cx="1422" cy="764"/>
            </a:xfrm>
            <a:custGeom>
              <a:avLst/>
              <a:gdLst>
                <a:gd name="T0" fmla="*/ 234 w 240"/>
                <a:gd name="T1" fmla="*/ 76 h 129"/>
                <a:gd name="T2" fmla="*/ 185 w 240"/>
                <a:gd name="T3" fmla="*/ 125 h 129"/>
                <a:gd name="T4" fmla="*/ 175 w 240"/>
                <a:gd name="T5" fmla="*/ 129 h 129"/>
                <a:gd name="T6" fmla="*/ 164 w 240"/>
                <a:gd name="T7" fmla="*/ 125 h 129"/>
                <a:gd name="T8" fmla="*/ 164 w 240"/>
                <a:gd name="T9" fmla="*/ 103 h 129"/>
                <a:gd name="T10" fmla="*/ 188 w 240"/>
                <a:gd name="T11" fmla="*/ 79 h 129"/>
                <a:gd name="T12" fmla="*/ 0 w 240"/>
                <a:gd name="T13" fmla="*/ 79 h 129"/>
                <a:gd name="T14" fmla="*/ 0 w 240"/>
                <a:gd name="T15" fmla="*/ 51 h 129"/>
                <a:gd name="T16" fmla="*/ 187 w 240"/>
                <a:gd name="T17" fmla="*/ 51 h 129"/>
                <a:gd name="T18" fmla="*/ 164 w 240"/>
                <a:gd name="T19" fmla="*/ 28 h 129"/>
                <a:gd name="T20" fmla="*/ 159 w 240"/>
                <a:gd name="T21" fmla="*/ 17 h 129"/>
                <a:gd name="T22" fmla="*/ 164 w 240"/>
                <a:gd name="T23" fmla="*/ 6 h 129"/>
                <a:gd name="T24" fmla="*/ 185 w 240"/>
                <a:gd name="T25" fmla="*/ 6 h 129"/>
                <a:gd name="T26" fmla="*/ 234 w 240"/>
                <a:gd name="T27" fmla="*/ 54 h 129"/>
                <a:gd name="T28" fmla="*/ 234 w 240"/>
                <a:gd name="T29" fmla="*/ 54 h 129"/>
                <a:gd name="T30" fmla="*/ 234 w 240"/>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0" h="129">
                  <a:moveTo>
                    <a:pt x="234" y="76"/>
                  </a:moveTo>
                  <a:cubicBezTo>
                    <a:pt x="185" y="125"/>
                    <a:pt x="185" y="125"/>
                    <a:pt x="185" y="125"/>
                  </a:cubicBezTo>
                  <a:cubicBezTo>
                    <a:pt x="182" y="128"/>
                    <a:pt x="178"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59" y="21"/>
                    <a:pt x="159" y="17"/>
                  </a:cubicBezTo>
                  <a:cubicBezTo>
                    <a:pt x="159" y="13"/>
                    <a:pt x="161" y="9"/>
                    <a:pt x="164" y="6"/>
                  </a:cubicBezTo>
                  <a:cubicBezTo>
                    <a:pt x="170" y="0"/>
                    <a:pt x="179" y="0"/>
                    <a:pt x="185" y="6"/>
                  </a:cubicBezTo>
                  <a:cubicBezTo>
                    <a:pt x="234" y="54"/>
                    <a:pt x="234" y="54"/>
                    <a:pt x="234" y="54"/>
                  </a:cubicBezTo>
                  <a:cubicBezTo>
                    <a:pt x="234" y="54"/>
                    <a:pt x="234" y="54"/>
                    <a:pt x="234" y="54"/>
                  </a:cubicBezTo>
                  <a:cubicBezTo>
                    <a:pt x="240" y="60"/>
                    <a:pt x="240" y="70"/>
                    <a:pt x="234"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44" name="组合 43"/>
          <p:cNvGrpSpPr/>
          <p:nvPr/>
        </p:nvGrpSpPr>
        <p:grpSpPr>
          <a:xfrm>
            <a:off x="7640955" y="4226560"/>
            <a:ext cx="1487170" cy="485140"/>
            <a:chOff x="12033" y="6656"/>
            <a:chExt cx="2342" cy="764"/>
          </a:xfrm>
          <a:solidFill>
            <a:srgbClr val="65AA81"/>
          </a:solidFill>
        </p:grpSpPr>
        <p:sp>
          <p:nvSpPr>
            <p:cNvPr id="25" name="Freeform 21"/>
            <p:cNvSpPr/>
            <p:nvPr/>
          </p:nvSpPr>
          <p:spPr bwMode="auto">
            <a:xfrm>
              <a:off x="13537" y="6958"/>
              <a:ext cx="838" cy="166"/>
            </a:xfrm>
            <a:custGeom>
              <a:avLst/>
              <a:gdLst>
                <a:gd name="T0" fmla="*/ 142 w 142"/>
                <a:gd name="T1" fmla="*/ 0 h 28"/>
                <a:gd name="T2" fmla="*/ 0 w 142"/>
                <a:gd name="T3" fmla="*/ 0 h 28"/>
                <a:gd name="T4" fmla="*/ 3 w 142"/>
                <a:gd name="T5" fmla="*/ 3 h 28"/>
                <a:gd name="T6" fmla="*/ 3 w 142"/>
                <a:gd name="T7" fmla="*/ 25 h 28"/>
                <a:gd name="T8" fmla="*/ 1 w 142"/>
                <a:gd name="T9" fmla="*/ 28 h 28"/>
                <a:gd name="T10" fmla="*/ 142 w 142"/>
                <a:gd name="T11" fmla="*/ 28 h 28"/>
                <a:gd name="T12" fmla="*/ 142 w 14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2" h="28">
                  <a:moveTo>
                    <a:pt x="142" y="0"/>
                  </a:moveTo>
                  <a:cubicBezTo>
                    <a:pt x="0" y="0"/>
                    <a:pt x="0" y="0"/>
                    <a:pt x="0" y="0"/>
                  </a:cubicBezTo>
                  <a:cubicBezTo>
                    <a:pt x="3" y="3"/>
                    <a:pt x="3" y="3"/>
                    <a:pt x="3" y="3"/>
                  </a:cubicBezTo>
                  <a:cubicBezTo>
                    <a:pt x="9" y="9"/>
                    <a:pt x="9" y="19"/>
                    <a:pt x="3" y="25"/>
                  </a:cubicBezTo>
                  <a:cubicBezTo>
                    <a:pt x="1" y="28"/>
                    <a:pt x="1" y="28"/>
                    <a:pt x="1" y="28"/>
                  </a:cubicBezTo>
                  <a:cubicBezTo>
                    <a:pt x="142" y="28"/>
                    <a:pt x="142" y="28"/>
                    <a:pt x="142" y="28"/>
                  </a:cubicBezTo>
                  <a:cubicBezTo>
                    <a:pt x="142" y="0"/>
                    <a:pt x="142" y="0"/>
                    <a:pt x="14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30" name="Freeform 26"/>
            <p:cNvSpPr/>
            <p:nvPr/>
          </p:nvSpPr>
          <p:spPr bwMode="auto">
            <a:xfrm>
              <a:off x="12033" y="6656"/>
              <a:ext cx="1428" cy="764"/>
            </a:xfrm>
            <a:custGeom>
              <a:avLst/>
              <a:gdLst>
                <a:gd name="T0" fmla="*/ 235 w 241"/>
                <a:gd name="T1" fmla="*/ 76 h 129"/>
                <a:gd name="T2" fmla="*/ 186 w 241"/>
                <a:gd name="T3" fmla="*/ 125 h 129"/>
                <a:gd name="T4" fmla="*/ 175 w 241"/>
                <a:gd name="T5" fmla="*/ 129 h 129"/>
                <a:gd name="T6" fmla="*/ 164 w 241"/>
                <a:gd name="T7" fmla="*/ 125 h 129"/>
                <a:gd name="T8" fmla="*/ 164 w 241"/>
                <a:gd name="T9" fmla="*/ 103 h 129"/>
                <a:gd name="T10" fmla="*/ 188 w 241"/>
                <a:gd name="T11" fmla="*/ 79 h 129"/>
                <a:gd name="T12" fmla="*/ 0 w 241"/>
                <a:gd name="T13" fmla="*/ 79 h 129"/>
                <a:gd name="T14" fmla="*/ 0 w 241"/>
                <a:gd name="T15" fmla="*/ 51 h 129"/>
                <a:gd name="T16" fmla="*/ 187 w 241"/>
                <a:gd name="T17" fmla="*/ 51 h 129"/>
                <a:gd name="T18" fmla="*/ 164 w 241"/>
                <a:gd name="T19" fmla="*/ 28 h 129"/>
                <a:gd name="T20" fmla="*/ 160 w 241"/>
                <a:gd name="T21" fmla="*/ 17 h 129"/>
                <a:gd name="T22" fmla="*/ 164 w 241"/>
                <a:gd name="T23" fmla="*/ 6 h 129"/>
                <a:gd name="T24" fmla="*/ 186 w 241"/>
                <a:gd name="T25" fmla="*/ 6 h 129"/>
                <a:gd name="T26" fmla="*/ 235 w 241"/>
                <a:gd name="T27" fmla="*/ 54 h 129"/>
                <a:gd name="T28" fmla="*/ 235 w 241"/>
                <a:gd name="T29" fmla="*/ 54 h 129"/>
                <a:gd name="T30" fmla="*/ 235 w 241"/>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9">
                  <a:moveTo>
                    <a:pt x="235" y="76"/>
                  </a:moveTo>
                  <a:cubicBezTo>
                    <a:pt x="186" y="125"/>
                    <a:pt x="186" y="125"/>
                    <a:pt x="186" y="125"/>
                  </a:cubicBezTo>
                  <a:cubicBezTo>
                    <a:pt x="183" y="128"/>
                    <a:pt x="179" y="129"/>
                    <a:pt x="175" y="129"/>
                  </a:cubicBezTo>
                  <a:cubicBezTo>
                    <a:pt x="171" y="129"/>
                    <a:pt x="167" y="128"/>
                    <a:pt x="164" y="125"/>
                  </a:cubicBezTo>
                  <a:cubicBezTo>
                    <a:pt x="158" y="118"/>
                    <a:pt x="158" y="109"/>
                    <a:pt x="164" y="103"/>
                  </a:cubicBezTo>
                  <a:cubicBezTo>
                    <a:pt x="188" y="79"/>
                    <a:pt x="188" y="79"/>
                    <a:pt x="188" y="79"/>
                  </a:cubicBezTo>
                  <a:cubicBezTo>
                    <a:pt x="0" y="79"/>
                    <a:pt x="0" y="79"/>
                    <a:pt x="0" y="79"/>
                  </a:cubicBezTo>
                  <a:cubicBezTo>
                    <a:pt x="0" y="51"/>
                    <a:pt x="0" y="51"/>
                    <a:pt x="0" y="51"/>
                  </a:cubicBezTo>
                  <a:cubicBezTo>
                    <a:pt x="187" y="51"/>
                    <a:pt x="187" y="51"/>
                    <a:pt x="187" y="51"/>
                  </a:cubicBezTo>
                  <a:cubicBezTo>
                    <a:pt x="164" y="28"/>
                    <a:pt x="164" y="28"/>
                    <a:pt x="164" y="28"/>
                  </a:cubicBezTo>
                  <a:cubicBezTo>
                    <a:pt x="161" y="25"/>
                    <a:pt x="160" y="21"/>
                    <a:pt x="160" y="17"/>
                  </a:cubicBezTo>
                  <a:cubicBezTo>
                    <a:pt x="160" y="13"/>
                    <a:pt x="161" y="9"/>
                    <a:pt x="164" y="6"/>
                  </a:cubicBezTo>
                  <a:cubicBezTo>
                    <a:pt x="170" y="0"/>
                    <a:pt x="180" y="0"/>
                    <a:pt x="186" y="6"/>
                  </a:cubicBezTo>
                  <a:cubicBezTo>
                    <a:pt x="235" y="54"/>
                    <a:pt x="235" y="54"/>
                    <a:pt x="235" y="54"/>
                  </a:cubicBezTo>
                  <a:cubicBezTo>
                    <a:pt x="235" y="54"/>
                    <a:pt x="235" y="54"/>
                    <a:pt x="235" y="54"/>
                  </a:cubicBezTo>
                  <a:cubicBezTo>
                    <a:pt x="241" y="60"/>
                    <a:pt x="241" y="70"/>
                    <a:pt x="235"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sp>
        <p:nvSpPr>
          <p:cNvPr id="36" name="Freeform 32"/>
          <p:cNvSpPr/>
          <p:nvPr/>
        </p:nvSpPr>
        <p:spPr bwMode="auto">
          <a:xfrm>
            <a:off x="9128125" y="2962275"/>
            <a:ext cx="1624965" cy="1560830"/>
          </a:xfrm>
          <a:custGeom>
            <a:avLst/>
            <a:gdLst>
              <a:gd name="T0" fmla="*/ 432 w 432"/>
              <a:gd name="T1" fmla="*/ 66 h 415"/>
              <a:gd name="T2" fmla="*/ 428 w 432"/>
              <a:gd name="T3" fmla="*/ 77 h 415"/>
              <a:gd name="T4" fmla="*/ 406 w 432"/>
              <a:gd name="T5" fmla="*/ 77 h 415"/>
              <a:gd name="T6" fmla="*/ 382 w 432"/>
              <a:gd name="T7" fmla="*/ 53 h 415"/>
              <a:gd name="T8" fmla="*/ 9 w 432"/>
              <a:gd name="T9" fmla="*/ 415 h 415"/>
              <a:gd name="T10" fmla="*/ 0 w 432"/>
              <a:gd name="T11" fmla="*/ 415 h 415"/>
              <a:gd name="T12" fmla="*/ 0 w 432"/>
              <a:gd name="T13" fmla="*/ 387 h 415"/>
              <a:gd name="T14" fmla="*/ 9 w 432"/>
              <a:gd name="T15" fmla="*/ 387 h 415"/>
              <a:gd name="T16" fmla="*/ 354 w 432"/>
              <a:gd name="T17" fmla="*/ 54 h 415"/>
              <a:gd name="T18" fmla="*/ 331 w 432"/>
              <a:gd name="T19" fmla="*/ 77 h 415"/>
              <a:gd name="T20" fmla="*/ 320 w 432"/>
              <a:gd name="T21" fmla="*/ 81 h 415"/>
              <a:gd name="T22" fmla="*/ 309 w 432"/>
              <a:gd name="T23" fmla="*/ 77 h 415"/>
              <a:gd name="T24" fmla="*/ 309 w 432"/>
              <a:gd name="T25" fmla="*/ 55 h 415"/>
              <a:gd name="T26" fmla="*/ 358 w 432"/>
              <a:gd name="T27" fmla="*/ 6 h 415"/>
              <a:gd name="T28" fmla="*/ 379 w 432"/>
              <a:gd name="T29" fmla="*/ 6 h 415"/>
              <a:gd name="T30" fmla="*/ 428 w 432"/>
              <a:gd name="T31" fmla="*/ 55 h 415"/>
              <a:gd name="T32" fmla="*/ 432 w 432"/>
              <a:gd name="T33" fmla="*/ 6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2" h="415">
                <a:moveTo>
                  <a:pt x="432" y="66"/>
                </a:moveTo>
                <a:cubicBezTo>
                  <a:pt x="432" y="70"/>
                  <a:pt x="431" y="74"/>
                  <a:pt x="428" y="77"/>
                </a:cubicBezTo>
                <a:cubicBezTo>
                  <a:pt x="422" y="83"/>
                  <a:pt x="412" y="83"/>
                  <a:pt x="406" y="77"/>
                </a:cubicBezTo>
                <a:cubicBezTo>
                  <a:pt x="382" y="53"/>
                  <a:pt x="382" y="53"/>
                  <a:pt x="382" y="53"/>
                </a:cubicBezTo>
                <a:cubicBezTo>
                  <a:pt x="376" y="254"/>
                  <a:pt x="211" y="415"/>
                  <a:pt x="9" y="415"/>
                </a:cubicBezTo>
                <a:cubicBezTo>
                  <a:pt x="0" y="415"/>
                  <a:pt x="0" y="415"/>
                  <a:pt x="0" y="415"/>
                </a:cubicBezTo>
                <a:cubicBezTo>
                  <a:pt x="0" y="387"/>
                  <a:pt x="0" y="387"/>
                  <a:pt x="0" y="387"/>
                </a:cubicBezTo>
                <a:cubicBezTo>
                  <a:pt x="9" y="387"/>
                  <a:pt x="9" y="387"/>
                  <a:pt x="9" y="387"/>
                </a:cubicBezTo>
                <a:cubicBezTo>
                  <a:pt x="195" y="387"/>
                  <a:pt x="348" y="238"/>
                  <a:pt x="354" y="54"/>
                </a:cubicBezTo>
                <a:cubicBezTo>
                  <a:pt x="331" y="77"/>
                  <a:pt x="331" y="77"/>
                  <a:pt x="331" y="77"/>
                </a:cubicBezTo>
                <a:cubicBezTo>
                  <a:pt x="328" y="80"/>
                  <a:pt x="324" y="81"/>
                  <a:pt x="320" y="81"/>
                </a:cubicBezTo>
                <a:cubicBezTo>
                  <a:pt x="316" y="81"/>
                  <a:pt x="312" y="80"/>
                  <a:pt x="309" y="77"/>
                </a:cubicBezTo>
                <a:cubicBezTo>
                  <a:pt x="303" y="71"/>
                  <a:pt x="303" y="61"/>
                  <a:pt x="309" y="55"/>
                </a:cubicBezTo>
                <a:cubicBezTo>
                  <a:pt x="358" y="6"/>
                  <a:pt x="358" y="6"/>
                  <a:pt x="358" y="6"/>
                </a:cubicBezTo>
                <a:cubicBezTo>
                  <a:pt x="364" y="0"/>
                  <a:pt x="373" y="0"/>
                  <a:pt x="379" y="6"/>
                </a:cubicBezTo>
                <a:cubicBezTo>
                  <a:pt x="428" y="55"/>
                  <a:pt x="428" y="55"/>
                  <a:pt x="428" y="55"/>
                </a:cubicBezTo>
                <a:cubicBezTo>
                  <a:pt x="431" y="58"/>
                  <a:pt x="432" y="62"/>
                  <a:pt x="432" y="66"/>
                </a:cubicBezTo>
                <a:close/>
              </a:path>
            </a:pathLst>
          </a:cu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43" name="组合 42"/>
          <p:cNvGrpSpPr/>
          <p:nvPr/>
        </p:nvGrpSpPr>
        <p:grpSpPr>
          <a:xfrm>
            <a:off x="6147435" y="4226560"/>
            <a:ext cx="1492885" cy="485140"/>
            <a:chOff x="9681" y="6656"/>
            <a:chExt cx="2351" cy="764"/>
          </a:xfrm>
          <a:solidFill>
            <a:srgbClr val="65AA81"/>
          </a:solidFill>
        </p:grpSpPr>
        <p:sp>
          <p:nvSpPr>
            <p:cNvPr id="3" name="Freeform 23"/>
            <p:cNvSpPr/>
            <p:nvPr/>
          </p:nvSpPr>
          <p:spPr bwMode="auto">
            <a:xfrm>
              <a:off x="11174" y="6958"/>
              <a:ext cx="859" cy="166"/>
            </a:xfrm>
            <a:custGeom>
              <a:avLst/>
              <a:gdLst>
                <a:gd name="T0" fmla="*/ 145 w 145"/>
                <a:gd name="T1" fmla="*/ 0 h 28"/>
                <a:gd name="T2" fmla="*/ 0 w 145"/>
                <a:gd name="T3" fmla="*/ 0 h 28"/>
                <a:gd name="T4" fmla="*/ 3 w 145"/>
                <a:gd name="T5" fmla="*/ 3 h 28"/>
                <a:gd name="T6" fmla="*/ 3 w 145"/>
                <a:gd name="T7" fmla="*/ 3 h 28"/>
                <a:gd name="T8" fmla="*/ 3 w 145"/>
                <a:gd name="T9" fmla="*/ 25 h 28"/>
                <a:gd name="T10" fmla="*/ 1 w 145"/>
                <a:gd name="T11" fmla="*/ 28 h 28"/>
                <a:gd name="T12" fmla="*/ 145 w 145"/>
                <a:gd name="T13" fmla="*/ 28 h 28"/>
                <a:gd name="T14" fmla="*/ 145 w 145"/>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28">
                  <a:moveTo>
                    <a:pt x="145" y="0"/>
                  </a:moveTo>
                  <a:cubicBezTo>
                    <a:pt x="0" y="0"/>
                    <a:pt x="0" y="0"/>
                    <a:pt x="0" y="0"/>
                  </a:cubicBezTo>
                  <a:cubicBezTo>
                    <a:pt x="3" y="3"/>
                    <a:pt x="3" y="3"/>
                    <a:pt x="3" y="3"/>
                  </a:cubicBezTo>
                  <a:cubicBezTo>
                    <a:pt x="3" y="3"/>
                    <a:pt x="3" y="3"/>
                    <a:pt x="3" y="3"/>
                  </a:cubicBezTo>
                  <a:cubicBezTo>
                    <a:pt x="9" y="9"/>
                    <a:pt x="9" y="19"/>
                    <a:pt x="3" y="25"/>
                  </a:cubicBezTo>
                  <a:cubicBezTo>
                    <a:pt x="1" y="28"/>
                    <a:pt x="1" y="28"/>
                    <a:pt x="1" y="28"/>
                  </a:cubicBezTo>
                  <a:cubicBezTo>
                    <a:pt x="145" y="28"/>
                    <a:pt x="145" y="28"/>
                    <a:pt x="145" y="28"/>
                  </a:cubicBezTo>
                  <a:cubicBezTo>
                    <a:pt x="145" y="0"/>
                    <a:pt x="145" y="0"/>
                    <a:pt x="14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38" name="Freeform 34"/>
            <p:cNvSpPr/>
            <p:nvPr/>
          </p:nvSpPr>
          <p:spPr bwMode="auto">
            <a:xfrm>
              <a:off x="9681" y="6656"/>
              <a:ext cx="1416" cy="764"/>
            </a:xfrm>
            <a:custGeom>
              <a:avLst/>
              <a:gdLst>
                <a:gd name="T0" fmla="*/ 233 w 239"/>
                <a:gd name="T1" fmla="*/ 76 h 129"/>
                <a:gd name="T2" fmla="*/ 184 w 239"/>
                <a:gd name="T3" fmla="*/ 125 h 129"/>
                <a:gd name="T4" fmla="*/ 173 w 239"/>
                <a:gd name="T5" fmla="*/ 129 h 129"/>
                <a:gd name="T6" fmla="*/ 162 w 239"/>
                <a:gd name="T7" fmla="*/ 125 h 129"/>
                <a:gd name="T8" fmla="*/ 162 w 239"/>
                <a:gd name="T9" fmla="*/ 103 h 129"/>
                <a:gd name="T10" fmla="*/ 186 w 239"/>
                <a:gd name="T11" fmla="*/ 79 h 129"/>
                <a:gd name="T12" fmla="*/ 0 w 239"/>
                <a:gd name="T13" fmla="*/ 79 h 129"/>
                <a:gd name="T14" fmla="*/ 0 w 239"/>
                <a:gd name="T15" fmla="*/ 51 h 129"/>
                <a:gd name="T16" fmla="*/ 185 w 239"/>
                <a:gd name="T17" fmla="*/ 51 h 129"/>
                <a:gd name="T18" fmla="*/ 162 w 239"/>
                <a:gd name="T19" fmla="*/ 28 h 129"/>
                <a:gd name="T20" fmla="*/ 158 w 239"/>
                <a:gd name="T21" fmla="*/ 17 h 129"/>
                <a:gd name="T22" fmla="*/ 162 w 239"/>
                <a:gd name="T23" fmla="*/ 6 h 129"/>
                <a:gd name="T24" fmla="*/ 184 w 239"/>
                <a:gd name="T25" fmla="*/ 6 h 129"/>
                <a:gd name="T26" fmla="*/ 233 w 239"/>
                <a:gd name="T27" fmla="*/ 54 h 129"/>
                <a:gd name="T28" fmla="*/ 233 w 239"/>
                <a:gd name="T29" fmla="*/ 54 h 129"/>
                <a:gd name="T30" fmla="*/ 233 w 239"/>
                <a:gd name="T31"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29">
                  <a:moveTo>
                    <a:pt x="233" y="76"/>
                  </a:moveTo>
                  <a:cubicBezTo>
                    <a:pt x="184" y="125"/>
                    <a:pt x="184" y="125"/>
                    <a:pt x="184" y="125"/>
                  </a:cubicBezTo>
                  <a:cubicBezTo>
                    <a:pt x="181" y="128"/>
                    <a:pt x="177" y="129"/>
                    <a:pt x="173" y="129"/>
                  </a:cubicBezTo>
                  <a:cubicBezTo>
                    <a:pt x="169" y="129"/>
                    <a:pt x="165" y="128"/>
                    <a:pt x="162" y="125"/>
                  </a:cubicBezTo>
                  <a:cubicBezTo>
                    <a:pt x="156" y="118"/>
                    <a:pt x="156" y="109"/>
                    <a:pt x="162" y="103"/>
                  </a:cubicBezTo>
                  <a:cubicBezTo>
                    <a:pt x="186" y="79"/>
                    <a:pt x="186" y="79"/>
                    <a:pt x="186" y="79"/>
                  </a:cubicBezTo>
                  <a:cubicBezTo>
                    <a:pt x="0" y="79"/>
                    <a:pt x="0" y="79"/>
                    <a:pt x="0" y="79"/>
                  </a:cubicBezTo>
                  <a:cubicBezTo>
                    <a:pt x="0" y="51"/>
                    <a:pt x="0" y="51"/>
                    <a:pt x="0" y="51"/>
                  </a:cubicBezTo>
                  <a:cubicBezTo>
                    <a:pt x="185" y="51"/>
                    <a:pt x="185" y="51"/>
                    <a:pt x="185" y="51"/>
                  </a:cubicBezTo>
                  <a:cubicBezTo>
                    <a:pt x="162" y="28"/>
                    <a:pt x="162" y="28"/>
                    <a:pt x="162" y="28"/>
                  </a:cubicBezTo>
                  <a:cubicBezTo>
                    <a:pt x="159" y="25"/>
                    <a:pt x="158" y="21"/>
                    <a:pt x="158" y="17"/>
                  </a:cubicBezTo>
                  <a:cubicBezTo>
                    <a:pt x="158" y="13"/>
                    <a:pt x="159" y="9"/>
                    <a:pt x="162" y="6"/>
                  </a:cubicBezTo>
                  <a:cubicBezTo>
                    <a:pt x="168" y="0"/>
                    <a:pt x="178" y="0"/>
                    <a:pt x="184" y="6"/>
                  </a:cubicBezTo>
                  <a:cubicBezTo>
                    <a:pt x="233" y="54"/>
                    <a:pt x="233" y="54"/>
                    <a:pt x="233" y="54"/>
                  </a:cubicBezTo>
                  <a:cubicBezTo>
                    <a:pt x="233" y="54"/>
                    <a:pt x="233" y="54"/>
                    <a:pt x="233" y="54"/>
                  </a:cubicBezTo>
                  <a:cubicBezTo>
                    <a:pt x="239" y="60"/>
                    <a:pt x="239" y="70"/>
                    <a:pt x="23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9" name="组合 8"/>
          <p:cNvGrpSpPr/>
          <p:nvPr/>
        </p:nvGrpSpPr>
        <p:grpSpPr>
          <a:xfrm>
            <a:off x="2816860" y="4117340"/>
            <a:ext cx="703580" cy="707390"/>
            <a:chOff x="4436" y="6484"/>
            <a:chExt cx="1108" cy="1114"/>
          </a:xfrm>
        </p:grpSpPr>
        <p:sp>
          <p:nvSpPr>
            <p:cNvPr id="50" name="Oval 46"/>
            <p:cNvSpPr>
              <a:spLocks noChangeArrowheads="1"/>
            </p:cNvSpPr>
            <p:nvPr/>
          </p:nvSpPr>
          <p:spPr bwMode="auto">
            <a:xfrm>
              <a:off x="4436" y="6484"/>
              <a:ext cx="1108" cy="11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3" name="Group 72"/>
            <p:cNvGrpSpPr/>
            <p:nvPr/>
          </p:nvGrpSpPr>
          <p:grpSpPr>
            <a:xfrm>
              <a:off x="4554" y="6602"/>
              <a:ext cx="871" cy="877"/>
              <a:chOff x="1862138" y="4314825"/>
              <a:chExt cx="466725" cy="469900"/>
            </a:xfrm>
          </p:grpSpPr>
          <p:sp>
            <p:nvSpPr>
              <p:cNvPr id="55" name="Oval 51"/>
              <p:cNvSpPr>
                <a:spLocks noChangeArrowheads="1"/>
              </p:cNvSpPr>
              <p:nvPr/>
            </p:nvSpPr>
            <p:spPr bwMode="auto">
              <a:xfrm>
                <a:off x="1862138" y="4314825"/>
                <a:ext cx="466725" cy="469900"/>
              </a:xfrm>
              <a:prstGeom prst="ellipse">
                <a:avLst/>
              </a:pr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59" name="Freeform 55"/>
              <p:cNvSpPr>
                <a:spLocks noEditPoints="1"/>
              </p:cNvSpPr>
              <p:nvPr/>
            </p:nvSpPr>
            <p:spPr bwMode="auto">
              <a:xfrm>
                <a:off x="1985963" y="4400550"/>
                <a:ext cx="219075" cy="317500"/>
              </a:xfrm>
              <a:custGeom>
                <a:avLst/>
                <a:gdLst>
                  <a:gd name="T0" fmla="*/ 34 w 69"/>
                  <a:gd name="T1" fmla="*/ 0 h 100"/>
                  <a:gd name="T2" fmla="*/ 0 w 69"/>
                  <a:gd name="T3" fmla="*/ 34 h 100"/>
                  <a:gd name="T4" fmla="*/ 16 w 69"/>
                  <a:gd name="T5" fmla="*/ 64 h 100"/>
                  <a:gd name="T6" fmla="*/ 17 w 69"/>
                  <a:gd name="T7" fmla="*/ 72 h 100"/>
                  <a:gd name="T8" fmla="*/ 34 w 69"/>
                  <a:gd name="T9" fmla="*/ 76 h 100"/>
                  <a:gd name="T10" fmla="*/ 51 w 69"/>
                  <a:gd name="T11" fmla="*/ 72 h 100"/>
                  <a:gd name="T12" fmla="*/ 52 w 69"/>
                  <a:gd name="T13" fmla="*/ 64 h 100"/>
                  <a:gd name="T14" fmla="*/ 69 w 69"/>
                  <a:gd name="T15" fmla="*/ 34 h 100"/>
                  <a:gd name="T16" fmla="*/ 34 w 69"/>
                  <a:gd name="T17" fmla="*/ 0 h 100"/>
                  <a:gd name="T18" fmla="*/ 47 w 69"/>
                  <a:gd name="T19" fmla="*/ 60 h 100"/>
                  <a:gd name="T20" fmla="*/ 46 w 69"/>
                  <a:gd name="T21" fmla="*/ 68 h 100"/>
                  <a:gd name="T22" fmla="*/ 34 w 69"/>
                  <a:gd name="T23" fmla="*/ 70 h 100"/>
                  <a:gd name="T24" fmla="*/ 22 w 69"/>
                  <a:gd name="T25" fmla="*/ 68 h 100"/>
                  <a:gd name="T26" fmla="*/ 21 w 69"/>
                  <a:gd name="T27" fmla="*/ 60 h 100"/>
                  <a:gd name="T28" fmla="*/ 6 w 69"/>
                  <a:gd name="T29" fmla="*/ 34 h 100"/>
                  <a:gd name="T30" fmla="*/ 34 w 69"/>
                  <a:gd name="T31" fmla="*/ 6 h 100"/>
                  <a:gd name="T32" fmla="*/ 63 w 69"/>
                  <a:gd name="T33" fmla="*/ 34 h 100"/>
                  <a:gd name="T34" fmla="*/ 47 w 69"/>
                  <a:gd name="T35" fmla="*/ 60 h 100"/>
                  <a:gd name="T36" fmla="*/ 20 w 69"/>
                  <a:gd name="T37" fmla="*/ 87 h 100"/>
                  <a:gd name="T38" fmla="*/ 20 w 69"/>
                  <a:gd name="T39" fmla="*/ 92 h 100"/>
                  <a:gd name="T40" fmla="*/ 25 w 69"/>
                  <a:gd name="T41" fmla="*/ 95 h 100"/>
                  <a:gd name="T42" fmla="*/ 25 w 69"/>
                  <a:gd name="T43" fmla="*/ 98 h 100"/>
                  <a:gd name="T44" fmla="*/ 34 w 69"/>
                  <a:gd name="T45" fmla="*/ 100 h 100"/>
                  <a:gd name="T46" fmla="*/ 43 w 69"/>
                  <a:gd name="T47" fmla="*/ 98 h 100"/>
                  <a:gd name="T48" fmla="*/ 43 w 69"/>
                  <a:gd name="T49" fmla="*/ 95 h 100"/>
                  <a:gd name="T50" fmla="*/ 48 w 69"/>
                  <a:gd name="T51" fmla="*/ 92 h 100"/>
                  <a:gd name="T52" fmla="*/ 49 w 69"/>
                  <a:gd name="T53" fmla="*/ 87 h 100"/>
                  <a:gd name="T54" fmla="*/ 34 w 69"/>
                  <a:gd name="T55" fmla="*/ 89 h 100"/>
                  <a:gd name="T56" fmla="*/ 20 w 69"/>
                  <a:gd name="T57" fmla="*/ 87 h 100"/>
                  <a:gd name="T58" fmla="*/ 18 w 69"/>
                  <a:gd name="T59" fmla="*/ 77 h 100"/>
                  <a:gd name="T60" fmla="*/ 19 w 69"/>
                  <a:gd name="T61" fmla="*/ 82 h 100"/>
                  <a:gd name="T62" fmla="*/ 34 w 69"/>
                  <a:gd name="T63" fmla="*/ 85 h 100"/>
                  <a:gd name="T64" fmla="*/ 49 w 69"/>
                  <a:gd name="T65" fmla="*/ 82 h 100"/>
                  <a:gd name="T66" fmla="*/ 50 w 69"/>
                  <a:gd name="T67" fmla="*/ 77 h 100"/>
                  <a:gd name="T68" fmla="*/ 34 w 69"/>
                  <a:gd name="T69" fmla="*/ 80 h 100"/>
                  <a:gd name="T70" fmla="*/ 18 w 69"/>
                  <a:gd name="T71" fmla="*/ 77 h 100"/>
                  <a:gd name="T72" fmla="*/ 34 w 69"/>
                  <a:gd name="T73" fmla="*/ 14 h 100"/>
                  <a:gd name="T74" fmla="*/ 36 w 69"/>
                  <a:gd name="T75" fmla="*/ 12 h 100"/>
                  <a:gd name="T76" fmla="*/ 34 w 69"/>
                  <a:gd name="T77" fmla="*/ 10 h 100"/>
                  <a:gd name="T78" fmla="*/ 10 w 69"/>
                  <a:gd name="T79" fmla="*/ 34 h 100"/>
                  <a:gd name="T80" fmla="*/ 12 w 69"/>
                  <a:gd name="T81" fmla="*/ 36 h 100"/>
                  <a:gd name="T82" fmla="*/ 14 w 69"/>
                  <a:gd name="T83" fmla="*/ 34 h 100"/>
                  <a:gd name="T84" fmla="*/ 34 w 69"/>
                  <a:gd name="T85" fmla="*/ 14 h 100"/>
                  <a:gd name="T86" fmla="*/ 42 w 69"/>
                  <a:gd name="T87" fmla="*/ 47 h 100"/>
                  <a:gd name="T88" fmla="*/ 34 w 69"/>
                  <a:gd name="T89" fmla="*/ 33 h 100"/>
                  <a:gd name="T90" fmla="*/ 26 w 69"/>
                  <a:gd name="T91" fmla="*/ 47 h 100"/>
                  <a:gd name="T92" fmla="*/ 23 w 69"/>
                  <a:gd name="T93" fmla="*/ 40 h 100"/>
                  <a:gd name="T94" fmla="*/ 18 w 69"/>
                  <a:gd name="T95" fmla="*/ 43 h 100"/>
                  <a:gd name="T96" fmla="*/ 26 w 69"/>
                  <a:gd name="T97" fmla="*/ 59 h 100"/>
                  <a:gd name="T98" fmla="*/ 34 w 69"/>
                  <a:gd name="T99" fmla="*/ 44 h 100"/>
                  <a:gd name="T100" fmla="*/ 42 w 69"/>
                  <a:gd name="T101" fmla="*/ 59 h 100"/>
                  <a:gd name="T102" fmla="*/ 50 w 69"/>
                  <a:gd name="T103" fmla="*/ 43 h 100"/>
                  <a:gd name="T104" fmla="*/ 45 w 69"/>
                  <a:gd name="T105" fmla="*/ 40 h 100"/>
                  <a:gd name="T106" fmla="*/ 42 w 69"/>
                  <a:gd name="T10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0">
                    <a:moveTo>
                      <a:pt x="34" y="0"/>
                    </a:moveTo>
                    <a:cubicBezTo>
                      <a:pt x="15" y="0"/>
                      <a:pt x="0" y="15"/>
                      <a:pt x="0" y="34"/>
                    </a:cubicBezTo>
                    <a:cubicBezTo>
                      <a:pt x="0" y="47"/>
                      <a:pt x="6" y="58"/>
                      <a:pt x="16" y="64"/>
                    </a:cubicBezTo>
                    <a:cubicBezTo>
                      <a:pt x="17" y="72"/>
                      <a:pt x="17" y="72"/>
                      <a:pt x="17" y="72"/>
                    </a:cubicBezTo>
                    <a:cubicBezTo>
                      <a:pt x="22" y="75"/>
                      <a:pt x="28" y="76"/>
                      <a:pt x="34" y="76"/>
                    </a:cubicBezTo>
                    <a:cubicBezTo>
                      <a:pt x="40" y="76"/>
                      <a:pt x="46" y="75"/>
                      <a:pt x="51" y="72"/>
                    </a:cubicBezTo>
                    <a:cubicBezTo>
                      <a:pt x="52" y="64"/>
                      <a:pt x="52" y="64"/>
                      <a:pt x="52" y="64"/>
                    </a:cubicBezTo>
                    <a:cubicBezTo>
                      <a:pt x="62" y="58"/>
                      <a:pt x="69" y="47"/>
                      <a:pt x="69" y="34"/>
                    </a:cubicBezTo>
                    <a:cubicBezTo>
                      <a:pt x="69" y="15"/>
                      <a:pt x="53" y="0"/>
                      <a:pt x="34" y="0"/>
                    </a:cubicBezTo>
                    <a:close/>
                    <a:moveTo>
                      <a:pt x="47" y="60"/>
                    </a:moveTo>
                    <a:cubicBezTo>
                      <a:pt x="46" y="68"/>
                      <a:pt x="46" y="68"/>
                      <a:pt x="46" y="68"/>
                    </a:cubicBezTo>
                    <a:cubicBezTo>
                      <a:pt x="46" y="68"/>
                      <a:pt x="43" y="70"/>
                      <a:pt x="34" y="70"/>
                    </a:cubicBezTo>
                    <a:cubicBezTo>
                      <a:pt x="25" y="70"/>
                      <a:pt x="22" y="68"/>
                      <a:pt x="22" y="68"/>
                    </a:cubicBezTo>
                    <a:cubicBezTo>
                      <a:pt x="21" y="60"/>
                      <a:pt x="21" y="60"/>
                      <a:pt x="21" y="60"/>
                    </a:cubicBezTo>
                    <a:cubicBezTo>
                      <a:pt x="12" y="55"/>
                      <a:pt x="6" y="45"/>
                      <a:pt x="6" y="34"/>
                    </a:cubicBezTo>
                    <a:cubicBezTo>
                      <a:pt x="6" y="19"/>
                      <a:pt x="18" y="6"/>
                      <a:pt x="34" y="6"/>
                    </a:cubicBezTo>
                    <a:cubicBezTo>
                      <a:pt x="50" y="6"/>
                      <a:pt x="63" y="19"/>
                      <a:pt x="63" y="34"/>
                    </a:cubicBezTo>
                    <a:cubicBezTo>
                      <a:pt x="63" y="45"/>
                      <a:pt x="56" y="55"/>
                      <a:pt x="47" y="60"/>
                    </a:cubicBezTo>
                    <a:close/>
                    <a:moveTo>
                      <a:pt x="20" y="87"/>
                    </a:moveTo>
                    <a:cubicBezTo>
                      <a:pt x="20" y="92"/>
                      <a:pt x="20" y="92"/>
                      <a:pt x="20" y="92"/>
                    </a:cubicBezTo>
                    <a:cubicBezTo>
                      <a:pt x="20" y="92"/>
                      <a:pt x="21" y="94"/>
                      <a:pt x="25" y="95"/>
                    </a:cubicBezTo>
                    <a:cubicBezTo>
                      <a:pt x="25" y="98"/>
                      <a:pt x="25" y="98"/>
                      <a:pt x="25" y="98"/>
                    </a:cubicBezTo>
                    <a:cubicBezTo>
                      <a:pt x="25" y="98"/>
                      <a:pt x="27" y="100"/>
                      <a:pt x="34" y="100"/>
                    </a:cubicBezTo>
                    <a:cubicBezTo>
                      <a:pt x="41" y="100"/>
                      <a:pt x="43" y="98"/>
                      <a:pt x="43" y="98"/>
                    </a:cubicBezTo>
                    <a:cubicBezTo>
                      <a:pt x="43" y="95"/>
                      <a:pt x="43" y="95"/>
                      <a:pt x="43" y="95"/>
                    </a:cubicBezTo>
                    <a:cubicBezTo>
                      <a:pt x="47" y="94"/>
                      <a:pt x="48" y="92"/>
                      <a:pt x="48" y="92"/>
                    </a:cubicBezTo>
                    <a:cubicBezTo>
                      <a:pt x="49" y="87"/>
                      <a:pt x="49" y="87"/>
                      <a:pt x="49" y="87"/>
                    </a:cubicBezTo>
                    <a:cubicBezTo>
                      <a:pt x="44" y="88"/>
                      <a:pt x="39" y="89"/>
                      <a:pt x="34" y="89"/>
                    </a:cubicBezTo>
                    <a:cubicBezTo>
                      <a:pt x="29" y="89"/>
                      <a:pt x="24" y="88"/>
                      <a:pt x="20" y="87"/>
                    </a:cubicBezTo>
                    <a:close/>
                    <a:moveTo>
                      <a:pt x="18" y="77"/>
                    </a:moveTo>
                    <a:cubicBezTo>
                      <a:pt x="19" y="82"/>
                      <a:pt x="19" y="82"/>
                      <a:pt x="19" y="82"/>
                    </a:cubicBezTo>
                    <a:cubicBezTo>
                      <a:pt x="23" y="84"/>
                      <a:pt x="29" y="85"/>
                      <a:pt x="34" y="85"/>
                    </a:cubicBezTo>
                    <a:cubicBezTo>
                      <a:pt x="40" y="85"/>
                      <a:pt x="45" y="84"/>
                      <a:pt x="49" y="82"/>
                    </a:cubicBezTo>
                    <a:cubicBezTo>
                      <a:pt x="50" y="77"/>
                      <a:pt x="50" y="77"/>
                      <a:pt x="50" y="77"/>
                    </a:cubicBezTo>
                    <a:cubicBezTo>
                      <a:pt x="45" y="79"/>
                      <a:pt x="40" y="80"/>
                      <a:pt x="34" y="80"/>
                    </a:cubicBezTo>
                    <a:cubicBezTo>
                      <a:pt x="28" y="80"/>
                      <a:pt x="23" y="79"/>
                      <a:pt x="18" y="77"/>
                    </a:cubicBezTo>
                    <a:close/>
                    <a:moveTo>
                      <a:pt x="34" y="14"/>
                    </a:moveTo>
                    <a:cubicBezTo>
                      <a:pt x="35" y="14"/>
                      <a:pt x="36" y="13"/>
                      <a:pt x="36" y="12"/>
                    </a:cubicBezTo>
                    <a:cubicBezTo>
                      <a:pt x="36" y="11"/>
                      <a:pt x="35" y="10"/>
                      <a:pt x="34" y="10"/>
                    </a:cubicBezTo>
                    <a:cubicBezTo>
                      <a:pt x="21" y="10"/>
                      <a:pt x="10" y="21"/>
                      <a:pt x="10" y="34"/>
                    </a:cubicBezTo>
                    <a:cubicBezTo>
                      <a:pt x="10" y="35"/>
                      <a:pt x="11" y="36"/>
                      <a:pt x="12" y="36"/>
                    </a:cubicBezTo>
                    <a:cubicBezTo>
                      <a:pt x="13" y="36"/>
                      <a:pt x="14" y="35"/>
                      <a:pt x="14" y="34"/>
                    </a:cubicBezTo>
                    <a:cubicBezTo>
                      <a:pt x="14" y="23"/>
                      <a:pt x="23" y="14"/>
                      <a:pt x="34" y="14"/>
                    </a:cubicBezTo>
                    <a:close/>
                    <a:moveTo>
                      <a:pt x="42" y="47"/>
                    </a:moveTo>
                    <a:cubicBezTo>
                      <a:pt x="34" y="33"/>
                      <a:pt x="34" y="33"/>
                      <a:pt x="34" y="33"/>
                    </a:cubicBezTo>
                    <a:cubicBezTo>
                      <a:pt x="26" y="47"/>
                      <a:pt x="26" y="47"/>
                      <a:pt x="26" y="47"/>
                    </a:cubicBezTo>
                    <a:cubicBezTo>
                      <a:pt x="23" y="40"/>
                      <a:pt x="23" y="40"/>
                      <a:pt x="23" y="40"/>
                    </a:cubicBezTo>
                    <a:cubicBezTo>
                      <a:pt x="18" y="43"/>
                      <a:pt x="18" y="43"/>
                      <a:pt x="18" y="43"/>
                    </a:cubicBezTo>
                    <a:cubicBezTo>
                      <a:pt x="26" y="59"/>
                      <a:pt x="26" y="59"/>
                      <a:pt x="26" y="59"/>
                    </a:cubicBezTo>
                    <a:cubicBezTo>
                      <a:pt x="34" y="44"/>
                      <a:pt x="34" y="44"/>
                      <a:pt x="34" y="44"/>
                    </a:cubicBezTo>
                    <a:cubicBezTo>
                      <a:pt x="42" y="59"/>
                      <a:pt x="42" y="59"/>
                      <a:pt x="42" y="59"/>
                    </a:cubicBezTo>
                    <a:cubicBezTo>
                      <a:pt x="50" y="43"/>
                      <a:pt x="50" y="43"/>
                      <a:pt x="50" y="43"/>
                    </a:cubicBezTo>
                    <a:cubicBezTo>
                      <a:pt x="45" y="40"/>
                      <a:pt x="45" y="40"/>
                      <a:pt x="45" y="40"/>
                    </a:cubicBezTo>
                    <a:lnTo>
                      <a:pt x="42"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grpSp>
        <p:nvGrpSpPr>
          <p:cNvPr id="13" name="组合 12"/>
          <p:cNvGrpSpPr/>
          <p:nvPr/>
        </p:nvGrpSpPr>
        <p:grpSpPr>
          <a:xfrm>
            <a:off x="7291070" y="4117340"/>
            <a:ext cx="707390" cy="707390"/>
            <a:chOff x="11482" y="6484"/>
            <a:chExt cx="1114" cy="1114"/>
          </a:xfrm>
        </p:grpSpPr>
        <p:sp>
          <p:nvSpPr>
            <p:cNvPr id="53" name="Oval 49"/>
            <p:cNvSpPr>
              <a:spLocks noChangeArrowheads="1"/>
            </p:cNvSpPr>
            <p:nvPr/>
          </p:nvSpPr>
          <p:spPr bwMode="auto">
            <a:xfrm>
              <a:off x="11482" y="6484"/>
              <a:ext cx="1114" cy="11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6" name="Group 75"/>
            <p:cNvGrpSpPr/>
            <p:nvPr/>
          </p:nvGrpSpPr>
          <p:grpSpPr>
            <a:xfrm>
              <a:off x="11600" y="6602"/>
              <a:ext cx="877" cy="877"/>
              <a:chOff x="5638801" y="4314825"/>
              <a:chExt cx="469900" cy="469900"/>
            </a:xfrm>
          </p:grpSpPr>
          <p:sp>
            <p:nvSpPr>
              <p:cNvPr id="58" name="Oval 54"/>
              <p:cNvSpPr>
                <a:spLocks noChangeArrowheads="1"/>
              </p:cNvSpPr>
              <p:nvPr/>
            </p:nvSpPr>
            <p:spPr bwMode="auto">
              <a:xfrm>
                <a:off x="5638801" y="4314825"/>
                <a:ext cx="469900" cy="469900"/>
              </a:xfrm>
              <a:prstGeom prst="ellipse">
                <a:avLst/>
              </a:pr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0" name="Freeform 56"/>
              <p:cNvSpPr>
                <a:spLocks noEditPoints="1"/>
              </p:cNvSpPr>
              <p:nvPr/>
            </p:nvSpPr>
            <p:spPr bwMode="auto">
              <a:xfrm>
                <a:off x="5721351" y="4378325"/>
                <a:ext cx="330200" cy="330200"/>
              </a:xfrm>
              <a:custGeom>
                <a:avLst/>
                <a:gdLst>
                  <a:gd name="T0" fmla="*/ 90 w 104"/>
                  <a:gd name="T1" fmla="*/ 15 h 104"/>
                  <a:gd name="T2" fmla="*/ 37 w 104"/>
                  <a:gd name="T3" fmla="*/ 15 h 104"/>
                  <a:gd name="T4" fmla="*/ 32 w 104"/>
                  <a:gd name="T5" fmla="*/ 61 h 104"/>
                  <a:gd name="T6" fmla="*/ 5 w 104"/>
                  <a:gd name="T7" fmla="*/ 88 h 104"/>
                  <a:gd name="T8" fmla="*/ 7 w 104"/>
                  <a:gd name="T9" fmla="*/ 97 h 104"/>
                  <a:gd name="T10" fmla="*/ 16 w 104"/>
                  <a:gd name="T11" fmla="*/ 100 h 104"/>
                  <a:gd name="T12" fmla="*/ 44 w 104"/>
                  <a:gd name="T13" fmla="*/ 73 h 104"/>
                  <a:gd name="T14" fmla="*/ 90 w 104"/>
                  <a:gd name="T15" fmla="*/ 67 h 104"/>
                  <a:gd name="T16" fmla="*/ 90 w 104"/>
                  <a:gd name="T17" fmla="*/ 15 h 104"/>
                  <a:gd name="T18" fmla="*/ 85 w 104"/>
                  <a:gd name="T19" fmla="*/ 63 h 104"/>
                  <a:gd name="T20" fmla="*/ 42 w 104"/>
                  <a:gd name="T21" fmla="*/ 63 h 104"/>
                  <a:gd name="T22" fmla="*/ 42 w 104"/>
                  <a:gd name="T23" fmla="*/ 19 h 104"/>
                  <a:gd name="T24" fmla="*/ 85 w 104"/>
                  <a:gd name="T25" fmla="*/ 19 h 104"/>
                  <a:gd name="T26" fmla="*/ 85 w 104"/>
                  <a:gd name="T27" fmla="*/ 63 h 104"/>
                  <a:gd name="T28" fmla="*/ 82 w 104"/>
                  <a:gd name="T29" fmla="*/ 23 h 104"/>
                  <a:gd name="T30" fmla="*/ 79 w 104"/>
                  <a:gd name="T31" fmla="*/ 23 h 104"/>
                  <a:gd name="T32" fmla="*/ 79 w 104"/>
                  <a:gd name="T33" fmla="*/ 26 h 104"/>
                  <a:gd name="T34" fmla="*/ 79 w 104"/>
                  <a:gd name="T35" fmla="*/ 56 h 104"/>
                  <a:gd name="T36" fmla="*/ 79 w 104"/>
                  <a:gd name="T37" fmla="*/ 60 h 104"/>
                  <a:gd name="T38" fmla="*/ 82 w 104"/>
                  <a:gd name="T39" fmla="*/ 60 h 104"/>
                  <a:gd name="T40" fmla="*/ 82 w 104"/>
                  <a:gd name="T41"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04">
                    <a:moveTo>
                      <a:pt x="90" y="15"/>
                    </a:moveTo>
                    <a:cubicBezTo>
                      <a:pt x="75" y="0"/>
                      <a:pt x="52" y="0"/>
                      <a:pt x="37" y="15"/>
                    </a:cubicBezTo>
                    <a:cubicBezTo>
                      <a:pt x="25" y="27"/>
                      <a:pt x="23" y="46"/>
                      <a:pt x="32" y="61"/>
                    </a:cubicBezTo>
                    <a:cubicBezTo>
                      <a:pt x="5" y="88"/>
                      <a:pt x="5" y="88"/>
                      <a:pt x="5" y="88"/>
                    </a:cubicBezTo>
                    <a:cubicBezTo>
                      <a:pt x="5" y="88"/>
                      <a:pt x="0" y="91"/>
                      <a:pt x="7" y="97"/>
                    </a:cubicBezTo>
                    <a:cubicBezTo>
                      <a:pt x="14" y="104"/>
                      <a:pt x="16" y="100"/>
                      <a:pt x="16" y="100"/>
                    </a:cubicBezTo>
                    <a:cubicBezTo>
                      <a:pt x="44" y="73"/>
                      <a:pt x="44" y="73"/>
                      <a:pt x="44" y="73"/>
                    </a:cubicBezTo>
                    <a:cubicBezTo>
                      <a:pt x="58" y="82"/>
                      <a:pt x="77" y="80"/>
                      <a:pt x="90" y="67"/>
                    </a:cubicBezTo>
                    <a:cubicBezTo>
                      <a:pt x="104" y="53"/>
                      <a:pt x="104" y="29"/>
                      <a:pt x="90" y="15"/>
                    </a:cubicBezTo>
                    <a:close/>
                    <a:moveTo>
                      <a:pt x="85" y="63"/>
                    </a:moveTo>
                    <a:cubicBezTo>
                      <a:pt x="73" y="75"/>
                      <a:pt x="54" y="75"/>
                      <a:pt x="42" y="63"/>
                    </a:cubicBezTo>
                    <a:cubicBezTo>
                      <a:pt x="30" y="51"/>
                      <a:pt x="30" y="31"/>
                      <a:pt x="42" y="19"/>
                    </a:cubicBezTo>
                    <a:cubicBezTo>
                      <a:pt x="54" y="8"/>
                      <a:pt x="73" y="8"/>
                      <a:pt x="85" y="19"/>
                    </a:cubicBezTo>
                    <a:cubicBezTo>
                      <a:pt x="97" y="31"/>
                      <a:pt x="97" y="51"/>
                      <a:pt x="85" y="63"/>
                    </a:cubicBezTo>
                    <a:close/>
                    <a:moveTo>
                      <a:pt x="82" y="23"/>
                    </a:moveTo>
                    <a:cubicBezTo>
                      <a:pt x="81" y="22"/>
                      <a:pt x="80" y="22"/>
                      <a:pt x="79" y="23"/>
                    </a:cubicBezTo>
                    <a:cubicBezTo>
                      <a:pt x="78" y="24"/>
                      <a:pt x="78" y="25"/>
                      <a:pt x="79" y="26"/>
                    </a:cubicBezTo>
                    <a:cubicBezTo>
                      <a:pt x="87" y="34"/>
                      <a:pt x="87" y="48"/>
                      <a:pt x="79" y="56"/>
                    </a:cubicBezTo>
                    <a:cubicBezTo>
                      <a:pt x="78" y="57"/>
                      <a:pt x="78" y="59"/>
                      <a:pt x="79" y="60"/>
                    </a:cubicBezTo>
                    <a:cubicBezTo>
                      <a:pt x="80" y="60"/>
                      <a:pt x="81" y="60"/>
                      <a:pt x="82" y="60"/>
                    </a:cubicBezTo>
                    <a:cubicBezTo>
                      <a:pt x="92" y="49"/>
                      <a:pt x="92" y="33"/>
                      <a:pt x="82"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grpSp>
        <p:nvGrpSpPr>
          <p:cNvPr id="16" name="组合 15"/>
          <p:cNvGrpSpPr/>
          <p:nvPr/>
        </p:nvGrpSpPr>
        <p:grpSpPr>
          <a:xfrm>
            <a:off x="8776970" y="4117340"/>
            <a:ext cx="704850" cy="707390"/>
            <a:chOff x="13822" y="6484"/>
            <a:chExt cx="1110" cy="1114"/>
          </a:xfrm>
        </p:grpSpPr>
        <p:sp>
          <p:nvSpPr>
            <p:cNvPr id="49" name="Oval 45"/>
            <p:cNvSpPr>
              <a:spLocks noChangeArrowheads="1"/>
            </p:cNvSpPr>
            <p:nvPr/>
          </p:nvSpPr>
          <p:spPr bwMode="auto">
            <a:xfrm>
              <a:off x="13822" y="6484"/>
              <a:ext cx="1111" cy="11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7" name="Group 76"/>
            <p:cNvGrpSpPr/>
            <p:nvPr/>
          </p:nvGrpSpPr>
          <p:grpSpPr>
            <a:xfrm>
              <a:off x="13940" y="6602"/>
              <a:ext cx="874" cy="877"/>
              <a:chOff x="6892926" y="4314825"/>
              <a:chExt cx="468313" cy="469900"/>
            </a:xfrm>
          </p:grpSpPr>
          <p:sp>
            <p:nvSpPr>
              <p:cNvPr id="54" name="Oval 50"/>
              <p:cNvSpPr>
                <a:spLocks noChangeArrowheads="1"/>
              </p:cNvSpPr>
              <p:nvPr/>
            </p:nvSpPr>
            <p:spPr bwMode="auto">
              <a:xfrm>
                <a:off x="6892926" y="4314825"/>
                <a:ext cx="468313" cy="469900"/>
              </a:xfrm>
              <a:prstGeom prst="ellipse">
                <a:avLst/>
              </a:pr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1" name="Freeform 57"/>
              <p:cNvSpPr>
                <a:spLocks noEditPoints="1"/>
              </p:cNvSpPr>
              <p:nvPr/>
            </p:nvSpPr>
            <p:spPr bwMode="auto">
              <a:xfrm>
                <a:off x="7005638" y="4410075"/>
                <a:ext cx="241300" cy="304800"/>
              </a:xfrm>
              <a:custGeom>
                <a:avLst/>
                <a:gdLst>
                  <a:gd name="T0" fmla="*/ 41 w 76"/>
                  <a:gd name="T1" fmla="*/ 57 h 96"/>
                  <a:gd name="T2" fmla="*/ 38 w 76"/>
                  <a:gd name="T3" fmla="*/ 57 h 96"/>
                  <a:gd name="T4" fmla="*/ 32 w 76"/>
                  <a:gd name="T5" fmla="*/ 60 h 96"/>
                  <a:gd name="T6" fmla="*/ 32 w 76"/>
                  <a:gd name="T7" fmla="*/ 64 h 96"/>
                  <a:gd name="T8" fmla="*/ 37 w 76"/>
                  <a:gd name="T9" fmla="*/ 64 h 96"/>
                  <a:gd name="T10" fmla="*/ 37 w 76"/>
                  <a:gd name="T11" fmla="*/ 77 h 96"/>
                  <a:gd name="T12" fmla="*/ 34 w 76"/>
                  <a:gd name="T13" fmla="*/ 77 h 96"/>
                  <a:gd name="T14" fmla="*/ 34 w 76"/>
                  <a:gd name="T15" fmla="*/ 80 h 96"/>
                  <a:gd name="T16" fmla="*/ 44 w 76"/>
                  <a:gd name="T17" fmla="*/ 80 h 96"/>
                  <a:gd name="T18" fmla="*/ 44 w 76"/>
                  <a:gd name="T19" fmla="*/ 77 h 96"/>
                  <a:gd name="T20" fmla="*/ 41 w 76"/>
                  <a:gd name="T21" fmla="*/ 77 h 96"/>
                  <a:gd name="T22" fmla="*/ 41 w 76"/>
                  <a:gd name="T23" fmla="*/ 57 h 96"/>
                  <a:gd name="T24" fmla="*/ 76 w 76"/>
                  <a:gd name="T25" fmla="*/ 15 h 96"/>
                  <a:gd name="T26" fmla="*/ 71 w 76"/>
                  <a:gd name="T27" fmla="*/ 10 h 96"/>
                  <a:gd name="T28" fmla="*/ 54 w 76"/>
                  <a:gd name="T29" fmla="*/ 46 h 96"/>
                  <a:gd name="T30" fmla="*/ 48 w 76"/>
                  <a:gd name="T31" fmla="*/ 43 h 96"/>
                  <a:gd name="T32" fmla="*/ 66 w 76"/>
                  <a:gd name="T33" fmla="*/ 5 h 96"/>
                  <a:gd name="T34" fmla="*/ 61 w 76"/>
                  <a:gd name="T35" fmla="*/ 0 h 96"/>
                  <a:gd name="T36" fmla="*/ 15 w 76"/>
                  <a:gd name="T37" fmla="*/ 0 h 96"/>
                  <a:gd name="T38" fmla="*/ 10 w 76"/>
                  <a:gd name="T39" fmla="*/ 5 h 96"/>
                  <a:gd name="T40" fmla="*/ 28 w 76"/>
                  <a:gd name="T41" fmla="*/ 43 h 96"/>
                  <a:gd name="T42" fmla="*/ 23 w 76"/>
                  <a:gd name="T43" fmla="*/ 46 h 96"/>
                  <a:gd name="T44" fmla="*/ 5 w 76"/>
                  <a:gd name="T45" fmla="*/ 10 h 96"/>
                  <a:gd name="T46" fmla="*/ 0 w 76"/>
                  <a:gd name="T47" fmla="*/ 15 h 96"/>
                  <a:gd name="T48" fmla="*/ 17 w 76"/>
                  <a:gd name="T49" fmla="*/ 51 h 96"/>
                  <a:gd name="T50" fmla="*/ 11 w 76"/>
                  <a:gd name="T51" fmla="*/ 68 h 96"/>
                  <a:gd name="T52" fmla="*/ 38 w 76"/>
                  <a:gd name="T53" fmla="*/ 96 h 96"/>
                  <a:gd name="T54" fmla="*/ 66 w 76"/>
                  <a:gd name="T55" fmla="*/ 68 h 96"/>
                  <a:gd name="T56" fmla="*/ 59 w 76"/>
                  <a:gd name="T57" fmla="*/ 51 h 96"/>
                  <a:gd name="T58" fmla="*/ 76 w 76"/>
                  <a:gd name="T59" fmla="*/ 15 h 96"/>
                  <a:gd name="T60" fmla="*/ 18 w 76"/>
                  <a:gd name="T61" fmla="*/ 7 h 96"/>
                  <a:gd name="T62" fmla="*/ 58 w 76"/>
                  <a:gd name="T63" fmla="*/ 7 h 96"/>
                  <a:gd name="T64" fmla="*/ 55 w 76"/>
                  <a:gd name="T65" fmla="*/ 14 h 96"/>
                  <a:gd name="T66" fmla="*/ 22 w 76"/>
                  <a:gd name="T67" fmla="*/ 14 h 96"/>
                  <a:gd name="T68" fmla="*/ 18 w 76"/>
                  <a:gd name="T69" fmla="*/ 7 h 96"/>
                  <a:gd name="T70" fmla="*/ 25 w 76"/>
                  <a:gd name="T71" fmla="*/ 20 h 96"/>
                  <a:gd name="T72" fmla="*/ 51 w 76"/>
                  <a:gd name="T73" fmla="*/ 20 h 96"/>
                  <a:gd name="T74" fmla="*/ 41 w 76"/>
                  <a:gd name="T75" fmla="*/ 41 h 96"/>
                  <a:gd name="T76" fmla="*/ 38 w 76"/>
                  <a:gd name="T77" fmla="*/ 41 h 96"/>
                  <a:gd name="T78" fmla="*/ 35 w 76"/>
                  <a:gd name="T79" fmla="*/ 41 h 96"/>
                  <a:gd name="T80" fmla="*/ 25 w 76"/>
                  <a:gd name="T81" fmla="*/ 20 h 96"/>
                  <a:gd name="T82" fmla="*/ 60 w 76"/>
                  <a:gd name="T83" fmla="*/ 68 h 96"/>
                  <a:gd name="T84" fmla="*/ 38 w 76"/>
                  <a:gd name="T85" fmla="*/ 90 h 96"/>
                  <a:gd name="T86" fmla="*/ 17 w 76"/>
                  <a:gd name="T87" fmla="*/ 68 h 96"/>
                  <a:gd name="T88" fmla="*/ 38 w 76"/>
                  <a:gd name="T89" fmla="*/ 47 h 96"/>
                  <a:gd name="T90" fmla="*/ 60 w 76"/>
                  <a:gd name="T91" fmla="*/ 68 h 96"/>
                  <a:gd name="T92" fmla="*/ 38 w 76"/>
                  <a:gd name="T93" fmla="*/ 49 h 96"/>
                  <a:gd name="T94" fmla="*/ 18 w 76"/>
                  <a:gd name="T95" fmla="*/ 68 h 96"/>
                  <a:gd name="T96" fmla="*/ 38 w 76"/>
                  <a:gd name="T97" fmla="*/ 88 h 96"/>
                  <a:gd name="T98" fmla="*/ 58 w 76"/>
                  <a:gd name="T99" fmla="*/ 68 h 96"/>
                  <a:gd name="T100" fmla="*/ 38 w 76"/>
                  <a:gd name="T101" fmla="*/ 49 h 96"/>
                  <a:gd name="T102" fmla="*/ 38 w 76"/>
                  <a:gd name="T103" fmla="*/ 86 h 96"/>
                  <a:gd name="T104" fmla="*/ 21 w 76"/>
                  <a:gd name="T105" fmla="*/ 68 h 96"/>
                  <a:gd name="T106" fmla="*/ 38 w 76"/>
                  <a:gd name="T107" fmla="*/ 51 h 96"/>
                  <a:gd name="T108" fmla="*/ 56 w 76"/>
                  <a:gd name="T109" fmla="*/ 68 h 96"/>
                  <a:gd name="T110" fmla="*/ 38 w 76"/>
                  <a:gd name="T111"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6">
                    <a:moveTo>
                      <a:pt x="41" y="57"/>
                    </a:moveTo>
                    <a:cubicBezTo>
                      <a:pt x="38" y="57"/>
                      <a:pt x="38" y="57"/>
                      <a:pt x="38" y="57"/>
                    </a:cubicBezTo>
                    <a:cubicBezTo>
                      <a:pt x="38" y="57"/>
                      <a:pt x="37" y="60"/>
                      <a:pt x="32" y="60"/>
                    </a:cubicBezTo>
                    <a:cubicBezTo>
                      <a:pt x="32" y="64"/>
                      <a:pt x="32" y="64"/>
                      <a:pt x="32" y="64"/>
                    </a:cubicBezTo>
                    <a:cubicBezTo>
                      <a:pt x="37" y="64"/>
                      <a:pt x="37" y="64"/>
                      <a:pt x="37" y="64"/>
                    </a:cubicBezTo>
                    <a:cubicBezTo>
                      <a:pt x="37" y="77"/>
                      <a:pt x="37" y="77"/>
                      <a:pt x="37" y="77"/>
                    </a:cubicBezTo>
                    <a:cubicBezTo>
                      <a:pt x="34" y="77"/>
                      <a:pt x="34" y="77"/>
                      <a:pt x="34" y="77"/>
                    </a:cubicBezTo>
                    <a:cubicBezTo>
                      <a:pt x="34" y="80"/>
                      <a:pt x="34" y="80"/>
                      <a:pt x="34" y="80"/>
                    </a:cubicBezTo>
                    <a:cubicBezTo>
                      <a:pt x="44" y="80"/>
                      <a:pt x="44" y="80"/>
                      <a:pt x="44" y="80"/>
                    </a:cubicBezTo>
                    <a:cubicBezTo>
                      <a:pt x="44" y="77"/>
                      <a:pt x="44" y="77"/>
                      <a:pt x="44" y="77"/>
                    </a:cubicBezTo>
                    <a:cubicBezTo>
                      <a:pt x="41" y="77"/>
                      <a:pt x="41" y="77"/>
                      <a:pt x="41" y="77"/>
                    </a:cubicBezTo>
                    <a:lnTo>
                      <a:pt x="41" y="57"/>
                    </a:lnTo>
                    <a:close/>
                    <a:moveTo>
                      <a:pt x="76" y="15"/>
                    </a:moveTo>
                    <a:cubicBezTo>
                      <a:pt x="71" y="10"/>
                      <a:pt x="71" y="10"/>
                      <a:pt x="71" y="10"/>
                    </a:cubicBezTo>
                    <a:cubicBezTo>
                      <a:pt x="54" y="46"/>
                      <a:pt x="54" y="46"/>
                      <a:pt x="54" y="46"/>
                    </a:cubicBezTo>
                    <a:cubicBezTo>
                      <a:pt x="52" y="45"/>
                      <a:pt x="50" y="44"/>
                      <a:pt x="48" y="43"/>
                    </a:cubicBezTo>
                    <a:cubicBezTo>
                      <a:pt x="66" y="5"/>
                      <a:pt x="66" y="5"/>
                      <a:pt x="66" y="5"/>
                    </a:cubicBezTo>
                    <a:cubicBezTo>
                      <a:pt x="61" y="0"/>
                      <a:pt x="61" y="0"/>
                      <a:pt x="61" y="0"/>
                    </a:cubicBezTo>
                    <a:cubicBezTo>
                      <a:pt x="15" y="0"/>
                      <a:pt x="15" y="0"/>
                      <a:pt x="15" y="0"/>
                    </a:cubicBezTo>
                    <a:cubicBezTo>
                      <a:pt x="10" y="5"/>
                      <a:pt x="10" y="5"/>
                      <a:pt x="10" y="5"/>
                    </a:cubicBezTo>
                    <a:cubicBezTo>
                      <a:pt x="28" y="43"/>
                      <a:pt x="28" y="43"/>
                      <a:pt x="28" y="43"/>
                    </a:cubicBezTo>
                    <a:cubicBezTo>
                      <a:pt x="26" y="44"/>
                      <a:pt x="24" y="45"/>
                      <a:pt x="23" y="46"/>
                    </a:cubicBezTo>
                    <a:cubicBezTo>
                      <a:pt x="5" y="10"/>
                      <a:pt x="5" y="10"/>
                      <a:pt x="5" y="10"/>
                    </a:cubicBezTo>
                    <a:cubicBezTo>
                      <a:pt x="0" y="15"/>
                      <a:pt x="0" y="15"/>
                      <a:pt x="0" y="15"/>
                    </a:cubicBezTo>
                    <a:cubicBezTo>
                      <a:pt x="17" y="51"/>
                      <a:pt x="17" y="51"/>
                      <a:pt x="17" y="51"/>
                    </a:cubicBezTo>
                    <a:cubicBezTo>
                      <a:pt x="13" y="55"/>
                      <a:pt x="11" y="62"/>
                      <a:pt x="11" y="68"/>
                    </a:cubicBezTo>
                    <a:cubicBezTo>
                      <a:pt x="11" y="84"/>
                      <a:pt x="23" y="96"/>
                      <a:pt x="38" y="96"/>
                    </a:cubicBezTo>
                    <a:cubicBezTo>
                      <a:pt x="53" y="96"/>
                      <a:pt x="66" y="84"/>
                      <a:pt x="66" y="68"/>
                    </a:cubicBezTo>
                    <a:cubicBezTo>
                      <a:pt x="66" y="62"/>
                      <a:pt x="63" y="55"/>
                      <a:pt x="59" y="51"/>
                    </a:cubicBezTo>
                    <a:lnTo>
                      <a:pt x="76" y="15"/>
                    </a:lnTo>
                    <a:close/>
                    <a:moveTo>
                      <a:pt x="18" y="7"/>
                    </a:moveTo>
                    <a:cubicBezTo>
                      <a:pt x="58" y="7"/>
                      <a:pt x="58" y="7"/>
                      <a:pt x="58" y="7"/>
                    </a:cubicBezTo>
                    <a:cubicBezTo>
                      <a:pt x="55" y="14"/>
                      <a:pt x="55" y="14"/>
                      <a:pt x="55" y="14"/>
                    </a:cubicBezTo>
                    <a:cubicBezTo>
                      <a:pt x="22" y="14"/>
                      <a:pt x="22" y="14"/>
                      <a:pt x="22" y="14"/>
                    </a:cubicBezTo>
                    <a:lnTo>
                      <a:pt x="18" y="7"/>
                    </a:lnTo>
                    <a:close/>
                    <a:moveTo>
                      <a:pt x="25" y="20"/>
                    </a:moveTo>
                    <a:cubicBezTo>
                      <a:pt x="51" y="20"/>
                      <a:pt x="51" y="20"/>
                      <a:pt x="51" y="20"/>
                    </a:cubicBezTo>
                    <a:cubicBezTo>
                      <a:pt x="41" y="41"/>
                      <a:pt x="41" y="41"/>
                      <a:pt x="41" y="41"/>
                    </a:cubicBezTo>
                    <a:cubicBezTo>
                      <a:pt x="40" y="41"/>
                      <a:pt x="39" y="41"/>
                      <a:pt x="38" y="41"/>
                    </a:cubicBezTo>
                    <a:cubicBezTo>
                      <a:pt x="37" y="41"/>
                      <a:pt x="36" y="41"/>
                      <a:pt x="35" y="41"/>
                    </a:cubicBezTo>
                    <a:lnTo>
                      <a:pt x="25" y="20"/>
                    </a:lnTo>
                    <a:close/>
                    <a:moveTo>
                      <a:pt x="60" y="68"/>
                    </a:moveTo>
                    <a:cubicBezTo>
                      <a:pt x="60" y="80"/>
                      <a:pt x="50" y="90"/>
                      <a:pt x="38" y="90"/>
                    </a:cubicBezTo>
                    <a:cubicBezTo>
                      <a:pt x="26" y="90"/>
                      <a:pt x="17" y="80"/>
                      <a:pt x="17" y="68"/>
                    </a:cubicBezTo>
                    <a:cubicBezTo>
                      <a:pt x="17" y="57"/>
                      <a:pt x="26" y="47"/>
                      <a:pt x="38" y="47"/>
                    </a:cubicBezTo>
                    <a:cubicBezTo>
                      <a:pt x="50" y="47"/>
                      <a:pt x="60" y="57"/>
                      <a:pt x="60" y="68"/>
                    </a:cubicBezTo>
                    <a:close/>
                    <a:moveTo>
                      <a:pt x="38" y="49"/>
                    </a:moveTo>
                    <a:cubicBezTo>
                      <a:pt x="27" y="49"/>
                      <a:pt x="18" y="58"/>
                      <a:pt x="18" y="68"/>
                    </a:cubicBezTo>
                    <a:cubicBezTo>
                      <a:pt x="18" y="79"/>
                      <a:pt x="27" y="88"/>
                      <a:pt x="38" y="88"/>
                    </a:cubicBezTo>
                    <a:cubicBezTo>
                      <a:pt x="49" y="88"/>
                      <a:pt x="58" y="79"/>
                      <a:pt x="58" y="68"/>
                    </a:cubicBezTo>
                    <a:cubicBezTo>
                      <a:pt x="58" y="58"/>
                      <a:pt x="49" y="49"/>
                      <a:pt x="38" y="49"/>
                    </a:cubicBezTo>
                    <a:close/>
                    <a:moveTo>
                      <a:pt x="38" y="86"/>
                    </a:moveTo>
                    <a:cubicBezTo>
                      <a:pt x="28" y="86"/>
                      <a:pt x="21" y="78"/>
                      <a:pt x="21" y="68"/>
                    </a:cubicBezTo>
                    <a:cubicBezTo>
                      <a:pt x="21" y="59"/>
                      <a:pt x="28" y="51"/>
                      <a:pt x="38" y="51"/>
                    </a:cubicBezTo>
                    <a:cubicBezTo>
                      <a:pt x="48" y="51"/>
                      <a:pt x="56" y="59"/>
                      <a:pt x="56" y="68"/>
                    </a:cubicBezTo>
                    <a:cubicBezTo>
                      <a:pt x="56" y="78"/>
                      <a:pt x="48" y="86"/>
                      <a:pt x="38"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grpSp>
        <p:nvGrpSpPr>
          <p:cNvPr id="10" name="组合 9"/>
          <p:cNvGrpSpPr/>
          <p:nvPr/>
        </p:nvGrpSpPr>
        <p:grpSpPr>
          <a:xfrm>
            <a:off x="4308475" y="4117340"/>
            <a:ext cx="703580" cy="707390"/>
            <a:chOff x="6785" y="6484"/>
            <a:chExt cx="1108" cy="1114"/>
          </a:xfrm>
        </p:grpSpPr>
        <p:sp>
          <p:nvSpPr>
            <p:cNvPr id="51" name="Oval 47"/>
            <p:cNvSpPr>
              <a:spLocks noChangeArrowheads="1"/>
            </p:cNvSpPr>
            <p:nvPr/>
          </p:nvSpPr>
          <p:spPr bwMode="auto">
            <a:xfrm>
              <a:off x="6785" y="6484"/>
              <a:ext cx="1108" cy="11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4" name="Group 73"/>
            <p:cNvGrpSpPr/>
            <p:nvPr/>
          </p:nvGrpSpPr>
          <p:grpSpPr>
            <a:xfrm>
              <a:off x="6903" y="6602"/>
              <a:ext cx="871" cy="877"/>
              <a:chOff x="3121026" y="4314825"/>
              <a:chExt cx="466725" cy="469900"/>
            </a:xfrm>
          </p:grpSpPr>
          <p:sp>
            <p:nvSpPr>
              <p:cNvPr id="56" name="Oval 52"/>
              <p:cNvSpPr>
                <a:spLocks noChangeArrowheads="1"/>
              </p:cNvSpPr>
              <p:nvPr/>
            </p:nvSpPr>
            <p:spPr bwMode="auto">
              <a:xfrm>
                <a:off x="3121026" y="4314825"/>
                <a:ext cx="466725" cy="469900"/>
              </a:xfrm>
              <a:prstGeom prst="ellipse">
                <a:avLst/>
              </a:prstGeom>
              <a:solidFill>
                <a:srgbClr val="65AA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2" name="Freeform 58"/>
              <p:cNvSpPr>
                <a:spLocks noEditPoints="1"/>
              </p:cNvSpPr>
              <p:nvPr/>
            </p:nvSpPr>
            <p:spPr bwMode="auto">
              <a:xfrm>
                <a:off x="3241676" y="4413250"/>
                <a:ext cx="219075" cy="276225"/>
              </a:xfrm>
              <a:custGeom>
                <a:avLst/>
                <a:gdLst>
                  <a:gd name="T0" fmla="*/ 100 w 138"/>
                  <a:gd name="T1" fmla="*/ 28 h 174"/>
                  <a:gd name="T2" fmla="*/ 24 w 138"/>
                  <a:gd name="T3" fmla="*/ 28 h 174"/>
                  <a:gd name="T4" fmla="*/ 24 w 138"/>
                  <a:gd name="T5" fmla="*/ 38 h 174"/>
                  <a:gd name="T6" fmla="*/ 100 w 138"/>
                  <a:gd name="T7" fmla="*/ 38 h 174"/>
                  <a:gd name="T8" fmla="*/ 100 w 138"/>
                  <a:gd name="T9" fmla="*/ 28 h 174"/>
                  <a:gd name="T10" fmla="*/ 100 w 138"/>
                  <a:gd name="T11" fmla="*/ 50 h 174"/>
                  <a:gd name="T12" fmla="*/ 24 w 138"/>
                  <a:gd name="T13" fmla="*/ 50 h 174"/>
                  <a:gd name="T14" fmla="*/ 24 w 138"/>
                  <a:gd name="T15" fmla="*/ 60 h 174"/>
                  <a:gd name="T16" fmla="*/ 100 w 138"/>
                  <a:gd name="T17" fmla="*/ 60 h 174"/>
                  <a:gd name="T18" fmla="*/ 100 w 138"/>
                  <a:gd name="T19" fmla="*/ 50 h 174"/>
                  <a:gd name="T20" fmla="*/ 124 w 138"/>
                  <a:gd name="T21" fmla="*/ 14 h 174"/>
                  <a:gd name="T22" fmla="*/ 124 w 138"/>
                  <a:gd name="T23" fmla="*/ 0 h 174"/>
                  <a:gd name="T24" fmla="*/ 0 w 138"/>
                  <a:gd name="T25" fmla="*/ 0 h 174"/>
                  <a:gd name="T26" fmla="*/ 0 w 138"/>
                  <a:gd name="T27" fmla="*/ 158 h 174"/>
                  <a:gd name="T28" fmla="*/ 16 w 138"/>
                  <a:gd name="T29" fmla="*/ 158 h 174"/>
                  <a:gd name="T30" fmla="*/ 16 w 138"/>
                  <a:gd name="T31" fmla="*/ 174 h 174"/>
                  <a:gd name="T32" fmla="*/ 98 w 138"/>
                  <a:gd name="T33" fmla="*/ 174 h 174"/>
                  <a:gd name="T34" fmla="*/ 138 w 138"/>
                  <a:gd name="T35" fmla="*/ 174 h 174"/>
                  <a:gd name="T36" fmla="*/ 138 w 138"/>
                  <a:gd name="T37" fmla="*/ 132 h 174"/>
                  <a:gd name="T38" fmla="*/ 138 w 138"/>
                  <a:gd name="T39" fmla="*/ 14 h 174"/>
                  <a:gd name="T40" fmla="*/ 124 w 138"/>
                  <a:gd name="T41" fmla="*/ 14 h 174"/>
                  <a:gd name="T42" fmla="*/ 10 w 138"/>
                  <a:gd name="T43" fmla="*/ 150 h 174"/>
                  <a:gd name="T44" fmla="*/ 10 w 138"/>
                  <a:gd name="T45" fmla="*/ 8 h 174"/>
                  <a:gd name="T46" fmla="*/ 114 w 138"/>
                  <a:gd name="T47" fmla="*/ 8 h 174"/>
                  <a:gd name="T48" fmla="*/ 114 w 138"/>
                  <a:gd name="T49" fmla="*/ 114 h 174"/>
                  <a:gd name="T50" fmla="*/ 78 w 138"/>
                  <a:gd name="T51" fmla="*/ 114 h 174"/>
                  <a:gd name="T52" fmla="*/ 78 w 138"/>
                  <a:gd name="T53" fmla="*/ 114 h 174"/>
                  <a:gd name="T54" fmla="*/ 78 w 138"/>
                  <a:gd name="T55" fmla="*/ 150 h 174"/>
                  <a:gd name="T56" fmla="*/ 10 w 138"/>
                  <a:gd name="T57" fmla="*/ 150 h 174"/>
                  <a:gd name="T58" fmla="*/ 130 w 138"/>
                  <a:gd name="T59" fmla="*/ 128 h 174"/>
                  <a:gd name="T60" fmla="*/ 130 w 138"/>
                  <a:gd name="T61" fmla="*/ 164 h 174"/>
                  <a:gd name="T62" fmla="*/ 94 w 138"/>
                  <a:gd name="T63" fmla="*/ 164 h 174"/>
                  <a:gd name="T64" fmla="*/ 24 w 138"/>
                  <a:gd name="T65" fmla="*/ 164 h 174"/>
                  <a:gd name="T66" fmla="*/ 24 w 138"/>
                  <a:gd name="T67" fmla="*/ 158 h 174"/>
                  <a:gd name="T68" fmla="*/ 82 w 138"/>
                  <a:gd name="T69" fmla="*/ 158 h 174"/>
                  <a:gd name="T70" fmla="*/ 124 w 138"/>
                  <a:gd name="T71" fmla="*/ 118 h 174"/>
                  <a:gd name="T72" fmla="*/ 124 w 138"/>
                  <a:gd name="T73" fmla="*/ 24 h 174"/>
                  <a:gd name="T74" fmla="*/ 130 w 138"/>
                  <a:gd name="T75" fmla="*/ 24 h 174"/>
                  <a:gd name="T76" fmla="*/ 130 w 138"/>
                  <a:gd name="T77" fmla="*/ 128 h 174"/>
                  <a:gd name="T78" fmla="*/ 24 w 138"/>
                  <a:gd name="T79" fmla="*/ 102 h 174"/>
                  <a:gd name="T80" fmla="*/ 62 w 138"/>
                  <a:gd name="T81" fmla="*/ 102 h 174"/>
                  <a:gd name="T82" fmla="*/ 62 w 138"/>
                  <a:gd name="T83" fmla="*/ 92 h 174"/>
                  <a:gd name="T84" fmla="*/ 24 w 138"/>
                  <a:gd name="T85" fmla="*/ 92 h 174"/>
                  <a:gd name="T86" fmla="*/ 24 w 138"/>
                  <a:gd name="T87" fmla="*/ 102 h 174"/>
                  <a:gd name="T88" fmla="*/ 100 w 138"/>
                  <a:gd name="T89" fmla="*/ 70 h 174"/>
                  <a:gd name="T90" fmla="*/ 24 w 138"/>
                  <a:gd name="T91" fmla="*/ 70 h 174"/>
                  <a:gd name="T92" fmla="*/ 24 w 138"/>
                  <a:gd name="T93" fmla="*/ 82 h 174"/>
                  <a:gd name="T94" fmla="*/ 100 w 138"/>
                  <a:gd name="T95" fmla="*/ 82 h 174"/>
                  <a:gd name="T96" fmla="*/ 100 w 138"/>
                  <a:gd name="T97" fmla="*/ 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74">
                    <a:moveTo>
                      <a:pt x="100" y="28"/>
                    </a:moveTo>
                    <a:lnTo>
                      <a:pt x="24" y="28"/>
                    </a:lnTo>
                    <a:lnTo>
                      <a:pt x="24" y="38"/>
                    </a:lnTo>
                    <a:lnTo>
                      <a:pt x="100" y="38"/>
                    </a:lnTo>
                    <a:lnTo>
                      <a:pt x="100" y="28"/>
                    </a:lnTo>
                    <a:close/>
                    <a:moveTo>
                      <a:pt x="100" y="50"/>
                    </a:moveTo>
                    <a:lnTo>
                      <a:pt x="24" y="50"/>
                    </a:lnTo>
                    <a:lnTo>
                      <a:pt x="24" y="60"/>
                    </a:lnTo>
                    <a:lnTo>
                      <a:pt x="100" y="60"/>
                    </a:lnTo>
                    <a:lnTo>
                      <a:pt x="100" y="50"/>
                    </a:lnTo>
                    <a:close/>
                    <a:moveTo>
                      <a:pt x="124" y="14"/>
                    </a:moveTo>
                    <a:lnTo>
                      <a:pt x="124" y="0"/>
                    </a:lnTo>
                    <a:lnTo>
                      <a:pt x="0" y="0"/>
                    </a:lnTo>
                    <a:lnTo>
                      <a:pt x="0" y="158"/>
                    </a:lnTo>
                    <a:lnTo>
                      <a:pt x="16" y="158"/>
                    </a:lnTo>
                    <a:lnTo>
                      <a:pt x="16" y="174"/>
                    </a:lnTo>
                    <a:lnTo>
                      <a:pt x="98" y="174"/>
                    </a:lnTo>
                    <a:lnTo>
                      <a:pt x="138" y="174"/>
                    </a:lnTo>
                    <a:lnTo>
                      <a:pt x="138" y="132"/>
                    </a:lnTo>
                    <a:lnTo>
                      <a:pt x="138" y="14"/>
                    </a:lnTo>
                    <a:lnTo>
                      <a:pt x="124" y="14"/>
                    </a:lnTo>
                    <a:close/>
                    <a:moveTo>
                      <a:pt x="10" y="150"/>
                    </a:moveTo>
                    <a:lnTo>
                      <a:pt x="10" y="8"/>
                    </a:lnTo>
                    <a:lnTo>
                      <a:pt x="114" y="8"/>
                    </a:lnTo>
                    <a:lnTo>
                      <a:pt x="114" y="114"/>
                    </a:lnTo>
                    <a:lnTo>
                      <a:pt x="78" y="114"/>
                    </a:lnTo>
                    <a:lnTo>
                      <a:pt x="78" y="114"/>
                    </a:lnTo>
                    <a:lnTo>
                      <a:pt x="78" y="150"/>
                    </a:lnTo>
                    <a:lnTo>
                      <a:pt x="10" y="150"/>
                    </a:lnTo>
                    <a:close/>
                    <a:moveTo>
                      <a:pt x="130" y="128"/>
                    </a:moveTo>
                    <a:lnTo>
                      <a:pt x="130" y="164"/>
                    </a:lnTo>
                    <a:lnTo>
                      <a:pt x="94" y="164"/>
                    </a:lnTo>
                    <a:lnTo>
                      <a:pt x="24" y="164"/>
                    </a:lnTo>
                    <a:lnTo>
                      <a:pt x="24" y="158"/>
                    </a:lnTo>
                    <a:lnTo>
                      <a:pt x="82" y="158"/>
                    </a:lnTo>
                    <a:lnTo>
                      <a:pt x="124" y="118"/>
                    </a:lnTo>
                    <a:lnTo>
                      <a:pt x="124" y="24"/>
                    </a:lnTo>
                    <a:lnTo>
                      <a:pt x="130" y="24"/>
                    </a:lnTo>
                    <a:lnTo>
                      <a:pt x="130" y="128"/>
                    </a:lnTo>
                    <a:close/>
                    <a:moveTo>
                      <a:pt x="24" y="102"/>
                    </a:moveTo>
                    <a:lnTo>
                      <a:pt x="62" y="102"/>
                    </a:lnTo>
                    <a:lnTo>
                      <a:pt x="62" y="92"/>
                    </a:lnTo>
                    <a:lnTo>
                      <a:pt x="24" y="92"/>
                    </a:lnTo>
                    <a:lnTo>
                      <a:pt x="24" y="102"/>
                    </a:lnTo>
                    <a:close/>
                    <a:moveTo>
                      <a:pt x="100" y="70"/>
                    </a:moveTo>
                    <a:lnTo>
                      <a:pt x="24" y="70"/>
                    </a:lnTo>
                    <a:lnTo>
                      <a:pt x="24" y="82"/>
                    </a:lnTo>
                    <a:lnTo>
                      <a:pt x="100" y="82"/>
                    </a:lnTo>
                    <a:lnTo>
                      <a:pt x="100"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grpSp>
        <p:nvGrpSpPr>
          <p:cNvPr id="11" name="组合 10"/>
          <p:cNvGrpSpPr/>
          <p:nvPr/>
        </p:nvGrpSpPr>
        <p:grpSpPr>
          <a:xfrm>
            <a:off x="5797550" y="4117340"/>
            <a:ext cx="707390" cy="707390"/>
            <a:chOff x="9130" y="6484"/>
            <a:chExt cx="1114" cy="1114"/>
          </a:xfrm>
        </p:grpSpPr>
        <p:sp>
          <p:nvSpPr>
            <p:cNvPr id="52" name="Oval 48"/>
            <p:cNvSpPr>
              <a:spLocks noChangeArrowheads="1"/>
            </p:cNvSpPr>
            <p:nvPr/>
          </p:nvSpPr>
          <p:spPr bwMode="auto">
            <a:xfrm>
              <a:off x="9130" y="6484"/>
              <a:ext cx="1114" cy="11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75" name="Group 74"/>
            <p:cNvGrpSpPr/>
            <p:nvPr/>
          </p:nvGrpSpPr>
          <p:grpSpPr>
            <a:xfrm>
              <a:off x="9249" y="6602"/>
              <a:ext cx="877" cy="877"/>
              <a:chOff x="4378326" y="4314825"/>
              <a:chExt cx="469900" cy="469900"/>
            </a:xfrm>
          </p:grpSpPr>
          <p:sp>
            <p:nvSpPr>
              <p:cNvPr id="57" name="Oval 53"/>
              <p:cNvSpPr>
                <a:spLocks noChangeArrowheads="1"/>
              </p:cNvSpPr>
              <p:nvPr/>
            </p:nvSpPr>
            <p:spPr bwMode="auto">
              <a:xfrm>
                <a:off x="4378326" y="4314825"/>
                <a:ext cx="469900" cy="469900"/>
              </a:xfrm>
              <a:prstGeom prst="ellipse">
                <a:avLst/>
              </a:pr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63" name="Freeform 59"/>
              <p:cNvSpPr>
                <a:spLocks noEditPoints="1"/>
              </p:cNvSpPr>
              <p:nvPr/>
            </p:nvSpPr>
            <p:spPr bwMode="auto">
              <a:xfrm>
                <a:off x="4464051" y="4419600"/>
                <a:ext cx="292100" cy="247650"/>
              </a:xfrm>
              <a:custGeom>
                <a:avLst/>
                <a:gdLst>
                  <a:gd name="T0" fmla="*/ 4 w 92"/>
                  <a:gd name="T1" fmla="*/ 74 h 78"/>
                  <a:gd name="T2" fmla="*/ 8 w 92"/>
                  <a:gd name="T3" fmla="*/ 78 h 78"/>
                  <a:gd name="T4" fmla="*/ 25 w 92"/>
                  <a:gd name="T5" fmla="*/ 78 h 78"/>
                  <a:gd name="T6" fmla="*/ 25 w 92"/>
                  <a:gd name="T7" fmla="*/ 42 h 78"/>
                  <a:gd name="T8" fmla="*/ 4 w 92"/>
                  <a:gd name="T9" fmla="*/ 63 h 78"/>
                  <a:gd name="T10" fmla="*/ 4 w 92"/>
                  <a:gd name="T11" fmla="*/ 74 h 78"/>
                  <a:gd name="T12" fmla="*/ 33 w 92"/>
                  <a:gd name="T13" fmla="*/ 51 h 78"/>
                  <a:gd name="T14" fmla="*/ 33 w 92"/>
                  <a:gd name="T15" fmla="*/ 78 h 78"/>
                  <a:gd name="T16" fmla="*/ 53 w 92"/>
                  <a:gd name="T17" fmla="*/ 78 h 78"/>
                  <a:gd name="T18" fmla="*/ 53 w 92"/>
                  <a:gd name="T19" fmla="*/ 53 h 78"/>
                  <a:gd name="T20" fmla="*/ 45 w 92"/>
                  <a:gd name="T21" fmla="*/ 62 h 78"/>
                  <a:gd name="T22" fmla="*/ 33 w 92"/>
                  <a:gd name="T23" fmla="*/ 51 h 78"/>
                  <a:gd name="T24" fmla="*/ 62 w 92"/>
                  <a:gd name="T25" fmla="*/ 45 h 78"/>
                  <a:gd name="T26" fmla="*/ 62 w 92"/>
                  <a:gd name="T27" fmla="*/ 78 h 78"/>
                  <a:gd name="T28" fmla="*/ 78 w 92"/>
                  <a:gd name="T29" fmla="*/ 78 h 78"/>
                  <a:gd name="T30" fmla="*/ 82 w 92"/>
                  <a:gd name="T31" fmla="*/ 74 h 78"/>
                  <a:gd name="T32" fmla="*/ 82 w 92"/>
                  <a:gd name="T33" fmla="*/ 25 h 78"/>
                  <a:gd name="T34" fmla="*/ 64 w 92"/>
                  <a:gd name="T35" fmla="*/ 42 h 78"/>
                  <a:gd name="T36" fmla="*/ 62 w 92"/>
                  <a:gd name="T37" fmla="*/ 45 h 78"/>
                  <a:gd name="T38" fmla="*/ 74 w 92"/>
                  <a:gd name="T39" fmla="*/ 2 h 78"/>
                  <a:gd name="T40" fmla="*/ 70 w 92"/>
                  <a:gd name="T41" fmla="*/ 6 h 78"/>
                  <a:gd name="T42" fmla="*/ 74 w 92"/>
                  <a:gd name="T43" fmla="*/ 9 h 78"/>
                  <a:gd name="T44" fmla="*/ 78 w 92"/>
                  <a:gd name="T45" fmla="*/ 9 h 78"/>
                  <a:gd name="T46" fmla="*/ 45 w 92"/>
                  <a:gd name="T47" fmla="*/ 42 h 78"/>
                  <a:gd name="T48" fmla="*/ 25 w 92"/>
                  <a:gd name="T49" fmla="*/ 23 h 78"/>
                  <a:gd name="T50" fmla="*/ 2 w 92"/>
                  <a:gd name="T51" fmla="*/ 46 h 78"/>
                  <a:gd name="T52" fmla="*/ 2 w 92"/>
                  <a:gd name="T53" fmla="*/ 51 h 78"/>
                  <a:gd name="T54" fmla="*/ 7 w 92"/>
                  <a:gd name="T55" fmla="*/ 51 h 78"/>
                  <a:gd name="T56" fmla="*/ 25 w 92"/>
                  <a:gd name="T57" fmla="*/ 33 h 78"/>
                  <a:gd name="T58" fmla="*/ 45 w 92"/>
                  <a:gd name="T59" fmla="*/ 53 h 78"/>
                  <a:gd name="T60" fmla="*/ 83 w 92"/>
                  <a:gd name="T61" fmla="*/ 14 h 78"/>
                  <a:gd name="T62" fmla="*/ 83 w 92"/>
                  <a:gd name="T63" fmla="*/ 18 h 78"/>
                  <a:gd name="T64" fmla="*/ 86 w 92"/>
                  <a:gd name="T65" fmla="*/ 22 h 78"/>
                  <a:gd name="T66" fmla="*/ 87 w 92"/>
                  <a:gd name="T67" fmla="*/ 22 h 78"/>
                  <a:gd name="T68" fmla="*/ 90 w 92"/>
                  <a:gd name="T69" fmla="*/ 18 h 78"/>
                  <a:gd name="T70" fmla="*/ 92 w 92"/>
                  <a:gd name="T71" fmla="*/ 0 h 78"/>
                  <a:gd name="T72" fmla="*/ 74 w 92"/>
                  <a:gd name="T73" fmla="*/ 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 h="78">
                    <a:moveTo>
                      <a:pt x="4" y="74"/>
                    </a:moveTo>
                    <a:cubicBezTo>
                      <a:pt x="4" y="76"/>
                      <a:pt x="6" y="78"/>
                      <a:pt x="8" y="78"/>
                    </a:cubicBezTo>
                    <a:cubicBezTo>
                      <a:pt x="25" y="78"/>
                      <a:pt x="25" y="78"/>
                      <a:pt x="25" y="78"/>
                    </a:cubicBezTo>
                    <a:cubicBezTo>
                      <a:pt x="25" y="42"/>
                      <a:pt x="25" y="42"/>
                      <a:pt x="25" y="42"/>
                    </a:cubicBezTo>
                    <a:cubicBezTo>
                      <a:pt x="4" y="63"/>
                      <a:pt x="4" y="63"/>
                      <a:pt x="4" y="63"/>
                    </a:cubicBezTo>
                    <a:lnTo>
                      <a:pt x="4" y="74"/>
                    </a:lnTo>
                    <a:close/>
                    <a:moveTo>
                      <a:pt x="33" y="51"/>
                    </a:moveTo>
                    <a:cubicBezTo>
                      <a:pt x="33" y="78"/>
                      <a:pt x="33" y="78"/>
                      <a:pt x="33" y="78"/>
                    </a:cubicBezTo>
                    <a:cubicBezTo>
                      <a:pt x="53" y="78"/>
                      <a:pt x="53" y="78"/>
                      <a:pt x="53" y="78"/>
                    </a:cubicBezTo>
                    <a:cubicBezTo>
                      <a:pt x="53" y="53"/>
                      <a:pt x="53" y="53"/>
                      <a:pt x="53" y="53"/>
                    </a:cubicBezTo>
                    <a:cubicBezTo>
                      <a:pt x="45" y="62"/>
                      <a:pt x="45" y="62"/>
                      <a:pt x="45" y="62"/>
                    </a:cubicBezTo>
                    <a:lnTo>
                      <a:pt x="33" y="51"/>
                    </a:lnTo>
                    <a:close/>
                    <a:moveTo>
                      <a:pt x="62" y="45"/>
                    </a:moveTo>
                    <a:cubicBezTo>
                      <a:pt x="62" y="78"/>
                      <a:pt x="62" y="78"/>
                      <a:pt x="62" y="78"/>
                    </a:cubicBezTo>
                    <a:cubicBezTo>
                      <a:pt x="78" y="78"/>
                      <a:pt x="78" y="78"/>
                      <a:pt x="78" y="78"/>
                    </a:cubicBezTo>
                    <a:cubicBezTo>
                      <a:pt x="80" y="78"/>
                      <a:pt x="82" y="76"/>
                      <a:pt x="82" y="74"/>
                    </a:cubicBezTo>
                    <a:cubicBezTo>
                      <a:pt x="82" y="25"/>
                      <a:pt x="82" y="25"/>
                      <a:pt x="82" y="25"/>
                    </a:cubicBezTo>
                    <a:cubicBezTo>
                      <a:pt x="64" y="42"/>
                      <a:pt x="64" y="42"/>
                      <a:pt x="64" y="42"/>
                    </a:cubicBezTo>
                    <a:lnTo>
                      <a:pt x="62" y="45"/>
                    </a:lnTo>
                    <a:close/>
                    <a:moveTo>
                      <a:pt x="74" y="2"/>
                    </a:moveTo>
                    <a:cubicBezTo>
                      <a:pt x="72" y="2"/>
                      <a:pt x="70" y="4"/>
                      <a:pt x="70" y="6"/>
                    </a:cubicBezTo>
                    <a:cubicBezTo>
                      <a:pt x="71" y="8"/>
                      <a:pt x="72" y="9"/>
                      <a:pt x="74" y="9"/>
                    </a:cubicBezTo>
                    <a:cubicBezTo>
                      <a:pt x="78" y="9"/>
                      <a:pt x="78" y="9"/>
                      <a:pt x="78" y="9"/>
                    </a:cubicBezTo>
                    <a:cubicBezTo>
                      <a:pt x="45" y="42"/>
                      <a:pt x="45" y="42"/>
                      <a:pt x="45" y="42"/>
                    </a:cubicBezTo>
                    <a:cubicBezTo>
                      <a:pt x="25" y="23"/>
                      <a:pt x="25" y="23"/>
                      <a:pt x="25" y="23"/>
                    </a:cubicBezTo>
                    <a:cubicBezTo>
                      <a:pt x="2" y="46"/>
                      <a:pt x="2" y="46"/>
                      <a:pt x="2" y="46"/>
                    </a:cubicBezTo>
                    <a:cubicBezTo>
                      <a:pt x="0" y="47"/>
                      <a:pt x="0" y="49"/>
                      <a:pt x="2" y="51"/>
                    </a:cubicBezTo>
                    <a:cubicBezTo>
                      <a:pt x="3" y="52"/>
                      <a:pt x="6" y="52"/>
                      <a:pt x="7" y="51"/>
                    </a:cubicBezTo>
                    <a:cubicBezTo>
                      <a:pt x="25" y="33"/>
                      <a:pt x="25" y="33"/>
                      <a:pt x="25" y="33"/>
                    </a:cubicBezTo>
                    <a:cubicBezTo>
                      <a:pt x="45" y="53"/>
                      <a:pt x="45" y="53"/>
                      <a:pt x="45" y="53"/>
                    </a:cubicBezTo>
                    <a:cubicBezTo>
                      <a:pt x="83" y="14"/>
                      <a:pt x="83" y="14"/>
                      <a:pt x="83" y="14"/>
                    </a:cubicBezTo>
                    <a:cubicBezTo>
                      <a:pt x="83" y="18"/>
                      <a:pt x="83" y="18"/>
                      <a:pt x="83" y="18"/>
                    </a:cubicBezTo>
                    <a:cubicBezTo>
                      <a:pt x="83" y="20"/>
                      <a:pt x="84" y="21"/>
                      <a:pt x="86" y="22"/>
                    </a:cubicBezTo>
                    <a:cubicBezTo>
                      <a:pt x="87" y="22"/>
                      <a:pt x="87" y="22"/>
                      <a:pt x="87" y="22"/>
                    </a:cubicBezTo>
                    <a:cubicBezTo>
                      <a:pt x="89" y="22"/>
                      <a:pt x="90" y="20"/>
                      <a:pt x="90" y="18"/>
                    </a:cubicBezTo>
                    <a:cubicBezTo>
                      <a:pt x="92" y="0"/>
                      <a:pt x="92" y="0"/>
                      <a:pt x="92" y="0"/>
                    </a:cubicBezTo>
                    <a:lnTo>
                      <a:pt x="7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grpSp>
        <p:nvGrpSpPr>
          <p:cNvPr id="45" name="组合 44"/>
          <p:cNvGrpSpPr/>
          <p:nvPr/>
        </p:nvGrpSpPr>
        <p:grpSpPr>
          <a:xfrm>
            <a:off x="2421890" y="2605405"/>
            <a:ext cx="1490980" cy="943610"/>
            <a:chOff x="3814" y="4103"/>
            <a:chExt cx="2348" cy="1486"/>
          </a:xfrm>
        </p:grpSpPr>
        <p:sp>
          <p:nvSpPr>
            <p:cNvPr id="32" name="Freeform 28"/>
            <p:cNvSpPr/>
            <p:nvPr/>
          </p:nvSpPr>
          <p:spPr bwMode="auto">
            <a:xfrm>
              <a:off x="3814" y="4103"/>
              <a:ext cx="2349" cy="1487"/>
            </a:xfrm>
            <a:custGeom>
              <a:avLst/>
              <a:gdLst>
                <a:gd name="T0" fmla="*/ 397 w 397"/>
                <a:gd name="T1" fmla="*/ 251 h 251"/>
                <a:gd name="T2" fmla="*/ 126 w 397"/>
                <a:gd name="T3" fmla="*/ 251 h 251"/>
                <a:gd name="T4" fmla="*/ 0 w 397"/>
                <a:gd name="T5" fmla="*/ 126 h 251"/>
                <a:gd name="T6" fmla="*/ 0 w 397"/>
                <a:gd name="T7" fmla="*/ 126 h 251"/>
                <a:gd name="T8" fmla="*/ 126 w 397"/>
                <a:gd name="T9" fmla="*/ 0 h 251"/>
                <a:gd name="T10" fmla="*/ 397 w 397"/>
                <a:gd name="T11" fmla="*/ 0 h 251"/>
                <a:gd name="T12" fmla="*/ 397 w 397"/>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397" h="251">
                  <a:moveTo>
                    <a:pt x="397" y="251"/>
                  </a:moveTo>
                  <a:cubicBezTo>
                    <a:pt x="126" y="251"/>
                    <a:pt x="126" y="251"/>
                    <a:pt x="126" y="251"/>
                  </a:cubicBezTo>
                  <a:cubicBezTo>
                    <a:pt x="56" y="251"/>
                    <a:pt x="0" y="195"/>
                    <a:pt x="0" y="126"/>
                  </a:cubicBezTo>
                  <a:cubicBezTo>
                    <a:pt x="0" y="126"/>
                    <a:pt x="0" y="126"/>
                    <a:pt x="0" y="126"/>
                  </a:cubicBezTo>
                  <a:cubicBezTo>
                    <a:pt x="0" y="56"/>
                    <a:pt x="56" y="0"/>
                    <a:pt x="126" y="0"/>
                  </a:cubicBezTo>
                  <a:cubicBezTo>
                    <a:pt x="397" y="0"/>
                    <a:pt x="397" y="0"/>
                    <a:pt x="397" y="0"/>
                  </a:cubicBezTo>
                  <a:lnTo>
                    <a:pt x="397" y="251"/>
                  </a:lnTo>
                  <a:close/>
                </a:path>
              </a:pathLst>
            </a:custGeom>
            <a:solidFill>
              <a:srgbClr val="65AA8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79" name="TextBox 78"/>
            <p:cNvSpPr txBox="1"/>
            <p:nvPr/>
          </p:nvSpPr>
          <p:spPr>
            <a:xfrm>
              <a:off x="4041" y="4293"/>
              <a:ext cx="1892" cy="1112"/>
            </a:xfrm>
            <a:prstGeom prst="rect">
              <a:avLst/>
            </a:prstGeom>
            <a:noFill/>
          </p:spPr>
          <p:txBody>
            <a:bodyPr wrap="square" lIns="0" tIns="0" rIns="0" bIns="0" rtlCol="0" anchor="ctr">
              <a:noAutofit/>
            </a:bodyPr>
            <a:lstStyle/>
            <a:p>
              <a:pPr algn="ctr">
                <a:lnSpc>
                  <a:spcPct val="100000"/>
                </a:lnSpc>
              </a:pPr>
              <a:r>
                <a:rPr lang="en-US" altLang="zh-CN" sz="1200">
                  <a:solidFill>
                    <a:schemeClr val="bg1"/>
                  </a:solidFill>
                  <a:cs typeface="+mn-ea"/>
                  <a:sym typeface="+mn-lt"/>
                </a:rPr>
                <a:t>When a cigarette falls in love with a match.</a:t>
              </a:r>
            </a:p>
          </p:txBody>
        </p:sp>
      </p:grpSp>
      <p:grpSp>
        <p:nvGrpSpPr>
          <p:cNvPr id="46" name="组合 45"/>
          <p:cNvGrpSpPr/>
          <p:nvPr/>
        </p:nvGrpSpPr>
        <p:grpSpPr>
          <a:xfrm>
            <a:off x="3913505" y="2605405"/>
            <a:ext cx="1493520" cy="943610"/>
            <a:chOff x="6163" y="4103"/>
            <a:chExt cx="2352" cy="1486"/>
          </a:xfrm>
        </p:grpSpPr>
        <p:sp>
          <p:nvSpPr>
            <p:cNvPr id="33" name="Rectangle 29"/>
            <p:cNvSpPr>
              <a:spLocks noChangeArrowheads="1"/>
            </p:cNvSpPr>
            <p:nvPr/>
          </p:nvSpPr>
          <p:spPr bwMode="auto">
            <a:xfrm>
              <a:off x="6163" y="4103"/>
              <a:ext cx="2352" cy="1487"/>
            </a:xfrm>
            <a:prstGeom prst="rect">
              <a:avLst/>
            </a:prstGeom>
            <a:solidFill>
              <a:srgbClr val="65AA8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0" name="TextBox 79"/>
            <p:cNvSpPr txBox="1"/>
            <p:nvPr/>
          </p:nvSpPr>
          <p:spPr>
            <a:xfrm>
              <a:off x="6332" y="4275"/>
              <a:ext cx="1999" cy="1112"/>
            </a:xfrm>
            <a:prstGeom prst="rect">
              <a:avLst/>
            </a:prstGeom>
            <a:noFill/>
          </p:spPr>
          <p:txBody>
            <a:bodyPr wrap="square" lIns="0" tIns="0" rIns="0" bIns="0" rtlCol="0" anchor="ctr">
              <a:noAutofit/>
            </a:bodyPr>
            <a:lstStyle/>
            <a:p>
              <a:pPr algn="ctr">
                <a:lnSpc>
                  <a:spcPct val="100000"/>
                </a:lnSpc>
              </a:pPr>
              <a:r>
                <a:rPr lang="en-US" altLang="zh-CN" sz="1200">
                  <a:solidFill>
                    <a:schemeClr val="bg1"/>
                  </a:solidFill>
                  <a:cs typeface="+mn-ea"/>
                  <a:sym typeface="+mn-lt"/>
                </a:rPr>
                <a:t>When a cigarette falls in love with a match.</a:t>
              </a:r>
              <a:endParaRPr lang="en-US" altLang="zh-CN" sz="1200" dirty="0">
                <a:solidFill>
                  <a:schemeClr val="bg1"/>
                </a:solidFill>
                <a:cs typeface="+mn-ea"/>
                <a:sym typeface="+mn-lt"/>
              </a:endParaRPr>
            </a:p>
          </p:txBody>
        </p:sp>
      </p:grpSp>
      <p:grpSp>
        <p:nvGrpSpPr>
          <p:cNvPr id="47" name="组合 46"/>
          <p:cNvGrpSpPr/>
          <p:nvPr/>
        </p:nvGrpSpPr>
        <p:grpSpPr>
          <a:xfrm>
            <a:off x="5406390" y="2605405"/>
            <a:ext cx="1493520" cy="943610"/>
            <a:chOff x="8514" y="4103"/>
            <a:chExt cx="2352" cy="1486"/>
          </a:xfrm>
        </p:grpSpPr>
        <p:sp>
          <p:nvSpPr>
            <p:cNvPr id="34" name="Rectangle 30"/>
            <p:cNvSpPr>
              <a:spLocks noChangeArrowheads="1"/>
            </p:cNvSpPr>
            <p:nvPr/>
          </p:nvSpPr>
          <p:spPr bwMode="auto">
            <a:xfrm>
              <a:off x="8514" y="4103"/>
              <a:ext cx="2352" cy="1487"/>
            </a:xfrm>
            <a:prstGeom prst="rect">
              <a:avLst/>
            </a:prstGeom>
            <a:solidFill>
              <a:srgbClr val="65AA8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1" name="TextBox 80"/>
            <p:cNvSpPr txBox="1"/>
            <p:nvPr/>
          </p:nvSpPr>
          <p:spPr>
            <a:xfrm>
              <a:off x="8577" y="4275"/>
              <a:ext cx="2044" cy="1112"/>
            </a:xfrm>
            <a:prstGeom prst="rect">
              <a:avLst/>
            </a:prstGeom>
            <a:noFill/>
          </p:spPr>
          <p:txBody>
            <a:bodyPr wrap="square" lIns="0" tIns="0" rIns="0" bIns="0" rtlCol="0" anchor="ctr">
              <a:noAutofit/>
            </a:bodyPr>
            <a:lstStyle/>
            <a:p>
              <a:pPr algn="ctr">
                <a:lnSpc>
                  <a:spcPct val="100000"/>
                </a:lnSpc>
              </a:pPr>
              <a:r>
                <a:rPr lang="en-US" altLang="zh-CN" sz="1200">
                  <a:solidFill>
                    <a:schemeClr val="bg1"/>
                  </a:solidFill>
                  <a:cs typeface="+mn-ea"/>
                  <a:sym typeface="+mn-lt"/>
                </a:rPr>
                <a:t>When a cigarette falls in love with a match.</a:t>
              </a:r>
              <a:endParaRPr lang="en-US" altLang="zh-CN" sz="1200" dirty="0">
                <a:solidFill>
                  <a:schemeClr val="bg1"/>
                </a:solidFill>
                <a:cs typeface="+mn-ea"/>
                <a:sym typeface="+mn-lt"/>
              </a:endParaRPr>
            </a:p>
          </p:txBody>
        </p:sp>
      </p:grpSp>
      <p:grpSp>
        <p:nvGrpSpPr>
          <p:cNvPr id="48" name="组合 47"/>
          <p:cNvGrpSpPr/>
          <p:nvPr/>
        </p:nvGrpSpPr>
        <p:grpSpPr>
          <a:xfrm>
            <a:off x="6899910" y="2605405"/>
            <a:ext cx="1489710" cy="943610"/>
            <a:chOff x="10866" y="4103"/>
            <a:chExt cx="2346" cy="1486"/>
          </a:xfrm>
        </p:grpSpPr>
        <p:sp>
          <p:nvSpPr>
            <p:cNvPr id="35" name="Rectangle 31"/>
            <p:cNvSpPr>
              <a:spLocks noChangeArrowheads="1"/>
            </p:cNvSpPr>
            <p:nvPr/>
          </p:nvSpPr>
          <p:spPr bwMode="auto">
            <a:xfrm>
              <a:off x="10866" y="4103"/>
              <a:ext cx="2346" cy="1487"/>
            </a:xfrm>
            <a:prstGeom prst="rect">
              <a:avLst/>
            </a:prstGeom>
            <a:solidFill>
              <a:srgbClr val="65AA8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2" name="TextBox 81"/>
            <p:cNvSpPr txBox="1"/>
            <p:nvPr/>
          </p:nvSpPr>
          <p:spPr>
            <a:xfrm>
              <a:off x="11041" y="4275"/>
              <a:ext cx="1978" cy="1112"/>
            </a:xfrm>
            <a:prstGeom prst="rect">
              <a:avLst/>
            </a:prstGeom>
            <a:noFill/>
          </p:spPr>
          <p:txBody>
            <a:bodyPr wrap="square" lIns="0" tIns="0" rIns="0" bIns="0" rtlCol="0" anchor="ctr">
              <a:noAutofit/>
            </a:bodyPr>
            <a:lstStyle/>
            <a:p>
              <a:pPr algn="ctr">
                <a:lnSpc>
                  <a:spcPct val="100000"/>
                </a:lnSpc>
              </a:pPr>
              <a:r>
                <a:rPr lang="en-US" altLang="zh-CN" sz="1200">
                  <a:solidFill>
                    <a:schemeClr val="bg1"/>
                  </a:solidFill>
                  <a:cs typeface="+mn-ea"/>
                  <a:sym typeface="+mn-lt"/>
                </a:rPr>
                <a:t>When a cigarette falls in love with a match.</a:t>
              </a:r>
              <a:endParaRPr lang="en-US" altLang="zh-CN" sz="1200" dirty="0">
                <a:solidFill>
                  <a:schemeClr val="bg1"/>
                </a:solidFill>
                <a:cs typeface="+mn-ea"/>
                <a:sym typeface="+mn-lt"/>
              </a:endParaRPr>
            </a:p>
          </p:txBody>
        </p:sp>
      </p:grpSp>
      <p:grpSp>
        <p:nvGrpSpPr>
          <p:cNvPr id="64" name="组合 63"/>
          <p:cNvGrpSpPr/>
          <p:nvPr/>
        </p:nvGrpSpPr>
        <p:grpSpPr>
          <a:xfrm>
            <a:off x="8389620" y="2326640"/>
            <a:ext cx="1490980" cy="1504950"/>
            <a:chOff x="13212" y="3664"/>
            <a:chExt cx="2348" cy="2370"/>
          </a:xfrm>
        </p:grpSpPr>
        <p:sp>
          <p:nvSpPr>
            <p:cNvPr id="31" name="Freeform 27"/>
            <p:cNvSpPr/>
            <p:nvPr/>
          </p:nvSpPr>
          <p:spPr bwMode="auto">
            <a:xfrm>
              <a:off x="13212" y="3664"/>
              <a:ext cx="2349" cy="2370"/>
            </a:xfrm>
            <a:custGeom>
              <a:avLst/>
              <a:gdLst>
                <a:gd name="T0" fmla="*/ 423 w 793"/>
                <a:gd name="T1" fmla="*/ 800 h 800"/>
                <a:gd name="T2" fmla="*/ 423 w 793"/>
                <a:gd name="T3" fmla="*/ 650 h 800"/>
                <a:gd name="T4" fmla="*/ 0 w 793"/>
                <a:gd name="T5" fmla="*/ 650 h 800"/>
                <a:gd name="T6" fmla="*/ 0 w 793"/>
                <a:gd name="T7" fmla="*/ 148 h 800"/>
                <a:gd name="T8" fmla="*/ 423 w 793"/>
                <a:gd name="T9" fmla="*/ 148 h 800"/>
                <a:gd name="T10" fmla="*/ 423 w 793"/>
                <a:gd name="T11" fmla="*/ 0 h 800"/>
                <a:gd name="T12" fmla="*/ 793 w 793"/>
                <a:gd name="T13" fmla="*/ 400 h 800"/>
                <a:gd name="T14" fmla="*/ 423 w 793"/>
                <a:gd name="T15" fmla="*/ 800 h 8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3" h="800">
                  <a:moveTo>
                    <a:pt x="423" y="800"/>
                  </a:moveTo>
                  <a:lnTo>
                    <a:pt x="423" y="650"/>
                  </a:lnTo>
                  <a:lnTo>
                    <a:pt x="0" y="650"/>
                  </a:lnTo>
                  <a:lnTo>
                    <a:pt x="0" y="148"/>
                  </a:lnTo>
                  <a:lnTo>
                    <a:pt x="423" y="148"/>
                  </a:lnTo>
                  <a:lnTo>
                    <a:pt x="423" y="0"/>
                  </a:lnTo>
                  <a:lnTo>
                    <a:pt x="793" y="400"/>
                  </a:lnTo>
                  <a:lnTo>
                    <a:pt x="423" y="800"/>
                  </a:lnTo>
                  <a:close/>
                </a:path>
              </a:pathLst>
            </a:custGeom>
            <a:solidFill>
              <a:srgbClr val="65AA81"/>
            </a:solidFill>
            <a:ln>
              <a:noFill/>
            </a:ln>
          </p:spPr>
          <p:txBody>
            <a:bodyPr vert="horz" wrap="square" lIns="91440" tIns="45720" rIns="91440" bIns="45720" numCol="1" anchor="t" anchorCtr="0" compatLnSpc="1"/>
            <a:lstStyle/>
            <a:p>
              <a:endParaRPr lang="en-US">
                <a:solidFill>
                  <a:schemeClr val="bg1"/>
                </a:solidFill>
                <a:cs typeface="+mn-ea"/>
                <a:sym typeface="+mn-lt"/>
              </a:endParaRPr>
            </a:p>
          </p:txBody>
        </p:sp>
        <p:sp>
          <p:nvSpPr>
            <p:cNvPr id="84" name="TextBox 83"/>
            <p:cNvSpPr txBox="1"/>
            <p:nvPr/>
          </p:nvSpPr>
          <p:spPr>
            <a:xfrm>
              <a:off x="13378" y="4275"/>
              <a:ext cx="1956" cy="1112"/>
            </a:xfrm>
            <a:prstGeom prst="rect">
              <a:avLst/>
            </a:prstGeom>
            <a:noFill/>
          </p:spPr>
          <p:txBody>
            <a:bodyPr wrap="square" lIns="0" tIns="0" rIns="0" bIns="0" rtlCol="0" anchor="ctr">
              <a:noAutofit/>
            </a:bodyPr>
            <a:lstStyle/>
            <a:p>
              <a:pPr algn="ctr">
                <a:lnSpc>
                  <a:spcPct val="100000"/>
                </a:lnSpc>
              </a:pPr>
              <a:r>
                <a:rPr lang="en-US" altLang="zh-CN" sz="1200">
                  <a:solidFill>
                    <a:schemeClr val="bg1"/>
                  </a:solidFill>
                  <a:cs typeface="+mn-ea"/>
                  <a:sym typeface="+mn-lt"/>
                </a:rPr>
                <a:t>When a cigarette falls in love with a match.</a:t>
              </a:r>
              <a:endParaRPr lang="en-US" altLang="zh-CN" sz="1200" dirty="0">
                <a:solidFill>
                  <a:schemeClr val="bg1"/>
                </a:solidFill>
                <a:cs typeface="+mn-ea"/>
                <a:sym typeface="+mn-lt"/>
              </a:endParaRPr>
            </a:p>
          </p:txBody>
        </p:sp>
      </p:grpSp>
      <p:sp>
        <p:nvSpPr>
          <p:cNvPr id="101" name="TextBox 100"/>
          <p:cNvSpPr txBox="1"/>
          <p:nvPr/>
        </p:nvSpPr>
        <p:spPr>
          <a:xfrm>
            <a:off x="3841750" y="1566545"/>
            <a:ext cx="4521200" cy="299720"/>
          </a:xfrm>
          <a:prstGeom prst="rect">
            <a:avLst/>
          </a:prstGeom>
          <a:noFill/>
        </p:spPr>
        <p:txBody>
          <a:bodyPr wrap="square" lIns="0" tIns="0" rIns="0" bIns="0" rtlCol="0">
            <a:noAutofit/>
          </a:bodyPr>
          <a:lstStyle/>
          <a:p>
            <a:pPr algn="ctr">
              <a:lnSpc>
                <a:spcPct val="100000"/>
              </a:lnSpc>
            </a:pPr>
            <a:r>
              <a:rPr lang="zh-CN" altLang="en-US" b="1" dirty="0">
                <a:solidFill>
                  <a:srgbClr val="3E6F3A"/>
                </a:solidFill>
                <a:cs typeface="+mn-ea"/>
                <a:sym typeface="+mn-lt"/>
              </a:rPr>
              <a:t>Click to enter the title</a:t>
            </a:r>
          </a:p>
        </p:txBody>
      </p:sp>
      <p:sp>
        <p:nvSpPr>
          <p:cNvPr id="102" name="TextBox 101"/>
          <p:cNvSpPr txBox="1"/>
          <p:nvPr/>
        </p:nvSpPr>
        <p:spPr>
          <a:xfrm>
            <a:off x="3241040" y="1993900"/>
            <a:ext cx="5824855" cy="422275"/>
          </a:xfrm>
          <a:prstGeom prst="rect">
            <a:avLst/>
          </a:prstGeom>
          <a:noFill/>
        </p:spPr>
        <p:txBody>
          <a:bodyPr wrap="square" lIns="0" tIns="0" rIns="0" bIns="0" rtlCol="0">
            <a:noAutofit/>
          </a:bodyPr>
          <a:lstStyle/>
          <a:p>
            <a:pPr algn="r">
              <a:lnSpc>
                <a:spcPct val="130000"/>
              </a:lnSpc>
            </a:pPr>
            <a:r>
              <a:rPr sz="1100" dirty="0">
                <a:solidFill>
                  <a:schemeClr val="tx1">
                    <a:lumMod val="65000"/>
                    <a:lumOff val="35000"/>
                  </a:schemeClr>
                </a:solidFill>
                <a:cs typeface="+mn-ea"/>
                <a:sym typeface="+mn-lt"/>
              </a:rPr>
              <a:t>No one indebted for others,while many people don't know how to cherish others. No one indebted for others,while many people don't know how to cherish others.</a:t>
            </a:r>
            <a:endParaRPr lang="en-US" sz="1100" dirty="0">
              <a:solidFill>
                <a:schemeClr val="tx1">
                  <a:lumMod val="65000"/>
                  <a:lumOff val="35000"/>
                </a:schemeClr>
              </a:solidFill>
              <a:cs typeface="+mn-ea"/>
              <a:sym typeface="+mn-lt"/>
            </a:endParaRPr>
          </a:p>
        </p:txBody>
      </p:sp>
      <p:sp>
        <p:nvSpPr>
          <p:cNvPr id="23" name="矩形 22"/>
          <p:cNvSpPr/>
          <p:nvPr/>
        </p:nvSpPr>
        <p:spPr>
          <a:xfrm>
            <a:off x="2390140" y="5024755"/>
            <a:ext cx="1557020" cy="1171218"/>
          </a:xfrm>
          <a:prstGeom prst="rect">
            <a:avLst/>
          </a:prstGeom>
        </p:spPr>
        <p:txBody>
          <a:bodyPr wrap="square">
            <a:spAutoFit/>
          </a:bodyPr>
          <a:lstStyle/>
          <a:p>
            <a:pPr algn="ctr">
              <a:lnSpc>
                <a:spcPct val="130000"/>
              </a:lnSpc>
            </a:pPr>
            <a:r>
              <a:rPr sz="1100" dirty="0">
                <a:solidFill>
                  <a:schemeClr val="tx1">
                    <a:lumMod val="65000"/>
                    <a:lumOff val="35000"/>
                  </a:schemeClr>
                </a:solidFill>
                <a:cs typeface="+mn-ea"/>
                <a:sym typeface="+mn-lt"/>
              </a:rPr>
              <a:t>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5" name="矩形 4"/>
          <p:cNvSpPr/>
          <p:nvPr/>
        </p:nvSpPr>
        <p:spPr>
          <a:xfrm>
            <a:off x="3881755" y="5024755"/>
            <a:ext cx="1557020" cy="1171218"/>
          </a:xfrm>
          <a:prstGeom prst="rect">
            <a:avLst/>
          </a:prstGeom>
        </p:spPr>
        <p:txBody>
          <a:bodyPr wrap="square">
            <a:spAutoFit/>
          </a:bodyPr>
          <a:lstStyle/>
          <a:p>
            <a:pPr algn="ctr">
              <a:lnSpc>
                <a:spcPct val="130000"/>
              </a:lnSpc>
            </a:pPr>
            <a:r>
              <a:rPr sz="1100" dirty="0">
                <a:solidFill>
                  <a:schemeClr val="tx1">
                    <a:lumMod val="65000"/>
                    <a:lumOff val="35000"/>
                  </a:schemeClr>
                </a:solidFill>
                <a:cs typeface="+mn-ea"/>
                <a:sym typeface="+mn-lt"/>
              </a:rPr>
              <a:t>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6" name="矩形 5"/>
          <p:cNvSpPr/>
          <p:nvPr/>
        </p:nvSpPr>
        <p:spPr>
          <a:xfrm>
            <a:off x="5369560" y="5024755"/>
            <a:ext cx="1557020" cy="1171218"/>
          </a:xfrm>
          <a:prstGeom prst="rect">
            <a:avLst/>
          </a:prstGeom>
        </p:spPr>
        <p:txBody>
          <a:bodyPr wrap="square">
            <a:spAutoFit/>
          </a:bodyPr>
          <a:lstStyle/>
          <a:p>
            <a:pPr algn="ctr">
              <a:lnSpc>
                <a:spcPct val="130000"/>
              </a:lnSpc>
            </a:pPr>
            <a:r>
              <a:rPr sz="1100" dirty="0">
                <a:solidFill>
                  <a:schemeClr val="tx1">
                    <a:lumMod val="65000"/>
                    <a:lumOff val="35000"/>
                  </a:schemeClr>
                </a:solidFill>
                <a:cs typeface="+mn-ea"/>
                <a:sym typeface="+mn-lt"/>
              </a:rPr>
              <a:t>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7" name="矩形 6"/>
          <p:cNvSpPr/>
          <p:nvPr/>
        </p:nvSpPr>
        <p:spPr>
          <a:xfrm>
            <a:off x="6866255" y="5024755"/>
            <a:ext cx="1557020" cy="1171218"/>
          </a:xfrm>
          <a:prstGeom prst="rect">
            <a:avLst/>
          </a:prstGeom>
        </p:spPr>
        <p:txBody>
          <a:bodyPr wrap="square">
            <a:spAutoFit/>
          </a:bodyPr>
          <a:lstStyle/>
          <a:p>
            <a:pPr algn="ctr">
              <a:lnSpc>
                <a:spcPct val="130000"/>
              </a:lnSpc>
            </a:pPr>
            <a:r>
              <a:rPr sz="1100" dirty="0">
                <a:solidFill>
                  <a:schemeClr val="tx1">
                    <a:lumMod val="65000"/>
                    <a:lumOff val="35000"/>
                  </a:schemeClr>
                </a:solidFill>
                <a:cs typeface="+mn-ea"/>
                <a:sym typeface="+mn-lt"/>
              </a:rPr>
              <a:t>No one indebted for others,while many people don't know how to cherish others.</a:t>
            </a:r>
            <a:endParaRPr lang="zh-CN" altLang="en-US" sz="1100" dirty="0">
              <a:solidFill>
                <a:schemeClr val="tx1">
                  <a:lumMod val="65000"/>
                  <a:lumOff val="35000"/>
                </a:schemeClr>
              </a:solidFill>
              <a:cs typeface="+mn-ea"/>
              <a:sym typeface="+mn-lt"/>
            </a:endParaRPr>
          </a:p>
        </p:txBody>
      </p:sp>
      <p:sp>
        <p:nvSpPr>
          <p:cNvPr id="8" name="矩形 7"/>
          <p:cNvSpPr/>
          <p:nvPr/>
        </p:nvSpPr>
        <p:spPr>
          <a:xfrm>
            <a:off x="8351520" y="5024755"/>
            <a:ext cx="1557020" cy="1171218"/>
          </a:xfrm>
          <a:prstGeom prst="rect">
            <a:avLst/>
          </a:prstGeom>
        </p:spPr>
        <p:txBody>
          <a:bodyPr wrap="square">
            <a:spAutoFit/>
          </a:bodyPr>
          <a:lstStyle/>
          <a:p>
            <a:pPr algn="ctr">
              <a:lnSpc>
                <a:spcPct val="130000"/>
              </a:lnSpc>
            </a:pPr>
            <a:r>
              <a:rPr sz="1100" dirty="0">
                <a:solidFill>
                  <a:schemeClr val="tx1">
                    <a:lumMod val="65000"/>
                    <a:lumOff val="35000"/>
                  </a:schemeClr>
                </a:solidFill>
                <a:cs typeface="+mn-ea"/>
                <a:sym typeface="+mn-lt"/>
              </a:rPr>
              <a:t>No one indebted for others,while many people don't know how to cherish others.</a:t>
            </a:r>
            <a:endParaRPr lang="zh-CN" altLang="en-US" sz="11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anim calcmode="lin" valueType="num">
                                      <p:cBhvr>
                                        <p:cTn id="23" dur="500" fill="hold"/>
                                        <p:tgtEl>
                                          <p:spTgt spid="101"/>
                                        </p:tgtEl>
                                        <p:attrNameLst>
                                          <p:attrName>ppt_x</p:attrName>
                                        </p:attrNameLst>
                                      </p:cBhvr>
                                      <p:tavLst>
                                        <p:tav tm="0">
                                          <p:val>
                                            <p:strVal val="#ppt_x"/>
                                          </p:val>
                                        </p:tav>
                                        <p:tav tm="100000">
                                          <p:val>
                                            <p:strVal val="#ppt_x"/>
                                          </p:val>
                                        </p:tav>
                                      </p:tavLst>
                                    </p:anim>
                                    <p:anim calcmode="lin" valueType="num">
                                      <p:cBhvr>
                                        <p:cTn id="24" dur="500" fill="hold"/>
                                        <p:tgtEl>
                                          <p:spTgt spid="101"/>
                                        </p:tgtEl>
                                        <p:attrNameLst>
                                          <p:attrName>ppt_y</p:attrName>
                                        </p:attrNameLst>
                                      </p:cBhvr>
                                      <p:tavLst>
                                        <p:tav tm="0">
                                          <p:val>
                                            <p:strVal val="#ppt_y-.1"/>
                                          </p:val>
                                        </p:tav>
                                        <p:tav tm="100000">
                                          <p:val>
                                            <p:strVal val="#ppt_y"/>
                                          </p:val>
                                        </p:tav>
                                      </p:tavLst>
                                    </p:anim>
                                  </p:childTnLst>
                                </p:cTn>
                              </p:par>
                              <p:par>
                                <p:cTn id="25" presetID="12" presetClass="entr" presetSubtype="4" fill="hold" grpId="1" nodeType="with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p:tgtEl>
                                          <p:spTgt spid="102"/>
                                        </p:tgtEl>
                                        <p:attrNameLst>
                                          <p:attrName>ppt_y</p:attrName>
                                        </p:attrNameLst>
                                      </p:cBhvr>
                                      <p:tavLst>
                                        <p:tav tm="0">
                                          <p:val>
                                            <p:strVal val="#ppt_y+#ppt_h*1.125000"/>
                                          </p:val>
                                        </p:tav>
                                        <p:tav tm="100000">
                                          <p:val>
                                            <p:strVal val="#ppt_y"/>
                                          </p:val>
                                        </p:tav>
                                      </p:tavLst>
                                    </p:anim>
                                    <p:animEffect transition="in" filter="wipe(up)">
                                      <p:cBhvr>
                                        <p:cTn id="28" dur="500"/>
                                        <p:tgtEl>
                                          <p:spTgt spid="102"/>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right)">
                                      <p:cBhvr>
                                        <p:cTn id="32" dur="500"/>
                                        <p:tgtEl>
                                          <p:spTgt spid="10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ppt_y</p:attrName>
                                        </p:attrNameLst>
                                      </p:cBhvr>
                                      <p:tavLst>
                                        <p:tav tm="0">
                                          <p:val>
                                            <p:strVal val="#ppt_y+#ppt_h*1.125000"/>
                                          </p:val>
                                        </p:tav>
                                        <p:tav tm="100000">
                                          <p:val>
                                            <p:strVal val="#ppt_y"/>
                                          </p:val>
                                        </p:tav>
                                      </p:tavLst>
                                    </p:anim>
                                    <p:animEffect transition="in" filter="wipe(up)">
                                      <p:cBhvr>
                                        <p:cTn id="46" dur="500"/>
                                        <p:tgtEl>
                                          <p:spTgt spid="23"/>
                                        </p:tgtEl>
                                      </p:cBhvr>
                                    </p:animEffect>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par>
                                <p:cTn id="57" presetID="22" presetClass="entr" presetSubtype="8"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par>
                                <p:cTn id="66" presetID="12" presetClass="entr" presetSubtype="4"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p:tgtEl>
                                          <p:spTgt spid="5"/>
                                        </p:tgtEl>
                                        <p:attrNameLst>
                                          <p:attrName>ppt_y</p:attrName>
                                        </p:attrNameLst>
                                      </p:cBhvr>
                                      <p:tavLst>
                                        <p:tav tm="0">
                                          <p:val>
                                            <p:strVal val="#ppt_y+#ppt_h*1.125000"/>
                                          </p:val>
                                        </p:tav>
                                        <p:tav tm="100000">
                                          <p:val>
                                            <p:strVal val="#ppt_y"/>
                                          </p:val>
                                        </p:tav>
                                      </p:tavLst>
                                    </p:anim>
                                    <p:animEffect transition="in" filter="wipe(up)">
                                      <p:cBhvr>
                                        <p:cTn id="69" dur="500"/>
                                        <p:tgtEl>
                                          <p:spTgt spid="5"/>
                                        </p:tgtEl>
                                      </p:cBhvr>
                                    </p:animEffect>
                                  </p:childTnLst>
                                </p:cTn>
                              </p:par>
                            </p:childTnLst>
                          </p:cTn>
                        </p:par>
                        <p:par>
                          <p:cTn id="70" fill="hold">
                            <p:stCondLst>
                              <p:cond delay="5000"/>
                            </p:stCondLst>
                            <p:childTnLst>
                              <p:par>
                                <p:cTn id="71" presetID="22" presetClass="entr" presetSubtype="4"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22" presetClass="entr" presetSubtype="8"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500"/>
                                        <p:tgtEl>
                                          <p:spTgt spid="42"/>
                                        </p:tgtEl>
                                      </p:cBhvr>
                                    </p:animEffect>
                                  </p:childTnLst>
                                </p:cTn>
                              </p:par>
                            </p:childTnLst>
                          </p:cTn>
                        </p:par>
                        <p:par>
                          <p:cTn id="83" fill="hold">
                            <p:stCondLst>
                              <p:cond delay="6000"/>
                            </p:stCondLst>
                            <p:childTnLst>
                              <p:par>
                                <p:cTn id="84" presetID="53" presetClass="entr" presetSubtype="16"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par>
                                <p:cTn id="89" presetID="12" presetClass="entr" presetSubtype="4"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p:tgtEl>
                                          <p:spTgt spid="6"/>
                                        </p:tgtEl>
                                        <p:attrNameLst>
                                          <p:attrName>ppt_y</p:attrName>
                                        </p:attrNameLst>
                                      </p:cBhvr>
                                      <p:tavLst>
                                        <p:tav tm="0">
                                          <p:val>
                                            <p:strVal val="#ppt_y+#ppt_h*1.125000"/>
                                          </p:val>
                                        </p:tav>
                                        <p:tav tm="100000">
                                          <p:val>
                                            <p:strVal val="#ppt_y"/>
                                          </p:val>
                                        </p:tav>
                                      </p:tavLst>
                                    </p:anim>
                                    <p:animEffect transition="in" filter="wipe(up)">
                                      <p:cBhvr>
                                        <p:cTn id="92" dur="500"/>
                                        <p:tgtEl>
                                          <p:spTgt spid="6"/>
                                        </p:tgtEl>
                                      </p:cBhvr>
                                    </p:animEffect>
                                  </p:childTnLst>
                                </p:cTn>
                              </p:par>
                            </p:childTnLst>
                          </p:cTn>
                        </p:par>
                        <p:par>
                          <p:cTn id="93" fill="hold">
                            <p:stCondLst>
                              <p:cond delay="6500"/>
                            </p:stCondLst>
                            <p:childTnLst>
                              <p:par>
                                <p:cTn id="94" presetID="22" presetClass="entr" presetSubtype="4"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wipe(down)">
                                      <p:cBhvr>
                                        <p:cTn id="96" dur="500"/>
                                        <p:tgtEl>
                                          <p:spTgt spid="37"/>
                                        </p:tgtEl>
                                      </p:cBhvr>
                                    </p:animEffect>
                                  </p:childTnLst>
                                </p:cTn>
                              </p:par>
                            </p:childTnLst>
                          </p:cTn>
                        </p:par>
                        <p:par>
                          <p:cTn id="97" fill="hold">
                            <p:stCondLst>
                              <p:cond delay="7000"/>
                            </p:stCondLst>
                            <p:childTnLst>
                              <p:par>
                                <p:cTn id="98" presetID="53" presetClass="entr" presetSubtype="16"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p:cTn id="100" dur="500" fill="hold"/>
                                        <p:tgtEl>
                                          <p:spTgt spid="47"/>
                                        </p:tgtEl>
                                        <p:attrNameLst>
                                          <p:attrName>ppt_w</p:attrName>
                                        </p:attrNameLst>
                                      </p:cBhvr>
                                      <p:tavLst>
                                        <p:tav tm="0">
                                          <p:val>
                                            <p:fltVal val="0"/>
                                          </p:val>
                                        </p:tav>
                                        <p:tav tm="100000">
                                          <p:val>
                                            <p:strVal val="#ppt_w"/>
                                          </p:val>
                                        </p:tav>
                                      </p:tavLst>
                                    </p:anim>
                                    <p:anim calcmode="lin" valueType="num">
                                      <p:cBhvr>
                                        <p:cTn id="101" dur="500" fill="hold"/>
                                        <p:tgtEl>
                                          <p:spTgt spid="47"/>
                                        </p:tgtEl>
                                        <p:attrNameLst>
                                          <p:attrName>ppt_h</p:attrName>
                                        </p:attrNameLst>
                                      </p:cBhvr>
                                      <p:tavLst>
                                        <p:tav tm="0">
                                          <p:val>
                                            <p:fltVal val="0"/>
                                          </p:val>
                                        </p:tav>
                                        <p:tav tm="100000">
                                          <p:val>
                                            <p:strVal val="#ppt_h"/>
                                          </p:val>
                                        </p:tav>
                                      </p:tavLst>
                                    </p:anim>
                                    <p:animEffect transition="in" filter="fade">
                                      <p:cBhvr>
                                        <p:cTn id="102" dur="500"/>
                                        <p:tgtEl>
                                          <p:spTgt spid="47"/>
                                        </p:tgtEl>
                                      </p:cBhvr>
                                    </p:animEffect>
                                  </p:childTnLst>
                                </p:cTn>
                              </p:par>
                              <p:par>
                                <p:cTn id="103" presetID="22" presetClass="entr" presetSubtype="8" fill="hold" nodeType="with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par>
                          <p:cTn id="106" fill="hold">
                            <p:stCondLst>
                              <p:cond delay="750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7"/>
                                        </p:tgtEl>
                                        <p:attrNameLst>
                                          <p:attrName>style.visibility</p:attrName>
                                        </p:attrNameLst>
                                      </p:cBhvr>
                                      <p:to>
                                        <p:strVal val="visible"/>
                                      </p:to>
                                    </p:set>
                                    <p:anim calcmode="lin" valueType="num">
                                      <p:cBhvr additive="base">
                                        <p:cTn id="114" dur="500"/>
                                        <p:tgtEl>
                                          <p:spTgt spid="7"/>
                                        </p:tgtEl>
                                        <p:attrNameLst>
                                          <p:attrName>ppt_y</p:attrName>
                                        </p:attrNameLst>
                                      </p:cBhvr>
                                      <p:tavLst>
                                        <p:tav tm="0">
                                          <p:val>
                                            <p:strVal val="#ppt_y+#ppt_h*1.125000"/>
                                          </p:val>
                                        </p:tav>
                                        <p:tav tm="100000">
                                          <p:val>
                                            <p:strVal val="#ppt_y"/>
                                          </p:val>
                                        </p:tav>
                                      </p:tavLst>
                                    </p:anim>
                                    <p:animEffect transition="in" filter="wipe(up)">
                                      <p:cBhvr>
                                        <p:cTn id="115" dur="500"/>
                                        <p:tgtEl>
                                          <p:spTgt spid="7"/>
                                        </p:tgtEl>
                                      </p:cBhvr>
                                    </p:animEffect>
                                  </p:childTnLst>
                                </p:cTn>
                              </p:par>
                            </p:childTnLst>
                          </p:cTn>
                        </p:par>
                        <p:par>
                          <p:cTn id="116" fill="hold">
                            <p:stCondLst>
                              <p:cond delay="8000"/>
                            </p:stCondLst>
                            <p:childTnLst>
                              <p:par>
                                <p:cTn id="117" presetID="22" presetClass="entr" presetSubtype="4"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00"/>
                                        <p:tgtEl>
                                          <p:spTgt spid="39"/>
                                        </p:tgtEl>
                                      </p:cBhvr>
                                    </p:animEffect>
                                  </p:childTnLst>
                                </p:cTn>
                              </p:par>
                            </p:childTnLst>
                          </p:cTn>
                        </p:par>
                        <p:par>
                          <p:cTn id="120" fill="hold">
                            <p:stCondLst>
                              <p:cond delay="8500"/>
                            </p:stCondLst>
                            <p:childTnLst>
                              <p:par>
                                <p:cTn id="121" presetID="53" presetClass="entr" presetSubtype="16" fill="hold"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childTnLst>
                                </p:cTn>
                              </p:par>
                              <p:par>
                                <p:cTn id="126" presetID="22" presetClass="entr" presetSubtype="8"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left)">
                                      <p:cBhvr>
                                        <p:cTn id="128" dur="500"/>
                                        <p:tgtEl>
                                          <p:spTgt spid="44"/>
                                        </p:tgtEl>
                                      </p:cBhvr>
                                    </p:animEffect>
                                  </p:childTnLst>
                                </p:cTn>
                              </p:par>
                            </p:childTnLst>
                          </p:cTn>
                        </p:par>
                        <p:par>
                          <p:cTn id="129" fill="hold">
                            <p:stCondLst>
                              <p:cond delay="9000"/>
                            </p:stCondLst>
                            <p:childTnLst>
                              <p:par>
                                <p:cTn id="130" presetID="53" presetClass="entr" presetSubtype="16" fill="hold" nodeType="afterEffect">
                                  <p:stCondLst>
                                    <p:cond delay="0"/>
                                  </p:stCondLst>
                                  <p:childTnLst>
                                    <p:set>
                                      <p:cBhvr>
                                        <p:cTn id="131" dur="1" fill="hold">
                                          <p:stCondLst>
                                            <p:cond delay="0"/>
                                          </p:stCondLst>
                                        </p:cTn>
                                        <p:tgtEl>
                                          <p:spTgt spid="16"/>
                                        </p:tgtEl>
                                        <p:attrNameLst>
                                          <p:attrName>style.visibility</p:attrName>
                                        </p:attrNameLst>
                                      </p:cBhvr>
                                      <p:to>
                                        <p:strVal val="visible"/>
                                      </p:to>
                                    </p:set>
                                    <p:anim calcmode="lin" valueType="num">
                                      <p:cBhvr>
                                        <p:cTn id="132" dur="500" fill="hold"/>
                                        <p:tgtEl>
                                          <p:spTgt spid="16"/>
                                        </p:tgtEl>
                                        <p:attrNameLst>
                                          <p:attrName>ppt_w</p:attrName>
                                        </p:attrNameLst>
                                      </p:cBhvr>
                                      <p:tavLst>
                                        <p:tav tm="0">
                                          <p:val>
                                            <p:fltVal val="0"/>
                                          </p:val>
                                        </p:tav>
                                        <p:tav tm="100000">
                                          <p:val>
                                            <p:strVal val="#ppt_w"/>
                                          </p:val>
                                        </p:tav>
                                      </p:tavLst>
                                    </p:anim>
                                    <p:anim calcmode="lin" valueType="num">
                                      <p:cBhvr>
                                        <p:cTn id="133" dur="500" fill="hold"/>
                                        <p:tgtEl>
                                          <p:spTgt spid="16"/>
                                        </p:tgtEl>
                                        <p:attrNameLst>
                                          <p:attrName>ppt_h</p:attrName>
                                        </p:attrNameLst>
                                      </p:cBhvr>
                                      <p:tavLst>
                                        <p:tav tm="0">
                                          <p:val>
                                            <p:fltVal val="0"/>
                                          </p:val>
                                        </p:tav>
                                        <p:tav tm="100000">
                                          <p:val>
                                            <p:strVal val="#ppt_h"/>
                                          </p:val>
                                        </p:tav>
                                      </p:tavLst>
                                    </p:anim>
                                    <p:animEffect transition="in" filter="fade">
                                      <p:cBhvr>
                                        <p:cTn id="134" dur="500"/>
                                        <p:tgtEl>
                                          <p:spTgt spid="16"/>
                                        </p:tgtEl>
                                      </p:cBhvr>
                                    </p:animEffect>
                                  </p:childTnLst>
                                </p:cTn>
                              </p:par>
                              <p:par>
                                <p:cTn id="135" presetID="12" presetClass="entr" presetSubtype="4" fill="hold" grpId="0" nodeType="withEffect">
                                  <p:stCondLst>
                                    <p:cond delay="0"/>
                                  </p:stCondLst>
                                  <p:childTnLst>
                                    <p:set>
                                      <p:cBhvr>
                                        <p:cTn id="136" dur="1" fill="hold">
                                          <p:stCondLst>
                                            <p:cond delay="0"/>
                                          </p:stCondLst>
                                        </p:cTn>
                                        <p:tgtEl>
                                          <p:spTgt spid="8"/>
                                        </p:tgtEl>
                                        <p:attrNameLst>
                                          <p:attrName>style.visibility</p:attrName>
                                        </p:attrNameLst>
                                      </p:cBhvr>
                                      <p:to>
                                        <p:strVal val="visible"/>
                                      </p:to>
                                    </p:set>
                                    <p:anim calcmode="lin" valueType="num">
                                      <p:cBhvr additive="base">
                                        <p:cTn id="137" dur="500"/>
                                        <p:tgtEl>
                                          <p:spTgt spid="8"/>
                                        </p:tgtEl>
                                        <p:attrNameLst>
                                          <p:attrName>ppt_y</p:attrName>
                                        </p:attrNameLst>
                                      </p:cBhvr>
                                      <p:tavLst>
                                        <p:tav tm="0">
                                          <p:val>
                                            <p:strVal val="#ppt_y+#ppt_h*1.125000"/>
                                          </p:val>
                                        </p:tav>
                                        <p:tav tm="100000">
                                          <p:val>
                                            <p:strVal val="#ppt_y"/>
                                          </p:val>
                                        </p:tav>
                                      </p:tavLst>
                                    </p:anim>
                                    <p:animEffect transition="in" filter="wipe(up)">
                                      <p:cBhvr>
                                        <p:cTn id="138" dur="500"/>
                                        <p:tgtEl>
                                          <p:spTgt spid="8"/>
                                        </p:tgtEl>
                                      </p:cBhvr>
                                    </p:animEffect>
                                  </p:childTnLst>
                                </p:cTn>
                              </p:par>
                            </p:childTnLst>
                          </p:cTn>
                        </p:par>
                        <p:par>
                          <p:cTn id="139" fill="hold">
                            <p:stCondLst>
                              <p:cond delay="9500"/>
                            </p:stCondLst>
                            <p:childTnLst>
                              <p:par>
                                <p:cTn id="140" presetID="22" presetClass="entr" presetSubtype="4" fill="hold"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down)">
                                      <p:cBhvr>
                                        <p:cTn id="142" dur="500"/>
                                        <p:tgtEl>
                                          <p:spTgt spid="40"/>
                                        </p:tgtEl>
                                      </p:cBhvr>
                                    </p:animEffect>
                                  </p:childTnLst>
                                </p:cTn>
                              </p:par>
                            </p:childTnLst>
                          </p:cTn>
                        </p:par>
                        <p:par>
                          <p:cTn id="143" fill="hold">
                            <p:stCondLst>
                              <p:cond delay="10000"/>
                            </p:stCondLst>
                            <p:childTnLst>
                              <p:par>
                                <p:cTn id="144" presetID="53" presetClass="entr" presetSubtype="16" fill="hold" nodeType="afterEffect">
                                  <p:stCondLst>
                                    <p:cond delay="0"/>
                                  </p:stCondLst>
                                  <p:childTnLst>
                                    <p:set>
                                      <p:cBhvr>
                                        <p:cTn id="145" dur="1" fill="hold">
                                          <p:stCondLst>
                                            <p:cond delay="0"/>
                                          </p:stCondLst>
                                        </p:cTn>
                                        <p:tgtEl>
                                          <p:spTgt spid="64"/>
                                        </p:tgtEl>
                                        <p:attrNameLst>
                                          <p:attrName>style.visibility</p:attrName>
                                        </p:attrNameLst>
                                      </p:cBhvr>
                                      <p:to>
                                        <p:strVal val="visible"/>
                                      </p:to>
                                    </p:set>
                                    <p:anim calcmode="lin" valueType="num">
                                      <p:cBhvr>
                                        <p:cTn id="146" dur="500" fill="hold"/>
                                        <p:tgtEl>
                                          <p:spTgt spid="64"/>
                                        </p:tgtEl>
                                        <p:attrNameLst>
                                          <p:attrName>ppt_w</p:attrName>
                                        </p:attrNameLst>
                                      </p:cBhvr>
                                      <p:tavLst>
                                        <p:tav tm="0">
                                          <p:val>
                                            <p:fltVal val="0"/>
                                          </p:val>
                                        </p:tav>
                                        <p:tav tm="100000">
                                          <p:val>
                                            <p:strVal val="#ppt_w"/>
                                          </p:val>
                                        </p:tav>
                                      </p:tavLst>
                                    </p:anim>
                                    <p:anim calcmode="lin" valueType="num">
                                      <p:cBhvr>
                                        <p:cTn id="147" dur="500" fill="hold"/>
                                        <p:tgtEl>
                                          <p:spTgt spid="64"/>
                                        </p:tgtEl>
                                        <p:attrNameLst>
                                          <p:attrName>ppt_h</p:attrName>
                                        </p:attrNameLst>
                                      </p:cBhvr>
                                      <p:tavLst>
                                        <p:tav tm="0">
                                          <p:val>
                                            <p:fltVal val="0"/>
                                          </p:val>
                                        </p:tav>
                                        <p:tav tm="100000">
                                          <p:val>
                                            <p:strVal val="#ppt_h"/>
                                          </p:val>
                                        </p:tav>
                                      </p:tavLst>
                                    </p:anim>
                                    <p:animEffect transition="in" filter="fade">
                                      <p:cBhvr>
                                        <p:cTn id="148" dur="500"/>
                                        <p:tgtEl>
                                          <p:spTgt spid="64"/>
                                        </p:tgtEl>
                                      </p:cBhvr>
                                    </p:animEffect>
                                  </p:childTnLst>
                                </p:cTn>
                              </p:par>
                            </p:childTnLst>
                          </p:cTn>
                        </p:par>
                        <p:par>
                          <p:cTn id="149" fill="hold">
                            <p:stCondLst>
                              <p:cond delay="105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childTnLst>
                          </p:cTn>
                        </p:par>
                        <p:par>
                          <p:cTn id="153" fill="hold">
                            <p:stCondLst>
                              <p:cond delay="11000"/>
                            </p:stCondLst>
                            <p:childTnLst>
                              <p:par>
                                <p:cTn id="154" presetID="22" presetClass="entr" presetSubtype="4" fill="hold" grpId="0" nodeType="afterEffect">
                                  <p:stCondLst>
                                    <p:cond delay="0"/>
                                  </p:stCondLst>
                                  <p:childTnLst>
                                    <p:set>
                                      <p:cBhvr>
                                        <p:cTn id="155" dur="1" fill="hold">
                                          <p:stCondLst>
                                            <p:cond delay="0"/>
                                          </p:stCondLst>
                                        </p:cTn>
                                        <p:tgtEl>
                                          <p:spTgt spid="103"/>
                                        </p:tgtEl>
                                        <p:attrNameLst>
                                          <p:attrName>style.visibility</p:attrName>
                                        </p:attrNameLst>
                                      </p:cBhvr>
                                      <p:to>
                                        <p:strVal val="visible"/>
                                      </p:to>
                                    </p:set>
                                    <p:animEffect transition="in" filter="wipe(down)">
                                      <p:cBhvr>
                                        <p:cTn id="15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103" grpId="0" bldLvl="0" animBg="1"/>
      <p:bldP spid="104" grpId="0" bldLvl="0" animBg="1"/>
      <p:bldP spid="21" grpId="0" bldLvl="0" animBg="1"/>
      <p:bldP spid="36" grpId="0" bldLvl="0" animBg="1"/>
      <p:bldP spid="101" grpId="0"/>
      <p:bldP spid="102" grpId="0"/>
      <p:bldP spid="102" grpId="1"/>
      <p:bldP spid="23"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844415" y="1076960"/>
            <a:ext cx="2469515" cy="2324735"/>
            <a:chOff x="7949" y="1421"/>
            <a:chExt cx="3256" cy="3065"/>
          </a:xfrm>
        </p:grpSpPr>
        <p:sp>
          <p:nvSpPr>
            <p:cNvPr id="5" name="椭圆 4"/>
            <p:cNvSpPr/>
            <p:nvPr/>
          </p:nvSpPr>
          <p:spPr>
            <a:xfrm>
              <a:off x="8210" y="1421"/>
              <a:ext cx="2777" cy="2777"/>
            </a:xfrm>
            <a:prstGeom prst="ellipse">
              <a:avLst/>
            </a:prstGeom>
            <a:solidFill>
              <a:srgbClr val="65AA8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9" y="2934"/>
              <a:ext cx="3256" cy="1552"/>
            </a:xfrm>
            <a:prstGeom prst="rect">
              <a:avLst/>
            </a:prstGeom>
          </p:spPr>
        </p:pic>
      </p:grpSp>
      <p:sp>
        <p:nvSpPr>
          <p:cNvPr id="8" name="文本框 7"/>
          <p:cNvSpPr txBox="1"/>
          <p:nvPr/>
        </p:nvSpPr>
        <p:spPr>
          <a:xfrm>
            <a:off x="5231130" y="1474470"/>
            <a:ext cx="1730375" cy="579120"/>
          </a:xfrm>
          <a:prstGeom prst="rect">
            <a:avLst/>
          </a:prstGeom>
          <a:noFill/>
        </p:spPr>
        <p:txBody>
          <a:bodyPr wrap="square" rtlCol="0">
            <a:spAutoFit/>
          </a:bodyPr>
          <a:lstStyle/>
          <a:p>
            <a:pPr algn="ctr"/>
            <a:r>
              <a:rPr lang="en-US" altLang="zh-CN" sz="3200">
                <a:solidFill>
                  <a:schemeClr val="bg1"/>
                </a:solidFill>
                <a:cs typeface="+mn-ea"/>
                <a:sym typeface="+mn-lt"/>
              </a:rPr>
              <a:t>Part.02</a:t>
            </a:r>
          </a:p>
        </p:txBody>
      </p:sp>
      <p:sp>
        <p:nvSpPr>
          <p:cNvPr id="11" name="文本框 10"/>
          <p:cNvSpPr txBox="1"/>
          <p:nvPr/>
        </p:nvSpPr>
        <p:spPr>
          <a:xfrm>
            <a:off x="3008243" y="4029075"/>
            <a:ext cx="6398012" cy="523220"/>
          </a:xfrm>
          <a:prstGeom prst="rect">
            <a:avLst/>
          </a:prstGeom>
          <a:noFill/>
        </p:spPr>
        <p:txBody>
          <a:bodyPr wrap="square" rtlCol="0">
            <a:spAutoFit/>
          </a:bodyPr>
          <a:lstStyle/>
          <a:p>
            <a:pPr algn="ctr" fontAlgn="auto">
              <a:lnSpc>
                <a:spcPct val="100000"/>
              </a:lnSpc>
            </a:pPr>
            <a:r>
              <a:rPr lang="zh-CN" altLang="en-US" sz="2800" b="1" dirty="0">
                <a:solidFill>
                  <a:srgbClr val="65AA81"/>
                </a:solidFill>
                <a:cs typeface="+mn-ea"/>
                <a:sym typeface="+mn-lt"/>
              </a:rPr>
              <a:t>Click here to enter the title text</a:t>
            </a:r>
          </a:p>
        </p:txBody>
      </p:sp>
      <p:sp>
        <p:nvSpPr>
          <p:cNvPr id="12" name="文本框 11"/>
          <p:cNvSpPr txBox="1"/>
          <p:nvPr/>
        </p:nvSpPr>
        <p:spPr>
          <a:xfrm>
            <a:off x="2785745" y="4747260"/>
            <a:ext cx="6622415" cy="889090"/>
          </a:xfrm>
          <a:prstGeom prst="rect">
            <a:avLst/>
          </a:prstGeom>
          <a:noFill/>
        </p:spPr>
        <p:txBody>
          <a:bodyPr wrap="square" rtlCol="0">
            <a:spAutoFit/>
          </a:bodyPr>
          <a:lstStyle/>
          <a:p>
            <a:pPr algn="ctr" fontAlgn="auto">
              <a:lnSpc>
                <a:spcPct val="200000"/>
              </a:lnSpc>
            </a:pPr>
            <a:r>
              <a:rPr lang="zh-CN" altLang="en-US" sz="1400">
                <a:solidFill>
                  <a:schemeClr val="bg1">
                    <a:lumMod val="50000"/>
                  </a:schemeClr>
                </a:solidFill>
                <a:cs typeface="+mn-ea"/>
                <a:sym typeface="+mn-lt"/>
              </a:rPr>
              <a:t>When a cigarette falls in love with a match,it is destined to be hurt. When a cigarette falls in love with a match,it is destined to be hurt.</a:t>
            </a:r>
          </a:p>
        </p:txBody>
      </p:sp>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500"/>
                                        <p:tgtEl>
                                          <p:spTgt spid="7"/>
                                        </p:tgtEl>
                                      </p:cBhvr>
                                    </p:animEffect>
                                  </p:childTnLst>
                                </p:cTn>
                              </p:par>
                            </p:childTnLst>
                          </p:cTn>
                        </p:par>
                        <p:par>
                          <p:cTn id="12" fill="hold">
                            <p:stCondLst>
                              <p:cond delay="1000"/>
                            </p:stCondLst>
                            <p:childTnLst>
                              <p:par>
                                <p:cTn id="13" presetID="47" presetClass="entr" presetSubtype="0" fill="hold" grpId="3"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50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11"/>
                                        </p:tgtEl>
                                        <p:attrNameLst>
                                          <p:attrName>fillcolor</p:attrName>
                                        </p:attrNameLst>
                                      </p:cBhvr>
                                      <p:tavLst>
                                        <p:tav tm="0">
                                          <p:val>
                                            <p:clrVal>
                                              <a:schemeClr val="accent2"/>
                                            </p:clrVal>
                                          </p:val>
                                        </p:tav>
                                        <p:tav tm="50000">
                                          <p:val>
                                            <p:clrVal>
                                              <a:schemeClr val="hlink"/>
                                            </p:clrVal>
                                          </p:val>
                                        </p:tav>
                                      </p:tavLst>
                                    </p:anim>
                                    <p:set>
                                      <p:cBhvr>
                                        <p:cTn id="23" dur="500"/>
                                        <p:tgtEl>
                                          <p:spTgt spid="11"/>
                                        </p:tgtEl>
                                        <p:attrNameLst>
                                          <p:attrName>fill.type</p:attrName>
                                        </p:attrNameLst>
                                      </p:cBhvr>
                                      <p:to>
                                        <p:strVal val="solid"/>
                                      </p:to>
                                    </p:set>
                                  </p:childTnLst>
                                </p:cTn>
                              </p:par>
                            </p:childTnLst>
                          </p:cTn>
                        </p:par>
                        <p:par>
                          <p:cTn id="24" fill="hold">
                            <p:stCondLst>
                              <p:cond delay="4250"/>
                            </p:stCondLst>
                            <p:childTnLst>
                              <p:par>
                                <p:cTn id="25" presetID="1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8" grpId="3"/>
      <p:bldP spid="11" grpId="0"/>
      <p:bldP spid="12" grpId="0"/>
      <p:bldP spid="2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69240" y="239395"/>
            <a:ext cx="11652885" cy="637921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descr="西瓜"/>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170" y="644525"/>
            <a:ext cx="718820" cy="342265"/>
          </a:xfrm>
          <a:prstGeom prst="rect">
            <a:avLst/>
          </a:prstGeom>
        </p:spPr>
      </p:pic>
      <p:sp>
        <p:nvSpPr>
          <p:cNvPr id="14" name="文本框 13"/>
          <p:cNvSpPr txBox="1"/>
          <p:nvPr/>
        </p:nvSpPr>
        <p:spPr>
          <a:xfrm>
            <a:off x="1415415" y="621030"/>
            <a:ext cx="4322776" cy="365760"/>
          </a:xfrm>
          <a:prstGeom prst="rect">
            <a:avLst/>
          </a:prstGeom>
          <a:noFill/>
        </p:spPr>
        <p:txBody>
          <a:bodyPr wrap="square" rtlCol="0">
            <a:spAutoFit/>
          </a:bodyPr>
          <a:lstStyle/>
          <a:p>
            <a:pPr algn="l" fontAlgn="auto">
              <a:lnSpc>
                <a:spcPct val="100000"/>
              </a:lnSpc>
            </a:pPr>
            <a:r>
              <a:rPr lang="zh-CN" altLang="en-US" b="1" dirty="0">
                <a:solidFill>
                  <a:schemeClr val="tx1">
                    <a:lumMod val="65000"/>
                    <a:lumOff val="35000"/>
                  </a:schemeClr>
                </a:solidFill>
                <a:cs typeface="+mn-ea"/>
                <a:sym typeface="+mn-lt"/>
              </a:rPr>
              <a:t>Click here to enter </a:t>
            </a:r>
            <a:r>
              <a:rPr lang="zh-CN" altLang="en-US" b="1" dirty="0">
                <a:solidFill>
                  <a:srgbClr val="65AA81"/>
                </a:solidFill>
                <a:cs typeface="+mn-ea"/>
                <a:sym typeface="+mn-lt"/>
              </a:rPr>
              <a:t>The title text</a:t>
            </a:r>
            <a:endParaRPr lang="zh-CN" altLang="en-US" sz="1400" b="1" dirty="0">
              <a:solidFill>
                <a:srgbClr val="65AA81"/>
              </a:solidFill>
              <a:cs typeface="+mn-ea"/>
              <a:sym typeface="+mn-lt"/>
            </a:endParaRPr>
          </a:p>
        </p:txBody>
      </p:sp>
      <p:sp>
        <p:nvSpPr>
          <p:cNvPr id="7" name="Freeform 211"/>
          <p:cNvSpPr/>
          <p:nvPr/>
        </p:nvSpPr>
        <p:spPr bwMode="auto">
          <a:xfrm>
            <a:off x="2324735" y="1663700"/>
            <a:ext cx="3204210" cy="2121535"/>
          </a:xfrm>
          <a:custGeom>
            <a:avLst/>
            <a:gdLst>
              <a:gd name="T0" fmla="*/ 864 w 943"/>
              <a:gd name="T1" fmla="*/ 125 h 624"/>
              <a:gd name="T2" fmla="*/ 864 w 943"/>
              <a:gd name="T3" fmla="*/ 86 h 624"/>
              <a:gd name="T4" fmla="*/ 161 w 943"/>
              <a:gd name="T5" fmla="*/ 86 h 624"/>
              <a:gd name="T6" fmla="*/ 48 w 943"/>
              <a:gd name="T7" fmla="*/ 198 h 624"/>
              <a:gd name="T8" fmla="*/ 48 w 943"/>
              <a:gd name="T9" fmla="*/ 624 h 624"/>
              <a:gd name="T10" fmla="*/ 0 w 943"/>
              <a:gd name="T11" fmla="*/ 624 h 624"/>
              <a:gd name="T12" fmla="*/ 0 w 943"/>
              <a:gd name="T13" fmla="*/ 198 h 624"/>
              <a:gd name="T14" fmla="*/ 161 w 943"/>
              <a:gd name="T15" fmla="*/ 38 h 624"/>
              <a:gd name="T16" fmla="*/ 864 w 943"/>
              <a:gd name="T17" fmla="*/ 38 h 624"/>
              <a:gd name="T18" fmla="*/ 864 w 943"/>
              <a:gd name="T19" fmla="*/ 0 h 624"/>
              <a:gd name="T20" fmla="*/ 943 w 943"/>
              <a:gd name="T21" fmla="*/ 62 h 624"/>
              <a:gd name="T22" fmla="*/ 864 w 943"/>
              <a:gd name="T23" fmla="*/ 125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4">
                <a:moveTo>
                  <a:pt x="864" y="125"/>
                </a:moveTo>
                <a:cubicBezTo>
                  <a:pt x="864" y="86"/>
                  <a:pt x="864" y="86"/>
                  <a:pt x="864" y="86"/>
                </a:cubicBezTo>
                <a:cubicBezTo>
                  <a:pt x="161" y="86"/>
                  <a:pt x="161" y="86"/>
                  <a:pt x="161" y="86"/>
                </a:cubicBezTo>
                <a:cubicBezTo>
                  <a:pt x="99" y="86"/>
                  <a:pt x="48" y="137"/>
                  <a:pt x="48" y="198"/>
                </a:cubicBezTo>
                <a:cubicBezTo>
                  <a:pt x="48" y="624"/>
                  <a:pt x="48" y="624"/>
                  <a:pt x="48" y="624"/>
                </a:cubicBezTo>
                <a:cubicBezTo>
                  <a:pt x="0" y="624"/>
                  <a:pt x="0" y="624"/>
                  <a:pt x="0" y="624"/>
                </a:cubicBezTo>
                <a:cubicBezTo>
                  <a:pt x="0" y="198"/>
                  <a:pt x="0" y="198"/>
                  <a:pt x="0" y="198"/>
                </a:cubicBezTo>
                <a:cubicBezTo>
                  <a:pt x="0" y="110"/>
                  <a:pt x="72" y="38"/>
                  <a:pt x="161" y="38"/>
                </a:cubicBezTo>
                <a:cubicBezTo>
                  <a:pt x="864" y="38"/>
                  <a:pt x="864" y="38"/>
                  <a:pt x="864" y="38"/>
                </a:cubicBezTo>
                <a:cubicBezTo>
                  <a:pt x="864" y="0"/>
                  <a:pt x="864" y="0"/>
                  <a:pt x="864" y="0"/>
                </a:cubicBezTo>
                <a:cubicBezTo>
                  <a:pt x="943" y="62"/>
                  <a:pt x="943" y="62"/>
                  <a:pt x="943" y="62"/>
                </a:cubicBezTo>
                <a:lnTo>
                  <a:pt x="864" y="125"/>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8" name="Freeform 212"/>
          <p:cNvSpPr/>
          <p:nvPr/>
        </p:nvSpPr>
        <p:spPr bwMode="auto">
          <a:xfrm>
            <a:off x="6684645" y="3785235"/>
            <a:ext cx="3204210" cy="2118360"/>
          </a:xfrm>
          <a:custGeom>
            <a:avLst/>
            <a:gdLst>
              <a:gd name="T0" fmla="*/ 943 w 943"/>
              <a:gd name="T1" fmla="*/ 0 h 623"/>
              <a:gd name="T2" fmla="*/ 943 w 943"/>
              <a:gd name="T3" fmla="*/ 425 h 623"/>
              <a:gd name="T4" fmla="*/ 782 w 943"/>
              <a:gd name="T5" fmla="*/ 585 h 623"/>
              <a:gd name="T6" fmla="*/ 79 w 943"/>
              <a:gd name="T7" fmla="*/ 585 h 623"/>
              <a:gd name="T8" fmla="*/ 79 w 943"/>
              <a:gd name="T9" fmla="*/ 623 h 623"/>
              <a:gd name="T10" fmla="*/ 0 w 943"/>
              <a:gd name="T11" fmla="*/ 561 h 623"/>
              <a:gd name="T12" fmla="*/ 79 w 943"/>
              <a:gd name="T13" fmla="*/ 498 h 623"/>
              <a:gd name="T14" fmla="*/ 79 w 943"/>
              <a:gd name="T15" fmla="*/ 537 h 623"/>
              <a:gd name="T16" fmla="*/ 782 w 943"/>
              <a:gd name="T17" fmla="*/ 537 h 623"/>
              <a:gd name="T18" fmla="*/ 895 w 943"/>
              <a:gd name="T19" fmla="*/ 425 h 623"/>
              <a:gd name="T20" fmla="*/ 895 w 943"/>
              <a:gd name="T21" fmla="*/ 0 h 623"/>
              <a:gd name="T22" fmla="*/ 943 w 943"/>
              <a:gd name="T23"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623">
                <a:moveTo>
                  <a:pt x="943" y="0"/>
                </a:moveTo>
                <a:cubicBezTo>
                  <a:pt x="943" y="425"/>
                  <a:pt x="943" y="425"/>
                  <a:pt x="943" y="425"/>
                </a:cubicBezTo>
                <a:cubicBezTo>
                  <a:pt x="943" y="513"/>
                  <a:pt x="871" y="585"/>
                  <a:pt x="782" y="585"/>
                </a:cubicBezTo>
                <a:cubicBezTo>
                  <a:pt x="79" y="585"/>
                  <a:pt x="79" y="585"/>
                  <a:pt x="79" y="585"/>
                </a:cubicBezTo>
                <a:cubicBezTo>
                  <a:pt x="79" y="623"/>
                  <a:pt x="79" y="623"/>
                  <a:pt x="79" y="623"/>
                </a:cubicBezTo>
                <a:cubicBezTo>
                  <a:pt x="0" y="561"/>
                  <a:pt x="0" y="561"/>
                  <a:pt x="0" y="561"/>
                </a:cubicBezTo>
                <a:cubicBezTo>
                  <a:pt x="79" y="498"/>
                  <a:pt x="79" y="498"/>
                  <a:pt x="79" y="498"/>
                </a:cubicBezTo>
                <a:cubicBezTo>
                  <a:pt x="79" y="537"/>
                  <a:pt x="79" y="537"/>
                  <a:pt x="79" y="537"/>
                </a:cubicBezTo>
                <a:cubicBezTo>
                  <a:pt x="782" y="537"/>
                  <a:pt x="782" y="537"/>
                  <a:pt x="782" y="537"/>
                </a:cubicBezTo>
                <a:cubicBezTo>
                  <a:pt x="844" y="537"/>
                  <a:pt x="895" y="487"/>
                  <a:pt x="895" y="425"/>
                </a:cubicBezTo>
                <a:cubicBezTo>
                  <a:pt x="895" y="0"/>
                  <a:pt x="895" y="0"/>
                  <a:pt x="895" y="0"/>
                </a:cubicBezTo>
                <a:lnTo>
                  <a:pt x="943" y="0"/>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9" name="Freeform 213"/>
          <p:cNvSpPr/>
          <p:nvPr/>
        </p:nvSpPr>
        <p:spPr bwMode="auto">
          <a:xfrm>
            <a:off x="6106795" y="1793240"/>
            <a:ext cx="3910965" cy="1410970"/>
          </a:xfrm>
          <a:custGeom>
            <a:avLst/>
            <a:gdLst>
              <a:gd name="T0" fmla="*/ 1151 w 1151"/>
              <a:gd name="T1" fmla="*/ 336 h 415"/>
              <a:gd name="T2" fmla="*/ 1089 w 1151"/>
              <a:gd name="T3" fmla="*/ 415 h 415"/>
              <a:gd name="T4" fmla="*/ 1026 w 1151"/>
              <a:gd name="T5" fmla="*/ 336 h 415"/>
              <a:gd name="T6" fmla="*/ 1065 w 1151"/>
              <a:gd name="T7" fmla="*/ 336 h 415"/>
              <a:gd name="T8" fmla="*/ 1065 w 1151"/>
              <a:gd name="T9" fmla="*/ 160 h 415"/>
              <a:gd name="T10" fmla="*/ 952 w 1151"/>
              <a:gd name="T11" fmla="*/ 48 h 415"/>
              <a:gd name="T12" fmla="*/ 0 w 1151"/>
              <a:gd name="T13" fmla="*/ 48 h 415"/>
              <a:gd name="T14" fmla="*/ 0 w 1151"/>
              <a:gd name="T15" fmla="*/ 0 h 415"/>
              <a:gd name="T16" fmla="*/ 952 w 1151"/>
              <a:gd name="T17" fmla="*/ 0 h 415"/>
              <a:gd name="T18" fmla="*/ 1113 w 1151"/>
              <a:gd name="T19" fmla="*/ 160 h 415"/>
              <a:gd name="T20" fmla="*/ 1113 w 1151"/>
              <a:gd name="T21" fmla="*/ 336 h 415"/>
              <a:gd name="T22" fmla="*/ 1151 w 1151"/>
              <a:gd name="T23" fmla="*/ 336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36"/>
                </a:moveTo>
                <a:cubicBezTo>
                  <a:pt x="1089" y="415"/>
                  <a:pt x="1089" y="415"/>
                  <a:pt x="1089" y="415"/>
                </a:cubicBezTo>
                <a:cubicBezTo>
                  <a:pt x="1026" y="336"/>
                  <a:pt x="1026" y="336"/>
                  <a:pt x="1026" y="336"/>
                </a:cubicBezTo>
                <a:cubicBezTo>
                  <a:pt x="1065" y="336"/>
                  <a:pt x="1065" y="336"/>
                  <a:pt x="1065" y="336"/>
                </a:cubicBezTo>
                <a:cubicBezTo>
                  <a:pt x="1065" y="160"/>
                  <a:pt x="1065" y="160"/>
                  <a:pt x="1065" y="160"/>
                </a:cubicBezTo>
                <a:cubicBezTo>
                  <a:pt x="1065" y="99"/>
                  <a:pt x="1014" y="48"/>
                  <a:pt x="952" y="48"/>
                </a:cubicBezTo>
                <a:cubicBezTo>
                  <a:pt x="0" y="48"/>
                  <a:pt x="0" y="48"/>
                  <a:pt x="0" y="48"/>
                </a:cubicBezTo>
                <a:cubicBezTo>
                  <a:pt x="0" y="0"/>
                  <a:pt x="0" y="0"/>
                  <a:pt x="0" y="0"/>
                </a:cubicBezTo>
                <a:cubicBezTo>
                  <a:pt x="952" y="0"/>
                  <a:pt x="952" y="0"/>
                  <a:pt x="952" y="0"/>
                </a:cubicBezTo>
                <a:cubicBezTo>
                  <a:pt x="1041" y="0"/>
                  <a:pt x="1113" y="72"/>
                  <a:pt x="1113" y="160"/>
                </a:cubicBezTo>
                <a:cubicBezTo>
                  <a:pt x="1113" y="336"/>
                  <a:pt x="1113" y="336"/>
                  <a:pt x="1113" y="336"/>
                </a:cubicBezTo>
                <a:lnTo>
                  <a:pt x="1151" y="336"/>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0" name="Freeform 214"/>
          <p:cNvSpPr/>
          <p:nvPr/>
        </p:nvSpPr>
        <p:spPr bwMode="auto">
          <a:xfrm>
            <a:off x="2195830" y="4363085"/>
            <a:ext cx="3910965" cy="1410970"/>
          </a:xfrm>
          <a:custGeom>
            <a:avLst/>
            <a:gdLst>
              <a:gd name="T0" fmla="*/ 1151 w 1151"/>
              <a:gd name="T1" fmla="*/ 367 h 415"/>
              <a:gd name="T2" fmla="*/ 1151 w 1151"/>
              <a:gd name="T3" fmla="*/ 415 h 415"/>
              <a:gd name="T4" fmla="*/ 199 w 1151"/>
              <a:gd name="T5" fmla="*/ 415 h 415"/>
              <a:gd name="T6" fmla="*/ 38 w 1151"/>
              <a:gd name="T7" fmla="*/ 255 h 415"/>
              <a:gd name="T8" fmla="*/ 38 w 1151"/>
              <a:gd name="T9" fmla="*/ 79 h 415"/>
              <a:gd name="T10" fmla="*/ 0 w 1151"/>
              <a:gd name="T11" fmla="*/ 79 h 415"/>
              <a:gd name="T12" fmla="*/ 62 w 1151"/>
              <a:gd name="T13" fmla="*/ 0 h 415"/>
              <a:gd name="T14" fmla="*/ 125 w 1151"/>
              <a:gd name="T15" fmla="*/ 79 h 415"/>
              <a:gd name="T16" fmla="*/ 86 w 1151"/>
              <a:gd name="T17" fmla="*/ 79 h 415"/>
              <a:gd name="T18" fmla="*/ 86 w 1151"/>
              <a:gd name="T19" fmla="*/ 255 h 415"/>
              <a:gd name="T20" fmla="*/ 199 w 1151"/>
              <a:gd name="T21" fmla="*/ 367 h 415"/>
              <a:gd name="T22" fmla="*/ 1151 w 1151"/>
              <a:gd name="T23" fmla="*/ 36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1" h="415">
                <a:moveTo>
                  <a:pt x="1151" y="367"/>
                </a:moveTo>
                <a:cubicBezTo>
                  <a:pt x="1151" y="415"/>
                  <a:pt x="1151" y="415"/>
                  <a:pt x="1151" y="415"/>
                </a:cubicBezTo>
                <a:cubicBezTo>
                  <a:pt x="199" y="415"/>
                  <a:pt x="199" y="415"/>
                  <a:pt x="199" y="415"/>
                </a:cubicBezTo>
                <a:cubicBezTo>
                  <a:pt x="110" y="415"/>
                  <a:pt x="38" y="343"/>
                  <a:pt x="38" y="255"/>
                </a:cubicBezTo>
                <a:cubicBezTo>
                  <a:pt x="38" y="79"/>
                  <a:pt x="38" y="79"/>
                  <a:pt x="38" y="79"/>
                </a:cubicBezTo>
                <a:cubicBezTo>
                  <a:pt x="0" y="79"/>
                  <a:pt x="0" y="79"/>
                  <a:pt x="0" y="79"/>
                </a:cubicBezTo>
                <a:cubicBezTo>
                  <a:pt x="62" y="0"/>
                  <a:pt x="62" y="0"/>
                  <a:pt x="62" y="0"/>
                </a:cubicBezTo>
                <a:cubicBezTo>
                  <a:pt x="125" y="79"/>
                  <a:pt x="125" y="79"/>
                  <a:pt x="125" y="79"/>
                </a:cubicBezTo>
                <a:cubicBezTo>
                  <a:pt x="86" y="79"/>
                  <a:pt x="86" y="79"/>
                  <a:pt x="86" y="79"/>
                </a:cubicBezTo>
                <a:cubicBezTo>
                  <a:pt x="86" y="255"/>
                  <a:pt x="86" y="255"/>
                  <a:pt x="86" y="255"/>
                </a:cubicBezTo>
                <a:cubicBezTo>
                  <a:pt x="86" y="317"/>
                  <a:pt x="137" y="367"/>
                  <a:pt x="199" y="367"/>
                </a:cubicBezTo>
                <a:lnTo>
                  <a:pt x="1151" y="36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30" name="组合 29"/>
          <p:cNvGrpSpPr/>
          <p:nvPr/>
        </p:nvGrpSpPr>
        <p:grpSpPr>
          <a:xfrm>
            <a:off x="5603875" y="5189220"/>
            <a:ext cx="1005840" cy="1005840"/>
            <a:chOff x="8825" y="8172"/>
            <a:chExt cx="1584" cy="1584"/>
          </a:xfrm>
        </p:grpSpPr>
        <p:sp>
          <p:nvSpPr>
            <p:cNvPr id="17" name="Oval 221"/>
            <p:cNvSpPr>
              <a:spLocks noChangeArrowheads="1"/>
            </p:cNvSpPr>
            <p:nvPr/>
          </p:nvSpPr>
          <p:spPr bwMode="auto">
            <a:xfrm>
              <a:off x="8857" y="8204"/>
              <a:ext cx="1520" cy="152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8" name="Freeform 222"/>
            <p:cNvSpPr/>
            <p:nvPr/>
          </p:nvSpPr>
          <p:spPr bwMode="auto">
            <a:xfrm>
              <a:off x="8825" y="8172"/>
              <a:ext cx="1585" cy="1585"/>
            </a:xfrm>
            <a:custGeom>
              <a:avLst/>
              <a:gdLst>
                <a:gd name="T0" fmla="*/ 290 w 296"/>
                <a:gd name="T1" fmla="*/ 148 h 296"/>
                <a:gd name="T2" fmla="*/ 284 w 296"/>
                <a:gd name="T3" fmla="*/ 148 h 296"/>
                <a:gd name="T4" fmla="*/ 244 w 296"/>
                <a:gd name="T5" fmla="*/ 244 h 296"/>
                <a:gd name="T6" fmla="*/ 148 w 296"/>
                <a:gd name="T7" fmla="*/ 284 h 296"/>
                <a:gd name="T8" fmla="*/ 52 w 296"/>
                <a:gd name="T9" fmla="*/ 244 h 296"/>
                <a:gd name="T10" fmla="*/ 12 w 296"/>
                <a:gd name="T11" fmla="*/ 148 h 296"/>
                <a:gd name="T12" fmla="*/ 52 w 296"/>
                <a:gd name="T13" fmla="*/ 52 h 296"/>
                <a:gd name="T14" fmla="*/ 148 w 296"/>
                <a:gd name="T15" fmla="*/ 12 h 296"/>
                <a:gd name="T16" fmla="*/ 244 w 296"/>
                <a:gd name="T17" fmla="*/ 52 h 296"/>
                <a:gd name="T18" fmla="*/ 284 w 296"/>
                <a:gd name="T19" fmla="*/ 148 h 296"/>
                <a:gd name="T20" fmla="*/ 290 w 296"/>
                <a:gd name="T21" fmla="*/ 148 h 296"/>
                <a:gd name="T22" fmla="*/ 296 w 296"/>
                <a:gd name="T23" fmla="*/ 148 h 296"/>
                <a:gd name="T24" fmla="*/ 148 w 296"/>
                <a:gd name="T25" fmla="*/ 0 h 296"/>
                <a:gd name="T26" fmla="*/ 0 w 296"/>
                <a:gd name="T27" fmla="*/ 148 h 296"/>
                <a:gd name="T28" fmla="*/ 148 w 296"/>
                <a:gd name="T29" fmla="*/ 296 h 296"/>
                <a:gd name="T30" fmla="*/ 296 w 296"/>
                <a:gd name="T31" fmla="*/ 148 h 296"/>
                <a:gd name="T32" fmla="*/ 290 w 296"/>
                <a:gd name="T3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6">
                  <a:moveTo>
                    <a:pt x="290" y="148"/>
                  </a:moveTo>
                  <a:cubicBezTo>
                    <a:pt x="284" y="148"/>
                    <a:pt x="284" y="148"/>
                    <a:pt x="284" y="148"/>
                  </a:cubicBezTo>
                  <a:cubicBezTo>
                    <a:pt x="284" y="185"/>
                    <a:pt x="269" y="219"/>
                    <a:pt x="244" y="244"/>
                  </a:cubicBezTo>
                  <a:cubicBezTo>
                    <a:pt x="219" y="268"/>
                    <a:pt x="186" y="284"/>
                    <a:pt x="148" y="284"/>
                  </a:cubicBezTo>
                  <a:cubicBezTo>
                    <a:pt x="110" y="284"/>
                    <a:pt x="77" y="268"/>
                    <a:pt x="52" y="244"/>
                  </a:cubicBezTo>
                  <a:cubicBezTo>
                    <a:pt x="27" y="219"/>
                    <a:pt x="12" y="185"/>
                    <a:pt x="12" y="148"/>
                  </a:cubicBezTo>
                  <a:cubicBezTo>
                    <a:pt x="12" y="110"/>
                    <a:pt x="27" y="76"/>
                    <a:pt x="52" y="52"/>
                  </a:cubicBezTo>
                  <a:cubicBezTo>
                    <a:pt x="77" y="27"/>
                    <a:pt x="110" y="12"/>
                    <a:pt x="148" y="12"/>
                  </a:cubicBezTo>
                  <a:cubicBezTo>
                    <a:pt x="186" y="12"/>
                    <a:pt x="219" y="27"/>
                    <a:pt x="244" y="52"/>
                  </a:cubicBezTo>
                  <a:cubicBezTo>
                    <a:pt x="269" y="76"/>
                    <a:pt x="284" y="110"/>
                    <a:pt x="284" y="148"/>
                  </a:cubicBezTo>
                  <a:cubicBezTo>
                    <a:pt x="290" y="148"/>
                    <a:pt x="290" y="148"/>
                    <a:pt x="290" y="148"/>
                  </a:cubicBezTo>
                  <a:cubicBezTo>
                    <a:pt x="296" y="148"/>
                    <a:pt x="296" y="148"/>
                    <a:pt x="296" y="148"/>
                  </a:cubicBezTo>
                  <a:cubicBezTo>
                    <a:pt x="296" y="66"/>
                    <a:pt x="230" y="0"/>
                    <a:pt x="148" y="0"/>
                  </a:cubicBezTo>
                  <a:cubicBezTo>
                    <a:pt x="66" y="0"/>
                    <a:pt x="0" y="66"/>
                    <a:pt x="0" y="148"/>
                  </a:cubicBezTo>
                  <a:cubicBezTo>
                    <a:pt x="0" y="229"/>
                    <a:pt x="66" y="296"/>
                    <a:pt x="148" y="296"/>
                  </a:cubicBezTo>
                  <a:cubicBezTo>
                    <a:pt x="230" y="296"/>
                    <a:pt x="296" y="229"/>
                    <a:pt x="296" y="148"/>
                  </a:cubicBezTo>
                  <a:lnTo>
                    <a:pt x="290" y="148"/>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9" name="Freeform 223"/>
            <p:cNvSpPr>
              <a:spLocks noEditPoints="1"/>
            </p:cNvSpPr>
            <p:nvPr/>
          </p:nvSpPr>
          <p:spPr bwMode="auto">
            <a:xfrm>
              <a:off x="9232" y="8552"/>
              <a:ext cx="771" cy="766"/>
            </a:xfrm>
            <a:custGeom>
              <a:avLst/>
              <a:gdLst>
                <a:gd name="T0" fmla="*/ 51 w 144"/>
                <a:gd name="T1" fmla="*/ 85 h 143"/>
                <a:gd name="T2" fmla="*/ 93 w 144"/>
                <a:gd name="T3" fmla="*/ 85 h 143"/>
                <a:gd name="T4" fmla="*/ 103 w 144"/>
                <a:gd name="T5" fmla="*/ 79 h 143"/>
                <a:gd name="T6" fmla="*/ 41 w 144"/>
                <a:gd name="T7" fmla="*/ 79 h 143"/>
                <a:gd name="T8" fmla="*/ 51 w 144"/>
                <a:gd name="T9" fmla="*/ 85 h 143"/>
                <a:gd name="T10" fmla="*/ 71 w 144"/>
                <a:gd name="T11" fmla="*/ 99 h 143"/>
                <a:gd name="T12" fmla="*/ 73 w 144"/>
                <a:gd name="T13" fmla="*/ 99 h 143"/>
                <a:gd name="T14" fmla="*/ 83 w 144"/>
                <a:gd name="T15" fmla="*/ 92 h 143"/>
                <a:gd name="T16" fmla="*/ 61 w 144"/>
                <a:gd name="T17" fmla="*/ 92 h 143"/>
                <a:gd name="T18" fmla="*/ 71 w 144"/>
                <a:gd name="T19" fmla="*/ 99 h 143"/>
                <a:gd name="T20" fmla="*/ 29 w 144"/>
                <a:gd name="T21" fmla="*/ 71 h 143"/>
                <a:gd name="T22" fmla="*/ 31 w 144"/>
                <a:gd name="T23" fmla="*/ 72 h 143"/>
                <a:gd name="T24" fmla="*/ 113 w 144"/>
                <a:gd name="T25" fmla="*/ 72 h 143"/>
                <a:gd name="T26" fmla="*/ 115 w 144"/>
                <a:gd name="T27" fmla="*/ 71 h 143"/>
                <a:gd name="T28" fmla="*/ 115 w 144"/>
                <a:gd name="T29" fmla="*/ 65 h 143"/>
                <a:gd name="T30" fmla="*/ 29 w 144"/>
                <a:gd name="T31" fmla="*/ 65 h 143"/>
                <a:gd name="T32" fmla="*/ 29 w 144"/>
                <a:gd name="T33" fmla="*/ 71 h 143"/>
                <a:gd name="T34" fmla="*/ 140 w 144"/>
                <a:gd name="T35" fmla="*/ 45 h 143"/>
                <a:gd name="T36" fmla="*/ 77 w 144"/>
                <a:gd name="T37" fmla="*/ 2 h 143"/>
                <a:gd name="T38" fmla="*/ 67 w 144"/>
                <a:gd name="T39" fmla="*/ 2 h 143"/>
                <a:gd name="T40" fmla="*/ 4 w 144"/>
                <a:gd name="T41" fmla="*/ 45 h 143"/>
                <a:gd name="T42" fmla="*/ 0 w 144"/>
                <a:gd name="T43" fmla="*/ 52 h 143"/>
                <a:gd name="T44" fmla="*/ 0 w 144"/>
                <a:gd name="T45" fmla="*/ 134 h 143"/>
                <a:gd name="T46" fmla="*/ 9 w 144"/>
                <a:gd name="T47" fmla="*/ 143 h 143"/>
                <a:gd name="T48" fmla="*/ 135 w 144"/>
                <a:gd name="T49" fmla="*/ 143 h 143"/>
                <a:gd name="T50" fmla="*/ 144 w 144"/>
                <a:gd name="T51" fmla="*/ 134 h 143"/>
                <a:gd name="T52" fmla="*/ 144 w 144"/>
                <a:gd name="T53" fmla="*/ 52 h 143"/>
                <a:gd name="T54" fmla="*/ 140 w 144"/>
                <a:gd name="T55" fmla="*/ 45 h 143"/>
                <a:gd name="T56" fmla="*/ 135 w 144"/>
                <a:gd name="T57" fmla="*/ 65 h 143"/>
                <a:gd name="T58" fmla="*/ 72 w 144"/>
                <a:gd name="T59" fmla="*/ 108 h 143"/>
                <a:gd name="T60" fmla="*/ 9 w 144"/>
                <a:gd name="T61" fmla="*/ 65 h 143"/>
                <a:gd name="T62" fmla="*/ 9 w 144"/>
                <a:gd name="T63" fmla="*/ 57 h 143"/>
                <a:gd name="T64" fmla="*/ 14 w 144"/>
                <a:gd name="T65" fmla="*/ 52 h 143"/>
                <a:gd name="T66" fmla="*/ 130 w 144"/>
                <a:gd name="T67" fmla="*/ 52 h 143"/>
                <a:gd name="T68" fmla="*/ 135 w 144"/>
                <a:gd name="T69" fmla="*/ 57 h 143"/>
                <a:gd name="T70" fmla="*/ 135 w 144"/>
                <a:gd name="T71"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3">
                  <a:moveTo>
                    <a:pt x="51" y="85"/>
                  </a:moveTo>
                  <a:cubicBezTo>
                    <a:pt x="93" y="85"/>
                    <a:pt x="93" y="85"/>
                    <a:pt x="93" y="85"/>
                  </a:cubicBezTo>
                  <a:cubicBezTo>
                    <a:pt x="103" y="79"/>
                    <a:pt x="103" y="79"/>
                    <a:pt x="103" y="79"/>
                  </a:cubicBezTo>
                  <a:cubicBezTo>
                    <a:pt x="41" y="79"/>
                    <a:pt x="41" y="79"/>
                    <a:pt x="41" y="79"/>
                  </a:cubicBezTo>
                  <a:lnTo>
                    <a:pt x="51" y="85"/>
                  </a:lnTo>
                  <a:close/>
                  <a:moveTo>
                    <a:pt x="71" y="99"/>
                  </a:moveTo>
                  <a:cubicBezTo>
                    <a:pt x="73" y="99"/>
                    <a:pt x="73" y="99"/>
                    <a:pt x="73" y="99"/>
                  </a:cubicBezTo>
                  <a:cubicBezTo>
                    <a:pt x="83" y="92"/>
                    <a:pt x="83" y="92"/>
                    <a:pt x="83" y="92"/>
                  </a:cubicBezTo>
                  <a:cubicBezTo>
                    <a:pt x="61" y="92"/>
                    <a:pt x="61" y="92"/>
                    <a:pt x="61" y="92"/>
                  </a:cubicBezTo>
                  <a:lnTo>
                    <a:pt x="71" y="99"/>
                  </a:lnTo>
                  <a:close/>
                  <a:moveTo>
                    <a:pt x="29" y="71"/>
                  </a:moveTo>
                  <a:cubicBezTo>
                    <a:pt x="31" y="72"/>
                    <a:pt x="31" y="72"/>
                    <a:pt x="31" y="72"/>
                  </a:cubicBezTo>
                  <a:cubicBezTo>
                    <a:pt x="113" y="72"/>
                    <a:pt x="113" y="72"/>
                    <a:pt x="113" y="72"/>
                  </a:cubicBezTo>
                  <a:cubicBezTo>
                    <a:pt x="115" y="71"/>
                    <a:pt x="115" y="71"/>
                    <a:pt x="115" y="71"/>
                  </a:cubicBezTo>
                  <a:cubicBezTo>
                    <a:pt x="115" y="65"/>
                    <a:pt x="115" y="65"/>
                    <a:pt x="115" y="65"/>
                  </a:cubicBezTo>
                  <a:cubicBezTo>
                    <a:pt x="29" y="65"/>
                    <a:pt x="29" y="65"/>
                    <a:pt x="29" y="65"/>
                  </a:cubicBezTo>
                  <a:lnTo>
                    <a:pt x="29" y="71"/>
                  </a:lnTo>
                  <a:close/>
                  <a:moveTo>
                    <a:pt x="140" y="45"/>
                  </a:moveTo>
                  <a:cubicBezTo>
                    <a:pt x="77" y="2"/>
                    <a:pt x="77" y="2"/>
                    <a:pt x="77" y="2"/>
                  </a:cubicBezTo>
                  <a:cubicBezTo>
                    <a:pt x="74" y="0"/>
                    <a:pt x="70" y="0"/>
                    <a:pt x="67" y="2"/>
                  </a:cubicBezTo>
                  <a:cubicBezTo>
                    <a:pt x="4" y="45"/>
                    <a:pt x="4" y="45"/>
                    <a:pt x="4" y="45"/>
                  </a:cubicBezTo>
                  <a:cubicBezTo>
                    <a:pt x="1" y="47"/>
                    <a:pt x="0" y="49"/>
                    <a:pt x="0" y="52"/>
                  </a:cubicBezTo>
                  <a:cubicBezTo>
                    <a:pt x="0" y="134"/>
                    <a:pt x="0" y="134"/>
                    <a:pt x="0" y="134"/>
                  </a:cubicBezTo>
                  <a:cubicBezTo>
                    <a:pt x="0" y="139"/>
                    <a:pt x="4" y="143"/>
                    <a:pt x="9" y="143"/>
                  </a:cubicBezTo>
                  <a:cubicBezTo>
                    <a:pt x="135" y="143"/>
                    <a:pt x="135" y="143"/>
                    <a:pt x="135" y="143"/>
                  </a:cubicBezTo>
                  <a:cubicBezTo>
                    <a:pt x="140" y="143"/>
                    <a:pt x="144" y="139"/>
                    <a:pt x="144" y="134"/>
                  </a:cubicBezTo>
                  <a:cubicBezTo>
                    <a:pt x="144" y="52"/>
                    <a:pt x="144" y="52"/>
                    <a:pt x="144" y="52"/>
                  </a:cubicBezTo>
                  <a:cubicBezTo>
                    <a:pt x="144" y="49"/>
                    <a:pt x="143" y="47"/>
                    <a:pt x="140" y="45"/>
                  </a:cubicBezTo>
                  <a:close/>
                  <a:moveTo>
                    <a:pt x="135" y="65"/>
                  </a:moveTo>
                  <a:cubicBezTo>
                    <a:pt x="72" y="108"/>
                    <a:pt x="72" y="108"/>
                    <a:pt x="72" y="108"/>
                  </a:cubicBezTo>
                  <a:cubicBezTo>
                    <a:pt x="9" y="65"/>
                    <a:pt x="9" y="65"/>
                    <a:pt x="9" y="65"/>
                  </a:cubicBezTo>
                  <a:cubicBezTo>
                    <a:pt x="9" y="57"/>
                    <a:pt x="9" y="57"/>
                    <a:pt x="9" y="57"/>
                  </a:cubicBezTo>
                  <a:cubicBezTo>
                    <a:pt x="9" y="54"/>
                    <a:pt x="11" y="52"/>
                    <a:pt x="14" y="52"/>
                  </a:cubicBezTo>
                  <a:cubicBezTo>
                    <a:pt x="130" y="52"/>
                    <a:pt x="130" y="52"/>
                    <a:pt x="130" y="52"/>
                  </a:cubicBezTo>
                  <a:cubicBezTo>
                    <a:pt x="133" y="52"/>
                    <a:pt x="135" y="54"/>
                    <a:pt x="135" y="57"/>
                  </a:cubicBezTo>
                  <a:lnTo>
                    <a:pt x="135" y="65"/>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29" name="组合 28"/>
          <p:cNvGrpSpPr/>
          <p:nvPr/>
        </p:nvGrpSpPr>
        <p:grpSpPr>
          <a:xfrm>
            <a:off x="1906270" y="3282315"/>
            <a:ext cx="1002030" cy="1002030"/>
            <a:chOff x="3002" y="5169"/>
            <a:chExt cx="1578" cy="1578"/>
          </a:xfrm>
        </p:grpSpPr>
        <p:sp>
          <p:nvSpPr>
            <p:cNvPr id="11" name="Oval 215"/>
            <p:cNvSpPr>
              <a:spLocks noChangeArrowheads="1"/>
            </p:cNvSpPr>
            <p:nvPr/>
          </p:nvSpPr>
          <p:spPr bwMode="auto">
            <a:xfrm>
              <a:off x="3035" y="5201"/>
              <a:ext cx="1515" cy="151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2" name="Freeform 216"/>
            <p:cNvSpPr/>
            <p:nvPr/>
          </p:nvSpPr>
          <p:spPr bwMode="auto">
            <a:xfrm>
              <a:off x="3002" y="5169"/>
              <a:ext cx="1579" cy="1579"/>
            </a:xfrm>
            <a:custGeom>
              <a:avLst/>
              <a:gdLst>
                <a:gd name="T0" fmla="*/ 289 w 295"/>
                <a:gd name="T1" fmla="*/ 148 h 295"/>
                <a:gd name="T2" fmla="*/ 283 w 295"/>
                <a:gd name="T3" fmla="*/ 148 h 295"/>
                <a:gd name="T4" fmla="*/ 243 w 295"/>
                <a:gd name="T5" fmla="*/ 244 h 295"/>
                <a:gd name="T6" fmla="*/ 147 w 295"/>
                <a:gd name="T7" fmla="*/ 283 h 295"/>
                <a:gd name="T8" fmla="*/ 52 w 295"/>
                <a:gd name="T9" fmla="*/ 244 h 295"/>
                <a:gd name="T10" fmla="*/ 12 w 295"/>
                <a:gd name="T11" fmla="*/ 148 h 295"/>
                <a:gd name="T12" fmla="*/ 52 w 295"/>
                <a:gd name="T13" fmla="*/ 52 h 295"/>
                <a:gd name="T14" fmla="*/ 147 w 295"/>
                <a:gd name="T15" fmla="*/ 12 h 295"/>
                <a:gd name="T16" fmla="*/ 243 w 295"/>
                <a:gd name="T17" fmla="*/ 52 h 295"/>
                <a:gd name="T18" fmla="*/ 283 w 295"/>
                <a:gd name="T19" fmla="*/ 148 h 295"/>
                <a:gd name="T20" fmla="*/ 289 w 295"/>
                <a:gd name="T21" fmla="*/ 148 h 295"/>
                <a:gd name="T22" fmla="*/ 295 w 295"/>
                <a:gd name="T23" fmla="*/ 148 h 295"/>
                <a:gd name="T24" fmla="*/ 147 w 295"/>
                <a:gd name="T25" fmla="*/ 0 h 295"/>
                <a:gd name="T26" fmla="*/ 0 w 295"/>
                <a:gd name="T27" fmla="*/ 148 h 295"/>
                <a:gd name="T28" fmla="*/ 147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7" y="283"/>
                  </a:cubicBezTo>
                  <a:cubicBezTo>
                    <a:pt x="110" y="283"/>
                    <a:pt x="76" y="268"/>
                    <a:pt x="52" y="244"/>
                  </a:cubicBezTo>
                  <a:cubicBezTo>
                    <a:pt x="27" y="219"/>
                    <a:pt x="12" y="185"/>
                    <a:pt x="12" y="148"/>
                  </a:cubicBezTo>
                  <a:cubicBezTo>
                    <a:pt x="12" y="110"/>
                    <a:pt x="27" y="76"/>
                    <a:pt x="52" y="52"/>
                  </a:cubicBezTo>
                  <a:cubicBezTo>
                    <a:pt x="76" y="27"/>
                    <a:pt x="110" y="12"/>
                    <a:pt x="147"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7" y="0"/>
                  </a:cubicBezTo>
                  <a:cubicBezTo>
                    <a:pt x="66" y="0"/>
                    <a:pt x="0" y="66"/>
                    <a:pt x="0" y="148"/>
                  </a:cubicBezTo>
                  <a:cubicBezTo>
                    <a:pt x="0" y="229"/>
                    <a:pt x="66" y="295"/>
                    <a:pt x="147" y="295"/>
                  </a:cubicBezTo>
                  <a:cubicBezTo>
                    <a:pt x="229" y="295"/>
                    <a:pt x="295" y="229"/>
                    <a:pt x="295" y="148"/>
                  </a:cubicBezTo>
                  <a:lnTo>
                    <a:pt x="289" y="148"/>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0" name="Freeform 224"/>
            <p:cNvSpPr>
              <a:spLocks noEditPoints="1"/>
            </p:cNvSpPr>
            <p:nvPr/>
          </p:nvSpPr>
          <p:spPr bwMode="auto">
            <a:xfrm>
              <a:off x="3458" y="5468"/>
              <a:ext cx="669" cy="980"/>
            </a:xfrm>
            <a:custGeom>
              <a:avLst/>
              <a:gdLst>
                <a:gd name="T0" fmla="*/ 33 w 125"/>
                <a:gd name="T1" fmla="*/ 141 h 183"/>
                <a:gd name="T2" fmla="*/ 35 w 125"/>
                <a:gd name="T3" fmla="*/ 150 h 183"/>
                <a:gd name="T4" fmla="*/ 62 w 125"/>
                <a:gd name="T5" fmla="*/ 155 h 183"/>
                <a:gd name="T6" fmla="*/ 90 w 125"/>
                <a:gd name="T7" fmla="*/ 150 h 183"/>
                <a:gd name="T8" fmla="*/ 92 w 125"/>
                <a:gd name="T9" fmla="*/ 141 h 183"/>
                <a:gd name="T10" fmla="*/ 62 w 125"/>
                <a:gd name="T11" fmla="*/ 146 h 183"/>
                <a:gd name="T12" fmla="*/ 33 w 125"/>
                <a:gd name="T13" fmla="*/ 141 h 183"/>
                <a:gd name="T14" fmla="*/ 36 w 125"/>
                <a:gd name="T15" fmla="*/ 158 h 183"/>
                <a:gd name="T16" fmla="*/ 37 w 125"/>
                <a:gd name="T17" fmla="*/ 168 h 183"/>
                <a:gd name="T18" fmla="*/ 46 w 125"/>
                <a:gd name="T19" fmla="*/ 173 h 183"/>
                <a:gd name="T20" fmla="*/ 47 w 125"/>
                <a:gd name="T21" fmla="*/ 179 h 183"/>
                <a:gd name="T22" fmla="*/ 62 w 125"/>
                <a:gd name="T23" fmla="*/ 183 h 183"/>
                <a:gd name="T24" fmla="*/ 78 w 125"/>
                <a:gd name="T25" fmla="*/ 179 h 183"/>
                <a:gd name="T26" fmla="*/ 79 w 125"/>
                <a:gd name="T27" fmla="*/ 173 h 183"/>
                <a:gd name="T28" fmla="*/ 88 w 125"/>
                <a:gd name="T29" fmla="*/ 168 h 183"/>
                <a:gd name="T30" fmla="*/ 89 w 125"/>
                <a:gd name="T31" fmla="*/ 158 h 183"/>
                <a:gd name="T32" fmla="*/ 62 w 125"/>
                <a:gd name="T33" fmla="*/ 163 h 183"/>
                <a:gd name="T34" fmla="*/ 36 w 125"/>
                <a:gd name="T35" fmla="*/ 158 h 183"/>
                <a:gd name="T36" fmla="*/ 62 w 125"/>
                <a:gd name="T37" fmla="*/ 26 h 183"/>
                <a:gd name="T38" fmla="*/ 66 w 125"/>
                <a:gd name="T39" fmla="*/ 23 h 183"/>
                <a:gd name="T40" fmla="*/ 62 w 125"/>
                <a:gd name="T41" fmla="*/ 19 h 183"/>
                <a:gd name="T42" fmla="*/ 19 w 125"/>
                <a:gd name="T43" fmla="*/ 63 h 183"/>
                <a:gd name="T44" fmla="*/ 22 w 125"/>
                <a:gd name="T45" fmla="*/ 66 h 183"/>
                <a:gd name="T46" fmla="*/ 25 w 125"/>
                <a:gd name="T47" fmla="*/ 63 h 183"/>
                <a:gd name="T48" fmla="*/ 62 w 125"/>
                <a:gd name="T49" fmla="*/ 26 h 183"/>
                <a:gd name="T50" fmla="*/ 76 w 125"/>
                <a:gd name="T51" fmla="*/ 86 h 183"/>
                <a:gd name="T52" fmla="*/ 62 w 125"/>
                <a:gd name="T53" fmla="*/ 61 h 183"/>
                <a:gd name="T54" fmla="*/ 48 w 125"/>
                <a:gd name="T55" fmla="*/ 86 h 183"/>
                <a:gd name="T56" fmla="*/ 43 w 125"/>
                <a:gd name="T57" fmla="*/ 74 h 183"/>
                <a:gd name="T58" fmla="*/ 34 w 125"/>
                <a:gd name="T59" fmla="*/ 78 h 183"/>
                <a:gd name="T60" fmla="*/ 48 w 125"/>
                <a:gd name="T61" fmla="*/ 108 h 183"/>
                <a:gd name="T62" fmla="*/ 62 w 125"/>
                <a:gd name="T63" fmla="*/ 81 h 183"/>
                <a:gd name="T64" fmla="*/ 77 w 125"/>
                <a:gd name="T65" fmla="*/ 108 h 183"/>
                <a:gd name="T66" fmla="*/ 91 w 125"/>
                <a:gd name="T67" fmla="*/ 78 h 183"/>
                <a:gd name="T68" fmla="*/ 82 w 125"/>
                <a:gd name="T69" fmla="*/ 74 h 183"/>
                <a:gd name="T70" fmla="*/ 76 w 125"/>
                <a:gd name="T71" fmla="*/ 86 h 183"/>
                <a:gd name="T72" fmla="*/ 62 w 125"/>
                <a:gd name="T73" fmla="*/ 0 h 183"/>
                <a:gd name="T74" fmla="*/ 0 w 125"/>
                <a:gd name="T75" fmla="*/ 63 h 183"/>
                <a:gd name="T76" fmla="*/ 30 w 125"/>
                <a:gd name="T77" fmla="*/ 117 h 183"/>
                <a:gd name="T78" fmla="*/ 32 w 125"/>
                <a:gd name="T79" fmla="*/ 132 h 183"/>
                <a:gd name="T80" fmla="*/ 62 w 125"/>
                <a:gd name="T81" fmla="*/ 139 h 183"/>
                <a:gd name="T82" fmla="*/ 93 w 125"/>
                <a:gd name="T83" fmla="*/ 132 h 183"/>
                <a:gd name="T84" fmla="*/ 95 w 125"/>
                <a:gd name="T85" fmla="*/ 117 h 183"/>
                <a:gd name="T86" fmla="*/ 125 w 125"/>
                <a:gd name="T87" fmla="*/ 63 h 183"/>
                <a:gd name="T88" fmla="*/ 62 w 125"/>
                <a:gd name="T89" fmla="*/ 0 h 183"/>
                <a:gd name="T90" fmla="*/ 86 w 125"/>
                <a:gd name="T91" fmla="*/ 109 h 183"/>
                <a:gd name="T92" fmla="*/ 84 w 125"/>
                <a:gd name="T93" fmla="*/ 124 h 183"/>
                <a:gd name="T94" fmla="*/ 62 w 125"/>
                <a:gd name="T95" fmla="*/ 127 h 183"/>
                <a:gd name="T96" fmla="*/ 41 w 125"/>
                <a:gd name="T97" fmla="*/ 124 h 183"/>
                <a:gd name="T98" fmla="*/ 39 w 125"/>
                <a:gd name="T99" fmla="*/ 109 h 183"/>
                <a:gd name="T100" fmla="*/ 11 w 125"/>
                <a:gd name="T101" fmla="*/ 63 h 183"/>
                <a:gd name="T102" fmla="*/ 62 w 125"/>
                <a:gd name="T103" fmla="*/ 11 h 183"/>
                <a:gd name="T104" fmla="*/ 114 w 125"/>
                <a:gd name="T105" fmla="*/ 63 h 183"/>
                <a:gd name="T106" fmla="*/ 86 w 125"/>
                <a:gd name="T107" fmla="*/ 10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3">
                  <a:moveTo>
                    <a:pt x="33" y="141"/>
                  </a:moveTo>
                  <a:cubicBezTo>
                    <a:pt x="35" y="150"/>
                    <a:pt x="35" y="150"/>
                    <a:pt x="35" y="150"/>
                  </a:cubicBezTo>
                  <a:cubicBezTo>
                    <a:pt x="43" y="153"/>
                    <a:pt x="52" y="155"/>
                    <a:pt x="62" y="155"/>
                  </a:cubicBezTo>
                  <a:cubicBezTo>
                    <a:pt x="73" y="155"/>
                    <a:pt x="82" y="153"/>
                    <a:pt x="90" y="150"/>
                  </a:cubicBezTo>
                  <a:cubicBezTo>
                    <a:pt x="92" y="141"/>
                    <a:pt x="92" y="141"/>
                    <a:pt x="92" y="141"/>
                  </a:cubicBezTo>
                  <a:cubicBezTo>
                    <a:pt x="83" y="144"/>
                    <a:pt x="73" y="146"/>
                    <a:pt x="62" y="146"/>
                  </a:cubicBezTo>
                  <a:cubicBezTo>
                    <a:pt x="52" y="146"/>
                    <a:pt x="42" y="144"/>
                    <a:pt x="33" y="141"/>
                  </a:cubicBezTo>
                  <a:close/>
                  <a:moveTo>
                    <a:pt x="36" y="158"/>
                  </a:moveTo>
                  <a:cubicBezTo>
                    <a:pt x="37" y="168"/>
                    <a:pt x="37" y="168"/>
                    <a:pt x="37" y="168"/>
                  </a:cubicBezTo>
                  <a:cubicBezTo>
                    <a:pt x="37" y="168"/>
                    <a:pt x="40" y="171"/>
                    <a:pt x="46" y="173"/>
                  </a:cubicBezTo>
                  <a:cubicBezTo>
                    <a:pt x="47" y="179"/>
                    <a:pt x="47" y="179"/>
                    <a:pt x="47" y="179"/>
                  </a:cubicBezTo>
                  <a:cubicBezTo>
                    <a:pt x="47" y="179"/>
                    <a:pt x="50" y="183"/>
                    <a:pt x="62" y="183"/>
                  </a:cubicBezTo>
                  <a:cubicBezTo>
                    <a:pt x="75" y="183"/>
                    <a:pt x="78" y="179"/>
                    <a:pt x="78" y="179"/>
                  </a:cubicBezTo>
                  <a:cubicBezTo>
                    <a:pt x="79" y="173"/>
                    <a:pt x="79" y="173"/>
                    <a:pt x="79" y="173"/>
                  </a:cubicBezTo>
                  <a:cubicBezTo>
                    <a:pt x="85" y="171"/>
                    <a:pt x="88" y="168"/>
                    <a:pt x="88" y="168"/>
                  </a:cubicBezTo>
                  <a:cubicBezTo>
                    <a:pt x="89" y="158"/>
                    <a:pt x="89" y="158"/>
                    <a:pt x="89" y="158"/>
                  </a:cubicBezTo>
                  <a:cubicBezTo>
                    <a:pt x="81" y="161"/>
                    <a:pt x="72" y="163"/>
                    <a:pt x="62" y="163"/>
                  </a:cubicBezTo>
                  <a:cubicBezTo>
                    <a:pt x="53" y="163"/>
                    <a:pt x="44" y="161"/>
                    <a:pt x="36" y="158"/>
                  </a:cubicBezTo>
                  <a:close/>
                  <a:moveTo>
                    <a:pt x="62" y="26"/>
                  </a:moveTo>
                  <a:cubicBezTo>
                    <a:pt x="64" y="26"/>
                    <a:pt x="66" y="25"/>
                    <a:pt x="66" y="23"/>
                  </a:cubicBezTo>
                  <a:cubicBezTo>
                    <a:pt x="66" y="21"/>
                    <a:pt x="64" y="19"/>
                    <a:pt x="62" y="19"/>
                  </a:cubicBezTo>
                  <a:cubicBezTo>
                    <a:pt x="38" y="19"/>
                    <a:pt x="19" y="39"/>
                    <a:pt x="19" y="63"/>
                  </a:cubicBezTo>
                  <a:cubicBezTo>
                    <a:pt x="19" y="65"/>
                    <a:pt x="20" y="66"/>
                    <a:pt x="22" y="66"/>
                  </a:cubicBezTo>
                  <a:cubicBezTo>
                    <a:pt x="24" y="66"/>
                    <a:pt x="25" y="65"/>
                    <a:pt x="25" y="63"/>
                  </a:cubicBezTo>
                  <a:cubicBezTo>
                    <a:pt x="25" y="43"/>
                    <a:pt x="42" y="26"/>
                    <a:pt x="62" y="26"/>
                  </a:cubicBezTo>
                  <a:close/>
                  <a:moveTo>
                    <a:pt x="76" y="86"/>
                  </a:moveTo>
                  <a:cubicBezTo>
                    <a:pt x="62" y="61"/>
                    <a:pt x="62" y="61"/>
                    <a:pt x="62" y="61"/>
                  </a:cubicBezTo>
                  <a:cubicBezTo>
                    <a:pt x="48" y="86"/>
                    <a:pt x="48" y="86"/>
                    <a:pt x="48" y="86"/>
                  </a:cubicBezTo>
                  <a:cubicBezTo>
                    <a:pt x="43" y="74"/>
                    <a:pt x="43" y="74"/>
                    <a:pt x="43" y="74"/>
                  </a:cubicBezTo>
                  <a:cubicBezTo>
                    <a:pt x="34" y="78"/>
                    <a:pt x="34" y="78"/>
                    <a:pt x="34" y="78"/>
                  </a:cubicBezTo>
                  <a:cubicBezTo>
                    <a:pt x="48" y="108"/>
                    <a:pt x="48" y="108"/>
                    <a:pt x="48" y="108"/>
                  </a:cubicBezTo>
                  <a:cubicBezTo>
                    <a:pt x="62" y="81"/>
                    <a:pt x="62" y="81"/>
                    <a:pt x="62" y="81"/>
                  </a:cubicBezTo>
                  <a:cubicBezTo>
                    <a:pt x="77" y="108"/>
                    <a:pt x="77" y="108"/>
                    <a:pt x="77" y="108"/>
                  </a:cubicBezTo>
                  <a:cubicBezTo>
                    <a:pt x="91" y="78"/>
                    <a:pt x="91" y="78"/>
                    <a:pt x="91" y="78"/>
                  </a:cubicBezTo>
                  <a:cubicBezTo>
                    <a:pt x="82" y="74"/>
                    <a:pt x="82" y="74"/>
                    <a:pt x="82" y="74"/>
                  </a:cubicBezTo>
                  <a:lnTo>
                    <a:pt x="76" y="86"/>
                  </a:lnTo>
                  <a:close/>
                  <a:moveTo>
                    <a:pt x="62" y="0"/>
                  </a:moveTo>
                  <a:cubicBezTo>
                    <a:pt x="28" y="0"/>
                    <a:pt x="0" y="28"/>
                    <a:pt x="0" y="63"/>
                  </a:cubicBezTo>
                  <a:cubicBezTo>
                    <a:pt x="0" y="86"/>
                    <a:pt x="12" y="106"/>
                    <a:pt x="30" y="117"/>
                  </a:cubicBezTo>
                  <a:cubicBezTo>
                    <a:pt x="32" y="132"/>
                    <a:pt x="32" y="132"/>
                    <a:pt x="32" y="132"/>
                  </a:cubicBezTo>
                  <a:cubicBezTo>
                    <a:pt x="41" y="136"/>
                    <a:pt x="51" y="139"/>
                    <a:pt x="62" y="139"/>
                  </a:cubicBezTo>
                  <a:cubicBezTo>
                    <a:pt x="74" y="139"/>
                    <a:pt x="84" y="136"/>
                    <a:pt x="93" y="132"/>
                  </a:cubicBezTo>
                  <a:cubicBezTo>
                    <a:pt x="95" y="117"/>
                    <a:pt x="95" y="117"/>
                    <a:pt x="95" y="117"/>
                  </a:cubicBezTo>
                  <a:cubicBezTo>
                    <a:pt x="113" y="106"/>
                    <a:pt x="125" y="86"/>
                    <a:pt x="125" y="63"/>
                  </a:cubicBezTo>
                  <a:cubicBezTo>
                    <a:pt x="125" y="28"/>
                    <a:pt x="97" y="0"/>
                    <a:pt x="62" y="0"/>
                  </a:cubicBezTo>
                  <a:close/>
                  <a:moveTo>
                    <a:pt x="86" y="109"/>
                  </a:moveTo>
                  <a:cubicBezTo>
                    <a:pt x="84" y="124"/>
                    <a:pt x="84" y="124"/>
                    <a:pt x="84" y="124"/>
                  </a:cubicBezTo>
                  <a:cubicBezTo>
                    <a:pt x="84" y="124"/>
                    <a:pt x="78" y="127"/>
                    <a:pt x="62" y="127"/>
                  </a:cubicBezTo>
                  <a:cubicBezTo>
                    <a:pt x="47" y="127"/>
                    <a:pt x="41" y="124"/>
                    <a:pt x="41" y="124"/>
                  </a:cubicBezTo>
                  <a:cubicBezTo>
                    <a:pt x="39" y="109"/>
                    <a:pt x="39" y="109"/>
                    <a:pt x="39" y="109"/>
                  </a:cubicBezTo>
                  <a:cubicBezTo>
                    <a:pt x="22" y="101"/>
                    <a:pt x="11" y="83"/>
                    <a:pt x="11" y="63"/>
                  </a:cubicBezTo>
                  <a:cubicBezTo>
                    <a:pt x="11" y="34"/>
                    <a:pt x="34" y="11"/>
                    <a:pt x="62" y="11"/>
                  </a:cubicBezTo>
                  <a:cubicBezTo>
                    <a:pt x="91" y="11"/>
                    <a:pt x="114" y="34"/>
                    <a:pt x="114" y="63"/>
                  </a:cubicBezTo>
                  <a:cubicBezTo>
                    <a:pt x="114" y="83"/>
                    <a:pt x="103" y="101"/>
                    <a:pt x="86" y="109"/>
                  </a:cubicBez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6" name="组合 5"/>
          <p:cNvGrpSpPr/>
          <p:nvPr/>
        </p:nvGrpSpPr>
        <p:grpSpPr>
          <a:xfrm>
            <a:off x="5603875" y="1374775"/>
            <a:ext cx="1005840" cy="1002030"/>
            <a:chOff x="8825" y="2165"/>
            <a:chExt cx="1584" cy="1578"/>
          </a:xfrm>
        </p:grpSpPr>
        <p:sp>
          <p:nvSpPr>
            <p:cNvPr id="15" name="Oval 219"/>
            <p:cNvSpPr>
              <a:spLocks noChangeArrowheads="1"/>
            </p:cNvSpPr>
            <p:nvPr/>
          </p:nvSpPr>
          <p:spPr bwMode="auto">
            <a:xfrm>
              <a:off x="8857" y="2197"/>
              <a:ext cx="1520" cy="1515"/>
            </a:xfrm>
            <a:prstGeom prst="ellipse">
              <a:avLst/>
            </a:prstGeom>
            <a:solidFill>
              <a:srgbClr val="FFFFFF"/>
            </a:solidFill>
            <a:ln w="9525">
              <a:noFill/>
              <a:round/>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16" name="Freeform 220"/>
            <p:cNvSpPr/>
            <p:nvPr/>
          </p:nvSpPr>
          <p:spPr bwMode="auto">
            <a:xfrm>
              <a:off x="8825" y="2165"/>
              <a:ext cx="1585" cy="1579"/>
            </a:xfrm>
            <a:custGeom>
              <a:avLst/>
              <a:gdLst>
                <a:gd name="T0" fmla="*/ 290 w 296"/>
                <a:gd name="T1" fmla="*/ 147 h 295"/>
                <a:gd name="T2" fmla="*/ 284 w 296"/>
                <a:gd name="T3" fmla="*/ 147 h 295"/>
                <a:gd name="T4" fmla="*/ 244 w 296"/>
                <a:gd name="T5" fmla="*/ 243 h 295"/>
                <a:gd name="T6" fmla="*/ 148 w 296"/>
                <a:gd name="T7" fmla="*/ 283 h 295"/>
                <a:gd name="T8" fmla="*/ 52 w 296"/>
                <a:gd name="T9" fmla="*/ 243 h 295"/>
                <a:gd name="T10" fmla="*/ 12 w 296"/>
                <a:gd name="T11" fmla="*/ 147 h 295"/>
                <a:gd name="T12" fmla="*/ 52 w 296"/>
                <a:gd name="T13" fmla="*/ 51 h 295"/>
                <a:gd name="T14" fmla="*/ 148 w 296"/>
                <a:gd name="T15" fmla="*/ 12 h 295"/>
                <a:gd name="T16" fmla="*/ 244 w 296"/>
                <a:gd name="T17" fmla="*/ 51 h 295"/>
                <a:gd name="T18" fmla="*/ 284 w 296"/>
                <a:gd name="T19" fmla="*/ 147 h 295"/>
                <a:gd name="T20" fmla="*/ 290 w 296"/>
                <a:gd name="T21" fmla="*/ 147 h 295"/>
                <a:gd name="T22" fmla="*/ 296 w 296"/>
                <a:gd name="T23" fmla="*/ 147 h 295"/>
                <a:gd name="T24" fmla="*/ 148 w 296"/>
                <a:gd name="T25" fmla="*/ 0 h 295"/>
                <a:gd name="T26" fmla="*/ 0 w 296"/>
                <a:gd name="T27" fmla="*/ 147 h 295"/>
                <a:gd name="T28" fmla="*/ 148 w 296"/>
                <a:gd name="T29" fmla="*/ 295 h 295"/>
                <a:gd name="T30" fmla="*/ 296 w 296"/>
                <a:gd name="T31" fmla="*/ 147 h 295"/>
                <a:gd name="T32" fmla="*/ 290 w 296"/>
                <a:gd name="T33" fmla="*/ 14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95">
                  <a:moveTo>
                    <a:pt x="290" y="147"/>
                  </a:moveTo>
                  <a:cubicBezTo>
                    <a:pt x="284" y="147"/>
                    <a:pt x="284" y="147"/>
                    <a:pt x="284" y="147"/>
                  </a:cubicBezTo>
                  <a:cubicBezTo>
                    <a:pt x="284" y="185"/>
                    <a:pt x="269" y="219"/>
                    <a:pt x="244" y="243"/>
                  </a:cubicBezTo>
                  <a:cubicBezTo>
                    <a:pt x="219" y="268"/>
                    <a:pt x="186" y="283"/>
                    <a:pt x="148" y="283"/>
                  </a:cubicBezTo>
                  <a:cubicBezTo>
                    <a:pt x="110" y="283"/>
                    <a:pt x="77" y="268"/>
                    <a:pt x="52" y="243"/>
                  </a:cubicBezTo>
                  <a:cubicBezTo>
                    <a:pt x="27" y="219"/>
                    <a:pt x="12" y="185"/>
                    <a:pt x="12" y="147"/>
                  </a:cubicBezTo>
                  <a:cubicBezTo>
                    <a:pt x="12" y="110"/>
                    <a:pt x="27" y="76"/>
                    <a:pt x="52" y="51"/>
                  </a:cubicBezTo>
                  <a:cubicBezTo>
                    <a:pt x="77" y="27"/>
                    <a:pt x="110" y="12"/>
                    <a:pt x="148" y="12"/>
                  </a:cubicBezTo>
                  <a:cubicBezTo>
                    <a:pt x="186" y="12"/>
                    <a:pt x="219" y="27"/>
                    <a:pt x="244" y="51"/>
                  </a:cubicBezTo>
                  <a:cubicBezTo>
                    <a:pt x="269" y="76"/>
                    <a:pt x="284" y="110"/>
                    <a:pt x="284" y="147"/>
                  </a:cubicBezTo>
                  <a:cubicBezTo>
                    <a:pt x="290" y="147"/>
                    <a:pt x="290" y="147"/>
                    <a:pt x="290" y="147"/>
                  </a:cubicBezTo>
                  <a:cubicBezTo>
                    <a:pt x="296" y="147"/>
                    <a:pt x="296" y="147"/>
                    <a:pt x="296" y="147"/>
                  </a:cubicBezTo>
                  <a:cubicBezTo>
                    <a:pt x="296" y="66"/>
                    <a:pt x="230" y="0"/>
                    <a:pt x="148" y="0"/>
                  </a:cubicBezTo>
                  <a:cubicBezTo>
                    <a:pt x="66" y="0"/>
                    <a:pt x="0" y="66"/>
                    <a:pt x="0" y="147"/>
                  </a:cubicBezTo>
                  <a:cubicBezTo>
                    <a:pt x="0" y="229"/>
                    <a:pt x="66" y="295"/>
                    <a:pt x="148" y="295"/>
                  </a:cubicBezTo>
                  <a:cubicBezTo>
                    <a:pt x="230" y="295"/>
                    <a:pt x="296" y="229"/>
                    <a:pt x="296" y="147"/>
                  </a:cubicBezTo>
                  <a:lnTo>
                    <a:pt x="290" y="147"/>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1" name="Freeform 225"/>
            <p:cNvSpPr>
              <a:spLocks noEditPoints="1"/>
            </p:cNvSpPr>
            <p:nvPr/>
          </p:nvSpPr>
          <p:spPr bwMode="auto">
            <a:xfrm>
              <a:off x="9210" y="2620"/>
              <a:ext cx="814" cy="691"/>
            </a:xfrm>
            <a:custGeom>
              <a:avLst/>
              <a:gdLst>
                <a:gd name="T0" fmla="*/ 6 w 152"/>
                <a:gd name="T1" fmla="*/ 123 h 129"/>
                <a:gd name="T2" fmla="*/ 12 w 152"/>
                <a:gd name="T3" fmla="*/ 129 h 129"/>
                <a:gd name="T4" fmla="*/ 40 w 152"/>
                <a:gd name="T5" fmla="*/ 129 h 129"/>
                <a:gd name="T6" fmla="*/ 40 w 152"/>
                <a:gd name="T7" fmla="*/ 70 h 129"/>
                <a:gd name="T8" fmla="*/ 6 w 152"/>
                <a:gd name="T9" fmla="*/ 104 h 129"/>
                <a:gd name="T10" fmla="*/ 6 w 152"/>
                <a:gd name="T11" fmla="*/ 123 h 129"/>
                <a:gd name="T12" fmla="*/ 54 w 152"/>
                <a:gd name="T13" fmla="*/ 84 h 129"/>
                <a:gd name="T14" fmla="*/ 54 w 152"/>
                <a:gd name="T15" fmla="*/ 129 h 129"/>
                <a:gd name="T16" fmla="*/ 88 w 152"/>
                <a:gd name="T17" fmla="*/ 129 h 129"/>
                <a:gd name="T18" fmla="*/ 88 w 152"/>
                <a:gd name="T19" fmla="*/ 88 h 129"/>
                <a:gd name="T20" fmla="*/ 73 w 152"/>
                <a:gd name="T21" fmla="*/ 103 h 129"/>
                <a:gd name="T22" fmla="*/ 54 w 152"/>
                <a:gd name="T23" fmla="*/ 84 h 129"/>
                <a:gd name="T24" fmla="*/ 101 w 152"/>
                <a:gd name="T25" fmla="*/ 75 h 129"/>
                <a:gd name="T26" fmla="*/ 101 w 152"/>
                <a:gd name="T27" fmla="*/ 129 h 129"/>
                <a:gd name="T28" fmla="*/ 129 w 152"/>
                <a:gd name="T29" fmla="*/ 129 h 129"/>
                <a:gd name="T30" fmla="*/ 135 w 152"/>
                <a:gd name="T31" fmla="*/ 123 h 129"/>
                <a:gd name="T32" fmla="*/ 135 w 152"/>
                <a:gd name="T33" fmla="*/ 41 h 129"/>
                <a:gd name="T34" fmla="*/ 106 w 152"/>
                <a:gd name="T35" fmla="*/ 70 h 129"/>
                <a:gd name="T36" fmla="*/ 101 w 152"/>
                <a:gd name="T37" fmla="*/ 75 h 129"/>
                <a:gd name="T38" fmla="*/ 121 w 152"/>
                <a:gd name="T39" fmla="*/ 3 h 129"/>
                <a:gd name="T40" fmla="*/ 116 w 152"/>
                <a:gd name="T41" fmla="*/ 9 h 129"/>
                <a:gd name="T42" fmla="*/ 122 w 152"/>
                <a:gd name="T43" fmla="*/ 15 h 129"/>
                <a:gd name="T44" fmla="*/ 129 w 152"/>
                <a:gd name="T45" fmla="*/ 14 h 129"/>
                <a:gd name="T46" fmla="*/ 73 w 152"/>
                <a:gd name="T47" fmla="*/ 70 h 129"/>
                <a:gd name="T48" fmla="*/ 40 w 152"/>
                <a:gd name="T49" fmla="*/ 37 h 129"/>
                <a:gd name="T50" fmla="*/ 2 w 152"/>
                <a:gd name="T51" fmla="*/ 75 h 129"/>
                <a:gd name="T52" fmla="*/ 2 w 152"/>
                <a:gd name="T53" fmla="*/ 84 h 129"/>
                <a:gd name="T54" fmla="*/ 11 w 152"/>
                <a:gd name="T55" fmla="*/ 84 h 129"/>
                <a:gd name="T56" fmla="*/ 40 w 152"/>
                <a:gd name="T57" fmla="*/ 54 h 129"/>
                <a:gd name="T58" fmla="*/ 73 w 152"/>
                <a:gd name="T59" fmla="*/ 87 h 129"/>
                <a:gd name="T60" fmla="*/ 137 w 152"/>
                <a:gd name="T61" fmla="*/ 23 h 129"/>
                <a:gd name="T62" fmla="*/ 137 w 152"/>
                <a:gd name="T63" fmla="*/ 29 h 129"/>
                <a:gd name="T64" fmla="*/ 142 w 152"/>
                <a:gd name="T65" fmla="*/ 36 h 129"/>
                <a:gd name="T66" fmla="*/ 143 w 152"/>
                <a:gd name="T67" fmla="*/ 36 h 129"/>
                <a:gd name="T68" fmla="*/ 149 w 152"/>
                <a:gd name="T69" fmla="*/ 30 h 129"/>
                <a:gd name="T70" fmla="*/ 152 w 152"/>
                <a:gd name="T71" fmla="*/ 0 h 129"/>
                <a:gd name="T72" fmla="*/ 121 w 152"/>
                <a:gd name="T73"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29">
                  <a:moveTo>
                    <a:pt x="6" y="123"/>
                  </a:moveTo>
                  <a:cubicBezTo>
                    <a:pt x="6" y="126"/>
                    <a:pt x="9" y="129"/>
                    <a:pt x="12" y="129"/>
                  </a:cubicBezTo>
                  <a:cubicBezTo>
                    <a:pt x="40" y="129"/>
                    <a:pt x="40" y="129"/>
                    <a:pt x="40" y="129"/>
                  </a:cubicBezTo>
                  <a:cubicBezTo>
                    <a:pt x="40" y="70"/>
                    <a:pt x="40" y="70"/>
                    <a:pt x="40" y="70"/>
                  </a:cubicBezTo>
                  <a:cubicBezTo>
                    <a:pt x="6" y="104"/>
                    <a:pt x="6" y="104"/>
                    <a:pt x="6" y="104"/>
                  </a:cubicBezTo>
                  <a:lnTo>
                    <a:pt x="6" y="123"/>
                  </a:lnTo>
                  <a:close/>
                  <a:moveTo>
                    <a:pt x="54" y="84"/>
                  </a:moveTo>
                  <a:cubicBezTo>
                    <a:pt x="54" y="129"/>
                    <a:pt x="54" y="129"/>
                    <a:pt x="54" y="129"/>
                  </a:cubicBezTo>
                  <a:cubicBezTo>
                    <a:pt x="88" y="129"/>
                    <a:pt x="88" y="129"/>
                    <a:pt x="88" y="129"/>
                  </a:cubicBezTo>
                  <a:cubicBezTo>
                    <a:pt x="88" y="88"/>
                    <a:pt x="88" y="88"/>
                    <a:pt x="88" y="88"/>
                  </a:cubicBezTo>
                  <a:cubicBezTo>
                    <a:pt x="73" y="103"/>
                    <a:pt x="73" y="103"/>
                    <a:pt x="73" y="103"/>
                  </a:cubicBezTo>
                  <a:lnTo>
                    <a:pt x="54" y="84"/>
                  </a:lnTo>
                  <a:close/>
                  <a:moveTo>
                    <a:pt x="101" y="75"/>
                  </a:moveTo>
                  <a:cubicBezTo>
                    <a:pt x="101" y="129"/>
                    <a:pt x="101" y="129"/>
                    <a:pt x="101" y="129"/>
                  </a:cubicBezTo>
                  <a:cubicBezTo>
                    <a:pt x="129" y="129"/>
                    <a:pt x="129" y="129"/>
                    <a:pt x="129" y="129"/>
                  </a:cubicBezTo>
                  <a:cubicBezTo>
                    <a:pt x="132" y="129"/>
                    <a:pt x="135" y="126"/>
                    <a:pt x="135" y="123"/>
                  </a:cubicBezTo>
                  <a:cubicBezTo>
                    <a:pt x="135" y="41"/>
                    <a:pt x="135" y="41"/>
                    <a:pt x="135" y="41"/>
                  </a:cubicBezTo>
                  <a:cubicBezTo>
                    <a:pt x="106" y="70"/>
                    <a:pt x="106" y="70"/>
                    <a:pt x="106" y="70"/>
                  </a:cubicBezTo>
                  <a:lnTo>
                    <a:pt x="101" y="75"/>
                  </a:lnTo>
                  <a:close/>
                  <a:moveTo>
                    <a:pt x="121" y="3"/>
                  </a:moveTo>
                  <a:cubicBezTo>
                    <a:pt x="118" y="3"/>
                    <a:pt x="116" y="6"/>
                    <a:pt x="116" y="9"/>
                  </a:cubicBezTo>
                  <a:cubicBezTo>
                    <a:pt x="116" y="13"/>
                    <a:pt x="119" y="15"/>
                    <a:pt x="122" y="15"/>
                  </a:cubicBezTo>
                  <a:cubicBezTo>
                    <a:pt x="129" y="14"/>
                    <a:pt x="129" y="14"/>
                    <a:pt x="129" y="14"/>
                  </a:cubicBezTo>
                  <a:cubicBezTo>
                    <a:pt x="73" y="70"/>
                    <a:pt x="73" y="70"/>
                    <a:pt x="73" y="70"/>
                  </a:cubicBezTo>
                  <a:cubicBezTo>
                    <a:pt x="40" y="37"/>
                    <a:pt x="40" y="37"/>
                    <a:pt x="40" y="37"/>
                  </a:cubicBezTo>
                  <a:cubicBezTo>
                    <a:pt x="2" y="75"/>
                    <a:pt x="2" y="75"/>
                    <a:pt x="2" y="75"/>
                  </a:cubicBezTo>
                  <a:cubicBezTo>
                    <a:pt x="0" y="78"/>
                    <a:pt x="0" y="82"/>
                    <a:pt x="2" y="84"/>
                  </a:cubicBezTo>
                  <a:cubicBezTo>
                    <a:pt x="5" y="86"/>
                    <a:pt x="8" y="86"/>
                    <a:pt x="11" y="84"/>
                  </a:cubicBezTo>
                  <a:cubicBezTo>
                    <a:pt x="40" y="54"/>
                    <a:pt x="40" y="54"/>
                    <a:pt x="40" y="54"/>
                  </a:cubicBezTo>
                  <a:cubicBezTo>
                    <a:pt x="73" y="87"/>
                    <a:pt x="73" y="87"/>
                    <a:pt x="73" y="87"/>
                  </a:cubicBezTo>
                  <a:cubicBezTo>
                    <a:pt x="137" y="23"/>
                    <a:pt x="137" y="23"/>
                    <a:pt x="137" y="23"/>
                  </a:cubicBezTo>
                  <a:cubicBezTo>
                    <a:pt x="137" y="29"/>
                    <a:pt x="137" y="29"/>
                    <a:pt x="137" y="29"/>
                  </a:cubicBezTo>
                  <a:cubicBezTo>
                    <a:pt x="137" y="32"/>
                    <a:pt x="139" y="35"/>
                    <a:pt x="142" y="36"/>
                  </a:cubicBezTo>
                  <a:cubicBezTo>
                    <a:pt x="143" y="36"/>
                    <a:pt x="143" y="36"/>
                    <a:pt x="143" y="36"/>
                  </a:cubicBezTo>
                  <a:cubicBezTo>
                    <a:pt x="146" y="36"/>
                    <a:pt x="149" y="33"/>
                    <a:pt x="149" y="30"/>
                  </a:cubicBezTo>
                  <a:cubicBezTo>
                    <a:pt x="152" y="0"/>
                    <a:pt x="152" y="0"/>
                    <a:pt x="152" y="0"/>
                  </a:cubicBezTo>
                  <a:lnTo>
                    <a:pt x="121" y="3"/>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grpSp>
        <p:nvGrpSpPr>
          <p:cNvPr id="41" name="组合 40"/>
          <p:cNvGrpSpPr/>
          <p:nvPr/>
        </p:nvGrpSpPr>
        <p:grpSpPr>
          <a:xfrm>
            <a:off x="9304020" y="3282315"/>
            <a:ext cx="1002030" cy="1002030"/>
            <a:chOff x="14652" y="5169"/>
            <a:chExt cx="1578" cy="1578"/>
          </a:xfrm>
        </p:grpSpPr>
        <p:sp>
          <p:nvSpPr>
            <p:cNvPr id="13" name="Oval 217"/>
            <p:cNvSpPr>
              <a:spLocks noChangeArrowheads="1"/>
            </p:cNvSpPr>
            <p:nvPr/>
          </p:nvSpPr>
          <p:spPr bwMode="auto">
            <a:xfrm>
              <a:off x="14684" y="5201"/>
              <a:ext cx="1515" cy="151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3" name="Freeform 218"/>
            <p:cNvSpPr/>
            <p:nvPr/>
          </p:nvSpPr>
          <p:spPr bwMode="auto">
            <a:xfrm>
              <a:off x="14652" y="5169"/>
              <a:ext cx="1579" cy="1579"/>
            </a:xfrm>
            <a:custGeom>
              <a:avLst/>
              <a:gdLst>
                <a:gd name="T0" fmla="*/ 289 w 295"/>
                <a:gd name="T1" fmla="*/ 148 h 295"/>
                <a:gd name="T2" fmla="*/ 283 w 295"/>
                <a:gd name="T3" fmla="*/ 148 h 295"/>
                <a:gd name="T4" fmla="*/ 243 w 295"/>
                <a:gd name="T5" fmla="*/ 244 h 295"/>
                <a:gd name="T6" fmla="*/ 148 w 295"/>
                <a:gd name="T7" fmla="*/ 283 h 295"/>
                <a:gd name="T8" fmla="*/ 52 w 295"/>
                <a:gd name="T9" fmla="*/ 244 h 295"/>
                <a:gd name="T10" fmla="*/ 12 w 295"/>
                <a:gd name="T11" fmla="*/ 148 h 295"/>
                <a:gd name="T12" fmla="*/ 52 w 295"/>
                <a:gd name="T13" fmla="*/ 52 h 295"/>
                <a:gd name="T14" fmla="*/ 148 w 295"/>
                <a:gd name="T15" fmla="*/ 12 h 295"/>
                <a:gd name="T16" fmla="*/ 243 w 295"/>
                <a:gd name="T17" fmla="*/ 52 h 295"/>
                <a:gd name="T18" fmla="*/ 283 w 295"/>
                <a:gd name="T19" fmla="*/ 148 h 295"/>
                <a:gd name="T20" fmla="*/ 289 w 295"/>
                <a:gd name="T21" fmla="*/ 148 h 295"/>
                <a:gd name="T22" fmla="*/ 295 w 295"/>
                <a:gd name="T23" fmla="*/ 148 h 295"/>
                <a:gd name="T24" fmla="*/ 148 w 295"/>
                <a:gd name="T25" fmla="*/ 0 h 295"/>
                <a:gd name="T26" fmla="*/ 0 w 295"/>
                <a:gd name="T27" fmla="*/ 148 h 295"/>
                <a:gd name="T28" fmla="*/ 148 w 295"/>
                <a:gd name="T29" fmla="*/ 295 h 295"/>
                <a:gd name="T30" fmla="*/ 295 w 295"/>
                <a:gd name="T31" fmla="*/ 148 h 295"/>
                <a:gd name="T32" fmla="*/ 289 w 295"/>
                <a:gd name="T33" fmla="*/ 1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5" h="295">
                  <a:moveTo>
                    <a:pt x="289" y="148"/>
                  </a:moveTo>
                  <a:cubicBezTo>
                    <a:pt x="283" y="148"/>
                    <a:pt x="283" y="148"/>
                    <a:pt x="283" y="148"/>
                  </a:cubicBezTo>
                  <a:cubicBezTo>
                    <a:pt x="283" y="185"/>
                    <a:pt x="268" y="219"/>
                    <a:pt x="243" y="244"/>
                  </a:cubicBezTo>
                  <a:cubicBezTo>
                    <a:pt x="219" y="268"/>
                    <a:pt x="185" y="283"/>
                    <a:pt x="148" y="283"/>
                  </a:cubicBezTo>
                  <a:cubicBezTo>
                    <a:pt x="110" y="283"/>
                    <a:pt x="76" y="268"/>
                    <a:pt x="52" y="244"/>
                  </a:cubicBezTo>
                  <a:cubicBezTo>
                    <a:pt x="27" y="219"/>
                    <a:pt x="12" y="185"/>
                    <a:pt x="12" y="148"/>
                  </a:cubicBezTo>
                  <a:cubicBezTo>
                    <a:pt x="12" y="110"/>
                    <a:pt x="27" y="76"/>
                    <a:pt x="52" y="52"/>
                  </a:cubicBezTo>
                  <a:cubicBezTo>
                    <a:pt x="76" y="27"/>
                    <a:pt x="110" y="12"/>
                    <a:pt x="148" y="12"/>
                  </a:cubicBezTo>
                  <a:cubicBezTo>
                    <a:pt x="185" y="12"/>
                    <a:pt x="219" y="27"/>
                    <a:pt x="243" y="52"/>
                  </a:cubicBezTo>
                  <a:cubicBezTo>
                    <a:pt x="268" y="76"/>
                    <a:pt x="283" y="110"/>
                    <a:pt x="283" y="148"/>
                  </a:cubicBezTo>
                  <a:cubicBezTo>
                    <a:pt x="289" y="148"/>
                    <a:pt x="289" y="148"/>
                    <a:pt x="289" y="148"/>
                  </a:cubicBezTo>
                  <a:cubicBezTo>
                    <a:pt x="295" y="148"/>
                    <a:pt x="295" y="148"/>
                    <a:pt x="295" y="148"/>
                  </a:cubicBezTo>
                  <a:cubicBezTo>
                    <a:pt x="295" y="66"/>
                    <a:pt x="229" y="0"/>
                    <a:pt x="148" y="0"/>
                  </a:cubicBezTo>
                  <a:cubicBezTo>
                    <a:pt x="66" y="0"/>
                    <a:pt x="0" y="66"/>
                    <a:pt x="0" y="148"/>
                  </a:cubicBezTo>
                  <a:cubicBezTo>
                    <a:pt x="0" y="229"/>
                    <a:pt x="66" y="295"/>
                    <a:pt x="148" y="295"/>
                  </a:cubicBezTo>
                  <a:cubicBezTo>
                    <a:pt x="229" y="295"/>
                    <a:pt x="295" y="229"/>
                    <a:pt x="295" y="148"/>
                  </a:cubicBezTo>
                  <a:lnTo>
                    <a:pt x="289" y="148"/>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2" name="Freeform 226"/>
            <p:cNvSpPr>
              <a:spLocks noEditPoints="1"/>
            </p:cNvSpPr>
            <p:nvPr/>
          </p:nvSpPr>
          <p:spPr bwMode="auto">
            <a:xfrm>
              <a:off x="15102" y="5533"/>
              <a:ext cx="680" cy="851"/>
            </a:xfrm>
            <a:custGeom>
              <a:avLst/>
              <a:gdLst>
                <a:gd name="T0" fmla="*/ 182 w 254"/>
                <a:gd name="T1" fmla="*/ 52 h 318"/>
                <a:gd name="T2" fmla="*/ 44 w 254"/>
                <a:gd name="T3" fmla="*/ 52 h 318"/>
                <a:gd name="T4" fmla="*/ 44 w 254"/>
                <a:gd name="T5" fmla="*/ 72 h 318"/>
                <a:gd name="T6" fmla="*/ 182 w 254"/>
                <a:gd name="T7" fmla="*/ 72 h 318"/>
                <a:gd name="T8" fmla="*/ 182 w 254"/>
                <a:gd name="T9" fmla="*/ 52 h 318"/>
                <a:gd name="T10" fmla="*/ 182 w 254"/>
                <a:gd name="T11" fmla="*/ 92 h 318"/>
                <a:gd name="T12" fmla="*/ 44 w 254"/>
                <a:gd name="T13" fmla="*/ 92 h 318"/>
                <a:gd name="T14" fmla="*/ 44 w 254"/>
                <a:gd name="T15" fmla="*/ 112 h 318"/>
                <a:gd name="T16" fmla="*/ 182 w 254"/>
                <a:gd name="T17" fmla="*/ 112 h 318"/>
                <a:gd name="T18" fmla="*/ 182 w 254"/>
                <a:gd name="T19" fmla="*/ 92 h 318"/>
                <a:gd name="T20" fmla="*/ 226 w 254"/>
                <a:gd name="T21" fmla="*/ 28 h 318"/>
                <a:gd name="T22" fmla="*/ 226 w 254"/>
                <a:gd name="T23" fmla="*/ 0 h 318"/>
                <a:gd name="T24" fmla="*/ 0 w 254"/>
                <a:gd name="T25" fmla="*/ 0 h 318"/>
                <a:gd name="T26" fmla="*/ 0 w 254"/>
                <a:gd name="T27" fmla="*/ 290 h 318"/>
                <a:gd name="T28" fmla="*/ 28 w 254"/>
                <a:gd name="T29" fmla="*/ 290 h 318"/>
                <a:gd name="T30" fmla="*/ 28 w 254"/>
                <a:gd name="T31" fmla="*/ 318 h 318"/>
                <a:gd name="T32" fmla="*/ 254 w 254"/>
                <a:gd name="T33" fmla="*/ 318 h 318"/>
                <a:gd name="T34" fmla="*/ 254 w 254"/>
                <a:gd name="T35" fmla="*/ 28 h 318"/>
                <a:gd name="T36" fmla="*/ 226 w 254"/>
                <a:gd name="T37" fmla="*/ 28 h 318"/>
                <a:gd name="T38" fmla="*/ 16 w 254"/>
                <a:gd name="T39" fmla="*/ 274 h 318"/>
                <a:gd name="T40" fmla="*/ 16 w 254"/>
                <a:gd name="T41" fmla="*/ 16 h 318"/>
                <a:gd name="T42" fmla="*/ 210 w 254"/>
                <a:gd name="T43" fmla="*/ 16 h 318"/>
                <a:gd name="T44" fmla="*/ 210 w 254"/>
                <a:gd name="T45" fmla="*/ 208 h 318"/>
                <a:gd name="T46" fmla="*/ 144 w 254"/>
                <a:gd name="T47" fmla="*/ 208 h 318"/>
                <a:gd name="T48" fmla="*/ 144 w 254"/>
                <a:gd name="T49" fmla="*/ 274 h 318"/>
                <a:gd name="T50" fmla="*/ 16 w 254"/>
                <a:gd name="T51" fmla="*/ 274 h 318"/>
                <a:gd name="T52" fmla="*/ 238 w 254"/>
                <a:gd name="T53" fmla="*/ 302 h 318"/>
                <a:gd name="T54" fmla="*/ 44 w 254"/>
                <a:gd name="T55" fmla="*/ 302 h 318"/>
                <a:gd name="T56" fmla="*/ 44 w 254"/>
                <a:gd name="T57" fmla="*/ 290 h 318"/>
                <a:gd name="T58" fmla="*/ 152 w 254"/>
                <a:gd name="T59" fmla="*/ 290 h 318"/>
                <a:gd name="T60" fmla="*/ 226 w 254"/>
                <a:gd name="T61" fmla="*/ 216 h 318"/>
                <a:gd name="T62" fmla="*/ 226 w 254"/>
                <a:gd name="T63" fmla="*/ 44 h 318"/>
                <a:gd name="T64" fmla="*/ 238 w 254"/>
                <a:gd name="T65" fmla="*/ 44 h 318"/>
                <a:gd name="T66" fmla="*/ 238 w 254"/>
                <a:gd name="T67" fmla="*/ 302 h 318"/>
                <a:gd name="T68" fmla="*/ 182 w 254"/>
                <a:gd name="T69" fmla="*/ 130 h 318"/>
                <a:gd name="T70" fmla="*/ 44 w 254"/>
                <a:gd name="T71" fmla="*/ 130 h 318"/>
                <a:gd name="T72" fmla="*/ 44 w 254"/>
                <a:gd name="T73" fmla="*/ 150 h 318"/>
                <a:gd name="T74" fmla="*/ 182 w 254"/>
                <a:gd name="T75" fmla="*/ 150 h 318"/>
                <a:gd name="T76" fmla="*/ 182 w 254"/>
                <a:gd name="T77" fmla="*/ 130 h 318"/>
                <a:gd name="T78" fmla="*/ 44 w 254"/>
                <a:gd name="T79" fmla="*/ 188 h 318"/>
                <a:gd name="T80" fmla="*/ 114 w 254"/>
                <a:gd name="T81" fmla="*/ 188 h 318"/>
                <a:gd name="T82" fmla="*/ 114 w 254"/>
                <a:gd name="T83" fmla="*/ 170 h 318"/>
                <a:gd name="T84" fmla="*/ 44 w 254"/>
                <a:gd name="T85" fmla="*/ 170 h 318"/>
                <a:gd name="T86" fmla="*/ 44 w 254"/>
                <a:gd name="T87" fmla="*/ 18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4" h="318">
                  <a:moveTo>
                    <a:pt x="182" y="52"/>
                  </a:moveTo>
                  <a:lnTo>
                    <a:pt x="44" y="52"/>
                  </a:lnTo>
                  <a:lnTo>
                    <a:pt x="44" y="72"/>
                  </a:lnTo>
                  <a:lnTo>
                    <a:pt x="182" y="72"/>
                  </a:lnTo>
                  <a:lnTo>
                    <a:pt x="182" y="52"/>
                  </a:lnTo>
                  <a:close/>
                  <a:moveTo>
                    <a:pt x="182" y="92"/>
                  </a:moveTo>
                  <a:lnTo>
                    <a:pt x="44" y="92"/>
                  </a:lnTo>
                  <a:lnTo>
                    <a:pt x="44" y="112"/>
                  </a:lnTo>
                  <a:lnTo>
                    <a:pt x="182" y="112"/>
                  </a:lnTo>
                  <a:lnTo>
                    <a:pt x="182" y="92"/>
                  </a:lnTo>
                  <a:close/>
                  <a:moveTo>
                    <a:pt x="226" y="28"/>
                  </a:moveTo>
                  <a:lnTo>
                    <a:pt x="226" y="0"/>
                  </a:lnTo>
                  <a:lnTo>
                    <a:pt x="0" y="0"/>
                  </a:lnTo>
                  <a:lnTo>
                    <a:pt x="0" y="290"/>
                  </a:lnTo>
                  <a:lnTo>
                    <a:pt x="28" y="290"/>
                  </a:lnTo>
                  <a:lnTo>
                    <a:pt x="28" y="318"/>
                  </a:lnTo>
                  <a:lnTo>
                    <a:pt x="254" y="318"/>
                  </a:lnTo>
                  <a:lnTo>
                    <a:pt x="254" y="28"/>
                  </a:lnTo>
                  <a:lnTo>
                    <a:pt x="226" y="28"/>
                  </a:lnTo>
                  <a:close/>
                  <a:moveTo>
                    <a:pt x="16" y="274"/>
                  </a:moveTo>
                  <a:lnTo>
                    <a:pt x="16" y="16"/>
                  </a:lnTo>
                  <a:lnTo>
                    <a:pt x="210" y="16"/>
                  </a:lnTo>
                  <a:lnTo>
                    <a:pt x="210" y="208"/>
                  </a:lnTo>
                  <a:lnTo>
                    <a:pt x="144" y="208"/>
                  </a:lnTo>
                  <a:lnTo>
                    <a:pt x="144" y="274"/>
                  </a:lnTo>
                  <a:lnTo>
                    <a:pt x="16" y="274"/>
                  </a:lnTo>
                  <a:close/>
                  <a:moveTo>
                    <a:pt x="238" y="302"/>
                  </a:moveTo>
                  <a:lnTo>
                    <a:pt x="44" y="302"/>
                  </a:lnTo>
                  <a:lnTo>
                    <a:pt x="44" y="290"/>
                  </a:lnTo>
                  <a:lnTo>
                    <a:pt x="152" y="290"/>
                  </a:lnTo>
                  <a:lnTo>
                    <a:pt x="226" y="216"/>
                  </a:lnTo>
                  <a:lnTo>
                    <a:pt x="226" y="44"/>
                  </a:lnTo>
                  <a:lnTo>
                    <a:pt x="238" y="44"/>
                  </a:lnTo>
                  <a:lnTo>
                    <a:pt x="238" y="302"/>
                  </a:lnTo>
                  <a:close/>
                  <a:moveTo>
                    <a:pt x="182" y="130"/>
                  </a:moveTo>
                  <a:lnTo>
                    <a:pt x="44" y="130"/>
                  </a:lnTo>
                  <a:lnTo>
                    <a:pt x="44" y="150"/>
                  </a:lnTo>
                  <a:lnTo>
                    <a:pt x="182" y="150"/>
                  </a:lnTo>
                  <a:lnTo>
                    <a:pt x="182" y="130"/>
                  </a:lnTo>
                  <a:close/>
                  <a:moveTo>
                    <a:pt x="44" y="188"/>
                  </a:moveTo>
                  <a:lnTo>
                    <a:pt x="114" y="188"/>
                  </a:lnTo>
                  <a:lnTo>
                    <a:pt x="114" y="170"/>
                  </a:lnTo>
                  <a:lnTo>
                    <a:pt x="44" y="170"/>
                  </a:lnTo>
                  <a:lnTo>
                    <a:pt x="44" y="188"/>
                  </a:lnTo>
                  <a:close/>
                </a:path>
              </a:pathLst>
            </a:custGeom>
            <a:solidFill>
              <a:srgbClr val="65AA81"/>
            </a:solidFill>
            <a:ln>
              <a:noFill/>
            </a:ln>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sp>
        <p:nvSpPr>
          <p:cNvPr id="23" name="Freeform 13"/>
          <p:cNvSpPr/>
          <p:nvPr/>
        </p:nvSpPr>
        <p:spPr bwMode="auto">
          <a:xfrm>
            <a:off x="3756025" y="4400550"/>
            <a:ext cx="1395730" cy="492760"/>
          </a:xfrm>
          <a:custGeom>
            <a:avLst/>
            <a:gdLst>
              <a:gd name="T0" fmla="*/ 411 w 411"/>
              <a:gd name="T1" fmla="*/ 145 h 145"/>
              <a:gd name="T2" fmla="*/ 68 w 411"/>
              <a:gd name="T3" fmla="*/ 145 h 145"/>
              <a:gd name="T4" fmla="*/ 0 w 411"/>
              <a:gd name="T5" fmla="*/ 77 h 145"/>
              <a:gd name="T6" fmla="*/ 0 w 411"/>
              <a:gd name="T7" fmla="*/ 0 h 145"/>
            </a:gdLst>
            <a:ahLst/>
            <a:cxnLst>
              <a:cxn ang="0">
                <a:pos x="T0" y="T1"/>
              </a:cxn>
              <a:cxn ang="0">
                <a:pos x="T2" y="T3"/>
              </a:cxn>
              <a:cxn ang="0">
                <a:pos x="T4" y="T5"/>
              </a:cxn>
              <a:cxn ang="0">
                <a:pos x="T6" y="T7"/>
              </a:cxn>
            </a:cxnLst>
            <a:rect l="0" t="0" r="r" b="b"/>
            <a:pathLst>
              <a:path w="411" h="145">
                <a:moveTo>
                  <a:pt x="411" y="145"/>
                </a:moveTo>
                <a:cubicBezTo>
                  <a:pt x="68" y="145"/>
                  <a:pt x="68" y="145"/>
                  <a:pt x="68" y="145"/>
                </a:cubicBezTo>
                <a:cubicBezTo>
                  <a:pt x="31" y="145"/>
                  <a:pt x="0" y="115"/>
                  <a:pt x="0" y="77"/>
                </a:cubicBezTo>
                <a:cubicBezTo>
                  <a:pt x="0" y="0"/>
                  <a:pt x="0" y="0"/>
                  <a:pt x="0" y="0"/>
                </a:cubicBezTo>
              </a:path>
            </a:pathLst>
          </a:custGeom>
          <a:noFill/>
          <a:ln w="38100" cap="rnd">
            <a:solidFill>
              <a:srgbClr val="65AA81"/>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4" name="Freeform 14"/>
          <p:cNvSpPr/>
          <p:nvPr/>
        </p:nvSpPr>
        <p:spPr bwMode="auto">
          <a:xfrm>
            <a:off x="7061835" y="4400550"/>
            <a:ext cx="1397000" cy="492760"/>
          </a:xfrm>
          <a:custGeom>
            <a:avLst/>
            <a:gdLst>
              <a:gd name="T0" fmla="*/ 411 w 411"/>
              <a:gd name="T1" fmla="*/ 0 h 145"/>
              <a:gd name="T2" fmla="*/ 411 w 411"/>
              <a:gd name="T3" fmla="*/ 77 h 145"/>
              <a:gd name="T4" fmla="*/ 343 w 411"/>
              <a:gd name="T5" fmla="*/ 145 h 145"/>
              <a:gd name="T6" fmla="*/ 0 w 411"/>
              <a:gd name="T7" fmla="*/ 145 h 145"/>
            </a:gdLst>
            <a:ahLst/>
            <a:cxnLst>
              <a:cxn ang="0">
                <a:pos x="T0" y="T1"/>
              </a:cxn>
              <a:cxn ang="0">
                <a:pos x="T2" y="T3"/>
              </a:cxn>
              <a:cxn ang="0">
                <a:pos x="T4" y="T5"/>
              </a:cxn>
              <a:cxn ang="0">
                <a:pos x="T6" y="T7"/>
              </a:cxn>
            </a:cxnLst>
            <a:rect l="0" t="0" r="r" b="b"/>
            <a:pathLst>
              <a:path w="411" h="145">
                <a:moveTo>
                  <a:pt x="411" y="0"/>
                </a:moveTo>
                <a:cubicBezTo>
                  <a:pt x="411" y="77"/>
                  <a:pt x="411" y="77"/>
                  <a:pt x="411" y="77"/>
                </a:cubicBezTo>
                <a:cubicBezTo>
                  <a:pt x="411" y="115"/>
                  <a:pt x="380" y="145"/>
                  <a:pt x="343" y="145"/>
                </a:cubicBezTo>
                <a:cubicBezTo>
                  <a:pt x="0" y="145"/>
                  <a:pt x="0" y="145"/>
                  <a:pt x="0" y="145"/>
                </a:cubicBezTo>
              </a:path>
            </a:pathLst>
          </a:custGeom>
          <a:noFill/>
          <a:ln w="38100" cap="rnd">
            <a:solidFill>
              <a:srgbClr val="65AA81"/>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5" name="Freeform 15"/>
          <p:cNvSpPr/>
          <p:nvPr/>
        </p:nvSpPr>
        <p:spPr bwMode="auto">
          <a:xfrm>
            <a:off x="3756025" y="2673350"/>
            <a:ext cx="1395730" cy="492760"/>
          </a:xfrm>
          <a:custGeom>
            <a:avLst/>
            <a:gdLst>
              <a:gd name="T0" fmla="*/ 0 w 411"/>
              <a:gd name="T1" fmla="*/ 145 h 145"/>
              <a:gd name="T2" fmla="*/ 0 w 411"/>
              <a:gd name="T3" fmla="*/ 68 h 145"/>
              <a:gd name="T4" fmla="*/ 68 w 411"/>
              <a:gd name="T5" fmla="*/ 0 h 145"/>
              <a:gd name="T6" fmla="*/ 411 w 411"/>
              <a:gd name="T7" fmla="*/ 0 h 145"/>
            </a:gdLst>
            <a:ahLst/>
            <a:cxnLst>
              <a:cxn ang="0">
                <a:pos x="T0" y="T1"/>
              </a:cxn>
              <a:cxn ang="0">
                <a:pos x="T2" y="T3"/>
              </a:cxn>
              <a:cxn ang="0">
                <a:pos x="T4" y="T5"/>
              </a:cxn>
              <a:cxn ang="0">
                <a:pos x="T6" y="T7"/>
              </a:cxn>
            </a:cxnLst>
            <a:rect l="0" t="0" r="r" b="b"/>
            <a:pathLst>
              <a:path w="411" h="145">
                <a:moveTo>
                  <a:pt x="0" y="145"/>
                </a:moveTo>
                <a:cubicBezTo>
                  <a:pt x="0" y="68"/>
                  <a:pt x="0" y="68"/>
                  <a:pt x="0" y="68"/>
                </a:cubicBezTo>
                <a:cubicBezTo>
                  <a:pt x="0" y="30"/>
                  <a:pt x="31" y="0"/>
                  <a:pt x="68" y="0"/>
                </a:cubicBezTo>
                <a:cubicBezTo>
                  <a:pt x="411" y="0"/>
                  <a:pt x="411" y="0"/>
                  <a:pt x="411" y="0"/>
                </a:cubicBezTo>
              </a:path>
            </a:pathLst>
          </a:custGeom>
          <a:noFill/>
          <a:ln w="38100" cap="rnd">
            <a:solidFill>
              <a:srgbClr val="65AA81"/>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sp>
        <p:nvSpPr>
          <p:cNvPr id="26" name="Freeform 16"/>
          <p:cNvSpPr/>
          <p:nvPr/>
        </p:nvSpPr>
        <p:spPr bwMode="auto">
          <a:xfrm>
            <a:off x="7061835" y="2673350"/>
            <a:ext cx="1397000" cy="492760"/>
          </a:xfrm>
          <a:custGeom>
            <a:avLst/>
            <a:gdLst>
              <a:gd name="T0" fmla="*/ 0 w 411"/>
              <a:gd name="T1" fmla="*/ 0 h 145"/>
              <a:gd name="T2" fmla="*/ 343 w 411"/>
              <a:gd name="T3" fmla="*/ 0 h 145"/>
              <a:gd name="T4" fmla="*/ 411 w 411"/>
              <a:gd name="T5" fmla="*/ 68 h 145"/>
              <a:gd name="T6" fmla="*/ 411 w 411"/>
              <a:gd name="T7" fmla="*/ 145 h 145"/>
            </a:gdLst>
            <a:ahLst/>
            <a:cxnLst>
              <a:cxn ang="0">
                <a:pos x="T0" y="T1"/>
              </a:cxn>
              <a:cxn ang="0">
                <a:pos x="T2" y="T3"/>
              </a:cxn>
              <a:cxn ang="0">
                <a:pos x="T4" y="T5"/>
              </a:cxn>
              <a:cxn ang="0">
                <a:pos x="T6" y="T7"/>
              </a:cxn>
            </a:cxnLst>
            <a:rect l="0" t="0" r="r" b="b"/>
            <a:pathLst>
              <a:path w="411" h="145">
                <a:moveTo>
                  <a:pt x="0" y="0"/>
                </a:moveTo>
                <a:cubicBezTo>
                  <a:pt x="343" y="0"/>
                  <a:pt x="343" y="0"/>
                  <a:pt x="343" y="0"/>
                </a:cubicBezTo>
                <a:cubicBezTo>
                  <a:pt x="380" y="0"/>
                  <a:pt x="411" y="30"/>
                  <a:pt x="411" y="68"/>
                </a:cubicBezTo>
                <a:cubicBezTo>
                  <a:pt x="411" y="145"/>
                  <a:pt x="411" y="145"/>
                  <a:pt x="411" y="145"/>
                </a:cubicBezTo>
              </a:path>
            </a:pathLst>
          </a:custGeom>
          <a:noFill/>
          <a:ln w="38100" cap="rnd">
            <a:solidFill>
              <a:srgbClr val="65AA81"/>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65000"/>
                  <a:lumOff val="35000"/>
                </a:schemeClr>
              </a:solidFill>
              <a:cs typeface="+mn-ea"/>
              <a:sym typeface="+mn-lt"/>
            </a:endParaRPr>
          </a:p>
        </p:txBody>
      </p:sp>
      <p:grpSp>
        <p:nvGrpSpPr>
          <p:cNvPr id="31" name="Group 30"/>
          <p:cNvGrpSpPr/>
          <p:nvPr/>
        </p:nvGrpSpPr>
        <p:grpSpPr>
          <a:xfrm>
            <a:off x="3134360" y="3307080"/>
            <a:ext cx="1680210" cy="1139825"/>
            <a:chOff x="1706874" y="3442854"/>
            <a:chExt cx="1568982" cy="1064288"/>
          </a:xfrm>
        </p:grpSpPr>
        <p:sp>
          <p:nvSpPr>
            <p:cNvPr id="4" name="TextBox 26"/>
            <p:cNvSpPr txBox="1"/>
            <p:nvPr/>
          </p:nvSpPr>
          <p:spPr>
            <a:xfrm>
              <a:off x="1706874" y="3788997"/>
              <a:ext cx="1568982" cy="718145"/>
            </a:xfrm>
            <a:prstGeom prst="rect">
              <a:avLst/>
            </a:prstGeom>
            <a:noFill/>
          </p:spPr>
          <p:txBody>
            <a:bodyPr wrap="square" lIns="0" tIns="0" rIns="0" bIns="0" rtlCol="0">
              <a:no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dirty="0">
                <a:solidFill>
                  <a:schemeClr val="tx1">
                    <a:lumMod val="65000"/>
                    <a:lumOff val="35000"/>
                  </a:schemeClr>
                </a:solidFill>
                <a:cs typeface="+mn-ea"/>
                <a:sym typeface="+mn-lt"/>
              </a:endParaRPr>
            </a:p>
          </p:txBody>
        </p:sp>
        <p:sp>
          <p:nvSpPr>
            <p:cNvPr id="28" name="TextBox 27"/>
            <p:cNvSpPr txBox="1"/>
            <p:nvPr/>
          </p:nvSpPr>
          <p:spPr>
            <a:xfrm>
              <a:off x="1706874" y="3442854"/>
              <a:ext cx="1568982" cy="246221"/>
            </a:xfrm>
            <a:prstGeom prst="rect">
              <a:avLst/>
            </a:prstGeom>
            <a:noFill/>
          </p:spPr>
          <p:txBody>
            <a:bodyPr wrap="square" lIns="0" tIns="0" rIns="0" bIns="0" rtlCol="0">
              <a:no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32" name="Group 31"/>
          <p:cNvGrpSpPr/>
          <p:nvPr/>
        </p:nvGrpSpPr>
        <p:grpSpPr>
          <a:xfrm>
            <a:off x="7400290" y="3307080"/>
            <a:ext cx="1680210" cy="1139825"/>
            <a:chOff x="1706874" y="3442854"/>
            <a:chExt cx="1568982" cy="1064288"/>
          </a:xfrm>
        </p:grpSpPr>
        <p:sp>
          <p:nvSpPr>
            <p:cNvPr id="33" name="TextBox 32"/>
            <p:cNvSpPr txBox="1"/>
            <p:nvPr/>
          </p:nvSpPr>
          <p:spPr>
            <a:xfrm>
              <a:off x="1706874" y="3788997"/>
              <a:ext cx="1568982" cy="718145"/>
            </a:xfrm>
            <a:prstGeom prst="rect">
              <a:avLst/>
            </a:prstGeom>
            <a:noFill/>
          </p:spPr>
          <p:txBody>
            <a:bodyPr wrap="square" lIns="0" tIns="0" rIns="0" bIns="0" rtlCol="0">
              <a:no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dirty="0">
                <a:solidFill>
                  <a:schemeClr val="tx1">
                    <a:lumMod val="65000"/>
                    <a:lumOff val="35000"/>
                  </a:schemeClr>
                </a:solidFill>
                <a:cs typeface="+mn-ea"/>
                <a:sym typeface="+mn-lt"/>
              </a:endParaRPr>
            </a:p>
          </p:txBody>
        </p:sp>
        <p:sp>
          <p:nvSpPr>
            <p:cNvPr id="34" name="TextBox 33"/>
            <p:cNvSpPr txBox="1"/>
            <p:nvPr/>
          </p:nvSpPr>
          <p:spPr>
            <a:xfrm>
              <a:off x="1706874" y="3442854"/>
              <a:ext cx="1568982" cy="246221"/>
            </a:xfrm>
            <a:prstGeom prst="rect">
              <a:avLst/>
            </a:prstGeom>
            <a:noFill/>
          </p:spPr>
          <p:txBody>
            <a:bodyPr wrap="square" lIns="0" tIns="0" rIns="0" bIns="0" rtlCol="0">
              <a:no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35" name="Group 34"/>
          <p:cNvGrpSpPr/>
          <p:nvPr/>
        </p:nvGrpSpPr>
        <p:grpSpPr>
          <a:xfrm>
            <a:off x="5257800" y="2537460"/>
            <a:ext cx="1680210" cy="1139825"/>
            <a:chOff x="1706874" y="3442854"/>
            <a:chExt cx="1568982" cy="1064288"/>
          </a:xfrm>
        </p:grpSpPr>
        <p:sp>
          <p:nvSpPr>
            <p:cNvPr id="36" name="TextBox 35"/>
            <p:cNvSpPr txBox="1"/>
            <p:nvPr/>
          </p:nvSpPr>
          <p:spPr>
            <a:xfrm>
              <a:off x="1706874" y="3788997"/>
              <a:ext cx="1568982" cy="718145"/>
            </a:xfrm>
            <a:prstGeom prst="rect">
              <a:avLst/>
            </a:prstGeom>
            <a:noFill/>
          </p:spPr>
          <p:txBody>
            <a:bodyPr wrap="square" lIns="0" tIns="0" rIns="0" bIns="0" rtlCol="0">
              <a:no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dirty="0">
                <a:solidFill>
                  <a:schemeClr val="tx1">
                    <a:lumMod val="65000"/>
                    <a:lumOff val="35000"/>
                  </a:schemeClr>
                </a:solidFill>
                <a:cs typeface="+mn-ea"/>
                <a:sym typeface="+mn-lt"/>
              </a:endParaRPr>
            </a:p>
          </p:txBody>
        </p:sp>
        <p:sp>
          <p:nvSpPr>
            <p:cNvPr id="37" name="TextBox 36"/>
            <p:cNvSpPr txBox="1"/>
            <p:nvPr/>
          </p:nvSpPr>
          <p:spPr>
            <a:xfrm>
              <a:off x="1706874" y="3442854"/>
              <a:ext cx="1568982" cy="246221"/>
            </a:xfrm>
            <a:prstGeom prst="rect">
              <a:avLst/>
            </a:prstGeom>
            <a:noFill/>
          </p:spPr>
          <p:txBody>
            <a:bodyPr wrap="square" lIns="0" tIns="0" rIns="0" bIns="0" rtlCol="0">
              <a:noAutofit/>
            </a:bodyPr>
            <a:lstStyle/>
            <a:p>
              <a:pPr algn="l"/>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grpSp>
        <p:nvGrpSpPr>
          <p:cNvPr id="38" name="Group 37"/>
          <p:cNvGrpSpPr/>
          <p:nvPr/>
        </p:nvGrpSpPr>
        <p:grpSpPr>
          <a:xfrm>
            <a:off x="5257800" y="3868420"/>
            <a:ext cx="1680210" cy="1151890"/>
            <a:chOff x="1706874" y="2613342"/>
            <a:chExt cx="1568982" cy="1075733"/>
          </a:xfrm>
        </p:grpSpPr>
        <p:sp>
          <p:nvSpPr>
            <p:cNvPr id="39" name="TextBox 38"/>
            <p:cNvSpPr txBox="1"/>
            <p:nvPr/>
          </p:nvSpPr>
          <p:spPr>
            <a:xfrm>
              <a:off x="1706874" y="2613342"/>
              <a:ext cx="1568982" cy="718145"/>
            </a:xfrm>
            <a:prstGeom prst="rect">
              <a:avLst/>
            </a:prstGeom>
            <a:noFill/>
          </p:spPr>
          <p:txBody>
            <a:bodyPr wrap="square" lIns="0" tIns="0" rIns="0" bIns="0" rtlCol="0" anchor="b">
              <a:noAutofit/>
            </a:bodyPr>
            <a:lstStyle/>
            <a:p>
              <a:pPr algn="ctr">
                <a:lnSpc>
                  <a:spcPts val="1400"/>
                </a:lnSpc>
              </a:pPr>
              <a:r>
                <a:rPr sz="1100" dirty="0">
                  <a:solidFill>
                    <a:schemeClr val="tx1">
                      <a:lumMod val="65000"/>
                      <a:lumOff val="35000"/>
                    </a:schemeClr>
                  </a:solidFill>
                  <a:cs typeface="+mn-ea"/>
                  <a:sym typeface="+mn-lt"/>
                </a:rPr>
                <a:t>No one indebted for others,while many people don't know how to cherish others.</a:t>
              </a:r>
              <a:endParaRPr lang="en-US" sz="1000" dirty="0">
                <a:solidFill>
                  <a:schemeClr val="tx1">
                    <a:lumMod val="65000"/>
                    <a:lumOff val="35000"/>
                  </a:schemeClr>
                </a:solidFill>
                <a:cs typeface="+mn-ea"/>
                <a:sym typeface="+mn-lt"/>
              </a:endParaRPr>
            </a:p>
          </p:txBody>
        </p:sp>
        <p:sp>
          <p:nvSpPr>
            <p:cNvPr id="40" name="TextBox 39"/>
            <p:cNvSpPr txBox="1"/>
            <p:nvPr/>
          </p:nvSpPr>
          <p:spPr>
            <a:xfrm>
              <a:off x="1706874" y="3442854"/>
              <a:ext cx="1568982" cy="246221"/>
            </a:xfrm>
            <a:prstGeom prst="rect">
              <a:avLst/>
            </a:prstGeom>
            <a:noFill/>
          </p:spPr>
          <p:txBody>
            <a:bodyPr wrap="square" lIns="0" tIns="0" rIns="0" bIns="0" rtlCol="0">
              <a:noAutofit/>
            </a:bodyPr>
            <a:lstStyle/>
            <a:p>
              <a:pPr algn="ctr"/>
              <a:r>
                <a:rPr lang="zh-CN" altLang="en-US" sz="1400" b="1" dirty="0">
                  <a:solidFill>
                    <a:srgbClr val="65AA81"/>
                  </a:solidFill>
                  <a:cs typeface="+mn-ea"/>
                  <a:sym typeface="+mn-lt"/>
                </a:rPr>
                <a:t>Enter the title</a:t>
              </a:r>
              <a:endParaRPr lang="en-US" sz="1600" b="1"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5000"/>
    </mc:Choice>
    <mc:Fallback xmlns:a14="http://schemas.microsoft.com/office/drawing/2010/main"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edge">
                                      <p:cBhvr>
                                        <p:cTn id="7" dur="500"/>
                                        <p:tgtEl>
                                          <p:spTgt spid="27"/>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p:tgtEl>
                                          <p:spTgt spid="35"/>
                                        </p:tgtEl>
                                        <p:attrNameLst>
                                          <p:attrName>ppt_y</p:attrName>
                                        </p:attrNameLst>
                                      </p:cBhvr>
                                      <p:tavLst>
                                        <p:tav tm="0">
                                          <p:val>
                                            <p:strVal val="#ppt_y+#ppt_h*1.125000"/>
                                          </p:val>
                                        </p:tav>
                                        <p:tav tm="100000">
                                          <p:val>
                                            <p:strVal val="#ppt_y"/>
                                          </p:val>
                                        </p:tav>
                                      </p:tavLst>
                                    </p:anim>
                                    <p:animEffect transition="in" filter="wipe(up)">
                                      <p:cBhvr>
                                        <p:cTn id="29" dur="500"/>
                                        <p:tgtEl>
                                          <p:spTgt spid="3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childTnLst>
                          </p:cTn>
                        </p:par>
                        <p:par>
                          <p:cTn id="43" fill="hold">
                            <p:stCondLst>
                              <p:cond delay="3500"/>
                            </p:stCondLst>
                            <p:childTnLst>
                              <p:par>
                                <p:cTn id="44" presetID="1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ppt_y</p:attrName>
                                        </p:attrNameLst>
                                      </p:cBhvr>
                                      <p:tavLst>
                                        <p:tav tm="0">
                                          <p:val>
                                            <p:strVal val="#ppt_y+#ppt_h*1.125000"/>
                                          </p:val>
                                        </p:tav>
                                        <p:tav tm="100000">
                                          <p:val>
                                            <p:strVal val="#ppt_y"/>
                                          </p:val>
                                        </p:tav>
                                      </p:tavLst>
                                    </p:anim>
                                    <p:animEffect transition="in" filter="wipe(up)">
                                      <p:cBhvr>
                                        <p:cTn id="47" dur="500"/>
                                        <p:tgtEl>
                                          <p:spTgt spid="32"/>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par>
                          <p:cTn id="51" fill="hold">
                            <p:stCondLst>
                              <p:cond delay="40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p:cTn id="58" dur="500" fill="hold"/>
                                        <p:tgtEl>
                                          <p:spTgt spid="30"/>
                                        </p:tgtEl>
                                        <p:attrNameLst>
                                          <p:attrName>ppt_w</p:attrName>
                                        </p:attrNameLst>
                                      </p:cBhvr>
                                      <p:tavLst>
                                        <p:tav tm="0">
                                          <p:val>
                                            <p:fltVal val="0"/>
                                          </p:val>
                                        </p:tav>
                                        <p:tav tm="100000">
                                          <p:val>
                                            <p:strVal val="#ppt_w"/>
                                          </p:val>
                                        </p:tav>
                                      </p:tavLst>
                                    </p:anim>
                                    <p:anim calcmode="lin" valueType="num">
                                      <p:cBhvr>
                                        <p:cTn id="59" dur="500" fill="hold"/>
                                        <p:tgtEl>
                                          <p:spTgt spid="30"/>
                                        </p:tgtEl>
                                        <p:attrNameLst>
                                          <p:attrName>ppt_h</p:attrName>
                                        </p:attrNameLst>
                                      </p:cBhvr>
                                      <p:tavLst>
                                        <p:tav tm="0">
                                          <p:val>
                                            <p:fltVal val="0"/>
                                          </p:val>
                                        </p:tav>
                                        <p:tav tm="100000">
                                          <p:val>
                                            <p:strVal val="#ppt_h"/>
                                          </p:val>
                                        </p:tav>
                                      </p:tavLst>
                                    </p:anim>
                                    <p:animEffect transition="in" filter="fade">
                                      <p:cBhvr>
                                        <p:cTn id="60" dur="500"/>
                                        <p:tgtEl>
                                          <p:spTgt spid="30"/>
                                        </p:tgtEl>
                                      </p:cBhvr>
                                    </p:animEffect>
                                  </p:childTnLst>
                                </p:cTn>
                              </p:par>
                            </p:childTnLst>
                          </p:cTn>
                        </p:par>
                        <p:par>
                          <p:cTn id="61" fill="hold">
                            <p:stCondLst>
                              <p:cond delay="5000"/>
                            </p:stCondLst>
                            <p:childTnLst>
                              <p:par>
                                <p:cTn id="62" presetID="12" presetClass="entr" presetSubtype="4"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p:tgtEl>
                                          <p:spTgt spid="38"/>
                                        </p:tgtEl>
                                        <p:attrNameLst>
                                          <p:attrName>ppt_y</p:attrName>
                                        </p:attrNameLst>
                                      </p:cBhvr>
                                      <p:tavLst>
                                        <p:tav tm="0">
                                          <p:val>
                                            <p:strVal val="#ppt_y+#ppt_h*1.125000"/>
                                          </p:val>
                                        </p:tav>
                                        <p:tav tm="100000">
                                          <p:val>
                                            <p:strVal val="#ppt_y"/>
                                          </p:val>
                                        </p:tav>
                                      </p:tavLst>
                                    </p:anim>
                                    <p:animEffect transition="in" filter="wipe(up)">
                                      <p:cBhvr>
                                        <p:cTn id="65" dur="500"/>
                                        <p:tgtEl>
                                          <p:spTgt spid="38"/>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right)">
                                      <p:cBhvr>
                                        <p:cTn id="68" dur="500"/>
                                        <p:tgtEl>
                                          <p:spTgt spid="10"/>
                                        </p:tgtEl>
                                      </p:cBhvr>
                                    </p:animEffect>
                                  </p:childTnLst>
                                </p:cTn>
                              </p:par>
                            </p:childTnLst>
                          </p:cTn>
                        </p:par>
                        <p:par>
                          <p:cTn id="69" fill="hold">
                            <p:stCondLst>
                              <p:cond delay="5500"/>
                            </p:stCondLst>
                            <p:childTnLst>
                              <p:par>
                                <p:cTn id="70" presetID="22" presetClass="entr" presetSubtype="2"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right)">
                                      <p:cBhvr>
                                        <p:cTn id="72" dur="500"/>
                                        <p:tgtEl>
                                          <p:spTgt spid="23"/>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6500"/>
                            </p:stCondLst>
                            <p:childTnLst>
                              <p:par>
                                <p:cTn id="80" presetID="12" presetClass="entr" presetSubtype="4"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p:tgtEl>
                                          <p:spTgt spid="31"/>
                                        </p:tgtEl>
                                        <p:attrNameLst>
                                          <p:attrName>ppt_y</p:attrName>
                                        </p:attrNameLst>
                                      </p:cBhvr>
                                      <p:tavLst>
                                        <p:tav tm="0">
                                          <p:val>
                                            <p:strVal val="#ppt_y+#ppt_h*1.125000"/>
                                          </p:val>
                                        </p:tav>
                                        <p:tav tm="100000">
                                          <p:val>
                                            <p:strVal val="#ppt_y"/>
                                          </p:val>
                                        </p:tav>
                                      </p:tavLst>
                                    </p:anim>
                                    <p:animEffect transition="in" filter="wipe(up)">
                                      <p:cBhvr>
                                        <p:cTn id="83" dur="500"/>
                                        <p:tgtEl>
                                          <p:spTgt spid="3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down)">
                                      <p:cBhvr>
                                        <p:cTn id="86" dur="500"/>
                                        <p:tgtEl>
                                          <p:spTgt spid="7"/>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wipe(down)">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14" grpId="0"/>
      <p:bldP spid="7" grpId="0" animBg="1"/>
      <p:bldP spid="8" grpId="0" animBg="1"/>
      <p:bldP spid="9" grpId="0" animBg="1"/>
      <p:bldP spid="10" grpId="0" animBg="1"/>
      <p:bldP spid="23" grpId="0" animBg="1"/>
      <p:bldP spid="24" grpId="0" animBg="1"/>
      <p:bldP spid="25" grpId="0" animBg="1"/>
      <p:bldP spid="26"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i2a2nw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2661</Words>
  <Application>Microsoft Office PowerPoint</Application>
  <PresentationFormat>宽屏</PresentationFormat>
  <Paragraphs>208</Paragraphs>
  <Slides>25</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方正细谭黑简体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34</cp:revision>
  <dcterms:created xsi:type="dcterms:W3CDTF">2017-05-28T07:56:06Z</dcterms:created>
  <dcterms:modified xsi:type="dcterms:W3CDTF">2021-07-21T01:06:03Z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2052-10.1.0.6391</vt:lpwstr>
  </property>
</Properties>
</file>