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57" r:id="rId3"/>
    <p:sldId id="259" r:id="rId4"/>
    <p:sldId id="260" r:id="rId5"/>
    <p:sldId id="264" r:id="rId6"/>
    <p:sldId id="265" r:id="rId7"/>
    <p:sldId id="266" r:id="rId8"/>
    <p:sldId id="267" r:id="rId9"/>
    <p:sldId id="261" r:id="rId10"/>
    <p:sldId id="268" r:id="rId11"/>
    <p:sldId id="269" r:id="rId12"/>
    <p:sldId id="271" r:id="rId13"/>
    <p:sldId id="270" r:id="rId14"/>
    <p:sldId id="262" r:id="rId15"/>
    <p:sldId id="272" r:id="rId16"/>
    <p:sldId id="273" r:id="rId17"/>
    <p:sldId id="274" r:id="rId18"/>
    <p:sldId id="275" r:id="rId19"/>
    <p:sldId id="263" r:id="rId20"/>
    <p:sldId id="276" r:id="rId21"/>
    <p:sldId id="277" r:id="rId22"/>
    <p:sldId id="278" r:id="rId23"/>
    <p:sldId id="25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16B"/>
    <a:srgbClr val="21A49F"/>
    <a:srgbClr val="80D8E4"/>
    <a:srgbClr val="F6F3EB"/>
    <a:srgbClr val="93CDEA"/>
    <a:srgbClr val="E3D2A3"/>
    <a:srgbClr val="31B293"/>
    <a:srgbClr val="50C3BE"/>
    <a:srgbClr val="DAF6F9"/>
    <a:srgbClr val="AF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23EF0-69D4-4EDE-8B03-75CD571F5536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480C5-5184-450E-8EEB-3232A7B41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2021/7/22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2021/7/22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69767" y="318813"/>
            <a:ext cx="11852465" cy="6220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013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D445-E0D6-46F1-89B1-873D47F77E10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E504-E014-4B96-9309-210327210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A74D3F32-CC6B-46B2-8370-D1F1965E6445}"/>
              </a:ext>
            </a:extLst>
          </p:cNvPr>
          <p:cNvSpPr/>
          <p:nvPr/>
        </p:nvSpPr>
        <p:spPr>
          <a:xfrm>
            <a:off x="9990976" y="43512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21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0C112EAD-818B-4378-8D95-A283F5E0B63A}"/>
              </a:ext>
            </a:extLst>
          </p:cNvPr>
          <p:cNvSpPr txBox="1"/>
          <p:nvPr/>
        </p:nvSpPr>
        <p:spPr>
          <a:xfrm>
            <a:off x="386574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21A49F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21A49F"/>
              </a:solidFill>
              <a:cs typeface="Arial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EE3B1F9-2338-448E-9DF3-044C5B105D45}"/>
              </a:ext>
            </a:extLst>
          </p:cNvPr>
          <p:cNvSpPr txBox="1"/>
          <p:nvPr/>
        </p:nvSpPr>
        <p:spPr>
          <a:xfrm>
            <a:off x="3621254" y="1384994"/>
            <a:ext cx="600188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rgbClr val="21A49F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rgbClr val="21A49F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rgbClr val="21A49F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49CFE89-C27F-45F1-8DA5-F02D2CA1F19B}"/>
              </a:ext>
            </a:extLst>
          </p:cNvPr>
          <p:cNvSpPr txBox="1"/>
          <p:nvPr/>
        </p:nvSpPr>
        <p:spPr>
          <a:xfrm>
            <a:off x="2240995" y="3139320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rgbClr val="3CB16B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3CB16B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" name="Group 36"/>
          <p:cNvGrpSpPr/>
          <p:nvPr/>
        </p:nvGrpSpPr>
        <p:grpSpPr bwMode="auto">
          <a:xfrm>
            <a:off x="8363846" y="2361343"/>
            <a:ext cx="2112311" cy="1006247"/>
            <a:chOff x="8858766" y="1701153"/>
            <a:chExt cx="2112869" cy="1005757"/>
          </a:xfrm>
        </p:grpSpPr>
        <p:sp>
          <p:nvSpPr>
            <p:cNvPr id="6" name="TextBox 37"/>
            <p:cNvSpPr txBox="1"/>
            <p:nvPr/>
          </p:nvSpPr>
          <p:spPr>
            <a:xfrm>
              <a:off x="8858766" y="2145042"/>
              <a:ext cx="2112868" cy="56186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丫丫体-D版" panose="02010601030101010101" pitchFamily="2" charset="-122"/>
                  <a:ea typeface="印品丫丫体-D版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Please add specifics here, the text as simple as possible.</a:t>
              </a:r>
            </a:p>
          </p:txBody>
        </p:sp>
        <p:sp>
          <p:nvSpPr>
            <p:cNvPr id="7" name="TextBox 38"/>
            <p:cNvSpPr txBox="1"/>
            <p:nvPr/>
          </p:nvSpPr>
          <p:spPr>
            <a:xfrm>
              <a:off x="8858766" y="1701153"/>
              <a:ext cx="2112869" cy="3691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Group 39"/>
          <p:cNvGrpSpPr/>
          <p:nvPr/>
        </p:nvGrpSpPr>
        <p:grpSpPr bwMode="auto">
          <a:xfrm>
            <a:off x="8781784" y="4303982"/>
            <a:ext cx="2112310" cy="981648"/>
            <a:chOff x="8858766" y="1813486"/>
            <a:chExt cx="2112869" cy="983009"/>
          </a:xfrm>
        </p:grpSpPr>
        <p:sp>
          <p:nvSpPr>
            <p:cNvPr id="9" name="TextBox 40"/>
            <p:cNvSpPr txBox="1"/>
            <p:nvPr/>
          </p:nvSpPr>
          <p:spPr>
            <a:xfrm>
              <a:off x="8858766" y="2233574"/>
              <a:ext cx="2112869" cy="5629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add specifics here, the text as simple as possible.</a:t>
              </a:r>
            </a:p>
          </p:txBody>
        </p:sp>
        <p:sp>
          <p:nvSpPr>
            <p:cNvPr id="10" name="TextBox 41"/>
            <p:cNvSpPr txBox="1"/>
            <p:nvPr/>
          </p:nvSpPr>
          <p:spPr>
            <a:xfrm>
              <a:off x="8858766" y="1813486"/>
              <a:ext cx="2112869" cy="36984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Add a title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1" name="Group 45"/>
          <p:cNvGrpSpPr/>
          <p:nvPr/>
        </p:nvGrpSpPr>
        <p:grpSpPr bwMode="auto">
          <a:xfrm>
            <a:off x="1588010" y="2230385"/>
            <a:ext cx="2112311" cy="979070"/>
            <a:chOff x="1320628" y="1690307"/>
            <a:chExt cx="2322052" cy="978592"/>
          </a:xfrm>
        </p:grpSpPr>
        <p:sp>
          <p:nvSpPr>
            <p:cNvPr id="12" name="TextBox 46"/>
            <p:cNvSpPr txBox="1"/>
            <p:nvPr/>
          </p:nvSpPr>
          <p:spPr>
            <a:xfrm>
              <a:off x="1320628" y="2107032"/>
              <a:ext cx="2322052" cy="56186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add specifics here, the text as simple as possible.</a:t>
              </a:r>
            </a:p>
          </p:txBody>
        </p:sp>
        <p:sp>
          <p:nvSpPr>
            <p:cNvPr id="13" name="TextBox 47"/>
            <p:cNvSpPr txBox="1"/>
            <p:nvPr/>
          </p:nvSpPr>
          <p:spPr>
            <a:xfrm>
              <a:off x="1425381" y="1690307"/>
              <a:ext cx="2112544" cy="3691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sym typeface="+mn-lt"/>
                </a:rPr>
                <a:t>Add a title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4" name="Group 51"/>
          <p:cNvGrpSpPr/>
          <p:nvPr/>
        </p:nvGrpSpPr>
        <p:grpSpPr bwMode="auto">
          <a:xfrm>
            <a:off x="1440988" y="4295823"/>
            <a:ext cx="2112311" cy="989808"/>
            <a:chOff x="1187278" y="4993866"/>
            <a:chExt cx="2322052" cy="989325"/>
          </a:xfrm>
        </p:grpSpPr>
        <p:sp>
          <p:nvSpPr>
            <p:cNvPr id="15" name="TextBox 52"/>
            <p:cNvSpPr txBox="1"/>
            <p:nvPr/>
          </p:nvSpPr>
          <p:spPr>
            <a:xfrm>
              <a:off x="1187278" y="5421324"/>
              <a:ext cx="2322052" cy="56186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Please add specifics here, the text as simple as possible.</a:t>
              </a:r>
            </a:p>
          </p:txBody>
        </p:sp>
        <p:sp>
          <p:nvSpPr>
            <p:cNvPr id="16" name="TextBox 53"/>
            <p:cNvSpPr txBox="1"/>
            <p:nvPr/>
          </p:nvSpPr>
          <p:spPr>
            <a:xfrm>
              <a:off x="1249335" y="4993866"/>
              <a:ext cx="2112544" cy="3691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R="0" lvl="0" indent="0" algn="r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Add a title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sp>
        <p:nvSpPr>
          <p:cNvPr id="17" name="Oval 55"/>
          <p:cNvSpPr/>
          <p:nvPr/>
        </p:nvSpPr>
        <p:spPr bwMode="auto">
          <a:xfrm flipH="1">
            <a:off x="3874892" y="2468846"/>
            <a:ext cx="549105" cy="547688"/>
          </a:xfrm>
          <a:prstGeom prst="ellipse">
            <a:avLst/>
          </a:prstGeom>
          <a:solidFill>
            <a:srgbClr val="21A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1</a:t>
            </a:r>
            <a:endParaRPr kumimoji="0" lang="en-AU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8" name="Oval 69"/>
          <p:cNvSpPr/>
          <p:nvPr/>
        </p:nvSpPr>
        <p:spPr bwMode="auto">
          <a:xfrm>
            <a:off x="8089803" y="4303984"/>
            <a:ext cx="549105" cy="547687"/>
          </a:xfrm>
          <a:prstGeom prst="ellipse">
            <a:avLst/>
          </a:prstGeom>
          <a:solidFill>
            <a:srgbClr val="21A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4</a:t>
            </a:r>
            <a:endParaRPr kumimoji="0" lang="en-AU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9" name="Oval 58"/>
          <p:cNvSpPr/>
          <p:nvPr/>
        </p:nvSpPr>
        <p:spPr bwMode="auto">
          <a:xfrm>
            <a:off x="7655381" y="2399648"/>
            <a:ext cx="549105" cy="547688"/>
          </a:xfrm>
          <a:prstGeom prst="ellipse">
            <a:avLst/>
          </a:prstGeom>
          <a:solidFill>
            <a:srgbClr val="3CB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2</a:t>
            </a:r>
            <a:endParaRPr kumimoji="0" lang="en-AU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0" name="Oval 72"/>
          <p:cNvSpPr/>
          <p:nvPr/>
        </p:nvSpPr>
        <p:spPr bwMode="auto">
          <a:xfrm flipH="1">
            <a:off x="3679409" y="4449593"/>
            <a:ext cx="549105" cy="547687"/>
          </a:xfrm>
          <a:prstGeom prst="ellipse">
            <a:avLst/>
          </a:prstGeom>
          <a:solidFill>
            <a:srgbClr val="3CB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3</a:t>
            </a:r>
            <a:endParaRPr kumimoji="0" lang="en-AU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56944" y="2567463"/>
            <a:ext cx="2950278" cy="304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TextBox 15"/>
          <p:cNvSpPr txBox="1"/>
          <p:nvPr/>
        </p:nvSpPr>
        <p:spPr>
          <a:xfrm>
            <a:off x="5894140" y="1974257"/>
            <a:ext cx="5250598" cy="7912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zh-CN" altLang="en-US" sz="1600" kern="0" dirty="0">
                <a:solidFill>
                  <a:prstClr val="black"/>
                </a:solidFill>
                <a:cs typeface="+mn-ea"/>
                <a:sym typeface="+mn-lt"/>
              </a:rPr>
              <a:t>Click to enter your text content, or copy and paste specific text, a language that refines the summary of the point you want to clarify</a:t>
            </a:r>
            <a:endParaRPr lang="en-GB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5921524" y="3471812"/>
            <a:ext cx="5221001" cy="7912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zh-CN" altLang="en-US" sz="1600" kern="0" dirty="0">
                <a:solidFill>
                  <a:prstClr val="black"/>
                </a:solidFill>
                <a:cs typeface="+mn-ea"/>
                <a:sym typeface="+mn-lt"/>
              </a:rPr>
              <a:t>Click to enter your text content, or copy and paste specific text, a language that refines the summary of the point you want to clarify</a:t>
            </a:r>
            <a:endParaRPr lang="en-GB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TextBox 42"/>
          <p:cNvSpPr txBox="1"/>
          <p:nvPr/>
        </p:nvSpPr>
        <p:spPr>
          <a:xfrm>
            <a:off x="5921524" y="4969367"/>
            <a:ext cx="5221001" cy="7912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zh-CN" altLang="en-US" sz="1600" kern="0" dirty="0">
                <a:solidFill>
                  <a:prstClr val="black"/>
                </a:solidFill>
                <a:cs typeface="+mn-ea"/>
                <a:sym typeface="+mn-lt"/>
              </a:rPr>
              <a:t>Click to enter your text content, or copy and paste specific text, a language that refines the summary of the point you want to clarify</a:t>
            </a:r>
            <a:endParaRPr lang="en-GB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70899" y="1392293"/>
            <a:ext cx="5853107" cy="4825998"/>
            <a:chOff x="-170899" y="1392293"/>
            <a:chExt cx="5853107" cy="4825998"/>
          </a:xfrm>
        </p:grpSpPr>
        <p:sp>
          <p:nvSpPr>
            <p:cNvPr id="9" name="右箭头 54"/>
            <p:cNvSpPr/>
            <p:nvPr/>
          </p:nvSpPr>
          <p:spPr>
            <a:xfrm>
              <a:off x="4359518" y="5127608"/>
              <a:ext cx="1322690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729002" y="4889624"/>
              <a:ext cx="868886" cy="86888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右箭头 51"/>
            <p:cNvSpPr/>
            <p:nvPr/>
          </p:nvSpPr>
          <p:spPr>
            <a:xfrm>
              <a:off x="4894418" y="3602401"/>
              <a:ext cx="7877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04717" y="3364417"/>
              <a:ext cx="868886" cy="86888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右箭头 50"/>
            <p:cNvSpPr/>
            <p:nvPr/>
          </p:nvSpPr>
          <p:spPr>
            <a:xfrm>
              <a:off x="4359518" y="2131741"/>
              <a:ext cx="1322690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729002" y="1893757"/>
              <a:ext cx="868886" cy="86888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>
              <a:off x="-170899" y="1392293"/>
              <a:ext cx="4826002" cy="4825998"/>
            </a:xfrm>
            <a:prstGeom prst="arc">
              <a:avLst>
                <a:gd name="adj1" fmla="val 19962055"/>
                <a:gd name="adj2" fmla="val 20959234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sysDash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814039" y="1981031"/>
              <a:ext cx="698812" cy="698810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289754" y="3455889"/>
              <a:ext cx="698812" cy="698810"/>
            </a:xfrm>
            <a:prstGeom prst="ellipse">
              <a:avLst/>
            </a:prstGeom>
            <a:solidFill>
              <a:srgbClr val="21A4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814039" y="4974664"/>
              <a:ext cx="698812" cy="698810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-170899" y="1392293"/>
              <a:ext cx="4826002" cy="4825998"/>
            </a:xfrm>
            <a:prstGeom prst="arc">
              <a:avLst>
                <a:gd name="adj1" fmla="val 623307"/>
                <a:gd name="adj2" fmla="val 1699205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sysDash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58986" y="2174131"/>
              <a:ext cx="2992044" cy="3071161"/>
              <a:chOff x="1450648" y="2117150"/>
              <a:chExt cx="2992044" cy="3071161"/>
            </a:xfrm>
          </p:grpSpPr>
          <p:sp>
            <p:nvSpPr>
              <p:cNvPr id="22" name="Freeform 5"/>
              <p:cNvSpPr/>
              <p:nvPr/>
            </p:nvSpPr>
            <p:spPr bwMode="auto">
              <a:xfrm rot="5400000">
                <a:off x="1493764" y="2308311"/>
                <a:ext cx="2880000" cy="2880000"/>
              </a:xfrm>
              <a:prstGeom prst="ellipse">
                <a:avLst/>
              </a:prstGeom>
              <a:noFill/>
              <a:ln w="19050" cap="flat">
                <a:solidFill>
                  <a:srgbClr val="1E9992"/>
                </a:solidFill>
                <a:prstDash val="solid"/>
                <a:miter lim="800000"/>
              </a:ln>
            </p:spPr>
            <p:txBody>
              <a:bodyPr vert="horz" wrap="square" lIns="109728" tIns="54864" rIns="109728" bIns="54864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1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450648" y="2117150"/>
                <a:ext cx="2992044" cy="3071161"/>
              </a:xfrm>
              <a:prstGeom prst="ellipse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828861" y="1140785"/>
            <a:ext cx="4534276" cy="453427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PA_矩形 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<p:cNvSpPr/>
          <p:nvPr>
            <p:custDataLst>
              <p:tags r:id="rId1"/>
            </p:custDataLst>
          </p:nvPr>
        </p:nvSpPr>
        <p:spPr>
          <a:xfrm>
            <a:off x="1943528" y="187361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Add a content title</a:t>
            </a:r>
          </a:p>
        </p:txBody>
      </p:sp>
      <p:sp>
        <p:nvSpPr>
          <p:cNvPr id="6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<p:cNvSpPr/>
          <p:nvPr>
            <p:custDataLst>
              <p:tags r:id="rId2"/>
            </p:custDataLst>
          </p:nvPr>
        </p:nvSpPr>
        <p:spPr>
          <a:xfrm>
            <a:off x="836073" y="2207593"/>
            <a:ext cx="267711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your text here, or copy and paste your text here.</a:t>
            </a:r>
          </a:p>
        </p:txBody>
      </p:sp>
      <p:sp>
        <p:nvSpPr>
          <p:cNvPr id="7" name="PA_矩形 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<p:cNvSpPr/>
          <p:nvPr>
            <p:custDataLst>
              <p:tags r:id="rId3"/>
            </p:custDataLst>
          </p:nvPr>
        </p:nvSpPr>
        <p:spPr>
          <a:xfrm>
            <a:off x="1943528" y="428001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Add a content title</a:t>
            </a:r>
          </a:p>
        </p:txBody>
      </p:sp>
      <p:sp>
        <p:nvSpPr>
          <p:cNvPr id="8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<p:cNvSpPr/>
          <p:nvPr>
            <p:custDataLst>
              <p:tags r:id="rId4"/>
            </p:custDataLst>
          </p:nvPr>
        </p:nvSpPr>
        <p:spPr>
          <a:xfrm>
            <a:off x="836073" y="4613992"/>
            <a:ext cx="267711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your text here, or copy and paste your text here.</a:t>
            </a:r>
          </a:p>
        </p:txBody>
      </p:sp>
      <p:sp>
        <p:nvSpPr>
          <p:cNvPr id="9" name="PA_矩形 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<p:cNvSpPr/>
          <p:nvPr>
            <p:custDataLst>
              <p:tags r:id="rId5"/>
            </p:custDataLst>
          </p:nvPr>
        </p:nvSpPr>
        <p:spPr>
          <a:xfrm>
            <a:off x="8651743" y="187361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Add a content title</a:t>
            </a:r>
          </a:p>
        </p:txBody>
      </p:sp>
      <p:sp>
        <p:nvSpPr>
          <p:cNvPr id="10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<p:cNvSpPr/>
          <p:nvPr>
            <p:custDataLst>
              <p:tags r:id="rId6"/>
            </p:custDataLst>
          </p:nvPr>
        </p:nvSpPr>
        <p:spPr>
          <a:xfrm>
            <a:off x="8651743" y="2207593"/>
            <a:ext cx="267711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your text here, or copy and paste your text here.</a:t>
            </a:r>
          </a:p>
        </p:txBody>
      </p:sp>
      <p:sp>
        <p:nvSpPr>
          <p:cNvPr id="11" name="PA_矩形 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<p:cNvSpPr/>
          <p:nvPr>
            <p:custDataLst>
              <p:tags r:id="rId7"/>
            </p:custDataLst>
          </p:nvPr>
        </p:nvSpPr>
        <p:spPr>
          <a:xfrm>
            <a:off x="8651743" y="428001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Add a content title</a:t>
            </a:r>
          </a:p>
        </p:txBody>
      </p:sp>
      <p:sp>
        <p:nvSpPr>
          <p:cNvPr id="12" name="PA_矩形 13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<p:cNvSpPr/>
          <p:nvPr>
            <p:custDataLst>
              <p:tags r:id="rId8"/>
            </p:custDataLst>
          </p:nvPr>
        </p:nvSpPr>
        <p:spPr>
          <a:xfrm>
            <a:off x="8651743" y="4613992"/>
            <a:ext cx="267711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your text here, or copy and paste your text here.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662525" y="2242946"/>
            <a:ext cx="4966046" cy="2490618"/>
            <a:chOff x="3677765" y="2154791"/>
            <a:chExt cx="4966046" cy="2490618"/>
          </a:xfrm>
        </p:grpSpPr>
        <p:sp>
          <p:nvSpPr>
            <p:cNvPr id="14" name="任意多边形 37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  <p:cNvSpPr/>
            <p:nvPr/>
          </p:nvSpPr>
          <p:spPr>
            <a:xfrm>
              <a:off x="3681723" y="2158621"/>
              <a:ext cx="1792529" cy="717585"/>
            </a:xfrm>
            <a:custGeom>
              <a:avLst/>
              <a:gdLst>
                <a:gd name="connsiteX0" fmla="*/ 2179320 w 2179320"/>
                <a:gd name="connsiteY0" fmla="*/ 868680 h 868680"/>
                <a:gd name="connsiteX1" fmla="*/ 1706880 w 2179320"/>
                <a:gd name="connsiteY1" fmla="*/ 0 h 868680"/>
                <a:gd name="connsiteX2" fmla="*/ 0 w 2179320"/>
                <a:gd name="connsiteY2" fmla="*/ 0 h 868680"/>
                <a:gd name="connsiteX0-1" fmla="*/ 2118360 w 2118360"/>
                <a:gd name="connsiteY0-2" fmla="*/ 777824 h 777824"/>
                <a:gd name="connsiteX1-3" fmla="*/ 1706880 w 2118360"/>
                <a:gd name="connsiteY1-4" fmla="*/ 0 h 777824"/>
                <a:gd name="connsiteX2-5" fmla="*/ 0 w 2118360"/>
                <a:gd name="connsiteY2-6" fmla="*/ 0 h 7778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118360" h="777824">
                  <a:moveTo>
                    <a:pt x="2118360" y="777824"/>
                  </a:moveTo>
                  <a:lnTo>
                    <a:pt x="170688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 3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  <p:cNvSpPr/>
            <p:nvPr/>
          </p:nvSpPr>
          <p:spPr>
            <a:xfrm flipV="1">
              <a:off x="3677765" y="3914995"/>
              <a:ext cx="1983784" cy="723538"/>
            </a:xfrm>
            <a:custGeom>
              <a:avLst/>
              <a:gdLst>
                <a:gd name="connsiteX0" fmla="*/ 2179320 w 2179320"/>
                <a:gd name="connsiteY0" fmla="*/ 868680 h 868680"/>
                <a:gd name="connsiteX1" fmla="*/ 1706880 w 2179320"/>
                <a:gd name="connsiteY1" fmla="*/ 0 h 868680"/>
                <a:gd name="connsiteX2" fmla="*/ 0 w 2179320"/>
                <a:gd name="connsiteY2" fmla="*/ 0 h 868680"/>
                <a:gd name="connsiteX0-1" fmla="*/ 2163295 w 2163295"/>
                <a:gd name="connsiteY0-2" fmla="*/ 810623 h 810623"/>
                <a:gd name="connsiteX1-3" fmla="*/ 1706880 w 2163295"/>
                <a:gd name="connsiteY1-4" fmla="*/ 0 h 810623"/>
                <a:gd name="connsiteX2-5" fmla="*/ 0 w 2163295"/>
                <a:gd name="connsiteY2-6" fmla="*/ 0 h 810623"/>
                <a:gd name="connsiteX0-7" fmla="*/ 2099192 w 2099192"/>
                <a:gd name="connsiteY0-8" fmla="*/ 723538 h 723538"/>
                <a:gd name="connsiteX1-9" fmla="*/ 1706880 w 2099192"/>
                <a:gd name="connsiteY1-10" fmla="*/ 0 h 723538"/>
                <a:gd name="connsiteX2-11" fmla="*/ 0 w 2099192"/>
                <a:gd name="connsiteY2-12" fmla="*/ 0 h 723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099192" h="723538">
                  <a:moveTo>
                    <a:pt x="2099192" y="723538"/>
                  </a:moveTo>
                  <a:lnTo>
                    <a:pt x="170688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 39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  <p:cNvSpPr/>
            <p:nvPr/>
          </p:nvSpPr>
          <p:spPr>
            <a:xfrm flipH="1" flipV="1">
              <a:off x="6710191" y="3979926"/>
              <a:ext cx="1759935" cy="665483"/>
            </a:xfrm>
            <a:custGeom>
              <a:avLst/>
              <a:gdLst>
                <a:gd name="connsiteX0" fmla="*/ 2179320 w 2179320"/>
                <a:gd name="connsiteY0" fmla="*/ 868680 h 868680"/>
                <a:gd name="connsiteX1" fmla="*/ 1706880 w 2179320"/>
                <a:gd name="connsiteY1" fmla="*/ 0 h 868680"/>
                <a:gd name="connsiteX2" fmla="*/ 0 w 2179320"/>
                <a:gd name="connsiteY2" fmla="*/ 0 h 868680"/>
                <a:gd name="connsiteX0-1" fmla="*/ 2043603 w 2043603"/>
                <a:gd name="connsiteY0-2" fmla="*/ 600131 h 600131"/>
                <a:gd name="connsiteX1-3" fmla="*/ 1706880 w 2043603"/>
                <a:gd name="connsiteY1-4" fmla="*/ 0 h 600131"/>
                <a:gd name="connsiteX2-5" fmla="*/ 0 w 2043603"/>
                <a:gd name="connsiteY2-6" fmla="*/ 0 h 600131"/>
                <a:gd name="connsiteX0-7" fmla="*/ 2201581 w 2201581"/>
                <a:gd name="connsiteY0-8" fmla="*/ 837623 h 837623"/>
                <a:gd name="connsiteX1-9" fmla="*/ 1706880 w 2201581"/>
                <a:gd name="connsiteY1-10" fmla="*/ 0 h 837623"/>
                <a:gd name="connsiteX2-11" fmla="*/ 0 w 2201581"/>
                <a:gd name="connsiteY2-12" fmla="*/ 0 h 837623"/>
                <a:gd name="connsiteX0-13" fmla="*/ 2057965 w 2057965"/>
                <a:gd name="connsiteY0-14" fmla="*/ 837623 h 837623"/>
                <a:gd name="connsiteX1-15" fmla="*/ 1563264 w 2057965"/>
                <a:gd name="connsiteY1-16" fmla="*/ 0 h 837623"/>
                <a:gd name="connsiteX2-17" fmla="*/ 0 w 2057965"/>
                <a:gd name="connsiteY2-18" fmla="*/ 0 h 837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057965" h="837623">
                  <a:moveTo>
                    <a:pt x="2057965" y="837623"/>
                  </a:moveTo>
                  <a:lnTo>
                    <a:pt x="1563264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 40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/>
            <p:cNvSpPr/>
            <p:nvPr/>
          </p:nvSpPr>
          <p:spPr>
            <a:xfrm flipH="1">
              <a:off x="6973626" y="2154791"/>
              <a:ext cx="1670185" cy="868680"/>
            </a:xfrm>
            <a:custGeom>
              <a:avLst/>
              <a:gdLst>
                <a:gd name="connsiteX0" fmla="*/ 2179320 w 2179320"/>
                <a:gd name="connsiteY0" fmla="*/ 868680 h 868680"/>
                <a:gd name="connsiteX1" fmla="*/ 1706880 w 2179320"/>
                <a:gd name="connsiteY1" fmla="*/ 0 h 868680"/>
                <a:gd name="connsiteX2" fmla="*/ 0 w 217932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320" h="868680">
                  <a:moveTo>
                    <a:pt x="2179320" y="868680"/>
                  </a:moveTo>
                  <a:lnTo>
                    <a:pt x="170688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4430" y="63996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矩形 11"/>
          <p:cNvSpPr/>
          <p:nvPr>
            <p:custDataLst>
              <p:tags r:id="rId1"/>
            </p:custDataLst>
          </p:nvPr>
        </p:nvSpPr>
        <p:spPr>
          <a:xfrm>
            <a:off x="3242672" y="2529334"/>
            <a:ext cx="5706656" cy="116057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PA-矩形 12"/>
          <p:cNvSpPr/>
          <p:nvPr>
            <p:custDataLst>
              <p:tags r:id="rId2"/>
            </p:custDataLst>
          </p:nvPr>
        </p:nvSpPr>
        <p:spPr>
          <a:xfrm>
            <a:off x="3595635" y="1759893"/>
            <a:ext cx="500073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4080425" y="1174422"/>
            <a:ext cx="4606440" cy="47561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3.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9573784" y="4117078"/>
            <a:ext cx="951750" cy="951750"/>
          </a:xfrm>
          <a:prstGeom prst="ellipse">
            <a:avLst/>
          </a:prstGeom>
          <a:solidFill>
            <a:srgbClr val="21A4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53828" y="4117078"/>
            <a:ext cx="951750" cy="951750"/>
          </a:xfrm>
          <a:prstGeom prst="ellipse">
            <a:avLst/>
          </a:prstGeom>
          <a:solidFill>
            <a:srgbClr val="3CB1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573784" y="1830857"/>
            <a:ext cx="951750" cy="951750"/>
          </a:xfrm>
          <a:prstGeom prst="ellipse">
            <a:avLst/>
          </a:prstGeom>
          <a:solidFill>
            <a:srgbClr val="21A4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53828" y="1830857"/>
            <a:ext cx="951750" cy="951750"/>
          </a:xfrm>
          <a:prstGeom prst="ellipse">
            <a:avLst/>
          </a:prstGeom>
          <a:solidFill>
            <a:srgbClr val="3CB1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59507" y="1936536"/>
            <a:ext cx="740392" cy="740392"/>
          </a:xfrm>
          <a:prstGeom prst="ellipse">
            <a:avLst/>
          </a:prstGeom>
          <a:solidFill>
            <a:srgbClr val="3CB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1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79463" y="1936536"/>
            <a:ext cx="740392" cy="740392"/>
          </a:xfrm>
          <a:prstGeom prst="ellipse">
            <a:avLst/>
          </a:prstGeom>
          <a:solidFill>
            <a:srgbClr val="21A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2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59507" y="4222757"/>
            <a:ext cx="740392" cy="740392"/>
          </a:xfrm>
          <a:prstGeom prst="ellipse">
            <a:avLst/>
          </a:prstGeom>
          <a:solidFill>
            <a:srgbClr val="3CB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3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679463" y="4222757"/>
            <a:ext cx="740392" cy="740392"/>
          </a:xfrm>
          <a:prstGeom prst="ellipse">
            <a:avLst/>
          </a:prstGeom>
          <a:solidFill>
            <a:srgbClr val="21A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4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084018" y="2314207"/>
            <a:ext cx="25905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85004" y="2314207"/>
            <a:ext cx="264360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64"/>
          <p:cNvCxnSpPr/>
          <p:nvPr/>
        </p:nvCxnSpPr>
        <p:spPr>
          <a:xfrm rot="10800000" flipV="1">
            <a:off x="2485005" y="2948126"/>
            <a:ext cx="3289975" cy="1646664"/>
          </a:xfrm>
          <a:prstGeom prst="bentConnector3">
            <a:avLst>
              <a:gd name="adj1" fmla="val 45947"/>
            </a:avLst>
          </a:prstGeom>
          <a:ln w="19050"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09"/>
          <p:cNvCxnSpPr/>
          <p:nvPr/>
        </p:nvCxnSpPr>
        <p:spPr>
          <a:xfrm rot="10800000" flipH="1" flipV="1">
            <a:off x="6384555" y="2948126"/>
            <a:ext cx="3289975" cy="1646664"/>
          </a:xfrm>
          <a:prstGeom prst="bentConnector3">
            <a:avLst>
              <a:gd name="adj1" fmla="val 45947"/>
            </a:avLst>
          </a:prstGeom>
          <a:ln w="19050"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502382" y="2797558"/>
            <a:ext cx="3254641" cy="937067"/>
            <a:chOff x="332665" y="3620935"/>
            <a:chExt cx="2571084" cy="937067"/>
          </a:xfrm>
        </p:grpSpPr>
        <p:sp>
          <p:nvSpPr>
            <p:cNvPr id="18" name="矩形 17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332665" y="3944308"/>
              <a:ext cx="2571084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 dirty="0">
                  <a:cs typeface="+mn-ea"/>
                  <a:sym typeface="+mn-lt"/>
                </a:rPr>
                <a:t>Click to enter your text content, or copy and paste specific text, a language that refines the summary of the point you want to clarify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 txBox="1">
              <a:spLocks noChangeArrowheads="1"/>
            </p:cNvSpPr>
            <p:nvPr/>
          </p:nvSpPr>
          <p:spPr bwMode="auto">
            <a:xfrm>
              <a:off x="865584" y="3620935"/>
              <a:ext cx="1361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422338" y="2850173"/>
            <a:ext cx="3254641" cy="937067"/>
            <a:chOff x="332665" y="3620935"/>
            <a:chExt cx="2571084" cy="937067"/>
          </a:xfrm>
        </p:grpSpPr>
        <p:sp>
          <p:nvSpPr>
            <p:cNvPr id="21" name="矩形 20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332665" y="3944308"/>
              <a:ext cx="2571084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 dirty="0">
                  <a:cs typeface="+mn-ea"/>
                  <a:sym typeface="+mn-lt"/>
                </a:rPr>
                <a:t>Click to enter your text content, or copy and paste specific text, a language that refines the summary of the point you want to clarify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 txBox="1">
              <a:spLocks noChangeArrowheads="1"/>
            </p:cNvSpPr>
            <p:nvPr/>
          </p:nvSpPr>
          <p:spPr bwMode="auto">
            <a:xfrm>
              <a:off x="865584" y="3620935"/>
              <a:ext cx="1361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2382" y="5157076"/>
            <a:ext cx="3254641" cy="937067"/>
            <a:chOff x="332665" y="3620935"/>
            <a:chExt cx="2571084" cy="937067"/>
          </a:xfrm>
        </p:grpSpPr>
        <p:sp>
          <p:nvSpPr>
            <p:cNvPr id="24" name="矩形 23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332665" y="3944308"/>
              <a:ext cx="2571084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 dirty="0">
                  <a:cs typeface="+mn-ea"/>
                  <a:sym typeface="+mn-lt"/>
                </a:rPr>
                <a:t>Click to enter your text content, or copy and paste specific text, a language that refines the summary of the point you want to clarify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 txBox="1">
              <a:spLocks noChangeArrowheads="1"/>
            </p:cNvSpPr>
            <p:nvPr/>
          </p:nvSpPr>
          <p:spPr bwMode="auto">
            <a:xfrm>
              <a:off x="865584" y="3620935"/>
              <a:ext cx="1361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22338" y="5209691"/>
            <a:ext cx="3254641" cy="937067"/>
            <a:chOff x="332665" y="3620935"/>
            <a:chExt cx="2571084" cy="937067"/>
          </a:xfrm>
        </p:grpSpPr>
        <p:sp>
          <p:nvSpPr>
            <p:cNvPr id="27" name="矩形 2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332665" y="3944308"/>
              <a:ext cx="2571084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 dirty="0">
                  <a:cs typeface="+mn-ea"/>
                  <a:sym typeface="+mn-lt"/>
                </a:rPr>
                <a:t>Click to enter your text content, or copy and paste specific text, a language that refines the summary of the point you want to clarify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 txBox="1">
              <a:spLocks noChangeArrowheads="1"/>
            </p:cNvSpPr>
            <p:nvPr/>
          </p:nvSpPr>
          <p:spPr bwMode="auto">
            <a:xfrm>
              <a:off x="865584" y="3620935"/>
              <a:ext cx="1361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矩形 4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<p:cNvSpPr/>
          <p:nvPr/>
        </p:nvSpPr>
        <p:spPr>
          <a:xfrm>
            <a:off x="497541" y="4418195"/>
            <a:ext cx="327694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200">
              <a:lnSpc>
                <a:spcPct val="150000"/>
              </a:lnSpc>
            </a:pPr>
            <a:r>
              <a:rPr lang="zh-CN" altLang="en-US" sz="1400" kern="0" dirty="0">
                <a:cs typeface="+mn-ea"/>
                <a:sym typeface="+mn-lt"/>
              </a:rPr>
              <a:t>Click to enter your text content, or copy and paste specific text, a language that refines the summary of the point you want to clarify</a:t>
            </a:r>
          </a:p>
        </p:txBody>
      </p:sp>
      <p:sp>
        <p:nvSpPr>
          <p:cNvPr id="6" name="文本框 5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<p:cNvSpPr txBox="1">
            <a:spLocks noChangeArrowheads="1"/>
          </p:cNvSpPr>
          <p:nvPr/>
        </p:nvSpPr>
        <p:spPr bwMode="auto">
          <a:xfrm>
            <a:off x="1945134" y="3966789"/>
            <a:ext cx="182934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title text</a:t>
            </a:r>
          </a:p>
        </p:txBody>
      </p:sp>
      <p:cxnSp>
        <p:nvCxnSpPr>
          <p:cNvPr id="7" name="直接连接符 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<p:cNvCxnSpPr/>
          <p:nvPr/>
        </p:nvCxnSpPr>
        <p:spPr>
          <a:xfrm>
            <a:off x="3408457" y="4457363"/>
            <a:ext cx="198684" cy="0"/>
          </a:xfrm>
          <a:prstGeom prst="line">
            <a:avLst/>
          </a:prstGeom>
          <a:ln w="19050">
            <a:solidFill>
              <a:srgbClr val="3CB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<p:cNvSpPr/>
          <p:nvPr/>
        </p:nvSpPr>
        <p:spPr>
          <a:xfrm>
            <a:off x="8574432" y="2267070"/>
            <a:ext cx="329932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400" kern="0" dirty="0">
                <a:cs typeface="+mn-ea"/>
                <a:sym typeface="+mn-lt"/>
              </a:rPr>
              <a:t>Click to enter your text content, or copy and paste specific text, a language that refines the summary of the point you want to clarify</a:t>
            </a:r>
          </a:p>
        </p:txBody>
      </p:sp>
      <p:sp>
        <p:nvSpPr>
          <p:cNvPr id="9" name="文本框 5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<p:cNvSpPr txBox="1">
            <a:spLocks noChangeArrowheads="1"/>
          </p:cNvSpPr>
          <p:nvPr/>
        </p:nvSpPr>
        <p:spPr bwMode="auto">
          <a:xfrm>
            <a:off x="8546894" y="1828800"/>
            <a:ext cx="182934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title text</a:t>
            </a:r>
          </a:p>
        </p:txBody>
      </p:sp>
      <p:cxnSp>
        <p:nvCxnSpPr>
          <p:cNvPr id="10" name="直接连接符 9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<p:cNvCxnSpPr/>
          <p:nvPr/>
        </p:nvCxnSpPr>
        <p:spPr>
          <a:xfrm>
            <a:off x="8681663" y="2306237"/>
            <a:ext cx="198684" cy="0"/>
          </a:xfrm>
          <a:prstGeom prst="line">
            <a:avLst/>
          </a:prstGeom>
          <a:ln w="19050">
            <a:solidFill>
              <a:srgbClr val="21A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799466" y="1448437"/>
            <a:ext cx="5088220" cy="508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Content Placeholder 2"/>
          <p:cNvSpPr txBox="1"/>
          <p:nvPr/>
        </p:nvSpPr>
        <p:spPr bwMode="auto">
          <a:xfrm>
            <a:off x="5332314" y="2832324"/>
            <a:ext cx="2447289" cy="1127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d-ID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possible, simple description can be.</a:t>
            </a:r>
            <a:endParaRPr kumimoji="0" lang="id-ID" altLang="en-U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8334338" y="2840396"/>
            <a:ext cx="2447289" cy="1159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possible, simple description can be.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34293" y="2335341"/>
            <a:ext cx="20702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72437" y="2419006"/>
            <a:ext cx="20702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5332314" y="4601176"/>
            <a:ext cx="2447289" cy="1127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d-ID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possible, simple description can be.</a:t>
            </a:r>
            <a:endParaRPr kumimoji="0" lang="id-ID" altLang="en-U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/>
          <p:nvPr/>
        </p:nvSpPr>
        <p:spPr bwMode="auto">
          <a:xfrm>
            <a:off x="8334338" y="4609248"/>
            <a:ext cx="2447289" cy="1159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possible, simple description can be.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34293" y="4104193"/>
            <a:ext cx="20702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72437" y="4187858"/>
            <a:ext cx="20702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416" y="1388314"/>
            <a:ext cx="5227898" cy="498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630510" y="2258221"/>
            <a:ext cx="553998" cy="283061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11034" y="2258221"/>
            <a:ext cx="851515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Please add specific content here, the text as simple as possible, simple description can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8017" y="2274838"/>
            <a:ext cx="553998" cy="283061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8541" y="2274838"/>
            <a:ext cx="851515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Please add specific content here, the text as simple as possible, simple description can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92107" y="2125699"/>
            <a:ext cx="553998" cy="296313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22526" y="2258221"/>
            <a:ext cx="851515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possible, simple description can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52641" y="1618351"/>
            <a:ext cx="3680738" cy="464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矩形 11"/>
          <p:cNvSpPr/>
          <p:nvPr>
            <p:custDataLst>
              <p:tags r:id="rId1"/>
            </p:custDataLst>
          </p:nvPr>
        </p:nvSpPr>
        <p:spPr>
          <a:xfrm>
            <a:off x="3242672" y="2529334"/>
            <a:ext cx="5706656" cy="116057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PA-矩形 12"/>
          <p:cNvSpPr/>
          <p:nvPr>
            <p:custDataLst>
              <p:tags r:id="rId2"/>
            </p:custDataLst>
          </p:nvPr>
        </p:nvSpPr>
        <p:spPr>
          <a:xfrm>
            <a:off x="3595635" y="1759893"/>
            <a:ext cx="500073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4.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0682" y="4489324"/>
            <a:ext cx="11566525" cy="1195779"/>
            <a:chOff x="375237" y="4652068"/>
            <a:chExt cx="11566525" cy="1195779"/>
          </a:xfrm>
        </p:grpSpPr>
        <p:sp>
          <p:nvSpPr>
            <p:cNvPr id="14" name="文本框 5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SpPr txBox="1">
              <a:spLocks noChangeArrowheads="1"/>
            </p:cNvSpPr>
            <p:nvPr/>
          </p:nvSpPr>
          <p:spPr bwMode="auto">
            <a:xfrm>
              <a:off x="627561" y="4652068"/>
              <a:ext cx="1829347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sp>
          <p:nvSpPr>
            <p:cNvPr id="15" name="矩形 14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SpPr/>
            <p:nvPr/>
          </p:nvSpPr>
          <p:spPr>
            <a:xfrm>
              <a:off x="627562" y="5147271"/>
              <a:ext cx="373339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to enter your text content, or copy and paste specific text, a language that refines the summary of the point you want to clarify</a:t>
              </a:r>
              <a:endParaRPr kumimoji="0" lang="en-GB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6" name="直接连接符 15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CxnSpPr/>
            <p:nvPr/>
          </p:nvCxnSpPr>
          <p:spPr>
            <a:xfrm>
              <a:off x="760989" y="5147087"/>
              <a:ext cx="25705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" name="文本框 5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SpPr txBox="1">
              <a:spLocks noChangeArrowheads="1"/>
            </p:cNvSpPr>
            <p:nvPr/>
          </p:nvSpPr>
          <p:spPr bwMode="auto">
            <a:xfrm>
              <a:off x="9832457" y="4652068"/>
              <a:ext cx="1829348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sp>
          <p:nvSpPr>
            <p:cNvPr id="18" name="矩形 17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SpPr/>
            <p:nvPr/>
          </p:nvSpPr>
          <p:spPr>
            <a:xfrm>
              <a:off x="7888069" y="5147271"/>
              <a:ext cx="373339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to enter your text content, or copy and paste specific text, a language that refines the summary of the point you want to clarify</a:t>
              </a:r>
              <a:endParaRPr kumimoji="0" lang="en-GB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直接连接符 18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CxnSpPr/>
            <p:nvPr/>
          </p:nvCxnSpPr>
          <p:spPr>
            <a:xfrm>
              <a:off x="11238501" y="5147087"/>
              <a:ext cx="25705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椭圆 19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375237" y="4720998"/>
              <a:ext cx="279956" cy="279956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11661806" y="4782837"/>
              <a:ext cx="279956" cy="279956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0682" y="1574256"/>
            <a:ext cx="11566525" cy="1195779"/>
            <a:chOff x="375237" y="1737000"/>
            <a:chExt cx="11566525" cy="1195779"/>
          </a:xfrm>
        </p:grpSpPr>
        <p:sp>
          <p:nvSpPr>
            <p:cNvPr id="23" name="文本框 5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SpPr txBox="1">
              <a:spLocks noChangeArrowheads="1"/>
            </p:cNvSpPr>
            <p:nvPr/>
          </p:nvSpPr>
          <p:spPr bwMode="auto">
            <a:xfrm>
              <a:off x="627561" y="1737000"/>
              <a:ext cx="1829347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sp>
          <p:nvSpPr>
            <p:cNvPr id="24" name="矩形 23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SpPr/>
            <p:nvPr/>
          </p:nvSpPr>
          <p:spPr>
            <a:xfrm>
              <a:off x="627562" y="2232203"/>
              <a:ext cx="373339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to enter your text content, or copy and paste specific text, a language that refines the summary of the point you want to clarify</a:t>
              </a:r>
              <a:endParaRPr kumimoji="0" lang="en-GB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5" name="直接连接符 24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CxnSpPr/>
            <p:nvPr/>
          </p:nvCxnSpPr>
          <p:spPr>
            <a:xfrm>
              <a:off x="760989" y="2232019"/>
              <a:ext cx="25705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6" name="文本框 5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SpPr txBox="1">
              <a:spLocks noChangeArrowheads="1"/>
            </p:cNvSpPr>
            <p:nvPr/>
          </p:nvSpPr>
          <p:spPr bwMode="auto">
            <a:xfrm>
              <a:off x="9832457" y="1737000"/>
              <a:ext cx="1829348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sp>
          <p:nvSpPr>
            <p:cNvPr id="27" name="矩形 26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SpPr/>
            <p:nvPr/>
          </p:nvSpPr>
          <p:spPr>
            <a:xfrm>
              <a:off x="7888069" y="2232203"/>
              <a:ext cx="373339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to enter your text content, or copy and paste specific text, a language that refines the summary of the point you want to clarify</a:t>
              </a:r>
              <a:endParaRPr kumimoji="0" lang="en-GB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8" name="直接连接符 27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/>
            <p:cNvCxnSpPr/>
            <p:nvPr/>
          </p:nvCxnSpPr>
          <p:spPr>
            <a:xfrm>
              <a:off x="11238501" y="2232019"/>
              <a:ext cx="25705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9" name="椭圆 28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375237" y="1805930"/>
              <a:ext cx="279956" cy="279956"/>
            </a:xfrm>
            <a:prstGeom prst="ellipse">
              <a:avLst/>
            </a:prstGeom>
            <a:solidFill>
              <a:srgbClr val="21A4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11661806" y="1822725"/>
              <a:ext cx="279956" cy="279956"/>
            </a:xfrm>
            <a:prstGeom prst="ellipse">
              <a:avLst/>
            </a:prstGeom>
            <a:solidFill>
              <a:srgbClr val="21A4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799466" y="1574256"/>
            <a:ext cx="4429242" cy="419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3317242" y="2357719"/>
            <a:ext cx="5557515" cy="6485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5FBAB7"/>
            </a:solidFill>
          </a:ln>
          <a:effectLst>
            <a:outerShdw blurRad="508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3269" y="2417561"/>
            <a:ext cx="546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3317242" y="3458137"/>
            <a:ext cx="5557515" cy="6485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5FBAB7"/>
            </a:solidFill>
          </a:ln>
          <a:effectLst>
            <a:outerShdw blurRad="508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73269" y="3517979"/>
            <a:ext cx="546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317242" y="4558555"/>
            <a:ext cx="5557515" cy="6485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5FBAB7"/>
            </a:solidFill>
          </a:ln>
          <a:effectLst>
            <a:outerShdw blurRad="508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73269" y="4618397"/>
            <a:ext cx="546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3291762" y="5658973"/>
            <a:ext cx="5557515" cy="6485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5FBAB7"/>
            </a:solidFill>
          </a:ln>
          <a:effectLst>
            <a:outerShdw blurRad="508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47789" y="5718815"/>
            <a:ext cx="546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4601623" y="1056661"/>
            <a:ext cx="2937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27514" y="480504"/>
            <a:ext cx="5698435" cy="668751"/>
            <a:chOff x="432085" y="356404"/>
            <a:chExt cx="4557782" cy="668751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432085" y="839207"/>
              <a:ext cx="4557782" cy="1859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104238" y="2167521"/>
            <a:ext cx="565613" cy="461665"/>
          </a:xfrm>
          <a:prstGeom prst="rect">
            <a:avLst/>
          </a:prstGeom>
          <a:solidFill>
            <a:srgbClr val="21A49F"/>
          </a:solidFill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6000" y="3483944"/>
            <a:ext cx="565613" cy="400110"/>
          </a:xfrm>
          <a:prstGeom prst="rect">
            <a:avLst/>
          </a:prstGeom>
          <a:solidFill>
            <a:srgbClr val="21A49F"/>
          </a:solidFill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14456" y="4790133"/>
            <a:ext cx="565613" cy="400110"/>
          </a:xfrm>
          <a:prstGeom prst="rect">
            <a:avLst/>
          </a:prstGeom>
          <a:solidFill>
            <a:srgbClr val="21A49F"/>
          </a:solidFill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98055" y="2014411"/>
            <a:ext cx="38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98055" y="2434673"/>
            <a:ext cx="45930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 simple description can be, do not have to be too cumbersome, pay attention to the aesthetics of the layout.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78087" y="3339852"/>
            <a:ext cx="38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78087" y="3760114"/>
            <a:ext cx="4593067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 simple description can be, do not have to be too cumbersome, pay attention to the aesthetics of the layout.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98055" y="4645267"/>
            <a:ext cx="38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98055" y="5065529"/>
            <a:ext cx="4593067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 simple description can be, do not have to be too cumbersome, pay attention to the aesthetics of the layout.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80D8E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90906" y="2114271"/>
            <a:ext cx="4593067" cy="329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468969" y="882747"/>
            <a:ext cx="3765510" cy="37655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59958" y="480504"/>
            <a:ext cx="5119246" cy="701459"/>
            <a:chOff x="618001" y="356404"/>
            <a:chExt cx="4094529" cy="701459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618001" y="871915"/>
              <a:ext cx="4094529" cy="1859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4"/>
          <p:cNvSpPr txBox="1"/>
          <p:nvPr/>
        </p:nvSpPr>
        <p:spPr>
          <a:xfrm>
            <a:off x="1164703" y="4378203"/>
            <a:ext cx="2779864" cy="8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auto">
              <a:lnSpc>
                <a:spcPts val="3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add specific content here, the text as simple as possible, simple description can be.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749142" y="3366431"/>
            <a:ext cx="1827531" cy="676469"/>
            <a:chOff x="6521025" y="2154326"/>
            <a:chExt cx="1370648" cy="507352"/>
          </a:xfrm>
        </p:grpSpPr>
        <p:sp>
          <p:nvSpPr>
            <p:cNvPr id="7" name="矩形 6"/>
            <p:cNvSpPr/>
            <p:nvPr/>
          </p:nvSpPr>
          <p:spPr>
            <a:xfrm>
              <a:off x="6521025" y="2154326"/>
              <a:ext cx="1363343" cy="507352"/>
            </a:xfrm>
            <a:prstGeom prst="rect">
              <a:avLst/>
            </a:prstGeom>
            <a:solidFill>
              <a:srgbClr val="3CB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3"/>
            <p:cNvSpPr txBox="1"/>
            <p:nvPr/>
          </p:nvSpPr>
          <p:spPr>
            <a:xfrm>
              <a:off x="6528331" y="2228323"/>
              <a:ext cx="136334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25066" y="3379829"/>
            <a:ext cx="1817791" cy="676469"/>
            <a:chOff x="1177968" y="2164374"/>
            <a:chExt cx="1363343" cy="507352"/>
          </a:xfrm>
        </p:grpSpPr>
        <p:sp>
          <p:nvSpPr>
            <p:cNvPr id="10" name="2"/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solidFill>
              <a:srgbClr val="3CB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34298" y="2228323"/>
              <a:ext cx="130701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761692" y="4383379"/>
            <a:ext cx="2779864" cy="8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add specific content here, the text as simple as possible, simple description can be.</a:t>
            </a:r>
          </a:p>
        </p:txBody>
      </p:sp>
      <p:sp>
        <p:nvSpPr>
          <p:cNvPr id="13" name="矩形 12"/>
          <p:cNvSpPr/>
          <p:nvPr/>
        </p:nvSpPr>
        <p:spPr>
          <a:xfrm>
            <a:off x="8268105" y="4378203"/>
            <a:ext cx="2779864" cy="8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add specific content here, the text as simple as possible, simple description can 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C40F2516-B962-4B25-B42C-FC2874C4205C}"/>
              </a:ext>
            </a:extLst>
          </p:cNvPr>
          <p:cNvSpPr/>
          <p:nvPr/>
        </p:nvSpPr>
        <p:spPr>
          <a:xfrm>
            <a:off x="9990976" y="43512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21A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5" name="TextBox 3">
            <a:hlinkClick r:id="rId2"/>
            <a:extLst>
              <a:ext uri="{FF2B5EF4-FFF2-40B4-BE49-F238E27FC236}">
                <a16:creationId xmlns:a16="http://schemas.microsoft.com/office/drawing/2014/main" id="{7F8E1542-BE46-4165-80B3-4633FF5D5B18}"/>
              </a:ext>
            </a:extLst>
          </p:cNvPr>
          <p:cNvSpPr txBox="1"/>
          <p:nvPr/>
        </p:nvSpPr>
        <p:spPr>
          <a:xfrm>
            <a:off x="386574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21A49F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21A49F"/>
              </a:solidFill>
              <a:cs typeface="Arial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5279B58-E2CE-4FE8-BC74-826E2D7BB51E}"/>
              </a:ext>
            </a:extLst>
          </p:cNvPr>
          <p:cNvSpPr txBox="1"/>
          <p:nvPr/>
        </p:nvSpPr>
        <p:spPr>
          <a:xfrm>
            <a:off x="3449609" y="2105561"/>
            <a:ext cx="600188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000" dirty="0">
                <a:solidFill>
                  <a:srgbClr val="3CB16B"/>
                </a:solidFill>
                <a:latin typeface="+mj-lt"/>
              </a:rPr>
              <a:t>Thank you</a:t>
            </a:r>
            <a:r>
              <a:rPr lang="zh-CN" altLang="en-US" sz="8000" dirty="0">
                <a:solidFill>
                  <a:srgbClr val="3CB16B"/>
                </a:solidFill>
                <a:latin typeface="+mj-lt"/>
              </a:rPr>
              <a:t>！</a:t>
            </a:r>
            <a:endParaRPr lang="ko-KR" altLang="en-US" sz="8000" dirty="0">
              <a:solidFill>
                <a:srgbClr val="3CB16B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矩形 11"/>
          <p:cNvSpPr/>
          <p:nvPr>
            <p:custDataLst>
              <p:tags r:id="rId1"/>
            </p:custDataLst>
          </p:nvPr>
        </p:nvSpPr>
        <p:spPr>
          <a:xfrm>
            <a:off x="3242672" y="2529334"/>
            <a:ext cx="5706656" cy="116057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" name="PA-矩形 12"/>
          <p:cNvSpPr/>
          <p:nvPr>
            <p:custDataLst>
              <p:tags r:id="rId2"/>
            </p:custDataLst>
          </p:nvPr>
        </p:nvSpPr>
        <p:spPr>
          <a:xfrm>
            <a:off x="3595635" y="1759893"/>
            <a:ext cx="500073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r>
              <a:rPr lang="en-US" altLang="zh-CN" sz="4400" noProof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028077" y="848365"/>
            <a:ext cx="4254334" cy="4254334"/>
          </a:xfrm>
          <a:prstGeom prst="rect">
            <a:avLst/>
          </a:prstGeom>
        </p:spPr>
      </p:pic>
      <p:sp>
        <p:nvSpPr>
          <p:cNvPr id="2" name="Shape 897"/>
          <p:cNvSpPr>
            <a:spLocks noChangeAspect="1"/>
          </p:cNvSpPr>
          <p:nvPr/>
        </p:nvSpPr>
        <p:spPr>
          <a:xfrm>
            <a:off x="1752571" y="4299859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" name="Shape 897"/>
          <p:cNvSpPr>
            <a:spLocks noChangeAspect="1"/>
          </p:cNvSpPr>
          <p:nvPr/>
        </p:nvSpPr>
        <p:spPr>
          <a:xfrm>
            <a:off x="4546312" y="4299859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" name="Shape 897"/>
          <p:cNvSpPr>
            <a:spLocks noChangeAspect="1"/>
          </p:cNvSpPr>
          <p:nvPr/>
        </p:nvSpPr>
        <p:spPr>
          <a:xfrm>
            <a:off x="7503307" y="4285146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1A49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5" name="Shape 897"/>
          <p:cNvSpPr>
            <a:spLocks noChangeAspect="1"/>
          </p:cNvSpPr>
          <p:nvPr/>
        </p:nvSpPr>
        <p:spPr>
          <a:xfrm>
            <a:off x="10115893" y="4285146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1A49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0705" y="5041420"/>
            <a:ext cx="3314271" cy="1012910"/>
            <a:chOff x="273008" y="1619331"/>
            <a:chExt cx="3696164" cy="1012910"/>
          </a:xfrm>
        </p:grpSpPr>
        <p:sp>
          <p:nvSpPr>
            <p:cNvPr id="7" name="TextBox 23"/>
            <p:cNvSpPr txBox="1"/>
            <p:nvPr/>
          </p:nvSpPr>
          <p:spPr>
            <a:xfrm>
              <a:off x="445143" y="1931665"/>
              <a:ext cx="321626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your text here, or copy and paste your text here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24"/>
            <p:cNvSpPr txBox="1"/>
            <p:nvPr/>
          </p:nvSpPr>
          <p:spPr>
            <a:xfrm>
              <a:off x="273008" y="1619331"/>
              <a:ext cx="3696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16938" y="5041420"/>
            <a:ext cx="3314271" cy="1012910"/>
            <a:chOff x="273008" y="1619331"/>
            <a:chExt cx="3696164" cy="1012910"/>
          </a:xfrm>
        </p:grpSpPr>
        <p:sp>
          <p:nvSpPr>
            <p:cNvPr id="10" name="TextBox 23"/>
            <p:cNvSpPr txBox="1"/>
            <p:nvPr/>
          </p:nvSpPr>
          <p:spPr>
            <a:xfrm>
              <a:off x="445143" y="1931665"/>
              <a:ext cx="321626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your text here, or copy and paste your text here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24"/>
            <p:cNvSpPr txBox="1"/>
            <p:nvPr/>
          </p:nvSpPr>
          <p:spPr>
            <a:xfrm>
              <a:off x="273008" y="1619331"/>
              <a:ext cx="3696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00894" y="5041420"/>
            <a:ext cx="3314271" cy="1012910"/>
            <a:chOff x="273008" y="1619331"/>
            <a:chExt cx="3696164" cy="1012910"/>
          </a:xfrm>
        </p:grpSpPr>
        <p:sp>
          <p:nvSpPr>
            <p:cNvPr id="13" name="TextBox 23"/>
            <p:cNvSpPr txBox="1"/>
            <p:nvPr/>
          </p:nvSpPr>
          <p:spPr>
            <a:xfrm>
              <a:off x="445143" y="1931665"/>
              <a:ext cx="321626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your text here, or copy and paste your text here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273008" y="1619331"/>
              <a:ext cx="3696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27127" y="5041420"/>
            <a:ext cx="3314271" cy="1012910"/>
            <a:chOff x="273008" y="1619331"/>
            <a:chExt cx="3696164" cy="1012910"/>
          </a:xfrm>
        </p:grpSpPr>
        <p:sp>
          <p:nvSpPr>
            <p:cNvPr id="16" name="TextBox 23"/>
            <p:cNvSpPr txBox="1"/>
            <p:nvPr/>
          </p:nvSpPr>
          <p:spPr>
            <a:xfrm>
              <a:off x="445143" y="1931665"/>
              <a:ext cx="321626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your text here, or copy and paste your text here.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273008" y="1619331"/>
              <a:ext cx="3696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content title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19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20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01577" y="1984688"/>
            <a:ext cx="2553899" cy="12500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add specifics here, the text as simple as possible.</a:t>
            </a:r>
          </a:p>
        </p:txBody>
      </p:sp>
      <p:sp>
        <p:nvSpPr>
          <p:cNvPr id="6" name="矩形 5"/>
          <p:cNvSpPr/>
          <p:nvPr/>
        </p:nvSpPr>
        <p:spPr>
          <a:xfrm>
            <a:off x="4109413" y="1960368"/>
            <a:ext cx="2553899" cy="12500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kern="0" spc="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a title</a:t>
            </a:r>
          </a:p>
          <a:p>
            <a:pPr algn="ctr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specifics here, the text as simple as possible.</a:t>
            </a:r>
          </a:p>
        </p:txBody>
      </p:sp>
      <p:sp>
        <p:nvSpPr>
          <p:cNvPr id="7" name="矩形 6"/>
          <p:cNvSpPr/>
          <p:nvPr/>
        </p:nvSpPr>
        <p:spPr>
          <a:xfrm>
            <a:off x="901577" y="3998917"/>
            <a:ext cx="2553899" cy="12500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spc="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a title</a:t>
            </a:r>
          </a:p>
          <a:p>
            <a: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specifics here, the text as simple as possible.</a:t>
            </a:r>
          </a:p>
        </p:txBody>
      </p:sp>
      <p:sp>
        <p:nvSpPr>
          <p:cNvPr id="8" name="矩形 7"/>
          <p:cNvSpPr/>
          <p:nvPr/>
        </p:nvSpPr>
        <p:spPr>
          <a:xfrm>
            <a:off x="4109413" y="3974597"/>
            <a:ext cx="2553899" cy="12500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kern="0" spc="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a title</a:t>
            </a:r>
          </a:p>
          <a:p>
            <a: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specifics here, the text as simple as possible.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90746" y="2163112"/>
            <a:ext cx="4409110" cy="3272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" name="išľíďè"/>
          <p:cNvSpPr/>
          <p:nvPr/>
        </p:nvSpPr>
        <p:spPr bwMode="auto">
          <a:xfrm>
            <a:off x="940899" y="291813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specifics here, the text as simple as possible.</a:t>
            </a:r>
          </a:p>
        </p:txBody>
      </p:sp>
      <p:sp>
        <p:nvSpPr>
          <p:cNvPr id="6" name="iSlíďè"/>
          <p:cNvSpPr txBox="1"/>
          <p:nvPr/>
        </p:nvSpPr>
        <p:spPr bwMode="auto">
          <a:xfrm>
            <a:off x="1281709" y="253968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7" name="išľíďè"/>
          <p:cNvSpPr/>
          <p:nvPr/>
        </p:nvSpPr>
        <p:spPr bwMode="auto">
          <a:xfrm>
            <a:off x="1207792" y="507462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specifics here, the text as simple as possible.</a:t>
            </a:r>
          </a:p>
        </p:txBody>
      </p:sp>
      <p:sp>
        <p:nvSpPr>
          <p:cNvPr id="8" name="iSlíďè"/>
          <p:cNvSpPr txBox="1"/>
          <p:nvPr/>
        </p:nvSpPr>
        <p:spPr bwMode="auto">
          <a:xfrm>
            <a:off x="1548602" y="469617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9" name="išľíďè"/>
          <p:cNvSpPr/>
          <p:nvPr/>
        </p:nvSpPr>
        <p:spPr bwMode="auto">
          <a:xfrm>
            <a:off x="8483578" y="291044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specifics here, the text as simple as possible.</a:t>
            </a:r>
          </a:p>
        </p:txBody>
      </p:sp>
      <p:sp>
        <p:nvSpPr>
          <p:cNvPr id="10" name="iSlíďè"/>
          <p:cNvSpPr txBox="1"/>
          <p:nvPr/>
        </p:nvSpPr>
        <p:spPr bwMode="auto">
          <a:xfrm>
            <a:off x="8824388" y="253199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1" name="išľíďè"/>
          <p:cNvSpPr/>
          <p:nvPr/>
        </p:nvSpPr>
        <p:spPr bwMode="auto">
          <a:xfrm>
            <a:off x="8483578" y="507462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specifics here, the text as simple as possible.</a:t>
            </a:r>
          </a:p>
        </p:txBody>
      </p:sp>
      <p:sp>
        <p:nvSpPr>
          <p:cNvPr id="12" name="iSlíďè"/>
          <p:cNvSpPr txBox="1"/>
          <p:nvPr/>
        </p:nvSpPr>
        <p:spPr bwMode="auto">
          <a:xfrm>
            <a:off x="8824388" y="469617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29889" y="1433013"/>
            <a:ext cx="4927606" cy="492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2773" y="3774194"/>
            <a:ext cx="2432243" cy="1173639"/>
            <a:chOff x="564137" y="3620935"/>
            <a:chExt cx="2432243" cy="1173639"/>
          </a:xfrm>
        </p:grpSpPr>
        <p:sp>
          <p:nvSpPr>
            <p:cNvPr id="6" name="矩形 5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564137" y="4093998"/>
              <a:ext cx="243224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Click to enter your text content, or copy and paste specific text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 txBox="1">
              <a:spLocks noChangeArrowheads="1"/>
            </p:cNvSpPr>
            <p:nvPr/>
          </p:nvSpPr>
          <p:spPr bwMode="auto">
            <a:xfrm>
              <a:off x="865584" y="3620935"/>
              <a:ext cx="1829347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35" dirty="0"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cxnSp>
          <p:nvCxnSpPr>
            <p:cNvPr id="8" name="直接连接符 7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CxnSpPr/>
            <p:nvPr/>
          </p:nvCxnSpPr>
          <p:spPr>
            <a:xfrm>
              <a:off x="1681224" y="4106353"/>
              <a:ext cx="198069" cy="0"/>
            </a:xfrm>
            <a:prstGeom prst="line">
              <a:avLst/>
            </a:prstGeom>
            <a:ln w="19050">
              <a:solidFill>
                <a:srgbClr val="21A4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301945" y="1864562"/>
            <a:ext cx="2432243" cy="1173639"/>
            <a:chOff x="564137" y="3620935"/>
            <a:chExt cx="2432243" cy="1173639"/>
          </a:xfrm>
        </p:grpSpPr>
        <p:sp>
          <p:nvSpPr>
            <p:cNvPr id="10" name="矩形 9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564137" y="4093998"/>
              <a:ext cx="243224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Click to enter your text content, or copy and paste specific text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 txBox="1">
              <a:spLocks noChangeArrowheads="1"/>
            </p:cNvSpPr>
            <p:nvPr/>
          </p:nvSpPr>
          <p:spPr bwMode="auto">
            <a:xfrm>
              <a:off x="865584" y="3620935"/>
              <a:ext cx="1829347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35" dirty="0"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cxnSp>
          <p:nvCxnSpPr>
            <p:cNvPr id="12" name="直接连接符 11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CxnSpPr/>
            <p:nvPr/>
          </p:nvCxnSpPr>
          <p:spPr>
            <a:xfrm>
              <a:off x="1681224" y="4106353"/>
              <a:ext cx="198069" cy="0"/>
            </a:xfrm>
            <a:prstGeom prst="line">
              <a:avLst/>
            </a:prstGeom>
            <a:ln w="19050">
              <a:solidFill>
                <a:srgbClr val="3CB1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6294485" y="3791766"/>
            <a:ext cx="2432243" cy="1173639"/>
            <a:chOff x="564137" y="3620935"/>
            <a:chExt cx="2432243" cy="1173639"/>
          </a:xfrm>
        </p:grpSpPr>
        <p:sp>
          <p:nvSpPr>
            <p:cNvPr id="14" name="矩形 13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564137" y="4093998"/>
              <a:ext cx="243224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Click to enter your text content, or copy and paste specific text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 txBox="1">
              <a:spLocks noChangeArrowheads="1"/>
            </p:cNvSpPr>
            <p:nvPr/>
          </p:nvSpPr>
          <p:spPr bwMode="auto">
            <a:xfrm>
              <a:off x="865584" y="3620935"/>
              <a:ext cx="1829347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35" dirty="0"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cxnSp>
          <p:nvCxnSpPr>
            <p:cNvPr id="16" name="直接连接符 15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CxnSpPr/>
            <p:nvPr/>
          </p:nvCxnSpPr>
          <p:spPr>
            <a:xfrm>
              <a:off x="1681224" y="4106353"/>
              <a:ext cx="198069" cy="0"/>
            </a:xfrm>
            <a:prstGeom prst="line">
              <a:avLst/>
            </a:prstGeom>
            <a:ln w="19050">
              <a:solidFill>
                <a:srgbClr val="21A4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9193657" y="1917061"/>
            <a:ext cx="2432243" cy="1138712"/>
            <a:chOff x="564137" y="3655862"/>
            <a:chExt cx="2432243" cy="1138712"/>
          </a:xfrm>
        </p:grpSpPr>
        <p:sp>
          <p:nvSpPr>
            <p:cNvPr id="18" name="矩形 17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/>
            <p:nvPr/>
          </p:nvSpPr>
          <p:spPr>
            <a:xfrm>
              <a:off x="564137" y="4093998"/>
              <a:ext cx="243224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Click to enter your text content, or copy and paste specific text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6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SpPr txBox="1">
              <a:spLocks noChangeArrowheads="1"/>
            </p:cNvSpPr>
            <p:nvPr/>
          </p:nvSpPr>
          <p:spPr bwMode="auto">
            <a:xfrm>
              <a:off x="564137" y="3655862"/>
              <a:ext cx="1829347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35" dirty="0"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cxnSp>
          <p:nvCxnSpPr>
            <p:cNvPr id="20" name="直接连接符 19" descr="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"/>
            <p:cNvCxnSpPr/>
            <p:nvPr/>
          </p:nvCxnSpPr>
          <p:spPr>
            <a:xfrm>
              <a:off x="1681224" y="4106353"/>
              <a:ext cx="198069" cy="0"/>
            </a:xfrm>
            <a:prstGeom prst="line">
              <a:avLst/>
            </a:prstGeom>
            <a:ln w="19050">
              <a:solidFill>
                <a:srgbClr val="3CB1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1628" y="1439164"/>
            <a:ext cx="2352602" cy="235260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42731" y="3761981"/>
            <a:ext cx="2352602" cy="235260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35271" y="1535102"/>
            <a:ext cx="2352602" cy="235260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332512" y="3717132"/>
            <a:ext cx="2352602" cy="2352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矩形 11"/>
          <p:cNvSpPr/>
          <p:nvPr>
            <p:custDataLst>
              <p:tags r:id="rId1"/>
            </p:custDataLst>
          </p:nvPr>
        </p:nvSpPr>
        <p:spPr>
          <a:xfrm>
            <a:off x="3242672" y="2529334"/>
            <a:ext cx="5706656" cy="116057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PA-矩形 12"/>
          <p:cNvSpPr/>
          <p:nvPr>
            <p:custDataLst>
              <p:tags r:id="rId2"/>
            </p:custDataLst>
          </p:nvPr>
        </p:nvSpPr>
        <p:spPr>
          <a:xfrm>
            <a:off x="3595635" y="1759893"/>
            <a:ext cx="500073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466" y="480504"/>
            <a:ext cx="4593067" cy="871885"/>
            <a:chOff x="969533" y="356404"/>
            <a:chExt cx="3673675" cy="871885"/>
          </a:xfrm>
        </p:grpSpPr>
        <p:sp>
          <p:nvSpPr>
            <p:cNvPr id="3" name="文本框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a content title</a:t>
              </a:r>
            </a:p>
          </p:txBody>
        </p:sp>
        <p:sp>
          <p:nvSpPr>
            <p:cNvPr id="4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13680" y="2369713"/>
            <a:ext cx="4511283" cy="2595508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6629325" y="1735809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6635949" y="2197474"/>
            <a:ext cx="5131848" cy="6928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possible, simple description can be, do not have to be too cumbersome, pay attention to the aesthetics of the layout.</a:t>
            </a: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6635949" y="3083962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6642573" y="3545627"/>
            <a:ext cx="5131848" cy="6928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possible, simple description can be, do not have to be too cumbersome, pay attention to the aesthetics of the layout.</a:t>
            </a: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6629325" y="4503556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6635949" y="4965221"/>
            <a:ext cx="5131848" cy="6928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Please add specific content here, the text as simple as possible, simple description can be, do not have to be too cumbersome, pay attention to the aesthetics of the layout.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fgap1ay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1719</Words>
  <Application>Microsoft Office PowerPoint</Application>
  <PresentationFormat>宽屏</PresentationFormat>
  <Paragraphs>168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微软雅黑</vt:lpstr>
      <vt:lpstr>字魂70号-灵悦黑体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24</cp:revision>
  <dcterms:created xsi:type="dcterms:W3CDTF">2019-07-14T13:31:00Z</dcterms:created>
  <dcterms:modified xsi:type="dcterms:W3CDTF">2021-07-22T08:11:41Z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