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71" r:id="rId2"/>
    <p:sldMasterId id="2147483695" r:id="rId3"/>
  </p:sldMasterIdLst>
  <p:notesMasterIdLst>
    <p:notesMasterId r:id="rId29"/>
  </p:notesMasterIdLst>
  <p:sldIdLst>
    <p:sldId id="256" r:id="rId4"/>
    <p:sldId id="288" r:id="rId5"/>
    <p:sldId id="264" r:id="rId6"/>
    <p:sldId id="427" r:id="rId7"/>
    <p:sldId id="266" r:id="rId8"/>
    <p:sldId id="419" r:id="rId9"/>
    <p:sldId id="272" r:id="rId10"/>
    <p:sldId id="418" r:id="rId11"/>
    <p:sldId id="439" r:id="rId12"/>
    <p:sldId id="260" r:id="rId13"/>
    <p:sldId id="263" r:id="rId14"/>
    <p:sldId id="429" r:id="rId15"/>
    <p:sldId id="435" r:id="rId16"/>
    <p:sldId id="262" r:id="rId17"/>
    <p:sldId id="440" r:id="rId18"/>
    <p:sldId id="268" r:id="rId19"/>
    <p:sldId id="270" r:id="rId20"/>
    <p:sldId id="409" r:id="rId21"/>
    <p:sldId id="278" r:id="rId22"/>
    <p:sldId id="441" r:id="rId23"/>
    <p:sldId id="273" r:id="rId24"/>
    <p:sldId id="436" r:id="rId25"/>
    <p:sldId id="437" r:id="rId26"/>
    <p:sldId id="438" r:id="rId27"/>
    <p:sldId id="457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2">
          <p15:clr>
            <a:srgbClr val="A4A3A4"/>
          </p15:clr>
        </p15:guide>
        <p15:guide id="2" pos="38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6D8B"/>
    <a:srgbClr val="1B6D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95" autoAdjust="0"/>
    <p:restoredTop sz="86389" autoAdjust="0"/>
  </p:normalViewPr>
  <p:slideViewPr>
    <p:cSldViewPr snapToGrid="0" showGuides="1">
      <p:cViewPr varScale="1">
        <p:scale>
          <a:sx n="62" d="100"/>
          <a:sy n="62" d="100"/>
        </p:scale>
        <p:origin x="678" y="102"/>
      </p:cViewPr>
      <p:guideLst>
        <p:guide orient="horz" pos="2122"/>
        <p:guide pos="3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占比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FB-4BA3-A7F0-37803E257023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AFB-4BA3-A7F0-37803E257023}"/>
              </c:ext>
            </c:extLst>
          </c:dPt>
          <c:cat>
            <c:strRef>
              <c:f>Sheet1!$A$2:$A$3</c:f>
              <c:strCache>
                <c:ptCount val="2"/>
                <c:pt idx="0">
                  <c:v>修改的数据</c:v>
                </c:pt>
                <c:pt idx="1">
                  <c:v>相对应剩下的部分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FB-4BA3-A7F0-37803E2570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占比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738-4F23-A321-49D393F9345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738-4F23-A321-49D393F93450}"/>
              </c:ext>
            </c:extLst>
          </c:dPt>
          <c:cat>
            <c:strRef>
              <c:f>Sheet1!$A$2:$A$3</c:f>
              <c:strCache>
                <c:ptCount val="2"/>
                <c:pt idx="0">
                  <c:v>修改的数据</c:v>
                </c:pt>
                <c:pt idx="1">
                  <c:v>相对应剩下的部分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38-4F23-A321-49D393F934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altLang="en-US" sz="1195" b="0" i="0" u="none" strike="noStrike" kern="1200" baseline="0">
          <a:solidFill>
            <a:schemeClr val="tx1"/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占比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C2-4B34-9D8D-D42752B7927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C2-4B34-9D8D-D42752B7927E}"/>
              </c:ext>
            </c:extLst>
          </c:dPt>
          <c:cat>
            <c:strRef>
              <c:f>Sheet1!$A$2:$A$3</c:f>
              <c:strCache>
                <c:ptCount val="2"/>
                <c:pt idx="0">
                  <c:v>修改的数据</c:v>
                </c:pt>
                <c:pt idx="1">
                  <c:v>相对应剩下的部分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</c:v>
                </c:pt>
                <c:pt idx="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C2-4B34-9D8D-D42752B792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fld id="{8776BD67-0184-4804-A22C-55F2CC36FC69}" type="datetimeFigureOut">
              <a:rPr lang="zh-CN" altLang="en-US" smtClean="0"/>
              <a:t>2021/7/23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fld id="{04D49DC2-6D12-4ECE-B595-35CFCF05F9FB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60712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49DC2-6D12-4ECE-B595-35CFCF05F9FB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5884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8F0DE-9AB9-47E9-A685-ECDD822ABEA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55E4D-7BA5-4194-958C-DE8BC35582E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E6EE5A-9DC3-4914-A412-A7383F5806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Medium" panose="020B0600000000000000" pitchFamily="34" charset="-122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Medium" panose="020B06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55E4D-7BA5-4194-958C-DE8BC35582E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E6EE5A-9DC3-4914-A412-A7383F5806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Medium" panose="020B0600000000000000" pitchFamily="34" charset="-122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Medium" panose="020B06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55E4D-7BA5-4194-958C-DE8BC35582E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E6EE5A-9DC3-4914-A412-A7383F5806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Medium" panose="020B0600000000000000" pitchFamily="34" charset="-122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Medium" panose="020B06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E6EE5A-9DC3-4914-A412-A7383F5806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Medium" panose="020B0600000000000000" pitchFamily="34" charset="-122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Medium" panose="020B06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8F0DE-9AB9-47E9-A685-ECDD822ABEA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E6EE5A-9DC3-4914-A412-A7383F5806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Medium" panose="020B0600000000000000" pitchFamily="34" charset="-122"/>
                <a:ea typeface="宋体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Medium" panose="020B06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55E4D-7BA5-4194-958C-DE8BC35582E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55E4D-7BA5-4194-958C-DE8BC35582E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55E4D-7BA5-4194-958C-DE8BC35582E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55E4D-7BA5-4194-958C-DE8BC35582E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55E4D-7BA5-4194-958C-DE8BC35582E6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49DC2-6D12-4ECE-B595-35CFCF05F9FB}" type="slidenum">
              <a:rPr lang="zh-CN" altLang="en-US" smtClean="0"/>
              <a:t>25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80362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55E4D-7BA5-4194-958C-DE8BC35582E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8F0DE-9AB9-47E9-A685-ECDD822ABEA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55E4D-7BA5-4194-958C-DE8BC35582E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8F0DE-9AB9-47E9-A685-ECDD822ABEA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E6EE5A-9DC3-4914-A412-A7383F5806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Medium" panose="020B0600000000000000" pitchFamily="34" charset="-122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Medium" panose="020B06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8F0DE-9AB9-47E9-A685-ECDD822ABEA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55E4D-7BA5-4194-958C-DE8BC35582E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0E3F-2FDA-4C84-9DB5-6A7E4336AAF6}" type="datetimeFigureOut">
              <a:rPr lang="zh-CN" altLang="en-US" smtClean="0"/>
              <a:t>2021/7/23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81C4-801E-43FF-99DB-022E85E1E4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0E3F-2FDA-4C84-9DB5-6A7E4336AAF6}" type="datetimeFigureOut">
              <a:rPr lang="zh-CN" altLang="en-US" smtClean="0"/>
              <a:t>2021/7/23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81C4-801E-43FF-99DB-022E85E1E4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0E3F-2FDA-4C84-9DB5-6A7E4336AAF6}" type="datetimeFigureOut">
              <a:rPr lang="zh-CN" altLang="en-US" smtClean="0"/>
              <a:t>2021/7/23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81C4-801E-43FF-99DB-022E85E1E4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思源黑体 CN Medium" panose="020B0600000000000000" pitchFamily="34" charset="-122"/>
              </a:defRPr>
            </a:lvl1pPr>
          </a:lstStyle>
          <a:p>
            <a:pPr>
              <a:defRPr/>
            </a:pPr>
            <a:fld id="{A494DBFD-5CFE-4877-A0AD-8412097EFF65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  <a:ea typeface="宋体" panose="02010600030101010101" pitchFamily="2" charset="-122"/>
              </a:rPr>
              <a:t>2021/7/23</a:t>
            </a:fld>
            <a:endParaRPr lang="zh-CN" altLang="en-US" dirty="0">
              <a:solidFill>
                <a:srgbClr val="000000">
                  <a:tint val="75000"/>
                </a:srgbClr>
              </a:solidFill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思源黑体 CN Medium" panose="020B0600000000000000" pitchFamily="34" charset="-122"/>
              </a:defRPr>
            </a:lvl1pPr>
          </a:lstStyle>
          <a:p>
            <a:pPr>
              <a:defRPr/>
            </a:pPr>
            <a:endParaRPr lang="zh-CN" altLang="en-US" dirty="0">
              <a:solidFill>
                <a:srgbClr val="000000">
                  <a:tint val="75000"/>
                </a:srgbClr>
              </a:solidFill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思源黑体 CN Medium" panose="020B0600000000000000" pitchFamily="34" charset="-122"/>
              </a:defRPr>
            </a:lvl1pPr>
          </a:lstStyle>
          <a:p>
            <a:pPr>
              <a:defRPr/>
            </a:pPr>
            <a:fld id="{420087F5-6620-42F6-BF1D-00667D7E9A76}" type="slidenum">
              <a:rPr lang="zh-CN" altLang="en-US" smtClean="0">
                <a:solidFill>
                  <a:srgbClr val="000000">
                    <a:tint val="75000"/>
                  </a:srgbClr>
                </a:solidFill>
                <a:ea typeface="宋体" panose="02010600030101010101" pitchFamily="2" charset="-122"/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37028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86704" y="0"/>
            <a:ext cx="5608443" cy="5600700"/>
          </a:xfrm>
          <a:custGeom>
            <a:avLst/>
            <a:gdLst>
              <a:gd name="connsiteX0" fmla="*/ 0 w 5608443"/>
              <a:gd name="connsiteY0" fmla="*/ 0 h 5600700"/>
              <a:gd name="connsiteX1" fmla="*/ 5608443 w 5608443"/>
              <a:gd name="connsiteY1" fmla="*/ 0 h 5600700"/>
              <a:gd name="connsiteX2" fmla="*/ 0 w 5608443"/>
              <a:gd name="connsiteY2" fmla="*/ 5600700 h 560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08443" h="5600700">
                <a:moveTo>
                  <a:pt x="0" y="0"/>
                </a:moveTo>
                <a:lnTo>
                  <a:pt x="5608443" y="0"/>
                </a:lnTo>
                <a:lnTo>
                  <a:pt x="0" y="56007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8005686" y="4252882"/>
            <a:ext cx="2437345" cy="1718640"/>
          </a:xfrm>
          <a:custGeom>
            <a:avLst/>
            <a:gdLst>
              <a:gd name="connsiteX0" fmla="*/ 0 w 2437345"/>
              <a:gd name="connsiteY0" fmla="*/ 0 h 1718640"/>
              <a:gd name="connsiteX1" fmla="*/ 2437345 w 2437345"/>
              <a:gd name="connsiteY1" fmla="*/ 0 h 1718640"/>
              <a:gd name="connsiteX2" fmla="*/ 1218673 w 2437345"/>
              <a:gd name="connsiteY2" fmla="*/ 1718640 h 171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7345" h="1718640">
                <a:moveTo>
                  <a:pt x="0" y="0"/>
                </a:moveTo>
                <a:lnTo>
                  <a:pt x="2437345" y="0"/>
                </a:lnTo>
                <a:lnTo>
                  <a:pt x="1218673" y="1718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9348258" y="2358670"/>
            <a:ext cx="2437345" cy="1718640"/>
          </a:xfrm>
          <a:custGeom>
            <a:avLst/>
            <a:gdLst>
              <a:gd name="connsiteX0" fmla="*/ 0 w 2437345"/>
              <a:gd name="connsiteY0" fmla="*/ 0 h 1718640"/>
              <a:gd name="connsiteX1" fmla="*/ 2437345 w 2437345"/>
              <a:gd name="connsiteY1" fmla="*/ 0 h 1718640"/>
              <a:gd name="connsiteX2" fmla="*/ 1218673 w 2437345"/>
              <a:gd name="connsiteY2" fmla="*/ 1718640 h 171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7345" h="1718640">
                <a:moveTo>
                  <a:pt x="0" y="0"/>
                </a:moveTo>
                <a:lnTo>
                  <a:pt x="2437345" y="0"/>
                </a:lnTo>
                <a:lnTo>
                  <a:pt x="1218673" y="1718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8005686" y="2402212"/>
            <a:ext cx="2437345" cy="1718640"/>
          </a:xfrm>
          <a:custGeom>
            <a:avLst/>
            <a:gdLst>
              <a:gd name="connsiteX0" fmla="*/ 1218672 w 2437345"/>
              <a:gd name="connsiteY0" fmla="*/ 0 h 1718640"/>
              <a:gd name="connsiteX1" fmla="*/ 2437345 w 2437345"/>
              <a:gd name="connsiteY1" fmla="*/ 1718640 h 1718640"/>
              <a:gd name="connsiteX2" fmla="*/ 0 w 2437345"/>
              <a:gd name="connsiteY2" fmla="*/ 1718640 h 171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7345" h="1718640">
                <a:moveTo>
                  <a:pt x="1218672" y="0"/>
                </a:moveTo>
                <a:lnTo>
                  <a:pt x="2437345" y="1718640"/>
                </a:lnTo>
                <a:lnTo>
                  <a:pt x="0" y="1718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6663114" y="2358670"/>
            <a:ext cx="2437345" cy="1718640"/>
          </a:xfrm>
          <a:custGeom>
            <a:avLst/>
            <a:gdLst>
              <a:gd name="connsiteX0" fmla="*/ 0 w 2437345"/>
              <a:gd name="connsiteY0" fmla="*/ 0 h 1718640"/>
              <a:gd name="connsiteX1" fmla="*/ 2437345 w 2437345"/>
              <a:gd name="connsiteY1" fmla="*/ 0 h 1718640"/>
              <a:gd name="connsiteX2" fmla="*/ 1218673 w 2437345"/>
              <a:gd name="connsiteY2" fmla="*/ 1718640 h 171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7345" h="1718640">
                <a:moveTo>
                  <a:pt x="0" y="0"/>
                </a:moveTo>
                <a:lnTo>
                  <a:pt x="2437345" y="0"/>
                </a:lnTo>
                <a:lnTo>
                  <a:pt x="1218673" y="1718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6663114" y="522514"/>
            <a:ext cx="2437345" cy="1718640"/>
          </a:xfrm>
          <a:custGeom>
            <a:avLst/>
            <a:gdLst>
              <a:gd name="connsiteX0" fmla="*/ 1218672 w 2437345"/>
              <a:gd name="connsiteY0" fmla="*/ 0 h 1718640"/>
              <a:gd name="connsiteX1" fmla="*/ 2437345 w 2437345"/>
              <a:gd name="connsiteY1" fmla="*/ 1718640 h 1718640"/>
              <a:gd name="connsiteX2" fmla="*/ 0 w 2437345"/>
              <a:gd name="connsiteY2" fmla="*/ 1718640 h 171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7345" h="1718640">
                <a:moveTo>
                  <a:pt x="1218672" y="0"/>
                </a:moveTo>
                <a:lnTo>
                  <a:pt x="2437345" y="1718640"/>
                </a:lnTo>
                <a:lnTo>
                  <a:pt x="0" y="1718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  <p:bldP spid="21" grpId="0" animBg="1"/>
      <p:bldP spid="19" grpId="0" animBg="1"/>
      <p:bldP spid="17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410202" y="-1"/>
            <a:ext cx="6781799" cy="6858000"/>
          </a:xfrm>
          <a:custGeom>
            <a:avLst/>
            <a:gdLst>
              <a:gd name="connsiteX0" fmla="*/ 3163663 w 6781799"/>
              <a:gd name="connsiteY0" fmla="*/ 0 h 6858000"/>
              <a:gd name="connsiteX1" fmla="*/ 6781799 w 6781799"/>
              <a:gd name="connsiteY1" fmla="*/ 0 h 6858000"/>
              <a:gd name="connsiteX2" fmla="*/ 6781799 w 6781799"/>
              <a:gd name="connsiteY2" fmla="*/ 6858000 h 6858000"/>
              <a:gd name="connsiteX3" fmla="*/ 0 w 67817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799" h="6858000">
                <a:moveTo>
                  <a:pt x="3163663" y="0"/>
                </a:moveTo>
                <a:lnTo>
                  <a:pt x="6781799" y="0"/>
                </a:lnTo>
                <a:lnTo>
                  <a:pt x="67817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lIns="68580" tIns="34290" rIns="68580" bIns="34290">
            <a:noAutofit/>
          </a:bodyPr>
          <a:lstStyle>
            <a:lvl1pPr>
              <a:defRPr sz="1335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793134" y="-2578862"/>
            <a:ext cx="5157723" cy="5157723"/>
          </a:xfrm>
          <a:custGeom>
            <a:avLst/>
            <a:gdLst>
              <a:gd name="connsiteX0" fmla="*/ 2177448 w 4354896"/>
              <a:gd name="connsiteY0" fmla="*/ 0 h 4354896"/>
              <a:gd name="connsiteX1" fmla="*/ 4354896 w 4354896"/>
              <a:gd name="connsiteY1" fmla="*/ 2177448 h 4354896"/>
              <a:gd name="connsiteX2" fmla="*/ 2177448 w 4354896"/>
              <a:gd name="connsiteY2" fmla="*/ 4354896 h 4354896"/>
              <a:gd name="connsiteX3" fmla="*/ 0 w 4354896"/>
              <a:gd name="connsiteY3" fmla="*/ 2177448 h 435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4896" h="4354896">
                <a:moveTo>
                  <a:pt x="2177448" y="0"/>
                </a:moveTo>
                <a:lnTo>
                  <a:pt x="4354896" y="2177448"/>
                </a:lnTo>
                <a:lnTo>
                  <a:pt x="2177448" y="4354896"/>
                </a:lnTo>
                <a:lnTo>
                  <a:pt x="0" y="217744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793133" y="4279138"/>
            <a:ext cx="5157723" cy="5157723"/>
          </a:xfrm>
          <a:custGeom>
            <a:avLst/>
            <a:gdLst>
              <a:gd name="connsiteX0" fmla="*/ 2177448 w 4354896"/>
              <a:gd name="connsiteY0" fmla="*/ 0 h 4354896"/>
              <a:gd name="connsiteX1" fmla="*/ 4354896 w 4354896"/>
              <a:gd name="connsiteY1" fmla="*/ 2177448 h 4354896"/>
              <a:gd name="connsiteX2" fmla="*/ 2177448 w 4354896"/>
              <a:gd name="connsiteY2" fmla="*/ 4354896 h 4354896"/>
              <a:gd name="connsiteX3" fmla="*/ 0 w 4354896"/>
              <a:gd name="connsiteY3" fmla="*/ 2177448 h 435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4896" h="4354896">
                <a:moveTo>
                  <a:pt x="2177448" y="0"/>
                </a:moveTo>
                <a:lnTo>
                  <a:pt x="4354896" y="2177448"/>
                </a:lnTo>
                <a:lnTo>
                  <a:pt x="2177448" y="4354896"/>
                </a:lnTo>
                <a:lnTo>
                  <a:pt x="0" y="217744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0E3F-2FDA-4C84-9DB5-6A7E4336AAF6}" type="datetimeFigureOut">
              <a:rPr lang="zh-CN" altLang="en-US" smtClean="0"/>
              <a:t>2021/7/23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81C4-801E-43FF-99DB-022E85E1E4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21714" y="0"/>
            <a:ext cx="5370286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286000" y="0"/>
            <a:ext cx="9906000" cy="6858000"/>
          </a:xfrm>
          <a:custGeom>
            <a:avLst/>
            <a:gdLst>
              <a:gd name="connsiteX0" fmla="*/ 0 w 9906000"/>
              <a:gd name="connsiteY0" fmla="*/ 0 h 6858000"/>
              <a:gd name="connsiteX1" fmla="*/ 6879160 w 9906000"/>
              <a:gd name="connsiteY1" fmla="*/ 0 h 6858000"/>
              <a:gd name="connsiteX2" fmla="*/ 9906000 w 9906000"/>
              <a:gd name="connsiteY2" fmla="*/ 0 h 6858000"/>
              <a:gd name="connsiteX3" fmla="*/ 9906000 w 9906000"/>
              <a:gd name="connsiteY3" fmla="*/ 6858000 h 6858000"/>
              <a:gd name="connsiteX4" fmla="*/ 6879160 w 9906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6000" h="6858000">
                <a:moveTo>
                  <a:pt x="0" y="0"/>
                </a:moveTo>
                <a:lnTo>
                  <a:pt x="6879160" y="0"/>
                </a:lnTo>
                <a:lnTo>
                  <a:pt x="9906000" y="0"/>
                </a:lnTo>
                <a:lnTo>
                  <a:pt x="9906000" y="6858000"/>
                </a:lnTo>
                <a:lnTo>
                  <a:pt x="687916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0E3F-2FDA-4C84-9DB5-6A7E4336AAF6}" type="datetimeFigureOut">
              <a:rPr lang="zh-CN" altLang="en-US" smtClean="0"/>
              <a:t>2021/7/23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81C4-801E-43FF-99DB-022E85E1E4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0E3F-2FDA-4C84-9DB5-6A7E4336AAF6}" type="datetimeFigureOut">
              <a:rPr lang="zh-CN" altLang="en-US" smtClean="0"/>
              <a:t>2021/7/23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81C4-801E-43FF-99DB-022E85E1E4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0E3F-2FDA-4C84-9DB5-6A7E4336AAF6}" type="datetimeFigureOut">
              <a:rPr lang="zh-CN" altLang="en-US" smtClean="0"/>
              <a:t>2021/7/23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81C4-801E-43FF-99DB-022E85E1E4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0E3F-2FDA-4C84-9DB5-6A7E4336AAF6}" type="datetimeFigureOut">
              <a:rPr lang="zh-CN" altLang="en-US" smtClean="0"/>
              <a:t>2021/7/23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81C4-801E-43FF-99DB-022E85E1E4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0E3F-2FDA-4C84-9DB5-6A7E4336AAF6}" type="datetimeFigureOut">
              <a:rPr lang="zh-CN" altLang="en-US" smtClean="0"/>
              <a:t>2021/7/23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81C4-801E-43FF-99DB-022E85E1E4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0E3F-2FDA-4C84-9DB5-6A7E4336AAF6}" type="datetimeFigureOut">
              <a:rPr lang="zh-CN" altLang="en-US" smtClean="0"/>
              <a:t>2021/7/23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81C4-801E-43FF-99DB-022E85E1E4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0E3F-2FDA-4C84-9DB5-6A7E4336AAF6}" type="datetimeFigureOut">
              <a:rPr lang="zh-CN" altLang="en-US" smtClean="0"/>
              <a:t>2021/7/23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81C4-801E-43FF-99DB-022E85E1E4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0E3F-2FDA-4C84-9DB5-6A7E4336AAF6}" type="datetimeFigureOut">
              <a:rPr lang="zh-CN" altLang="en-US" smtClean="0"/>
              <a:t>2021/7/23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81C4-801E-43FF-99DB-022E85E1E4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0E3F-2FDA-4C84-9DB5-6A7E4336AAF6}" type="datetimeFigureOut">
              <a:rPr lang="zh-CN" altLang="en-US" smtClean="0"/>
              <a:t>2021/7/23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81C4-801E-43FF-99DB-022E85E1E4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0E3F-2FDA-4C84-9DB5-6A7E4336AAF6}" type="datetimeFigureOut">
              <a:rPr lang="zh-CN" altLang="en-US" smtClean="0"/>
              <a:t>2021/7/23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81C4-801E-43FF-99DB-022E85E1E4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0E3F-2FDA-4C84-9DB5-6A7E4336AAF6}" type="datetimeFigureOut">
              <a:rPr lang="zh-CN" altLang="en-US" smtClean="0"/>
              <a:t>2021/7/23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81C4-801E-43FF-99DB-022E85E1E4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思源黑体 CN Medium" panose="020B0600000000000000" pitchFamily="34" charset="-122"/>
              </a:defRPr>
            </a:lvl1pPr>
          </a:lstStyle>
          <a:p>
            <a:pPr>
              <a:defRPr/>
            </a:pPr>
            <a:fld id="{A494DBFD-5CFE-4877-A0AD-8412097EFF65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  <a:ea typeface="宋体" panose="02010600030101010101" pitchFamily="2" charset="-122"/>
              </a:rPr>
              <a:t>2021/7/23</a:t>
            </a:fld>
            <a:endParaRPr lang="zh-CN" altLang="en-US" dirty="0">
              <a:solidFill>
                <a:srgbClr val="000000">
                  <a:tint val="75000"/>
                </a:srgbClr>
              </a:solidFill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思源黑体 CN Medium" panose="020B0600000000000000" pitchFamily="34" charset="-122"/>
              </a:defRPr>
            </a:lvl1pPr>
          </a:lstStyle>
          <a:p>
            <a:pPr>
              <a:defRPr/>
            </a:pPr>
            <a:endParaRPr lang="zh-CN" altLang="en-US" dirty="0">
              <a:solidFill>
                <a:srgbClr val="000000">
                  <a:tint val="75000"/>
                </a:srgbClr>
              </a:solidFill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思源黑体 CN Medium" panose="020B0600000000000000" pitchFamily="34" charset="-122"/>
              </a:defRPr>
            </a:lvl1pPr>
          </a:lstStyle>
          <a:p>
            <a:pPr>
              <a:defRPr/>
            </a:pPr>
            <a:fld id="{420087F5-6620-42F6-BF1D-00667D7E9A76}" type="slidenum">
              <a:rPr lang="zh-CN" altLang="en-US" smtClean="0">
                <a:solidFill>
                  <a:srgbClr val="000000">
                    <a:tint val="75000"/>
                  </a:srgbClr>
                </a:solidFill>
                <a:ea typeface="宋体" panose="02010600030101010101" pitchFamily="2" charset="-122"/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37028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86704" y="0"/>
            <a:ext cx="5608443" cy="5600700"/>
          </a:xfrm>
          <a:custGeom>
            <a:avLst/>
            <a:gdLst>
              <a:gd name="connsiteX0" fmla="*/ 0 w 5608443"/>
              <a:gd name="connsiteY0" fmla="*/ 0 h 5600700"/>
              <a:gd name="connsiteX1" fmla="*/ 5608443 w 5608443"/>
              <a:gd name="connsiteY1" fmla="*/ 0 h 5600700"/>
              <a:gd name="connsiteX2" fmla="*/ 0 w 5608443"/>
              <a:gd name="connsiteY2" fmla="*/ 5600700 h 560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08443" h="5600700">
                <a:moveTo>
                  <a:pt x="0" y="0"/>
                </a:moveTo>
                <a:lnTo>
                  <a:pt x="5608443" y="0"/>
                </a:lnTo>
                <a:lnTo>
                  <a:pt x="0" y="56007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8005686" y="4252882"/>
            <a:ext cx="2437345" cy="1718640"/>
          </a:xfrm>
          <a:custGeom>
            <a:avLst/>
            <a:gdLst>
              <a:gd name="connsiteX0" fmla="*/ 0 w 2437345"/>
              <a:gd name="connsiteY0" fmla="*/ 0 h 1718640"/>
              <a:gd name="connsiteX1" fmla="*/ 2437345 w 2437345"/>
              <a:gd name="connsiteY1" fmla="*/ 0 h 1718640"/>
              <a:gd name="connsiteX2" fmla="*/ 1218673 w 2437345"/>
              <a:gd name="connsiteY2" fmla="*/ 1718640 h 171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7345" h="1718640">
                <a:moveTo>
                  <a:pt x="0" y="0"/>
                </a:moveTo>
                <a:lnTo>
                  <a:pt x="2437345" y="0"/>
                </a:lnTo>
                <a:lnTo>
                  <a:pt x="1218673" y="1718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9348258" y="2358670"/>
            <a:ext cx="2437345" cy="1718640"/>
          </a:xfrm>
          <a:custGeom>
            <a:avLst/>
            <a:gdLst>
              <a:gd name="connsiteX0" fmla="*/ 0 w 2437345"/>
              <a:gd name="connsiteY0" fmla="*/ 0 h 1718640"/>
              <a:gd name="connsiteX1" fmla="*/ 2437345 w 2437345"/>
              <a:gd name="connsiteY1" fmla="*/ 0 h 1718640"/>
              <a:gd name="connsiteX2" fmla="*/ 1218673 w 2437345"/>
              <a:gd name="connsiteY2" fmla="*/ 1718640 h 171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7345" h="1718640">
                <a:moveTo>
                  <a:pt x="0" y="0"/>
                </a:moveTo>
                <a:lnTo>
                  <a:pt x="2437345" y="0"/>
                </a:lnTo>
                <a:lnTo>
                  <a:pt x="1218673" y="1718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8005686" y="2402212"/>
            <a:ext cx="2437345" cy="1718640"/>
          </a:xfrm>
          <a:custGeom>
            <a:avLst/>
            <a:gdLst>
              <a:gd name="connsiteX0" fmla="*/ 1218672 w 2437345"/>
              <a:gd name="connsiteY0" fmla="*/ 0 h 1718640"/>
              <a:gd name="connsiteX1" fmla="*/ 2437345 w 2437345"/>
              <a:gd name="connsiteY1" fmla="*/ 1718640 h 1718640"/>
              <a:gd name="connsiteX2" fmla="*/ 0 w 2437345"/>
              <a:gd name="connsiteY2" fmla="*/ 1718640 h 171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7345" h="1718640">
                <a:moveTo>
                  <a:pt x="1218672" y="0"/>
                </a:moveTo>
                <a:lnTo>
                  <a:pt x="2437345" y="1718640"/>
                </a:lnTo>
                <a:lnTo>
                  <a:pt x="0" y="1718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6663114" y="2358670"/>
            <a:ext cx="2437345" cy="1718640"/>
          </a:xfrm>
          <a:custGeom>
            <a:avLst/>
            <a:gdLst>
              <a:gd name="connsiteX0" fmla="*/ 0 w 2437345"/>
              <a:gd name="connsiteY0" fmla="*/ 0 h 1718640"/>
              <a:gd name="connsiteX1" fmla="*/ 2437345 w 2437345"/>
              <a:gd name="connsiteY1" fmla="*/ 0 h 1718640"/>
              <a:gd name="connsiteX2" fmla="*/ 1218673 w 2437345"/>
              <a:gd name="connsiteY2" fmla="*/ 1718640 h 171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7345" h="1718640">
                <a:moveTo>
                  <a:pt x="0" y="0"/>
                </a:moveTo>
                <a:lnTo>
                  <a:pt x="2437345" y="0"/>
                </a:lnTo>
                <a:lnTo>
                  <a:pt x="1218673" y="1718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6663114" y="522514"/>
            <a:ext cx="2437345" cy="1718640"/>
          </a:xfrm>
          <a:custGeom>
            <a:avLst/>
            <a:gdLst>
              <a:gd name="connsiteX0" fmla="*/ 1218672 w 2437345"/>
              <a:gd name="connsiteY0" fmla="*/ 0 h 1718640"/>
              <a:gd name="connsiteX1" fmla="*/ 2437345 w 2437345"/>
              <a:gd name="connsiteY1" fmla="*/ 1718640 h 1718640"/>
              <a:gd name="connsiteX2" fmla="*/ 0 w 2437345"/>
              <a:gd name="connsiteY2" fmla="*/ 1718640 h 171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7345" h="1718640">
                <a:moveTo>
                  <a:pt x="1218672" y="0"/>
                </a:moveTo>
                <a:lnTo>
                  <a:pt x="2437345" y="1718640"/>
                </a:lnTo>
                <a:lnTo>
                  <a:pt x="0" y="1718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3" grpId="0" bldLvl="0" animBg="1"/>
      <p:bldP spid="21" grpId="0" bldLvl="0" animBg="1"/>
      <p:bldP spid="19" grpId="0" bldLvl="0" animBg="1"/>
      <p:bldP spid="17" grpId="0" bldLvl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0E3F-2FDA-4C84-9DB5-6A7E4336AAF6}" type="datetimeFigureOut">
              <a:rPr lang="zh-CN" altLang="en-US" smtClean="0"/>
              <a:t>2021/7/23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81C4-801E-43FF-99DB-022E85E1E4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410202" y="-1"/>
            <a:ext cx="6781799" cy="6858000"/>
          </a:xfrm>
          <a:custGeom>
            <a:avLst/>
            <a:gdLst>
              <a:gd name="connsiteX0" fmla="*/ 3163663 w 6781799"/>
              <a:gd name="connsiteY0" fmla="*/ 0 h 6858000"/>
              <a:gd name="connsiteX1" fmla="*/ 6781799 w 6781799"/>
              <a:gd name="connsiteY1" fmla="*/ 0 h 6858000"/>
              <a:gd name="connsiteX2" fmla="*/ 6781799 w 6781799"/>
              <a:gd name="connsiteY2" fmla="*/ 6858000 h 6858000"/>
              <a:gd name="connsiteX3" fmla="*/ 0 w 67817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799" h="6858000">
                <a:moveTo>
                  <a:pt x="3163663" y="0"/>
                </a:moveTo>
                <a:lnTo>
                  <a:pt x="6781799" y="0"/>
                </a:lnTo>
                <a:lnTo>
                  <a:pt x="67817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lIns="68580" tIns="34290" rIns="68580" bIns="34290">
            <a:noAutofit/>
          </a:bodyPr>
          <a:lstStyle>
            <a:lvl1pPr>
              <a:defRPr sz="1335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793134" y="-2578862"/>
            <a:ext cx="5157723" cy="5157723"/>
          </a:xfrm>
          <a:custGeom>
            <a:avLst/>
            <a:gdLst>
              <a:gd name="connsiteX0" fmla="*/ 2177448 w 4354896"/>
              <a:gd name="connsiteY0" fmla="*/ 0 h 4354896"/>
              <a:gd name="connsiteX1" fmla="*/ 4354896 w 4354896"/>
              <a:gd name="connsiteY1" fmla="*/ 2177448 h 4354896"/>
              <a:gd name="connsiteX2" fmla="*/ 2177448 w 4354896"/>
              <a:gd name="connsiteY2" fmla="*/ 4354896 h 4354896"/>
              <a:gd name="connsiteX3" fmla="*/ 0 w 4354896"/>
              <a:gd name="connsiteY3" fmla="*/ 2177448 h 435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4896" h="4354896">
                <a:moveTo>
                  <a:pt x="2177448" y="0"/>
                </a:moveTo>
                <a:lnTo>
                  <a:pt x="4354896" y="2177448"/>
                </a:lnTo>
                <a:lnTo>
                  <a:pt x="2177448" y="4354896"/>
                </a:lnTo>
                <a:lnTo>
                  <a:pt x="0" y="217744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793133" y="4279138"/>
            <a:ext cx="5157723" cy="5157723"/>
          </a:xfrm>
          <a:custGeom>
            <a:avLst/>
            <a:gdLst>
              <a:gd name="connsiteX0" fmla="*/ 2177448 w 4354896"/>
              <a:gd name="connsiteY0" fmla="*/ 0 h 4354896"/>
              <a:gd name="connsiteX1" fmla="*/ 4354896 w 4354896"/>
              <a:gd name="connsiteY1" fmla="*/ 2177448 h 4354896"/>
              <a:gd name="connsiteX2" fmla="*/ 2177448 w 4354896"/>
              <a:gd name="connsiteY2" fmla="*/ 4354896 h 4354896"/>
              <a:gd name="connsiteX3" fmla="*/ 0 w 4354896"/>
              <a:gd name="connsiteY3" fmla="*/ 2177448 h 435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4896" h="4354896">
                <a:moveTo>
                  <a:pt x="2177448" y="0"/>
                </a:moveTo>
                <a:lnTo>
                  <a:pt x="4354896" y="2177448"/>
                </a:lnTo>
                <a:lnTo>
                  <a:pt x="2177448" y="4354896"/>
                </a:lnTo>
                <a:lnTo>
                  <a:pt x="0" y="217744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21714" y="0"/>
            <a:ext cx="5370286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286000" y="0"/>
            <a:ext cx="9906000" cy="6858000"/>
          </a:xfrm>
          <a:custGeom>
            <a:avLst/>
            <a:gdLst>
              <a:gd name="connsiteX0" fmla="*/ 0 w 9906000"/>
              <a:gd name="connsiteY0" fmla="*/ 0 h 6858000"/>
              <a:gd name="connsiteX1" fmla="*/ 6879160 w 9906000"/>
              <a:gd name="connsiteY1" fmla="*/ 0 h 6858000"/>
              <a:gd name="connsiteX2" fmla="*/ 9906000 w 9906000"/>
              <a:gd name="connsiteY2" fmla="*/ 0 h 6858000"/>
              <a:gd name="connsiteX3" fmla="*/ 9906000 w 9906000"/>
              <a:gd name="connsiteY3" fmla="*/ 6858000 h 6858000"/>
              <a:gd name="connsiteX4" fmla="*/ 6879160 w 9906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6000" h="6858000">
                <a:moveTo>
                  <a:pt x="0" y="0"/>
                </a:moveTo>
                <a:lnTo>
                  <a:pt x="6879160" y="0"/>
                </a:lnTo>
                <a:lnTo>
                  <a:pt x="9906000" y="0"/>
                </a:lnTo>
                <a:lnTo>
                  <a:pt x="9906000" y="6858000"/>
                </a:lnTo>
                <a:lnTo>
                  <a:pt x="687916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2021/7/23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4553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2021/7/23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2357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4957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0E3F-2FDA-4C84-9DB5-6A7E4336AAF6}" type="datetimeFigureOut">
              <a:rPr lang="zh-CN" altLang="en-US" smtClean="0"/>
              <a:t>2021/7/23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81C4-801E-43FF-99DB-022E85E1E4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0E3F-2FDA-4C84-9DB5-6A7E4336AAF6}" type="datetimeFigureOut">
              <a:rPr lang="zh-CN" altLang="en-US" smtClean="0"/>
              <a:t>2021/7/23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81C4-801E-43FF-99DB-022E85E1E4E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428734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366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0E3F-2FDA-4C84-9DB5-6A7E4336AAF6}" type="datetimeFigureOut">
              <a:rPr lang="zh-CN" altLang="en-US" smtClean="0"/>
              <a:t>2021/7/23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81C4-801E-43FF-99DB-022E85E1E4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0E3F-2FDA-4C84-9DB5-6A7E4336AAF6}" type="datetimeFigureOut">
              <a:rPr lang="zh-CN" altLang="en-US" smtClean="0"/>
              <a:t>2021/7/23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81C4-801E-43FF-99DB-022E85E1E4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0E3F-2FDA-4C84-9DB5-6A7E4336AAF6}" type="datetimeFigureOut">
              <a:rPr lang="zh-CN" altLang="en-US" smtClean="0"/>
              <a:t>2021/7/23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81C4-801E-43FF-99DB-022E85E1E4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fld id="{0C020E3F-2FDA-4C84-9DB5-6A7E4336AAF6}" type="datetimeFigureOut">
              <a:rPr lang="zh-CN" altLang="en-US" smtClean="0"/>
              <a:t>2021/7/23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fld id="{D09681C4-801E-43FF-99DB-022E85E1E4E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94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fld id="{0C020E3F-2FDA-4C84-9DB5-6A7E4336AAF6}" type="datetimeFigureOut">
              <a:rPr lang="zh-CN" altLang="en-US" smtClean="0"/>
              <a:t>2021/7/23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fld id="{D09681C4-801E-43FF-99DB-022E85E1E4E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40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reeppt7.com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slideLayout" Target="../slideLayouts/slideLayout8.xml"/><Relationship Id="rId3" Type="http://schemas.openxmlformats.org/officeDocument/2006/relationships/tags" Target="../tags/tag3.xml"/><Relationship Id="rId21" Type="http://schemas.openxmlformats.org/officeDocument/2006/relationships/chart" Target="../charts/chart2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chart" Target="../charts/chart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12.png"/><Relationship Id="rId10" Type="http://schemas.openxmlformats.org/officeDocument/2006/relationships/tags" Target="../tags/tag10.xml"/><Relationship Id="rId19" Type="http://schemas.openxmlformats.org/officeDocument/2006/relationships/notesSlide" Target="../notesSlides/notesSlide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tags" Target="../tags/tag35.xml"/><Relationship Id="rId3" Type="http://schemas.openxmlformats.org/officeDocument/2006/relationships/tags" Target="../tags/tag20.xml"/><Relationship Id="rId21" Type="http://schemas.openxmlformats.org/officeDocument/2006/relationships/image" Target="../media/image26.png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20" Type="http://schemas.openxmlformats.org/officeDocument/2006/relationships/notesSlide" Target="../notesSlides/notesSlide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10" Type="http://schemas.openxmlformats.org/officeDocument/2006/relationships/tags" Target="../tags/tag27.xml"/><Relationship Id="rId19" Type="http://schemas.openxmlformats.org/officeDocument/2006/relationships/slideLayout" Target="../slideLayouts/slideLayout14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freeppt7.com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6D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51miz-E211129-4F78284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0000">
            <a:off x="5224145" y="-169545"/>
            <a:ext cx="4364990" cy="3417570"/>
          </a:xfrm>
          <a:prstGeom prst="rect">
            <a:avLst/>
          </a:prstGeom>
          <a:effectLst>
            <a:outerShdw blurRad="177800" dist="38100" dir="8100000" sx="102000" sy="102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组合 13"/>
          <p:cNvGrpSpPr/>
          <p:nvPr/>
        </p:nvGrpSpPr>
        <p:grpSpPr>
          <a:xfrm>
            <a:off x="-19685" y="5080"/>
            <a:ext cx="13025120" cy="6920230"/>
            <a:chOff x="-31" y="8"/>
            <a:chExt cx="20512" cy="10898"/>
          </a:xfrm>
        </p:grpSpPr>
        <p:pic>
          <p:nvPicPr>
            <p:cNvPr id="3" name="图片 2" descr="51miz-E1033310-30F1C9CF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1" y="8"/>
              <a:ext cx="19263" cy="10784"/>
            </a:xfrm>
            <a:prstGeom prst="rect">
              <a:avLst/>
            </a:prstGeom>
          </p:spPr>
        </p:pic>
        <p:pic>
          <p:nvPicPr>
            <p:cNvPr id="8" name="图片 7" descr="51miz-E1030879-08C31E7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21360000">
              <a:off x="10732" y="5274"/>
              <a:ext cx="9749" cy="5632"/>
            </a:xfrm>
            <a:prstGeom prst="rect">
              <a:avLst/>
            </a:prstGeom>
          </p:spPr>
        </p:pic>
      </p:grpSp>
      <p:sp>
        <p:nvSpPr>
          <p:cNvPr id="11" name="TextBox 7">
            <a:extLst>
              <a:ext uri="{FF2B5EF4-FFF2-40B4-BE49-F238E27FC236}">
                <a16:creationId xmlns:a16="http://schemas.microsoft.com/office/drawing/2014/main" id="{2A34CD80-D151-44F7-96F6-A10EB14AD271}"/>
              </a:ext>
            </a:extLst>
          </p:cNvPr>
          <p:cNvSpPr txBox="1"/>
          <p:nvPr/>
        </p:nvSpPr>
        <p:spPr>
          <a:xfrm>
            <a:off x="750629" y="2022479"/>
            <a:ext cx="600188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Free PPT Templates</a:t>
            </a:r>
            <a:endParaRPr lang="ko-KR" altLang="en-US" sz="480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E33DE2AE-8B19-4D49-A351-3A4252A6328A}"/>
              </a:ext>
            </a:extLst>
          </p:cNvPr>
          <p:cNvSpPr txBox="1"/>
          <p:nvPr/>
        </p:nvSpPr>
        <p:spPr>
          <a:xfrm>
            <a:off x="781870" y="2960033"/>
            <a:ext cx="600181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3">
            <a:hlinkClick r:id="rId6"/>
            <a:extLst>
              <a:ext uri="{FF2B5EF4-FFF2-40B4-BE49-F238E27FC236}">
                <a16:creationId xmlns:a16="http://schemas.microsoft.com/office/drawing/2014/main" id="{959D17D7-26DD-400F-B107-1FB02306411F}"/>
              </a:ext>
            </a:extLst>
          </p:cNvPr>
          <p:cNvSpPr txBox="1"/>
          <p:nvPr/>
        </p:nvSpPr>
        <p:spPr>
          <a:xfrm>
            <a:off x="926387" y="660669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:ahyp="http://schemas.microsoft.com/office/drawing/2018/hyperlinkcolor" xmlns:a16="http://schemas.microsoft.com/office/drawing/2014/main" xmlns="">
      <p:transition spd="slow" advClick="0" advTm="3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1"/>
          <p:cNvSpPr txBox="1"/>
          <p:nvPr>
            <p:custDataLst>
              <p:tags r:id="rId1"/>
            </p:custDataLst>
          </p:nvPr>
        </p:nvSpPr>
        <p:spPr>
          <a:xfrm>
            <a:off x="682683" y="4481582"/>
            <a:ext cx="3102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>
                <a:cs typeface="+mn-ea"/>
                <a:sym typeface="+mn-lt"/>
              </a:rPr>
              <a:t>Add a subheading</a:t>
            </a:r>
          </a:p>
        </p:txBody>
      </p:sp>
      <p:sp>
        <p:nvSpPr>
          <p:cNvPr id="3" name="PA-文本框 2"/>
          <p:cNvSpPr txBox="1"/>
          <p:nvPr>
            <p:custDataLst>
              <p:tags r:id="rId2"/>
            </p:custDataLst>
          </p:nvPr>
        </p:nvSpPr>
        <p:spPr>
          <a:xfrm>
            <a:off x="685772" y="4917481"/>
            <a:ext cx="2965707" cy="578221"/>
          </a:xfrm>
          <a:prstGeom prst="rect">
            <a:avLst/>
          </a:prstGeom>
          <a:noFill/>
        </p:spPr>
        <p:txBody>
          <a:bodyPr wrap="square" lIns="82282" tIns="41141" rIns="82282" bIns="41141" rtlCol="0">
            <a:spAutoFit/>
          </a:bodyPr>
          <a:lstStyle>
            <a:defPPr>
              <a:defRPr lang="zh-CN"/>
            </a:defPPr>
            <a:lvl1pPr defTabSz="685800">
              <a:lnSpc>
                <a:spcPct val="120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Lato Light"/>
              </a:defRPr>
            </a:lvl1pPr>
          </a:lstStyle>
          <a:p>
            <a:pPr algn="ctr"/>
            <a:r>
              <a:rPr lang="zh-CN" altLang="en-US" sz="1400" dirty="0">
                <a:latin typeface="+mn-lt"/>
                <a:cs typeface="+mn-ea"/>
                <a:sym typeface="+mn-lt"/>
              </a:rPr>
              <a:t>Title numbers, etc. can be changed by clicking and re-entering.</a:t>
            </a:r>
            <a:endParaRPr lang="en-US" altLang="zh-CN" sz="1400" dirty="0">
              <a:latin typeface="+mn-lt"/>
              <a:cs typeface="+mn-ea"/>
              <a:sym typeface="+mn-lt"/>
            </a:endParaRPr>
          </a:p>
        </p:txBody>
      </p:sp>
      <p:sp>
        <p:nvSpPr>
          <p:cNvPr id="4" name="PA-文本框 3"/>
          <p:cNvSpPr txBox="1"/>
          <p:nvPr>
            <p:custDataLst>
              <p:tags r:id="rId3"/>
            </p:custDataLst>
          </p:nvPr>
        </p:nvSpPr>
        <p:spPr>
          <a:xfrm>
            <a:off x="4642202" y="4481582"/>
            <a:ext cx="3102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>
                <a:cs typeface="+mn-ea"/>
                <a:sym typeface="+mn-lt"/>
              </a:rPr>
              <a:t>Add a subheading</a:t>
            </a:r>
          </a:p>
        </p:txBody>
      </p:sp>
      <p:sp>
        <p:nvSpPr>
          <p:cNvPr id="5" name="PA-文本框 4"/>
          <p:cNvSpPr txBox="1"/>
          <p:nvPr>
            <p:custDataLst>
              <p:tags r:id="rId4"/>
            </p:custDataLst>
          </p:nvPr>
        </p:nvSpPr>
        <p:spPr>
          <a:xfrm>
            <a:off x="4645290" y="4917481"/>
            <a:ext cx="2965707" cy="578221"/>
          </a:xfrm>
          <a:prstGeom prst="rect">
            <a:avLst/>
          </a:prstGeom>
          <a:noFill/>
        </p:spPr>
        <p:txBody>
          <a:bodyPr wrap="square" lIns="82282" tIns="41141" rIns="82282" bIns="41141" rtlCol="0">
            <a:spAutoFit/>
          </a:bodyPr>
          <a:lstStyle>
            <a:defPPr>
              <a:defRPr lang="zh-CN"/>
            </a:defPPr>
            <a:lvl1pPr defTabSz="685800">
              <a:lnSpc>
                <a:spcPct val="120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Lato Light"/>
              </a:defRPr>
            </a:lvl1pPr>
          </a:lstStyle>
          <a:p>
            <a:pPr algn="ctr"/>
            <a:r>
              <a:rPr lang="zh-CN" altLang="en-US" sz="1400" dirty="0">
                <a:latin typeface="+mn-lt"/>
                <a:cs typeface="+mn-ea"/>
                <a:sym typeface="+mn-lt"/>
              </a:rPr>
              <a:t>Title numbers, etc. can be changed by clicking and re-entering.</a:t>
            </a:r>
            <a:endParaRPr lang="en-US" altLang="zh-CN" sz="1400" dirty="0">
              <a:latin typeface="+mn-lt"/>
              <a:cs typeface="+mn-ea"/>
              <a:sym typeface="+mn-lt"/>
            </a:endParaRPr>
          </a:p>
        </p:txBody>
      </p:sp>
      <p:sp>
        <p:nvSpPr>
          <p:cNvPr id="6" name="PA-文本框 5"/>
          <p:cNvSpPr txBox="1"/>
          <p:nvPr>
            <p:custDataLst>
              <p:tags r:id="rId5"/>
            </p:custDataLst>
          </p:nvPr>
        </p:nvSpPr>
        <p:spPr>
          <a:xfrm>
            <a:off x="8604808" y="4481582"/>
            <a:ext cx="3102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>
                <a:cs typeface="+mn-ea"/>
                <a:sym typeface="+mn-lt"/>
              </a:rPr>
              <a:t>Add a subheading</a:t>
            </a:r>
          </a:p>
        </p:txBody>
      </p:sp>
      <p:sp>
        <p:nvSpPr>
          <p:cNvPr id="7" name="PA-文本框 6"/>
          <p:cNvSpPr txBox="1"/>
          <p:nvPr>
            <p:custDataLst>
              <p:tags r:id="rId6"/>
            </p:custDataLst>
          </p:nvPr>
        </p:nvSpPr>
        <p:spPr>
          <a:xfrm>
            <a:off x="8607896" y="4917481"/>
            <a:ext cx="2965707" cy="578221"/>
          </a:xfrm>
          <a:prstGeom prst="rect">
            <a:avLst/>
          </a:prstGeom>
          <a:noFill/>
        </p:spPr>
        <p:txBody>
          <a:bodyPr wrap="square" lIns="82282" tIns="41141" rIns="82282" bIns="41141" rtlCol="0">
            <a:spAutoFit/>
          </a:bodyPr>
          <a:lstStyle>
            <a:defPPr>
              <a:defRPr lang="zh-CN"/>
            </a:defPPr>
            <a:lvl1pPr defTabSz="685800">
              <a:lnSpc>
                <a:spcPct val="120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Lato Light"/>
              </a:defRPr>
            </a:lvl1pPr>
          </a:lstStyle>
          <a:p>
            <a:pPr algn="ctr"/>
            <a:r>
              <a:rPr lang="zh-CN" altLang="en-US" sz="1400" dirty="0">
                <a:latin typeface="+mn-lt"/>
                <a:cs typeface="+mn-ea"/>
                <a:sym typeface="+mn-lt"/>
              </a:rPr>
              <a:t>Title numbers, etc. can be changed by clicking and re-entering.</a:t>
            </a:r>
            <a:endParaRPr lang="en-US" altLang="zh-CN" sz="1400" dirty="0">
              <a:latin typeface="+mn-lt"/>
              <a:cs typeface="+mn-ea"/>
              <a:sym typeface="+mn-lt"/>
            </a:endParaRPr>
          </a:p>
        </p:txBody>
      </p:sp>
      <p:grpSp>
        <p:nvGrpSpPr>
          <p:cNvPr id="8" name="PA-组合 7"/>
          <p:cNvGrpSpPr/>
          <p:nvPr>
            <p:custDataLst>
              <p:tags r:id="rId7"/>
            </p:custDataLst>
          </p:nvPr>
        </p:nvGrpSpPr>
        <p:grpSpPr>
          <a:xfrm>
            <a:off x="523082" y="1919122"/>
            <a:ext cx="3271836" cy="2181225"/>
            <a:chOff x="523082" y="1399387"/>
            <a:chExt cx="3271836" cy="2181225"/>
          </a:xfrm>
        </p:grpSpPr>
        <p:graphicFrame>
          <p:nvGraphicFramePr>
            <p:cNvPr id="9" name="PA-Chart 8"/>
            <p:cNvGraphicFramePr/>
            <p:nvPr>
              <p:custDataLst>
                <p:tags r:id="rId16"/>
              </p:custDataLst>
            </p:nvPr>
          </p:nvGraphicFramePr>
          <p:xfrm>
            <a:off x="523082" y="1399387"/>
            <a:ext cx="3271836" cy="21812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0"/>
            </a:graphicData>
          </a:graphic>
        </p:graphicFrame>
        <p:sp>
          <p:nvSpPr>
            <p:cNvPr id="10" name="PA-文本框 9"/>
            <p:cNvSpPr txBox="1"/>
            <p:nvPr>
              <p:custDataLst>
                <p:tags r:id="rId17"/>
              </p:custDataLst>
            </p:nvPr>
          </p:nvSpPr>
          <p:spPr>
            <a:xfrm>
              <a:off x="1702239" y="2197612"/>
              <a:ext cx="9358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accent1"/>
                  </a:solidFill>
                  <a:cs typeface="+mn-ea"/>
                  <a:sym typeface="+mn-lt"/>
                </a:rPr>
                <a:t>80</a:t>
              </a:r>
              <a:r>
                <a:rPr lang="en-US" altLang="zh-CN" sz="2400" dirty="0">
                  <a:solidFill>
                    <a:schemeClr val="accent1"/>
                  </a:solidFill>
                  <a:cs typeface="+mn-ea"/>
                  <a:sym typeface="+mn-lt"/>
                </a:rPr>
                <a:t>%</a:t>
              </a:r>
              <a:endParaRPr lang="zh-CN" altLang="en-US" sz="32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PA-组合 10"/>
          <p:cNvGrpSpPr/>
          <p:nvPr>
            <p:custDataLst>
              <p:tags r:id="rId8"/>
            </p:custDataLst>
          </p:nvPr>
        </p:nvGrpSpPr>
        <p:grpSpPr>
          <a:xfrm>
            <a:off x="4459800" y="1919122"/>
            <a:ext cx="3272400" cy="2181600"/>
            <a:chOff x="4459800" y="1399387"/>
            <a:chExt cx="3272400" cy="2181600"/>
          </a:xfrm>
        </p:grpSpPr>
        <p:graphicFrame>
          <p:nvGraphicFramePr>
            <p:cNvPr id="12" name="PA-Chart 11"/>
            <p:cNvGraphicFramePr/>
            <p:nvPr>
              <p:custDataLst>
                <p:tags r:id="rId14"/>
              </p:custDataLst>
            </p:nvPr>
          </p:nvGraphicFramePr>
          <p:xfrm>
            <a:off x="4459800" y="1399387"/>
            <a:ext cx="3272400" cy="2181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1"/>
            </a:graphicData>
          </a:graphic>
        </p:graphicFrame>
        <p:sp>
          <p:nvSpPr>
            <p:cNvPr id="13" name="PA-文本框 12"/>
            <p:cNvSpPr txBox="1"/>
            <p:nvPr>
              <p:custDataLst>
                <p:tags r:id="rId15"/>
              </p:custDataLst>
            </p:nvPr>
          </p:nvSpPr>
          <p:spPr>
            <a:xfrm>
              <a:off x="5639239" y="2197611"/>
              <a:ext cx="9358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accent1"/>
                  </a:solidFill>
                  <a:cs typeface="+mn-ea"/>
                  <a:sym typeface="+mn-lt"/>
                </a:rPr>
                <a:t>60</a:t>
              </a:r>
              <a:r>
                <a:rPr lang="en-US" altLang="zh-CN" sz="2400" dirty="0">
                  <a:solidFill>
                    <a:schemeClr val="accent1"/>
                  </a:solidFill>
                  <a:cs typeface="+mn-ea"/>
                  <a:sym typeface="+mn-lt"/>
                </a:rPr>
                <a:t>%</a:t>
              </a:r>
              <a:endParaRPr lang="zh-CN" altLang="en-US" sz="32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PA-组合 13"/>
          <p:cNvGrpSpPr/>
          <p:nvPr>
            <p:custDataLst>
              <p:tags r:id="rId9"/>
            </p:custDataLst>
          </p:nvPr>
        </p:nvGrpSpPr>
        <p:grpSpPr>
          <a:xfrm>
            <a:off x="8435018" y="1919122"/>
            <a:ext cx="3272400" cy="2181600"/>
            <a:chOff x="8396518" y="1399387"/>
            <a:chExt cx="3272400" cy="2181600"/>
          </a:xfrm>
        </p:grpSpPr>
        <p:graphicFrame>
          <p:nvGraphicFramePr>
            <p:cNvPr id="15" name="PA-Chart 14"/>
            <p:cNvGraphicFramePr/>
            <p:nvPr>
              <p:custDataLst>
                <p:tags r:id="rId12"/>
              </p:custDataLst>
            </p:nvPr>
          </p:nvGraphicFramePr>
          <p:xfrm>
            <a:off x="8396518" y="1399387"/>
            <a:ext cx="3272400" cy="2181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2"/>
            </a:graphicData>
          </a:graphic>
        </p:graphicFrame>
        <p:sp>
          <p:nvSpPr>
            <p:cNvPr id="16" name="PA-文本框 15"/>
            <p:cNvSpPr txBox="1"/>
            <p:nvPr>
              <p:custDataLst>
                <p:tags r:id="rId13"/>
              </p:custDataLst>
            </p:nvPr>
          </p:nvSpPr>
          <p:spPr>
            <a:xfrm>
              <a:off x="9587108" y="2224922"/>
              <a:ext cx="9358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accent1"/>
                  </a:solidFill>
                  <a:cs typeface="+mn-ea"/>
                  <a:sym typeface="+mn-lt"/>
                </a:rPr>
                <a:t>20</a:t>
              </a:r>
              <a:r>
                <a:rPr lang="en-US" altLang="zh-CN" sz="2400" dirty="0">
                  <a:solidFill>
                    <a:schemeClr val="accent1"/>
                  </a:solidFill>
                  <a:cs typeface="+mn-ea"/>
                  <a:sym typeface="+mn-lt"/>
                </a:rPr>
                <a:t>%</a:t>
              </a:r>
              <a:endParaRPr lang="zh-CN" altLang="en-US" sz="32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7" name="PA-StraightArrowConnector 16"/>
          <p:cNvCxnSpPr/>
          <p:nvPr>
            <p:custDataLst>
              <p:tags r:id="rId10"/>
            </p:custDataLst>
          </p:nvPr>
        </p:nvCxnSpPr>
        <p:spPr>
          <a:xfrm>
            <a:off x="3672820" y="3084805"/>
            <a:ext cx="909078" cy="0"/>
          </a:xfrm>
          <a:prstGeom prst="straightConnector1">
            <a:avLst/>
          </a:prstGeom>
          <a:ln w="44450" cap="rnd">
            <a:gradFill>
              <a:gsLst>
                <a:gs pos="5000">
                  <a:schemeClr val="bg1">
                    <a:lumMod val="75000"/>
                    <a:alpha val="1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prstDash val="sysDot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A-StraightArrowConnector 17"/>
          <p:cNvCxnSpPr/>
          <p:nvPr>
            <p:custDataLst>
              <p:tags r:id="rId11"/>
            </p:custDataLst>
          </p:nvPr>
        </p:nvCxnSpPr>
        <p:spPr>
          <a:xfrm>
            <a:off x="7629070" y="3084805"/>
            <a:ext cx="909078" cy="0"/>
          </a:xfrm>
          <a:prstGeom prst="straightConnector1">
            <a:avLst/>
          </a:prstGeom>
          <a:ln w="44450" cap="rnd">
            <a:gradFill>
              <a:gsLst>
                <a:gs pos="5000">
                  <a:schemeClr val="bg1">
                    <a:lumMod val="75000"/>
                    <a:alpha val="1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</a:gradFill>
            <a:prstDash val="sysDot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 descr="51miz-E798823-BA24A6EF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700000">
            <a:off x="3542665" y="-1838960"/>
            <a:ext cx="6296025" cy="4180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:c="http://schemas.openxmlformats.org/drawingml/2006/chart" xmlns="">
      <p:transition spd="slow" advClick="0" advTm="3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51miz-E798823-BA24A6E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240000">
            <a:off x="3985895" y="1052830"/>
            <a:ext cx="7455535" cy="4950460"/>
          </a:xfrm>
          <a:prstGeom prst="rect">
            <a:avLst/>
          </a:prstGeom>
        </p:spPr>
      </p:pic>
      <p:sp>
        <p:nvSpPr>
          <p:cNvPr id="15" name="Right Triangle 14"/>
          <p:cNvSpPr/>
          <p:nvPr/>
        </p:nvSpPr>
        <p:spPr>
          <a:xfrm rot="16200000" flipH="1">
            <a:off x="8530558" y="-232441"/>
            <a:ext cx="3429000" cy="3893882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3" name="Right Triangle 2"/>
          <p:cNvSpPr/>
          <p:nvPr/>
        </p:nvSpPr>
        <p:spPr>
          <a:xfrm flipH="1">
            <a:off x="5521739" y="196948"/>
            <a:ext cx="6670260" cy="6661051"/>
          </a:xfrm>
          <a:prstGeom prst="rtTriangle">
            <a:avLst/>
          </a:prstGeom>
          <a:solidFill>
            <a:srgbClr val="1A6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695" y="3594673"/>
            <a:ext cx="5596419" cy="6299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6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a detailed text description here, suggesting that it be title-related and in line with the overall language style, and that the language description be as concise and vivid as possible.</a:t>
            </a:r>
            <a:endParaRPr lang="en-US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Freeform 86"/>
          <p:cNvSpPr>
            <a:spLocks noChangeArrowheads="1"/>
          </p:cNvSpPr>
          <p:nvPr/>
        </p:nvSpPr>
        <p:spPr bwMode="auto">
          <a:xfrm>
            <a:off x="1066695" y="4713210"/>
            <a:ext cx="436913" cy="436913"/>
          </a:xfrm>
          <a:custGeom>
            <a:avLst/>
            <a:gdLst>
              <a:gd name="T0" fmla="*/ 138096 w 634"/>
              <a:gd name="T1" fmla="*/ 47870 h 635"/>
              <a:gd name="T2" fmla="*/ 138096 w 634"/>
              <a:gd name="T3" fmla="*/ 47870 h 635"/>
              <a:gd name="T4" fmla="*/ 138096 w 634"/>
              <a:gd name="T5" fmla="*/ 90340 h 635"/>
              <a:gd name="T6" fmla="*/ 180642 w 634"/>
              <a:gd name="T7" fmla="*/ 90340 h 635"/>
              <a:gd name="T8" fmla="*/ 180642 w 634"/>
              <a:gd name="T9" fmla="*/ 47870 h 635"/>
              <a:gd name="T10" fmla="*/ 138096 w 634"/>
              <a:gd name="T11" fmla="*/ 47870 h 635"/>
              <a:gd name="T12" fmla="*/ 169825 w 634"/>
              <a:gd name="T13" fmla="*/ 79543 h 635"/>
              <a:gd name="T14" fmla="*/ 169825 w 634"/>
              <a:gd name="T15" fmla="*/ 79543 h 635"/>
              <a:gd name="T16" fmla="*/ 148552 w 634"/>
              <a:gd name="T17" fmla="*/ 79543 h 635"/>
              <a:gd name="T18" fmla="*/ 148552 w 634"/>
              <a:gd name="T19" fmla="*/ 58667 h 635"/>
              <a:gd name="T20" fmla="*/ 169825 w 634"/>
              <a:gd name="T21" fmla="*/ 58667 h 635"/>
              <a:gd name="T22" fmla="*/ 169825 w 634"/>
              <a:gd name="T23" fmla="*/ 79543 h 635"/>
              <a:gd name="T24" fmla="*/ 212372 w 634"/>
              <a:gd name="T25" fmla="*/ 0 h 635"/>
              <a:gd name="T26" fmla="*/ 212372 w 634"/>
              <a:gd name="T27" fmla="*/ 0 h 635"/>
              <a:gd name="T28" fmla="*/ 122231 w 634"/>
              <a:gd name="T29" fmla="*/ 0 h 635"/>
              <a:gd name="T30" fmla="*/ 106366 w 634"/>
              <a:gd name="T31" fmla="*/ 10798 h 635"/>
              <a:gd name="T32" fmla="*/ 10817 w 634"/>
              <a:gd name="T33" fmla="*/ 106177 h 635"/>
              <a:gd name="T34" fmla="*/ 10817 w 634"/>
              <a:gd name="T35" fmla="*/ 143249 h 635"/>
              <a:gd name="T36" fmla="*/ 85093 w 634"/>
              <a:gd name="T37" fmla="*/ 217392 h 635"/>
              <a:gd name="T38" fmla="*/ 122231 w 634"/>
              <a:gd name="T39" fmla="*/ 217392 h 635"/>
              <a:gd name="T40" fmla="*/ 217780 w 634"/>
              <a:gd name="T41" fmla="*/ 122013 h 635"/>
              <a:gd name="T42" fmla="*/ 228236 w 634"/>
              <a:gd name="T43" fmla="*/ 106177 h 635"/>
              <a:gd name="T44" fmla="*/ 228236 w 634"/>
              <a:gd name="T45" fmla="*/ 16196 h 635"/>
              <a:gd name="T46" fmla="*/ 212372 w 634"/>
              <a:gd name="T47" fmla="*/ 0 h 635"/>
              <a:gd name="T48" fmla="*/ 116822 w 634"/>
              <a:gd name="T49" fmla="*/ 206955 h 635"/>
              <a:gd name="T50" fmla="*/ 116822 w 634"/>
              <a:gd name="T51" fmla="*/ 206955 h 635"/>
              <a:gd name="T52" fmla="*/ 95549 w 634"/>
              <a:gd name="T53" fmla="*/ 206955 h 635"/>
              <a:gd name="T54" fmla="*/ 21273 w 634"/>
              <a:gd name="T55" fmla="*/ 132451 h 635"/>
              <a:gd name="T56" fmla="*/ 21273 w 634"/>
              <a:gd name="T57" fmla="*/ 116974 h 635"/>
              <a:gd name="T58" fmla="*/ 32090 w 634"/>
              <a:gd name="T59" fmla="*/ 106177 h 635"/>
              <a:gd name="T60" fmla="*/ 122231 w 634"/>
              <a:gd name="T61" fmla="*/ 196157 h 635"/>
              <a:gd name="T62" fmla="*/ 116822 w 634"/>
              <a:gd name="T63" fmla="*/ 206955 h 635"/>
              <a:gd name="T64" fmla="*/ 212372 w 634"/>
              <a:gd name="T65" fmla="*/ 100778 h 635"/>
              <a:gd name="T66" fmla="*/ 212372 w 634"/>
              <a:gd name="T67" fmla="*/ 100778 h 635"/>
              <a:gd name="T68" fmla="*/ 207324 w 634"/>
              <a:gd name="T69" fmla="*/ 116974 h 635"/>
              <a:gd name="T70" fmla="*/ 133048 w 634"/>
              <a:gd name="T71" fmla="*/ 185719 h 635"/>
              <a:gd name="T72" fmla="*/ 42546 w 634"/>
              <a:gd name="T73" fmla="*/ 95739 h 635"/>
              <a:gd name="T74" fmla="*/ 116822 w 634"/>
              <a:gd name="T75" fmla="*/ 21235 h 635"/>
              <a:gd name="T76" fmla="*/ 127639 w 634"/>
              <a:gd name="T77" fmla="*/ 16196 h 635"/>
              <a:gd name="T78" fmla="*/ 207324 w 634"/>
              <a:gd name="T79" fmla="*/ 16196 h 635"/>
              <a:gd name="T80" fmla="*/ 212372 w 634"/>
              <a:gd name="T81" fmla="*/ 21235 h 635"/>
              <a:gd name="T82" fmla="*/ 212372 w 634"/>
              <a:gd name="T83" fmla="*/ 100778 h 63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34" h="635">
                <a:moveTo>
                  <a:pt x="383" y="133"/>
                </a:moveTo>
                <a:lnTo>
                  <a:pt x="383" y="133"/>
                </a:lnTo>
                <a:cubicBezTo>
                  <a:pt x="354" y="163"/>
                  <a:pt x="354" y="207"/>
                  <a:pt x="383" y="251"/>
                </a:cubicBezTo>
                <a:cubicBezTo>
                  <a:pt x="428" y="280"/>
                  <a:pt x="471" y="280"/>
                  <a:pt x="501" y="251"/>
                </a:cubicBezTo>
                <a:cubicBezTo>
                  <a:pt x="530" y="207"/>
                  <a:pt x="530" y="163"/>
                  <a:pt x="501" y="133"/>
                </a:cubicBezTo>
                <a:cubicBezTo>
                  <a:pt x="471" y="104"/>
                  <a:pt x="428" y="104"/>
                  <a:pt x="383" y="133"/>
                </a:cubicBezTo>
                <a:close/>
                <a:moveTo>
                  <a:pt x="471" y="221"/>
                </a:moveTo>
                <a:lnTo>
                  <a:pt x="471" y="221"/>
                </a:lnTo>
                <a:cubicBezTo>
                  <a:pt x="457" y="236"/>
                  <a:pt x="428" y="236"/>
                  <a:pt x="412" y="221"/>
                </a:cubicBezTo>
                <a:cubicBezTo>
                  <a:pt x="398" y="207"/>
                  <a:pt x="398" y="177"/>
                  <a:pt x="412" y="163"/>
                </a:cubicBezTo>
                <a:cubicBezTo>
                  <a:pt x="428" y="148"/>
                  <a:pt x="457" y="148"/>
                  <a:pt x="471" y="163"/>
                </a:cubicBezTo>
                <a:cubicBezTo>
                  <a:pt x="486" y="177"/>
                  <a:pt x="486" y="207"/>
                  <a:pt x="471" y="221"/>
                </a:cubicBezTo>
                <a:close/>
                <a:moveTo>
                  <a:pt x="589" y="0"/>
                </a:moveTo>
                <a:lnTo>
                  <a:pt x="589" y="0"/>
                </a:lnTo>
                <a:cubicBezTo>
                  <a:pt x="339" y="0"/>
                  <a:pt x="339" y="0"/>
                  <a:pt x="339" y="0"/>
                </a:cubicBezTo>
                <a:cubicBezTo>
                  <a:pt x="310" y="0"/>
                  <a:pt x="310" y="15"/>
                  <a:pt x="295" y="30"/>
                </a:cubicBezTo>
                <a:cubicBezTo>
                  <a:pt x="30" y="295"/>
                  <a:pt x="30" y="295"/>
                  <a:pt x="30" y="295"/>
                </a:cubicBezTo>
                <a:cubicBezTo>
                  <a:pt x="0" y="325"/>
                  <a:pt x="0" y="368"/>
                  <a:pt x="30" y="398"/>
                </a:cubicBezTo>
                <a:cubicBezTo>
                  <a:pt x="236" y="604"/>
                  <a:pt x="236" y="604"/>
                  <a:pt x="236" y="604"/>
                </a:cubicBezTo>
                <a:cubicBezTo>
                  <a:pt x="265" y="634"/>
                  <a:pt x="310" y="634"/>
                  <a:pt x="339" y="604"/>
                </a:cubicBezTo>
                <a:cubicBezTo>
                  <a:pt x="604" y="339"/>
                  <a:pt x="604" y="339"/>
                  <a:pt x="604" y="339"/>
                </a:cubicBezTo>
                <a:cubicBezTo>
                  <a:pt x="619" y="325"/>
                  <a:pt x="633" y="325"/>
                  <a:pt x="633" y="295"/>
                </a:cubicBezTo>
                <a:cubicBezTo>
                  <a:pt x="633" y="45"/>
                  <a:pt x="633" y="45"/>
                  <a:pt x="633" y="45"/>
                </a:cubicBezTo>
                <a:cubicBezTo>
                  <a:pt x="633" y="15"/>
                  <a:pt x="619" y="0"/>
                  <a:pt x="589" y="0"/>
                </a:cubicBezTo>
                <a:close/>
                <a:moveTo>
                  <a:pt x="324" y="575"/>
                </a:moveTo>
                <a:lnTo>
                  <a:pt x="324" y="575"/>
                </a:lnTo>
                <a:cubicBezTo>
                  <a:pt x="295" y="589"/>
                  <a:pt x="280" y="589"/>
                  <a:pt x="265" y="575"/>
                </a:cubicBezTo>
                <a:cubicBezTo>
                  <a:pt x="59" y="368"/>
                  <a:pt x="59" y="368"/>
                  <a:pt x="59" y="368"/>
                </a:cubicBezTo>
                <a:cubicBezTo>
                  <a:pt x="45" y="354"/>
                  <a:pt x="45" y="339"/>
                  <a:pt x="59" y="325"/>
                </a:cubicBezTo>
                <a:cubicBezTo>
                  <a:pt x="89" y="295"/>
                  <a:pt x="89" y="295"/>
                  <a:pt x="89" y="295"/>
                </a:cubicBezTo>
                <a:cubicBezTo>
                  <a:pt x="339" y="545"/>
                  <a:pt x="339" y="545"/>
                  <a:pt x="339" y="545"/>
                </a:cubicBezTo>
                <a:lnTo>
                  <a:pt x="324" y="575"/>
                </a:lnTo>
                <a:close/>
                <a:moveTo>
                  <a:pt x="589" y="280"/>
                </a:moveTo>
                <a:lnTo>
                  <a:pt x="589" y="280"/>
                </a:lnTo>
                <a:cubicBezTo>
                  <a:pt x="589" y="295"/>
                  <a:pt x="589" y="310"/>
                  <a:pt x="575" y="325"/>
                </a:cubicBezTo>
                <a:cubicBezTo>
                  <a:pt x="369" y="516"/>
                  <a:pt x="369" y="516"/>
                  <a:pt x="369" y="516"/>
                </a:cubicBezTo>
                <a:cubicBezTo>
                  <a:pt x="118" y="266"/>
                  <a:pt x="118" y="266"/>
                  <a:pt x="118" y="266"/>
                </a:cubicBezTo>
                <a:cubicBezTo>
                  <a:pt x="324" y="59"/>
                  <a:pt x="324" y="59"/>
                  <a:pt x="324" y="59"/>
                </a:cubicBezTo>
                <a:cubicBezTo>
                  <a:pt x="324" y="45"/>
                  <a:pt x="339" y="45"/>
                  <a:pt x="354" y="45"/>
                </a:cubicBezTo>
                <a:cubicBezTo>
                  <a:pt x="575" y="45"/>
                  <a:pt x="575" y="45"/>
                  <a:pt x="575" y="45"/>
                </a:cubicBezTo>
                <a:cubicBezTo>
                  <a:pt x="589" y="45"/>
                  <a:pt x="589" y="45"/>
                  <a:pt x="589" y="59"/>
                </a:cubicBezTo>
                <a:lnTo>
                  <a:pt x="589" y="28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8" name="Freeform 93"/>
          <p:cNvSpPr>
            <a:spLocks noChangeArrowheads="1"/>
          </p:cNvSpPr>
          <p:nvPr/>
        </p:nvSpPr>
        <p:spPr bwMode="auto">
          <a:xfrm>
            <a:off x="3577052" y="4723313"/>
            <a:ext cx="436914" cy="426810"/>
          </a:xfrm>
          <a:custGeom>
            <a:avLst/>
            <a:gdLst>
              <a:gd name="T0" fmla="*/ 42547 w 634"/>
              <a:gd name="T1" fmla="*/ 196214 h 619"/>
              <a:gd name="T2" fmla="*/ 42547 w 634"/>
              <a:gd name="T3" fmla="*/ 196214 h 619"/>
              <a:gd name="T4" fmla="*/ 74637 w 634"/>
              <a:gd name="T5" fmla="*/ 222904 h 619"/>
              <a:gd name="T6" fmla="*/ 100958 w 634"/>
              <a:gd name="T7" fmla="*/ 196214 h 619"/>
              <a:gd name="T8" fmla="*/ 74637 w 634"/>
              <a:gd name="T9" fmla="*/ 169883 h 619"/>
              <a:gd name="T10" fmla="*/ 42547 w 634"/>
              <a:gd name="T11" fmla="*/ 196214 h 619"/>
              <a:gd name="T12" fmla="*/ 74637 w 634"/>
              <a:gd name="T13" fmla="*/ 180343 h 619"/>
              <a:gd name="T14" fmla="*/ 74637 w 634"/>
              <a:gd name="T15" fmla="*/ 180343 h 619"/>
              <a:gd name="T16" fmla="*/ 85093 w 634"/>
              <a:gd name="T17" fmla="*/ 196214 h 619"/>
              <a:gd name="T18" fmla="*/ 74637 w 634"/>
              <a:gd name="T19" fmla="*/ 212444 h 619"/>
              <a:gd name="T20" fmla="*/ 58411 w 634"/>
              <a:gd name="T21" fmla="*/ 196214 h 619"/>
              <a:gd name="T22" fmla="*/ 74637 w 634"/>
              <a:gd name="T23" fmla="*/ 180343 h 619"/>
              <a:gd name="T24" fmla="*/ 58411 w 634"/>
              <a:gd name="T25" fmla="*/ 154013 h 619"/>
              <a:gd name="T26" fmla="*/ 58411 w 634"/>
              <a:gd name="T27" fmla="*/ 154013 h 619"/>
              <a:gd name="T28" fmla="*/ 42547 w 634"/>
              <a:gd name="T29" fmla="*/ 137782 h 619"/>
              <a:gd name="T30" fmla="*/ 207325 w 634"/>
              <a:gd name="T31" fmla="*/ 127322 h 619"/>
              <a:gd name="T32" fmla="*/ 228237 w 634"/>
              <a:gd name="T33" fmla="*/ 31740 h 619"/>
              <a:gd name="T34" fmla="*/ 223190 w 634"/>
              <a:gd name="T35" fmla="*/ 26330 h 619"/>
              <a:gd name="T36" fmla="*/ 42547 w 634"/>
              <a:gd name="T37" fmla="*/ 26330 h 619"/>
              <a:gd name="T38" fmla="*/ 42547 w 634"/>
              <a:gd name="T39" fmla="*/ 10460 h 619"/>
              <a:gd name="T40" fmla="*/ 53364 w 634"/>
              <a:gd name="T41" fmla="*/ 10460 h 619"/>
              <a:gd name="T42" fmla="*/ 58411 w 634"/>
              <a:gd name="T43" fmla="*/ 5050 h 619"/>
              <a:gd name="T44" fmla="*/ 53364 w 634"/>
              <a:gd name="T45" fmla="*/ 0 h 619"/>
              <a:gd name="T46" fmla="*/ 10817 w 634"/>
              <a:gd name="T47" fmla="*/ 0 h 619"/>
              <a:gd name="T48" fmla="*/ 0 w 634"/>
              <a:gd name="T49" fmla="*/ 5050 h 619"/>
              <a:gd name="T50" fmla="*/ 10817 w 634"/>
              <a:gd name="T51" fmla="*/ 10460 h 619"/>
              <a:gd name="T52" fmla="*/ 32090 w 634"/>
              <a:gd name="T53" fmla="*/ 10460 h 619"/>
              <a:gd name="T54" fmla="*/ 32090 w 634"/>
              <a:gd name="T55" fmla="*/ 137782 h 619"/>
              <a:gd name="T56" fmla="*/ 58411 w 634"/>
              <a:gd name="T57" fmla="*/ 169883 h 619"/>
              <a:gd name="T58" fmla="*/ 74637 w 634"/>
              <a:gd name="T59" fmla="*/ 169883 h 619"/>
              <a:gd name="T60" fmla="*/ 159370 w 634"/>
              <a:gd name="T61" fmla="*/ 169883 h 619"/>
              <a:gd name="T62" fmla="*/ 223190 w 634"/>
              <a:gd name="T63" fmla="*/ 169883 h 619"/>
              <a:gd name="T64" fmla="*/ 223190 w 634"/>
              <a:gd name="T65" fmla="*/ 154013 h 619"/>
              <a:gd name="T66" fmla="*/ 58411 w 634"/>
              <a:gd name="T67" fmla="*/ 154013 h 619"/>
              <a:gd name="T68" fmla="*/ 42547 w 634"/>
              <a:gd name="T69" fmla="*/ 42561 h 619"/>
              <a:gd name="T70" fmla="*/ 42547 w 634"/>
              <a:gd name="T71" fmla="*/ 42561 h 619"/>
              <a:gd name="T72" fmla="*/ 212373 w 634"/>
              <a:gd name="T73" fmla="*/ 42561 h 619"/>
              <a:gd name="T74" fmla="*/ 196508 w 634"/>
              <a:gd name="T75" fmla="*/ 111452 h 619"/>
              <a:gd name="T76" fmla="*/ 42547 w 634"/>
              <a:gd name="T77" fmla="*/ 127322 h 619"/>
              <a:gd name="T78" fmla="*/ 42547 w 634"/>
              <a:gd name="T79" fmla="*/ 42561 h 619"/>
              <a:gd name="T80" fmla="*/ 127640 w 634"/>
              <a:gd name="T81" fmla="*/ 196214 h 619"/>
              <a:gd name="T82" fmla="*/ 127640 w 634"/>
              <a:gd name="T83" fmla="*/ 196214 h 619"/>
              <a:gd name="T84" fmla="*/ 159370 w 634"/>
              <a:gd name="T85" fmla="*/ 222904 h 619"/>
              <a:gd name="T86" fmla="*/ 186051 w 634"/>
              <a:gd name="T87" fmla="*/ 196214 h 619"/>
              <a:gd name="T88" fmla="*/ 159370 w 634"/>
              <a:gd name="T89" fmla="*/ 169883 h 619"/>
              <a:gd name="T90" fmla="*/ 127640 w 634"/>
              <a:gd name="T91" fmla="*/ 196214 h 619"/>
              <a:gd name="T92" fmla="*/ 159370 w 634"/>
              <a:gd name="T93" fmla="*/ 180343 h 619"/>
              <a:gd name="T94" fmla="*/ 159370 w 634"/>
              <a:gd name="T95" fmla="*/ 180343 h 619"/>
              <a:gd name="T96" fmla="*/ 169826 w 634"/>
              <a:gd name="T97" fmla="*/ 196214 h 619"/>
              <a:gd name="T98" fmla="*/ 159370 w 634"/>
              <a:gd name="T99" fmla="*/ 212444 h 619"/>
              <a:gd name="T100" fmla="*/ 143505 w 634"/>
              <a:gd name="T101" fmla="*/ 196214 h 619"/>
              <a:gd name="T102" fmla="*/ 159370 w 634"/>
              <a:gd name="T103" fmla="*/ 180343 h 61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34" h="619">
                <a:moveTo>
                  <a:pt x="118" y="544"/>
                </a:moveTo>
                <a:lnTo>
                  <a:pt x="118" y="544"/>
                </a:lnTo>
                <a:cubicBezTo>
                  <a:pt x="118" y="589"/>
                  <a:pt x="162" y="618"/>
                  <a:pt x="207" y="618"/>
                </a:cubicBezTo>
                <a:cubicBezTo>
                  <a:pt x="251" y="618"/>
                  <a:pt x="280" y="589"/>
                  <a:pt x="280" y="544"/>
                </a:cubicBezTo>
                <a:cubicBezTo>
                  <a:pt x="280" y="500"/>
                  <a:pt x="251" y="471"/>
                  <a:pt x="207" y="471"/>
                </a:cubicBezTo>
                <a:cubicBezTo>
                  <a:pt x="162" y="471"/>
                  <a:pt x="118" y="500"/>
                  <a:pt x="118" y="544"/>
                </a:cubicBezTo>
                <a:close/>
                <a:moveTo>
                  <a:pt x="207" y="500"/>
                </a:moveTo>
                <a:lnTo>
                  <a:pt x="207" y="500"/>
                </a:lnTo>
                <a:cubicBezTo>
                  <a:pt x="221" y="500"/>
                  <a:pt x="236" y="530"/>
                  <a:pt x="236" y="544"/>
                </a:cubicBezTo>
                <a:cubicBezTo>
                  <a:pt x="236" y="559"/>
                  <a:pt x="221" y="589"/>
                  <a:pt x="207" y="589"/>
                </a:cubicBezTo>
                <a:cubicBezTo>
                  <a:pt x="177" y="589"/>
                  <a:pt x="162" y="559"/>
                  <a:pt x="162" y="544"/>
                </a:cubicBezTo>
                <a:cubicBezTo>
                  <a:pt x="162" y="530"/>
                  <a:pt x="177" y="500"/>
                  <a:pt x="207" y="500"/>
                </a:cubicBezTo>
                <a:close/>
                <a:moveTo>
                  <a:pt x="162" y="427"/>
                </a:moveTo>
                <a:lnTo>
                  <a:pt x="162" y="427"/>
                </a:lnTo>
                <a:cubicBezTo>
                  <a:pt x="148" y="427"/>
                  <a:pt x="118" y="412"/>
                  <a:pt x="118" y="382"/>
                </a:cubicBezTo>
                <a:cubicBezTo>
                  <a:pt x="575" y="353"/>
                  <a:pt x="575" y="353"/>
                  <a:pt x="575" y="353"/>
                </a:cubicBezTo>
                <a:cubicBezTo>
                  <a:pt x="575" y="353"/>
                  <a:pt x="633" y="103"/>
                  <a:pt x="633" y="88"/>
                </a:cubicBezTo>
                <a:lnTo>
                  <a:pt x="619" y="73"/>
                </a:lnTo>
                <a:cubicBezTo>
                  <a:pt x="118" y="73"/>
                  <a:pt x="118" y="73"/>
                  <a:pt x="118" y="73"/>
                </a:cubicBezTo>
                <a:cubicBezTo>
                  <a:pt x="118" y="29"/>
                  <a:pt x="118" y="29"/>
                  <a:pt x="118" y="29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148" y="29"/>
                  <a:pt x="162" y="29"/>
                  <a:pt x="162" y="14"/>
                </a:cubicBezTo>
                <a:cubicBezTo>
                  <a:pt x="162" y="0"/>
                  <a:pt x="148" y="0"/>
                  <a:pt x="148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15" y="0"/>
                  <a:pt x="0" y="0"/>
                  <a:pt x="0" y="14"/>
                </a:cubicBezTo>
                <a:cubicBezTo>
                  <a:pt x="0" y="29"/>
                  <a:pt x="15" y="29"/>
                  <a:pt x="30" y="29"/>
                </a:cubicBezTo>
                <a:cubicBezTo>
                  <a:pt x="89" y="29"/>
                  <a:pt x="89" y="29"/>
                  <a:pt x="89" y="29"/>
                </a:cubicBezTo>
                <a:cubicBezTo>
                  <a:pt x="89" y="382"/>
                  <a:pt x="89" y="382"/>
                  <a:pt x="89" y="382"/>
                </a:cubicBezTo>
                <a:cubicBezTo>
                  <a:pt x="89" y="427"/>
                  <a:pt x="118" y="471"/>
                  <a:pt x="162" y="471"/>
                </a:cubicBezTo>
                <a:cubicBezTo>
                  <a:pt x="207" y="471"/>
                  <a:pt x="207" y="471"/>
                  <a:pt x="207" y="471"/>
                </a:cubicBezTo>
                <a:cubicBezTo>
                  <a:pt x="442" y="471"/>
                  <a:pt x="442" y="471"/>
                  <a:pt x="442" y="471"/>
                </a:cubicBezTo>
                <a:cubicBezTo>
                  <a:pt x="619" y="471"/>
                  <a:pt x="619" y="471"/>
                  <a:pt x="619" y="471"/>
                </a:cubicBezTo>
                <a:cubicBezTo>
                  <a:pt x="619" y="471"/>
                  <a:pt x="619" y="441"/>
                  <a:pt x="619" y="427"/>
                </a:cubicBezTo>
                <a:lnTo>
                  <a:pt x="162" y="427"/>
                </a:lnTo>
                <a:close/>
                <a:moveTo>
                  <a:pt x="118" y="118"/>
                </a:moveTo>
                <a:lnTo>
                  <a:pt x="118" y="118"/>
                </a:lnTo>
                <a:cubicBezTo>
                  <a:pt x="589" y="118"/>
                  <a:pt x="589" y="118"/>
                  <a:pt x="589" y="118"/>
                </a:cubicBezTo>
                <a:cubicBezTo>
                  <a:pt x="545" y="309"/>
                  <a:pt x="545" y="309"/>
                  <a:pt x="545" y="309"/>
                </a:cubicBezTo>
                <a:cubicBezTo>
                  <a:pt x="118" y="353"/>
                  <a:pt x="118" y="353"/>
                  <a:pt x="118" y="353"/>
                </a:cubicBezTo>
                <a:lnTo>
                  <a:pt x="118" y="118"/>
                </a:lnTo>
                <a:close/>
                <a:moveTo>
                  <a:pt x="354" y="544"/>
                </a:moveTo>
                <a:lnTo>
                  <a:pt x="354" y="544"/>
                </a:lnTo>
                <a:cubicBezTo>
                  <a:pt x="354" y="589"/>
                  <a:pt x="398" y="618"/>
                  <a:pt x="442" y="618"/>
                </a:cubicBezTo>
                <a:cubicBezTo>
                  <a:pt x="486" y="618"/>
                  <a:pt x="516" y="589"/>
                  <a:pt x="516" y="544"/>
                </a:cubicBezTo>
                <a:cubicBezTo>
                  <a:pt x="516" y="500"/>
                  <a:pt x="486" y="471"/>
                  <a:pt x="442" y="471"/>
                </a:cubicBezTo>
                <a:cubicBezTo>
                  <a:pt x="398" y="471"/>
                  <a:pt x="354" y="500"/>
                  <a:pt x="354" y="544"/>
                </a:cubicBezTo>
                <a:close/>
                <a:moveTo>
                  <a:pt x="442" y="500"/>
                </a:moveTo>
                <a:lnTo>
                  <a:pt x="442" y="500"/>
                </a:lnTo>
                <a:cubicBezTo>
                  <a:pt x="457" y="500"/>
                  <a:pt x="471" y="530"/>
                  <a:pt x="471" y="544"/>
                </a:cubicBezTo>
                <a:cubicBezTo>
                  <a:pt x="471" y="559"/>
                  <a:pt x="457" y="589"/>
                  <a:pt x="442" y="589"/>
                </a:cubicBezTo>
                <a:cubicBezTo>
                  <a:pt x="412" y="589"/>
                  <a:pt x="398" y="559"/>
                  <a:pt x="398" y="544"/>
                </a:cubicBezTo>
                <a:cubicBezTo>
                  <a:pt x="398" y="530"/>
                  <a:pt x="412" y="500"/>
                  <a:pt x="442" y="50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cs typeface="+mn-ea"/>
              <a:sym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47150" y="4755886"/>
            <a:ext cx="1859936" cy="460723"/>
            <a:chOff x="1547150" y="4755886"/>
            <a:chExt cx="1859936" cy="460723"/>
          </a:xfrm>
        </p:grpSpPr>
        <p:sp>
          <p:nvSpPr>
            <p:cNvPr id="9" name="TextBox 8"/>
            <p:cNvSpPr txBox="1"/>
            <p:nvPr/>
          </p:nvSpPr>
          <p:spPr>
            <a:xfrm>
              <a:off x="1547150" y="4755886"/>
              <a:ext cx="18599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OUR WORK 1</a:t>
              </a:r>
              <a:endPara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47150" y="4985777"/>
              <a:ext cx="99462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9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TEXT HERE</a:t>
              </a:r>
              <a:endParaRPr lang="en-US" sz="9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101447" y="4761350"/>
            <a:ext cx="1859936" cy="460723"/>
            <a:chOff x="4101447" y="4761350"/>
            <a:chExt cx="1859936" cy="460723"/>
          </a:xfrm>
        </p:grpSpPr>
        <p:sp>
          <p:nvSpPr>
            <p:cNvPr id="11" name="TextBox 10"/>
            <p:cNvSpPr txBox="1"/>
            <p:nvPr/>
          </p:nvSpPr>
          <p:spPr>
            <a:xfrm>
              <a:off x="4101447" y="4761350"/>
              <a:ext cx="18599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OUR WORK 2</a:t>
              </a:r>
              <a:endPara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01447" y="4991241"/>
              <a:ext cx="99462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9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TEXT HERE</a:t>
              </a:r>
              <a:endParaRPr lang="en-US" sz="9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66695" y="1950653"/>
            <a:ext cx="5396098" cy="1274407"/>
            <a:chOff x="1066695" y="1950653"/>
            <a:chExt cx="5396098" cy="1274407"/>
          </a:xfrm>
        </p:grpSpPr>
        <p:sp>
          <p:nvSpPr>
            <p:cNvPr id="4" name="Rectangle 3"/>
            <p:cNvSpPr/>
            <p:nvPr/>
          </p:nvSpPr>
          <p:spPr>
            <a:xfrm>
              <a:off x="1066695" y="1950653"/>
              <a:ext cx="539609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the title here</a:t>
              </a:r>
              <a:endParaRPr lang="id-ID" sz="4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99760" y="3179341"/>
              <a:ext cx="464820" cy="45719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104900" y="3006872"/>
            <a:ext cx="46482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="1" dirty="0">
              <a:cs typeface="+mn-ea"/>
              <a:sym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98117" y="3900237"/>
            <a:ext cx="3040849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9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59089" y="4947210"/>
            <a:ext cx="3813882" cy="67710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id-ID" sz="2000" b="1" i="1" dirty="0">
                <a:solidFill>
                  <a:schemeClr val="bg1"/>
                </a:solidFill>
                <a:cs typeface="+mn-ea"/>
                <a:sym typeface="+mn-lt"/>
              </a:rPr>
              <a:t>Lorem ipsum </a:t>
            </a:r>
            <a:r>
              <a:rPr lang="id-ID" i="1" dirty="0">
                <a:solidFill>
                  <a:schemeClr val="bg1"/>
                </a:solidFill>
                <a:cs typeface="+mn-ea"/>
                <a:sym typeface="+mn-lt"/>
              </a:rPr>
              <a:t>dolor sit amet consectetuer adipiscing elit, </a:t>
            </a:r>
            <a:endParaRPr lang="en-US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Freeform 53"/>
          <p:cNvSpPr/>
          <p:nvPr/>
        </p:nvSpPr>
        <p:spPr>
          <a:xfrm rot="2700000" flipV="1">
            <a:off x="10854107" y="4871902"/>
            <a:ext cx="1392507" cy="2569606"/>
          </a:xfrm>
          <a:custGeom>
            <a:avLst/>
            <a:gdLst>
              <a:gd name="connsiteX0" fmla="*/ 4253270 w 4253270"/>
              <a:gd name="connsiteY0" fmla="*/ 3948470 h 7848599"/>
              <a:gd name="connsiteX1" fmla="*/ 304800 w 4253270"/>
              <a:gd name="connsiteY1" fmla="*/ 0 h 7848599"/>
              <a:gd name="connsiteX2" fmla="*/ 0 w 4253270"/>
              <a:gd name="connsiteY2" fmla="*/ 0 h 7848599"/>
              <a:gd name="connsiteX3" fmla="*/ 3948470 w 4253270"/>
              <a:gd name="connsiteY3" fmla="*/ 3948470 h 7848599"/>
              <a:gd name="connsiteX4" fmla="*/ 48342 w 4253270"/>
              <a:gd name="connsiteY4" fmla="*/ 7848599 h 7848599"/>
              <a:gd name="connsiteX5" fmla="*/ 353141 w 4253270"/>
              <a:gd name="connsiteY5" fmla="*/ 7848599 h 7848599"/>
              <a:gd name="connsiteX6" fmla="*/ 4253270 w 4253270"/>
              <a:gd name="connsiteY6" fmla="*/ 3948470 h 7848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3270" h="7848599">
                <a:moveTo>
                  <a:pt x="4253270" y="3948470"/>
                </a:moveTo>
                <a:lnTo>
                  <a:pt x="304800" y="0"/>
                </a:lnTo>
                <a:lnTo>
                  <a:pt x="0" y="0"/>
                </a:lnTo>
                <a:lnTo>
                  <a:pt x="3948470" y="3948470"/>
                </a:lnTo>
                <a:lnTo>
                  <a:pt x="48342" y="7848599"/>
                </a:lnTo>
                <a:lnTo>
                  <a:pt x="353141" y="7848599"/>
                </a:lnTo>
                <a:lnTo>
                  <a:pt x="4253270" y="39484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="">
      <p:transition spd="slow" advClick="0" advTm="3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2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9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3" grpId="0" animBg="1"/>
          <p:bldP spid="6" grpId="0"/>
          <p:bldP spid="7" grpId="0" animBg="1"/>
          <p:bldP spid="8" grpId="0" animBg="1"/>
          <p:bldP spid="16" grpId="0"/>
          <p:bldP spid="17" grpId="0"/>
          <p:bldP spid="19" grpId="0" animBg="1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2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9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3" grpId="0" animBg="1"/>
          <p:bldP spid="6" grpId="0"/>
          <p:bldP spid="7" grpId="0" animBg="1"/>
          <p:bldP spid="8" grpId="0" animBg="1"/>
          <p:bldP spid="16" grpId="0"/>
          <p:bldP spid="17" grpId="0"/>
          <p:bldP spid="19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1miz-E1074969-285A63C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80000">
            <a:off x="-2082800" y="-2387600"/>
            <a:ext cx="6550025" cy="4366895"/>
          </a:xfrm>
          <a:prstGeom prst="rect">
            <a:avLst/>
          </a:prstGeom>
        </p:spPr>
      </p:pic>
      <p:grpSp>
        <p:nvGrpSpPr>
          <p:cNvPr id="4" name="组合 23"/>
          <p:cNvGrpSpPr/>
          <p:nvPr/>
        </p:nvGrpSpPr>
        <p:grpSpPr bwMode="auto">
          <a:xfrm>
            <a:off x="1250950" y="1636713"/>
            <a:ext cx="1350963" cy="1360487"/>
            <a:chOff x="58056" y="2076450"/>
            <a:chExt cx="1350963" cy="1360487"/>
          </a:xfrm>
        </p:grpSpPr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58056" y="2076450"/>
              <a:ext cx="1350963" cy="1360487"/>
            </a:xfrm>
            <a:prstGeom prst="ellipse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solidFill>
                  <a:srgbClr val="2A2C5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710519" y="2755900"/>
              <a:ext cx="30163" cy="3063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solidFill>
                  <a:srgbClr val="2A2C5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696231" y="2741613"/>
              <a:ext cx="63500" cy="63500"/>
            </a:xfrm>
            <a:custGeom>
              <a:avLst/>
              <a:gdLst>
                <a:gd name="T0" fmla="*/ 2147483646 w 17"/>
                <a:gd name="T1" fmla="*/ 2147483646 h 17"/>
                <a:gd name="T2" fmla="*/ 2147483646 w 17"/>
                <a:gd name="T3" fmla="*/ 2147483646 h 17"/>
                <a:gd name="T4" fmla="*/ 2147483646 w 17"/>
                <a:gd name="T5" fmla="*/ 2147483646 h 17"/>
                <a:gd name="T6" fmla="*/ 2147483646 w 17"/>
                <a:gd name="T7" fmla="*/ 2147483646 h 17"/>
                <a:gd name="T8" fmla="*/ 2147483646 w 17"/>
                <a:gd name="T9" fmla="*/ 2147483646 h 17"/>
                <a:gd name="T10" fmla="*/ 2147483646 w 17"/>
                <a:gd name="T11" fmla="*/ 0 h 17"/>
                <a:gd name="T12" fmla="*/ 0 w 17"/>
                <a:gd name="T13" fmla="*/ 2147483646 h 17"/>
                <a:gd name="T14" fmla="*/ 2147483646 w 17"/>
                <a:gd name="T15" fmla="*/ 2147483646 h 17"/>
                <a:gd name="T16" fmla="*/ 2147483646 w 17"/>
                <a:gd name="T17" fmla="*/ 2147483646 h 17"/>
                <a:gd name="T18" fmla="*/ 2147483646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17">
                  <a:moveTo>
                    <a:pt x="8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9"/>
                    <a:pt x="8" y="9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moveTo>
                    <a:pt x="8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3"/>
                    <a:pt x="4" y="17"/>
                    <a:pt x="8" y="17"/>
                  </a:cubicBezTo>
                  <a:cubicBezTo>
                    <a:pt x="13" y="17"/>
                    <a:pt x="17" y="13"/>
                    <a:pt x="17" y="8"/>
                  </a:cubicBezTo>
                  <a:cubicBezTo>
                    <a:pt x="17" y="3"/>
                    <a:pt x="13" y="0"/>
                    <a:pt x="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solidFill>
                  <a:srgbClr val="2A2C52"/>
                </a:solidFill>
                <a:cs typeface="+mn-ea"/>
                <a:sym typeface="+mn-lt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34306" y="2416175"/>
              <a:ext cx="385763" cy="30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solidFill>
                  <a:srgbClr val="2A2C5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Freeform 9"/>
            <p:cNvSpPr>
              <a:spLocks noEditPoints="1"/>
            </p:cNvSpPr>
            <p:nvPr/>
          </p:nvSpPr>
          <p:spPr bwMode="auto">
            <a:xfrm>
              <a:off x="481919" y="2495550"/>
              <a:ext cx="492125" cy="600075"/>
            </a:xfrm>
            <a:custGeom>
              <a:avLst/>
              <a:gdLst>
                <a:gd name="T0" fmla="*/ 2147483646 w 310"/>
                <a:gd name="T1" fmla="*/ 2147483646 h 378"/>
                <a:gd name="T2" fmla="*/ 2147483646 w 310"/>
                <a:gd name="T3" fmla="*/ 2147483646 h 378"/>
                <a:gd name="T4" fmla="*/ 0 w 310"/>
                <a:gd name="T5" fmla="*/ 2147483646 h 378"/>
                <a:gd name="T6" fmla="*/ 2147483646 w 310"/>
                <a:gd name="T7" fmla="*/ 2147483646 h 378"/>
                <a:gd name="T8" fmla="*/ 2147483646 w 310"/>
                <a:gd name="T9" fmla="*/ 0 h 378"/>
                <a:gd name="T10" fmla="*/ 2147483646 w 310"/>
                <a:gd name="T11" fmla="*/ 0 h 378"/>
                <a:gd name="T12" fmla="*/ 2147483646 w 310"/>
                <a:gd name="T13" fmla="*/ 2147483646 h 378"/>
                <a:gd name="T14" fmla="*/ 2147483646 w 310"/>
                <a:gd name="T15" fmla="*/ 2147483646 h 378"/>
                <a:gd name="T16" fmla="*/ 2147483646 w 310"/>
                <a:gd name="T17" fmla="*/ 2147483646 h 378"/>
                <a:gd name="T18" fmla="*/ 2147483646 w 310"/>
                <a:gd name="T19" fmla="*/ 2147483646 h 378"/>
                <a:gd name="T20" fmla="*/ 2147483646 w 310"/>
                <a:gd name="T21" fmla="*/ 2147483646 h 378"/>
                <a:gd name="T22" fmla="*/ 2147483646 w 310"/>
                <a:gd name="T23" fmla="*/ 2147483646 h 378"/>
                <a:gd name="T24" fmla="*/ 2147483646 w 310"/>
                <a:gd name="T25" fmla="*/ 2147483646 h 378"/>
                <a:gd name="T26" fmla="*/ 2147483646 w 310"/>
                <a:gd name="T27" fmla="*/ 2147483646 h 378"/>
                <a:gd name="T28" fmla="*/ 2147483646 w 310"/>
                <a:gd name="T29" fmla="*/ 2147483646 h 378"/>
                <a:gd name="T30" fmla="*/ 2147483646 w 310"/>
                <a:gd name="T31" fmla="*/ 2147483646 h 378"/>
                <a:gd name="T32" fmla="*/ 2147483646 w 310"/>
                <a:gd name="T33" fmla="*/ 2147483646 h 378"/>
                <a:gd name="T34" fmla="*/ 2147483646 w 310"/>
                <a:gd name="T35" fmla="*/ 2147483646 h 37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10" h="378">
                  <a:moveTo>
                    <a:pt x="165" y="378"/>
                  </a:moveTo>
                  <a:lnTo>
                    <a:pt x="144" y="378"/>
                  </a:lnTo>
                  <a:lnTo>
                    <a:pt x="0" y="193"/>
                  </a:lnTo>
                  <a:lnTo>
                    <a:pt x="64" y="62"/>
                  </a:lnTo>
                  <a:lnTo>
                    <a:pt x="64" y="0"/>
                  </a:lnTo>
                  <a:lnTo>
                    <a:pt x="246" y="0"/>
                  </a:lnTo>
                  <a:lnTo>
                    <a:pt x="246" y="62"/>
                  </a:lnTo>
                  <a:lnTo>
                    <a:pt x="310" y="193"/>
                  </a:lnTo>
                  <a:lnTo>
                    <a:pt x="165" y="378"/>
                  </a:lnTo>
                  <a:close/>
                  <a:moveTo>
                    <a:pt x="154" y="359"/>
                  </a:moveTo>
                  <a:lnTo>
                    <a:pt x="156" y="359"/>
                  </a:lnTo>
                  <a:lnTo>
                    <a:pt x="286" y="190"/>
                  </a:lnTo>
                  <a:lnTo>
                    <a:pt x="227" y="66"/>
                  </a:lnTo>
                  <a:lnTo>
                    <a:pt x="227" y="19"/>
                  </a:lnTo>
                  <a:lnTo>
                    <a:pt x="83" y="19"/>
                  </a:lnTo>
                  <a:lnTo>
                    <a:pt x="83" y="66"/>
                  </a:lnTo>
                  <a:lnTo>
                    <a:pt x="21" y="190"/>
                  </a:lnTo>
                  <a:lnTo>
                    <a:pt x="154" y="3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solidFill>
                  <a:srgbClr val="2A2C5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24"/>
          <p:cNvGrpSpPr/>
          <p:nvPr/>
        </p:nvGrpSpPr>
        <p:grpSpPr bwMode="auto">
          <a:xfrm>
            <a:off x="4035425" y="1636713"/>
            <a:ext cx="1339850" cy="1349375"/>
            <a:chOff x="3706131" y="2082800"/>
            <a:chExt cx="1339850" cy="1349375"/>
          </a:xfrm>
        </p:grpSpPr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3706131" y="2082800"/>
              <a:ext cx="1339850" cy="1349375"/>
            </a:xfrm>
            <a:prstGeom prst="ellipse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solidFill>
                  <a:srgbClr val="2A2C5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Freeform 11"/>
            <p:cNvSpPr>
              <a:spLocks noEditPoints="1"/>
            </p:cNvSpPr>
            <p:nvPr/>
          </p:nvSpPr>
          <p:spPr bwMode="auto">
            <a:xfrm>
              <a:off x="4006169" y="2479675"/>
              <a:ext cx="709613" cy="465137"/>
            </a:xfrm>
            <a:custGeom>
              <a:avLst/>
              <a:gdLst>
                <a:gd name="T0" fmla="*/ 2147483646 w 189"/>
                <a:gd name="T1" fmla="*/ 2147483646 h 123"/>
                <a:gd name="T2" fmla="*/ 2147483646 w 189"/>
                <a:gd name="T3" fmla="*/ 2147483646 h 123"/>
                <a:gd name="T4" fmla="*/ 0 w 189"/>
                <a:gd name="T5" fmla="*/ 2147483646 h 123"/>
                <a:gd name="T6" fmla="*/ 0 w 189"/>
                <a:gd name="T7" fmla="*/ 2147483646 h 123"/>
                <a:gd name="T8" fmla="*/ 2147483646 w 189"/>
                <a:gd name="T9" fmla="*/ 0 h 123"/>
                <a:gd name="T10" fmla="*/ 2147483646 w 189"/>
                <a:gd name="T11" fmla="*/ 0 h 123"/>
                <a:gd name="T12" fmla="*/ 2147483646 w 189"/>
                <a:gd name="T13" fmla="*/ 2147483646 h 123"/>
                <a:gd name="T14" fmla="*/ 2147483646 w 189"/>
                <a:gd name="T15" fmla="*/ 2147483646 h 123"/>
                <a:gd name="T16" fmla="*/ 2147483646 w 189"/>
                <a:gd name="T17" fmla="*/ 2147483646 h 123"/>
                <a:gd name="T18" fmla="*/ 2147483646 w 189"/>
                <a:gd name="T19" fmla="*/ 2147483646 h 123"/>
                <a:gd name="T20" fmla="*/ 2147483646 w 189"/>
                <a:gd name="T21" fmla="*/ 2147483646 h 123"/>
                <a:gd name="T22" fmla="*/ 2147483646 w 189"/>
                <a:gd name="T23" fmla="*/ 2147483646 h 123"/>
                <a:gd name="T24" fmla="*/ 2147483646 w 189"/>
                <a:gd name="T25" fmla="*/ 2147483646 h 123"/>
                <a:gd name="T26" fmla="*/ 2147483646 w 189"/>
                <a:gd name="T27" fmla="*/ 2147483646 h 1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9" h="123">
                  <a:moveTo>
                    <a:pt x="185" y="123"/>
                  </a:moveTo>
                  <a:cubicBezTo>
                    <a:pt x="4" y="123"/>
                    <a:pt x="4" y="123"/>
                    <a:pt x="4" y="123"/>
                  </a:cubicBezTo>
                  <a:cubicBezTo>
                    <a:pt x="2" y="123"/>
                    <a:pt x="0" y="121"/>
                    <a:pt x="0" y="11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7" y="0"/>
                    <a:pt x="189" y="2"/>
                    <a:pt x="189" y="4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89" y="121"/>
                    <a:pt x="187" y="123"/>
                    <a:pt x="185" y="123"/>
                  </a:cubicBezTo>
                  <a:close/>
                  <a:moveTo>
                    <a:pt x="8" y="115"/>
                  </a:moveTo>
                  <a:cubicBezTo>
                    <a:pt x="181" y="115"/>
                    <a:pt x="181" y="115"/>
                    <a:pt x="181" y="115"/>
                  </a:cubicBezTo>
                  <a:cubicBezTo>
                    <a:pt x="181" y="8"/>
                    <a:pt x="181" y="8"/>
                    <a:pt x="181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solidFill>
                  <a:srgbClr val="2A2C52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12"/>
            <p:cNvSpPr>
              <a:spLocks noEditPoints="1"/>
            </p:cNvSpPr>
            <p:nvPr/>
          </p:nvSpPr>
          <p:spPr bwMode="auto">
            <a:xfrm>
              <a:off x="4066494" y="2540000"/>
              <a:ext cx="585788" cy="341312"/>
            </a:xfrm>
            <a:custGeom>
              <a:avLst/>
              <a:gdLst>
                <a:gd name="T0" fmla="*/ 2147483646 w 156"/>
                <a:gd name="T1" fmla="*/ 2147483646 h 90"/>
                <a:gd name="T2" fmla="*/ 2147483646 w 156"/>
                <a:gd name="T3" fmla="*/ 2147483646 h 90"/>
                <a:gd name="T4" fmla="*/ 0 w 156"/>
                <a:gd name="T5" fmla="*/ 2147483646 h 90"/>
                <a:gd name="T6" fmla="*/ 0 w 156"/>
                <a:gd name="T7" fmla="*/ 2147483646 h 90"/>
                <a:gd name="T8" fmla="*/ 2147483646 w 156"/>
                <a:gd name="T9" fmla="*/ 0 h 90"/>
                <a:gd name="T10" fmla="*/ 2147483646 w 156"/>
                <a:gd name="T11" fmla="*/ 0 h 90"/>
                <a:gd name="T12" fmla="*/ 2147483646 w 156"/>
                <a:gd name="T13" fmla="*/ 2147483646 h 90"/>
                <a:gd name="T14" fmla="*/ 2147483646 w 156"/>
                <a:gd name="T15" fmla="*/ 2147483646 h 90"/>
                <a:gd name="T16" fmla="*/ 2147483646 w 156"/>
                <a:gd name="T17" fmla="*/ 2147483646 h 90"/>
                <a:gd name="T18" fmla="*/ 2147483646 w 156"/>
                <a:gd name="T19" fmla="*/ 2147483646 h 90"/>
                <a:gd name="T20" fmla="*/ 2147483646 w 156"/>
                <a:gd name="T21" fmla="*/ 2147483646 h 90"/>
                <a:gd name="T22" fmla="*/ 2147483646 w 156"/>
                <a:gd name="T23" fmla="*/ 2147483646 h 90"/>
                <a:gd name="T24" fmla="*/ 2147483646 w 156"/>
                <a:gd name="T25" fmla="*/ 2147483646 h 90"/>
                <a:gd name="T26" fmla="*/ 2147483646 w 156"/>
                <a:gd name="T27" fmla="*/ 2147483646 h 9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6" h="90">
                  <a:moveTo>
                    <a:pt x="152" y="90"/>
                  </a:moveTo>
                  <a:cubicBezTo>
                    <a:pt x="4" y="90"/>
                    <a:pt x="4" y="90"/>
                    <a:pt x="4" y="90"/>
                  </a:cubicBezTo>
                  <a:cubicBezTo>
                    <a:pt x="2" y="90"/>
                    <a:pt x="0" y="89"/>
                    <a:pt x="0" y="8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4" y="0"/>
                    <a:pt x="156" y="2"/>
                    <a:pt x="156" y="4"/>
                  </a:cubicBezTo>
                  <a:cubicBezTo>
                    <a:pt x="156" y="86"/>
                    <a:pt x="156" y="86"/>
                    <a:pt x="156" y="86"/>
                  </a:cubicBezTo>
                  <a:cubicBezTo>
                    <a:pt x="156" y="89"/>
                    <a:pt x="154" y="90"/>
                    <a:pt x="152" y="90"/>
                  </a:cubicBezTo>
                  <a:close/>
                  <a:moveTo>
                    <a:pt x="8" y="82"/>
                  </a:moveTo>
                  <a:cubicBezTo>
                    <a:pt x="148" y="82"/>
                    <a:pt x="148" y="82"/>
                    <a:pt x="148" y="82"/>
                  </a:cubicBezTo>
                  <a:cubicBezTo>
                    <a:pt x="148" y="8"/>
                    <a:pt x="148" y="8"/>
                    <a:pt x="148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solidFill>
                  <a:srgbClr val="2A2C52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3920444" y="3005138"/>
              <a:ext cx="889000" cy="30162"/>
            </a:xfrm>
            <a:custGeom>
              <a:avLst/>
              <a:gdLst>
                <a:gd name="T0" fmla="*/ 2147483646 w 237"/>
                <a:gd name="T1" fmla="*/ 2147483646 h 8"/>
                <a:gd name="T2" fmla="*/ 2147483646 w 237"/>
                <a:gd name="T3" fmla="*/ 2147483646 h 8"/>
                <a:gd name="T4" fmla="*/ 0 w 237"/>
                <a:gd name="T5" fmla="*/ 2147483646 h 8"/>
                <a:gd name="T6" fmla="*/ 2147483646 w 237"/>
                <a:gd name="T7" fmla="*/ 0 h 8"/>
                <a:gd name="T8" fmla="*/ 2147483646 w 237"/>
                <a:gd name="T9" fmla="*/ 0 h 8"/>
                <a:gd name="T10" fmla="*/ 2147483646 w 237"/>
                <a:gd name="T11" fmla="*/ 2147483646 h 8"/>
                <a:gd name="T12" fmla="*/ 2147483646 w 237"/>
                <a:gd name="T13" fmla="*/ 2147483646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7" h="8">
                  <a:moveTo>
                    <a:pt x="233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5" y="0"/>
                    <a:pt x="237" y="2"/>
                    <a:pt x="237" y="4"/>
                  </a:cubicBezTo>
                  <a:cubicBezTo>
                    <a:pt x="237" y="6"/>
                    <a:pt x="235" y="8"/>
                    <a:pt x="233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solidFill>
                  <a:srgbClr val="2A2C5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25"/>
          <p:cNvGrpSpPr/>
          <p:nvPr/>
        </p:nvGrpSpPr>
        <p:grpSpPr bwMode="auto">
          <a:xfrm>
            <a:off x="6808788" y="1636713"/>
            <a:ext cx="1336675" cy="1346200"/>
            <a:chOff x="7249431" y="2082800"/>
            <a:chExt cx="1336675" cy="1346200"/>
          </a:xfrm>
        </p:grpSpPr>
        <p:sp>
          <p:nvSpPr>
            <p:cNvPr id="19" name="Oval 14"/>
            <p:cNvSpPr>
              <a:spLocks noChangeArrowheads="1"/>
            </p:cNvSpPr>
            <p:nvPr/>
          </p:nvSpPr>
          <p:spPr bwMode="auto">
            <a:xfrm>
              <a:off x="7249431" y="2082800"/>
              <a:ext cx="1336675" cy="1346200"/>
            </a:xfrm>
            <a:prstGeom prst="ellipse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solidFill>
                  <a:srgbClr val="2A2C5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7576456" y="2389188"/>
              <a:ext cx="682625" cy="687387"/>
            </a:xfrm>
            <a:custGeom>
              <a:avLst/>
              <a:gdLst>
                <a:gd name="T0" fmla="*/ 2147483646 w 182"/>
                <a:gd name="T1" fmla="*/ 2147483646 h 182"/>
                <a:gd name="T2" fmla="*/ 2147483646 w 182"/>
                <a:gd name="T3" fmla="*/ 2147483646 h 182"/>
                <a:gd name="T4" fmla="*/ 2147483646 w 182"/>
                <a:gd name="T5" fmla="*/ 2147483646 h 182"/>
                <a:gd name="T6" fmla="*/ 2147483646 w 182"/>
                <a:gd name="T7" fmla="*/ 2147483646 h 182"/>
                <a:gd name="T8" fmla="*/ 2147483646 w 182"/>
                <a:gd name="T9" fmla="*/ 2147483646 h 182"/>
                <a:gd name="T10" fmla="*/ 0 w 182"/>
                <a:gd name="T11" fmla="*/ 2147483646 h 182"/>
                <a:gd name="T12" fmla="*/ 2147483646 w 182"/>
                <a:gd name="T13" fmla="*/ 2147483646 h 182"/>
                <a:gd name="T14" fmla="*/ 2147483646 w 182"/>
                <a:gd name="T15" fmla="*/ 2147483646 h 182"/>
                <a:gd name="T16" fmla="*/ 2147483646 w 182"/>
                <a:gd name="T17" fmla="*/ 2147483646 h 182"/>
                <a:gd name="T18" fmla="*/ 2147483646 w 182"/>
                <a:gd name="T19" fmla="*/ 2147483646 h 182"/>
                <a:gd name="T20" fmla="*/ 2147483646 w 182"/>
                <a:gd name="T21" fmla="*/ 2147483646 h 182"/>
                <a:gd name="T22" fmla="*/ 2147483646 w 182"/>
                <a:gd name="T23" fmla="*/ 0 h 182"/>
                <a:gd name="T24" fmla="*/ 2147483646 w 182"/>
                <a:gd name="T25" fmla="*/ 2147483646 h 182"/>
                <a:gd name="T26" fmla="*/ 2147483646 w 182"/>
                <a:gd name="T27" fmla="*/ 2147483646 h 182"/>
                <a:gd name="T28" fmla="*/ 2147483646 w 182"/>
                <a:gd name="T29" fmla="*/ 2147483646 h 182"/>
                <a:gd name="T30" fmla="*/ 2147483646 w 182"/>
                <a:gd name="T31" fmla="*/ 2147483646 h 182"/>
                <a:gd name="T32" fmla="*/ 2147483646 w 182"/>
                <a:gd name="T33" fmla="*/ 2147483646 h 182"/>
                <a:gd name="T34" fmla="*/ 2147483646 w 182"/>
                <a:gd name="T35" fmla="*/ 2147483646 h 182"/>
                <a:gd name="T36" fmla="*/ 2147483646 w 182"/>
                <a:gd name="T37" fmla="*/ 2147483646 h 182"/>
                <a:gd name="T38" fmla="*/ 2147483646 w 182"/>
                <a:gd name="T39" fmla="*/ 2147483646 h 182"/>
                <a:gd name="T40" fmla="*/ 2147483646 w 182"/>
                <a:gd name="T41" fmla="*/ 2147483646 h 182"/>
                <a:gd name="T42" fmla="*/ 2147483646 w 182"/>
                <a:gd name="T43" fmla="*/ 2147483646 h 182"/>
                <a:gd name="T44" fmla="*/ 2147483646 w 182"/>
                <a:gd name="T45" fmla="*/ 2147483646 h 182"/>
                <a:gd name="T46" fmla="*/ 2147483646 w 182"/>
                <a:gd name="T47" fmla="*/ 2147483646 h 182"/>
                <a:gd name="T48" fmla="*/ 2147483646 w 182"/>
                <a:gd name="T49" fmla="*/ 2147483646 h 182"/>
                <a:gd name="T50" fmla="*/ 2147483646 w 182"/>
                <a:gd name="T51" fmla="*/ 2147483646 h 182"/>
                <a:gd name="T52" fmla="*/ 2147483646 w 182"/>
                <a:gd name="T53" fmla="*/ 2147483646 h 182"/>
                <a:gd name="T54" fmla="*/ 2147483646 w 182"/>
                <a:gd name="T55" fmla="*/ 2147483646 h 182"/>
                <a:gd name="T56" fmla="*/ 2147483646 w 182"/>
                <a:gd name="T57" fmla="*/ 2147483646 h 182"/>
                <a:gd name="T58" fmla="*/ 2147483646 w 182"/>
                <a:gd name="T59" fmla="*/ 2147483646 h 182"/>
                <a:gd name="T60" fmla="*/ 2147483646 w 182"/>
                <a:gd name="T61" fmla="*/ 2147483646 h 182"/>
                <a:gd name="T62" fmla="*/ 2147483646 w 182"/>
                <a:gd name="T63" fmla="*/ 2147483646 h 182"/>
                <a:gd name="T64" fmla="*/ 2147483646 w 182"/>
                <a:gd name="T65" fmla="*/ 2147483646 h 182"/>
                <a:gd name="T66" fmla="*/ 2147483646 w 182"/>
                <a:gd name="T67" fmla="*/ 2147483646 h 182"/>
                <a:gd name="T68" fmla="*/ 2147483646 w 182"/>
                <a:gd name="T69" fmla="*/ 2147483646 h 182"/>
                <a:gd name="T70" fmla="*/ 2147483646 w 182"/>
                <a:gd name="T71" fmla="*/ 2147483646 h 182"/>
                <a:gd name="T72" fmla="*/ 2147483646 w 182"/>
                <a:gd name="T73" fmla="*/ 2147483646 h 182"/>
                <a:gd name="T74" fmla="*/ 2147483646 w 182"/>
                <a:gd name="T75" fmla="*/ 2147483646 h 182"/>
                <a:gd name="T76" fmla="*/ 2147483646 w 182"/>
                <a:gd name="T77" fmla="*/ 2147483646 h 182"/>
                <a:gd name="T78" fmla="*/ 2147483646 w 182"/>
                <a:gd name="T79" fmla="*/ 2147483646 h 182"/>
                <a:gd name="T80" fmla="*/ 2147483646 w 182"/>
                <a:gd name="T81" fmla="*/ 2147483646 h 182"/>
                <a:gd name="T82" fmla="*/ 2147483646 w 182"/>
                <a:gd name="T83" fmla="*/ 2147483646 h 182"/>
                <a:gd name="T84" fmla="*/ 2147483646 w 182"/>
                <a:gd name="T85" fmla="*/ 2147483646 h 182"/>
                <a:gd name="T86" fmla="*/ 2147483646 w 182"/>
                <a:gd name="T87" fmla="*/ 2147483646 h 182"/>
                <a:gd name="T88" fmla="*/ 2147483646 w 182"/>
                <a:gd name="T89" fmla="*/ 2147483646 h 182"/>
                <a:gd name="T90" fmla="*/ 2147483646 w 182"/>
                <a:gd name="T91" fmla="*/ 2147483646 h 182"/>
                <a:gd name="T92" fmla="*/ 2147483646 w 182"/>
                <a:gd name="T93" fmla="*/ 2147483646 h 182"/>
                <a:gd name="T94" fmla="*/ 2147483646 w 182"/>
                <a:gd name="T95" fmla="*/ 2147483646 h 182"/>
                <a:gd name="T96" fmla="*/ 2147483646 w 182"/>
                <a:gd name="T97" fmla="*/ 2147483646 h 182"/>
                <a:gd name="T98" fmla="*/ 2147483646 w 182"/>
                <a:gd name="T99" fmla="*/ 2147483646 h 18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82" h="182">
                  <a:moveTo>
                    <a:pt x="102" y="182"/>
                  </a:moveTo>
                  <a:cubicBezTo>
                    <a:pt x="81" y="182"/>
                    <a:pt x="81" y="182"/>
                    <a:pt x="81" y="182"/>
                  </a:cubicBezTo>
                  <a:cubicBezTo>
                    <a:pt x="76" y="182"/>
                    <a:pt x="71" y="178"/>
                    <a:pt x="71" y="172"/>
                  </a:cubicBezTo>
                  <a:cubicBezTo>
                    <a:pt x="71" y="159"/>
                    <a:pt x="71" y="159"/>
                    <a:pt x="71" y="159"/>
                  </a:cubicBezTo>
                  <a:cubicBezTo>
                    <a:pt x="71" y="158"/>
                    <a:pt x="70" y="156"/>
                    <a:pt x="69" y="155"/>
                  </a:cubicBezTo>
                  <a:cubicBezTo>
                    <a:pt x="62" y="153"/>
                    <a:pt x="62" y="153"/>
                    <a:pt x="62" y="153"/>
                  </a:cubicBezTo>
                  <a:cubicBezTo>
                    <a:pt x="60" y="152"/>
                    <a:pt x="59" y="152"/>
                    <a:pt x="58" y="153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44" y="166"/>
                    <a:pt x="38" y="166"/>
                    <a:pt x="34" y="163"/>
                  </a:cubicBezTo>
                  <a:cubicBezTo>
                    <a:pt x="20" y="148"/>
                    <a:pt x="20" y="148"/>
                    <a:pt x="20" y="148"/>
                  </a:cubicBezTo>
                  <a:cubicBezTo>
                    <a:pt x="18" y="146"/>
                    <a:pt x="17" y="144"/>
                    <a:pt x="17" y="141"/>
                  </a:cubicBezTo>
                  <a:cubicBezTo>
                    <a:pt x="17" y="139"/>
                    <a:pt x="18" y="136"/>
                    <a:pt x="20" y="134"/>
                  </a:cubicBezTo>
                  <a:cubicBezTo>
                    <a:pt x="29" y="125"/>
                    <a:pt x="29" y="125"/>
                    <a:pt x="29" y="125"/>
                  </a:cubicBezTo>
                  <a:cubicBezTo>
                    <a:pt x="30" y="124"/>
                    <a:pt x="31" y="122"/>
                    <a:pt x="30" y="120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7" y="113"/>
                    <a:pt x="25" y="111"/>
                    <a:pt x="24" y="111"/>
                  </a:cubicBezTo>
                  <a:cubicBezTo>
                    <a:pt x="10" y="111"/>
                    <a:pt x="10" y="111"/>
                    <a:pt x="10" y="111"/>
                  </a:cubicBezTo>
                  <a:cubicBezTo>
                    <a:pt x="5" y="111"/>
                    <a:pt x="0" y="107"/>
                    <a:pt x="0" y="10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75"/>
                    <a:pt x="5" y="71"/>
                    <a:pt x="10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5" y="71"/>
                    <a:pt x="27" y="70"/>
                    <a:pt x="27" y="68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1" y="60"/>
                    <a:pt x="30" y="58"/>
                    <a:pt x="29" y="5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18" y="46"/>
                    <a:pt x="17" y="44"/>
                    <a:pt x="17" y="41"/>
                  </a:cubicBezTo>
                  <a:cubicBezTo>
                    <a:pt x="17" y="38"/>
                    <a:pt x="18" y="36"/>
                    <a:pt x="20" y="34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8" y="16"/>
                    <a:pt x="44" y="16"/>
                    <a:pt x="48" y="1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9" y="30"/>
                    <a:pt x="61" y="30"/>
                    <a:pt x="62" y="30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70" y="26"/>
                    <a:pt x="71" y="25"/>
                    <a:pt x="71" y="2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4"/>
                    <a:pt x="76" y="0"/>
                    <a:pt x="81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7" y="0"/>
                    <a:pt x="112" y="4"/>
                    <a:pt x="112" y="10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5"/>
                    <a:pt x="113" y="26"/>
                    <a:pt x="114" y="27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2" y="30"/>
                    <a:pt x="124" y="30"/>
                    <a:pt x="125" y="29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138" y="16"/>
                    <a:pt x="145" y="16"/>
                    <a:pt x="148" y="19"/>
                  </a:cubicBezTo>
                  <a:cubicBezTo>
                    <a:pt x="163" y="34"/>
                    <a:pt x="163" y="34"/>
                    <a:pt x="163" y="34"/>
                  </a:cubicBezTo>
                  <a:cubicBezTo>
                    <a:pt x="165" y="36"/>
                    <a:pt x="166" y="38"/>
                    <a:pt x="166" y="41"/>
                  </a:cubicBezTo>
                  <a:cubicBezTo>
                    <a:pt x="166" y="44"/>
                    <a:pt x="165" y="46"/>
                    <a:pt x="163" y="48"/>
                  </a:cubicBezTo>
                  <a:cubicBezTo>
                    <a:pt x="154" y="57"/>
                    <a:pt x="154" y="57"/>
                    <a:pt x="154" y="57"/>
                  </a:cubicBezTo>
                  <a:cubicBezTo>
                    <a:pt x="153" y="58"/>
                    <a:pt x="152" y="60"/>
                    <a:pt x="153" y="62"/>
                  </a:cubicBezTo>
                  <a:cubicBezTo>
                    <a:pt x="156" y="68"/>
                    <a:pt x="156" y="68"/>
                    <a:pt x="156" y="68"/>
                  </a:cubicBezTo>
                  <a:cubicBezTo>
                    <a:pt x="156" y="70"/>
                    <a:pt x="158" y="71"/>
                    <a:pt x="159" y="71"/>
                  </a:cubicBezTo>
                  <a:cubicBezTo>
                    <a:pt x="173" y="71"/>
                    <a:pt x="173" y="71"/>
                    <a:pt x="173" y="71"/>
                  </a:cubicBezTo>
                  <a:cubicBezTo>
                    <a:pt x="178" y="71"/>
                    <a:pt x="182" y="75"/>
                    <a:pt x="182" y="81"/>
                  </a:cubicBezTo>
                  <a:cubicBezTo>
                    <a:pt x="182" y="101"/>
                    <a:pt x="182" y="101"/>
                    <a:pt x="182" y="101"/>
                  </a:cubicBezTo>
                  <a:cubicBezTo>
                    <a:pt x="182" y="107"/>
                    <a:pt x="178" y="111"/>
                    <a:pt x="173" y="111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58" y="111"/>
                    <a:pt x="156" y="112"/>
                    <a:pt x="156" y="114"/>
                  </a:cubicBezTo>
                  <a:cubicBezTo>
                    <a:pt x="153" y="120"/>
                    <a:pt x="153" y="120"/>
                    <a:pt x="153" y="120"/>
                  </a:cubicBezTo>
                  <a:cubicBezTo>
                    <a:pt x="152" y="122"/>
                    <a:pt x="153" y="124"/>
                    <a:pt x="154" y="125"/>
                  </a:cubicBezTo>
                  <a:cubicBezTo>
                    <a:pt x="163" y="134"/>
                    <a:pt x="163" y="134"/>
                    <a:pt x="163" y="134"/>
                  </a:cubicBezTo>
                  <a:cubicBezTo>
                    <a:pt x="165" y="136"/>
                    <a:pt x="166" y="139"/>
                    <a:pt x="166" y="141"/>
                  </a:cubicBezTo>
                  <a:cubicBezTo>
                    <a:pt x="166" y="144"/>
                    <a:pt x="165" y="146"/>
                    <a:pt x="163" y="148"/>
                  </a:cubicBezTo>
                  <a:cubicBezTo>
                    <a:pt x="148" y="163"/>
                    <a:pt x="148" y="163"/>
                    <a:pt x="148" y="163"/>
                  </a:cubicBezTo>
                  <a:cubicBezTo>
                    <a:pt x="145" y="166"/>
                    <a:pt x="138" y="166"/>
                    <a:pt x="135" y="163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4" y="152"/>
                    <a:pt x="122" y="152"/>
                    <a:pt x="121" y="153"/>
                  </a:cubicBezTo>
                  <a:cubicBezTo>
                    <a:pt x="114" y="155"/>
                    <a:pt x="114" y="155"/>
                    <a:pt x="114" y="155"/>
                  </a:cubicBezTo>
                  <a:cubicBezTo>
                    <a:pt x="113" y="156"/>
                    <a:pt x="112" y="158"/>
                    <a:pt x="112" y="159"/>
                  </a:cubicBezTo>
                  <a:cubicBezTo>
                    <a:pt x="112" y="172"/>
                    <a:pt x="112" y="172"/>
                    <a:pt x="112" y="172"/>
                  </a:cubicBezTo>
                  <a:cubicBezTo>
                    <a:pt x="112" y="178"/>
                    <a:pt x="107" y="182"/>
                    <a:pt x="102" y="182"/>
                  </a:cubicBezTo>
                  <a:close/>
                  <a:moveTo>
                    <a:pt x="61" y="144"/>
                  </a:moveTo>
                  <a:cubicBezTo>
                    <a:pt x="62" y="144"/>
                    <a:pt x="64" y="145"/>
                    <a:pt x="66" y="145"/>
                  </a:cubicBezTo>
                  <a:cubicBezTo>
                    <a:pt x="71" y="148"/>
                    <a:pt x="71" y="148"/>
                    <a:pt x="71" y="148"/>
                  </a:cubicBezTo>
                  <a:cubicBezTo>
                    <a:pt x="76" y="149"/>
                    <a:pt x="79" y="154"/>
                    <a:pt x="79" y="159"/>
                  </a:cubicBezTo>
                  <a:cubicBezTo>
                    <a:pt x="79" y="172"/>
                    <a:pt x="79" y="172"/>
                    <a:pt x="79" y="172"/>
                  </a:cubicBezTo>
                  <a:cubicBezTo>
                    <a:pt x="79" y="173"/>
                    <a:pt x="80" y="174"/>
                    <a:pt x="81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3" y="174"/>
                    <a:pt x="103" y="173"/>
                    <a:pt x="103" y="172"/>
                  </a:cubicBezTo>
                  <a:cubicBezTo>
                    <a:pt x="103" y="159"/>
                    <a:pt x="103" y="159"/>
                    <a:pt x="103" y="159"/>
                  </a:cubicBezTo>
                  <a:cubicBezTo>
                    <a:pt x="103" y="154"/>
                    <a:pt x="107" y="149"/>
                    <a:pt x="112" y="148"/>
                  </a:cubicBezTo>
                  <a:cubicBezTo>
                    <a:pt x="117" y="145"/>
                    <a:pt x="117" y="145"/>
                    <a:pt x="117" y="145"/>
                  </a:cubicBezTo>
                  <a:cubicBezTo>
                    <a:pt x="119" y="145"/>
                    <a:pt x="120" y="144"/>
                    <a:pt x="122" y="144"/>
                  </a:cubicBezTo>
                  <a:cubicBezTo>
                    <a:pt x="126" y="144"/>
                    <a:pt x="129" y="145"/>
                    <a:pt x="131" y="148"/>
                  </a:cubicBezTo>
                  <a:cubicBezTo>
                    <a:pt x="140" y="157"/>
                    <a:pt x="140" y="157"/>
                    <a:pt x="140" y="157"/>
                  </a:cubicBezTo>
                  <a:cubicBezTo>
                    <a:pt x="141" y="158"/>
                    <a:pt x="142" y="158"/>
                    <a:pt x="143" y="157"/>
                  </a:cubicBezTo>
                  <a:cubicBezTo>
                    <a:pt x="157" y="142"/>
                    <a:pt x="157" y="142"/>
                    <a:pt x="157" y="142"/>
                  </a:cubicBezTo>
                  <a:cubicBezTo>
                    <a:pt x="158" y="142"/>
                    <a:pt x="158" y="141"/>
                    <a:pt x="158" y="141"/>
                  </a:cubicBezTo>
                  <a:cubicBezTo>
                    <a:pt x="158" y="141"/>
                    <a:pt x="158" y="140"/>
                    <a:pt x="157" y="140"/>
                  </a:cubicBezTo>
                  <a:cubicBezTo>
                    <a:pt x="148" y="131"/>
                    <a:pt x="148" y="131"/>
                    <a:pt x="148" y="131"/>
                  </a:cubicBezTo>
                  <a:cubicBezTo>
                    <a:pt x="144" y="127"/>
                    <a:pt x="143" y="121"/>
                    <a:pt x="146" y="117"/>
                  </a:cubicBezTo>
                  <a:cubicBezTo>
                    <a:pt x="148" y="111"/>
                    <a:pt x="148" y="111"/>
                    <a:pt x="148" y="111"/>
                  </a:cubicBezTo>
                  <a:cubicBezTo>
                    <a:pt x="149" y="107"/>
                    <a:pt x="154" y="103"/>
                    <a:pt x="159" y="103"/>
                  </a:cubicBezTo>
                  <a:cubicBezTo>
                    <a:pt x="173" y="103"/>
                    <a:pt x="173" y="103"/>
                    <a:pt x="173" y="103"/>
                  </a:cubicBezTo>
                  <a:cubicBezTo>
                    <a:pt x="174" y="103"/>
                    <a:pt x="174" y="102"/>
                    <a:pt x="174" y="10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80"/>
                    <a:pt x="174" y="79"/>
                    <a:pt x="173" y="79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4" y="79"/>
                    <a:pt x="149" y="76"/>
                    <a:pt x="148" y="71"/>
                  </a:cubicBezTo>
                  <a:cubicBezTo>
                    <a:pt x="146" y="65"/>
                    <a:pt x="146" y="65"/>
                    <a:pt x="146" y="65"/>
                  </a:cubicBezTo>
                  <a:cubicBezTo>
                    <a:pt x="143" y="61"/>
                    <a:pt x="144" y="55"/>
                    <a:pt x="148" y="52"/>
                  </a:cubicBezTo>
                  <a:cubicBezTo>
                    <a:pt x="157" y="42"/>
                    <a:pt x="157" y="42"/>
                    <a:pt x="157" y="42"/>
                  </a:cubicBezTo>
                  <a:cubicBezTo>
                    <a:pt x="158" y="42"/>
                    <a:pt x="158" y="41"/>
                    <a:pt x="158" y="41"/>
                  </a:cubicBezTo>
                  <a:cubicBezTo>
                    <a:pt x="158" y="41"/>
                    <a:pt x="158" y="40"/>
                    <a:pt x="157" y="40"/>
                  </a:cubicBezTo>
                  <a:cubicBezTo>
                    <a:pt x="143" y="25"/>
                    <a:pt x="143" y="25"/>
                    <a:pt x="143" y="25"/>
                  </a:cubicBezTo>
                  <a:cubicBezTo>
                    <a:pt x="142" y="24"/>
                    <a:pt x="141" y="24"/>
                    <a:pt x="140" y="25"/>
                  </a:cubicBezTo>
                  <a:cubicBezTo>
                    <a:pt x="131" y="35"/>
                    <a:pt x="131" y="35"/>
                    <a:pt x="131" y="35"/>
                  </a:cubicBezTo>
                  <a:cubicBezTo>
                    <a:pt x="128" y="38"/>
                    <a:pt x="121" y="39"/>
                    <a:pt x="117" y="37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07" y="33"/>
                    <a:pt x="103" y="28"/>
                    <a:pt x="103" y="23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9"/>
                    <a:pt x="103" y="8"/>
                    <a:pt x="102" y="8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0" y="8"/>
                    <a:pt x="79" y="9"/>
                    <a:pt x="79" y="10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9" y="28"/>
                    <a:pt x="76" y="33"/>
                    <a:pt x="71" y="35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4" y="38"/>
                    <a:pt x="62" y="38"/>
                    <a:pt x="61" y="38"/>
                  </a:cubicBezTo>
                  <a:cubicBezTo>
                    <a:pt x="57" y="38"/>
                    <a:pt x="54" y="37"/>
                    <a:pt x="52" y="3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4"/>
                    <a:pt x="41" y="24"/>
                    <a:pt x="40" y="25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5" y="41"/>
                    <a:pt x="25" y="41"/>
                  </a:cubicBezTo>
                  <a:cubicBezTo>
                    <a:pt x="25" y="41"/>
                    <a:pt x="25" y="42"/>
                    <a:pt x="25" y="4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8" y="55"/>
                    <a:pt x="39" y="61"/>
                    <a:pt x="37" y="65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3" y="76"/>
                    <a:pt x="28" y="79"/>
                    <a:pt x="24" y="79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9" y="79"/>
                    <a:pt x="8" y="80"/>
                    <a:pt x="8" y="81"/>
                  </a:cubicBezTo>
                  <a:cubicBezTo>
                    <a:pt x="8" y="101"/>
                    <a:pt x="8" y="101"/>
                    <a:pt x="8" y="101"/>
                  </a:cubicBezTo>
                  <a:cubicBezTo>
                    <a:pt x="8" y="102"/>
                    <a:pt x="9" y="103"/>
                    <a:pt x="10" y="103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28" y="103"/>
                    <a:pt x="33" y="107"/>
                    <a:pt x="35" y="111"/>
                  </a:cubicBezTo>
                  <a:cubicBezTo>
                    <a:pt x="37" y="117"/>
                    <a:pt x="37" y="117"/>
                    <a:pt x="37" y="117"/>
                  </a:cubicBezTo>
                  <a:cubicBezTo>
                    <a:pt x="39" y="121"/>
                    <a:pt x="38" y="127"/>
                    <a:pt x="35" y="131"/>
                  </a:cubicBezTo>
                  <a:cubicBezTo>
                    <a:pt x="25" y="140"/>
                    <a:pt x="25" y="140"/>
                    <a:pt x="25" y="140"/>
                  </a:cubicBezTo>
                  <a:cubicBezTo>
                    <a:pt x="25" y="140"/>
                    <a:pt x="25" y="141"/>
                    <a:pt x="25" y="141"/>
                  </a:cubicBezTo>
                  <a:cubicBezTo>
                    <a:pt x="25" y="141"/>
                    <a:pt x="25" y="142"/>
                    <a:pt x="25" y="142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8"/>
                    <a:pt x="42" y="158"/>
                    <a:pt x="42" y="157"/>
                  </a:cubicBezTo>
                  <a:cubicBezTo>
                    <a:pt x="52" y="148"/>
                    <a:pt x="52" y="148"/>
                    <a:pt x="52" y="148"/>
                  </a:cubicBezTo>
                  <a:cubicBezTo>
                    <a:pt x="54" y="145"/>
                    <a:pt x="57" y="144"/>
                    <a:pt x="61" y="144"/>
                  </a:cubicBezTo>
                  <a:close/>
                  <a:moveTo>
                    <a:pt x="91" y="123"/>
                  </a:moveTo>
                  <a:cubicBezTo>
                    <a:pt x="74" y="123"/>
                    <a:pt x="60" y="108"/>
                    <a:pt x="60" y="91"/>
                  </a:cubicBezTo>
                  <a:cubicBezTo>
                    <a:pt x="60" y="74"/>
                    <a:pt x="74" y="60"/>
                    <a:pt x="91" y="60"/>
                  </a:cubicBezTo>
                  <a:cubicBezTo>
                    <a:pt x="109" y="60"/>
                    <a:pt x="123" y="74"/>
                    <a:pt x="123" y="91"/>
                  </a:cubicBezTo>
                  <a:cubicBezTo>
                    <a:pt x="123" y="108"/>
                    <a:pt x="109" y="123"/>
                    <a:pt x="91" y="123"/>
                  </a:cubicBezTo>
                  <a:close/>
                  <a:moveTo>
                    <a:pt x="91" y="68"/>
                  </a:moveTo>
                  <a:cubicBezTo>
                    <a:pt x="79" y="68"/>
                    <a:pt x="68" y="78"/>
                    <a:pt x="68" y="91"/>
                  </a:cubicBezTo>
                  <a:cubicBezTo>
                    <a:pt x="68" y="104"/>
                    <a:pt x="79" y="114"/>
                    <a:pt x="91" y="114"/>
                  </a:cubicBezTo>
                  <a:cubicBezTo>
                    <a:pt x="104" y="114"/>
                    <a:pt x="115" y="104"/>
                    <a:pt x="115" y="91"/>
                  </a:cubicBezTo>
                  <a:cubicBezTo>
                    <a:pt x="115" y="78"/>
                    <a:pt x="104" y="68"/>
                    <a:pt x="91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solidFill>
                  <a:srgbClr val="2A2C5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6"/>
          <p:cNvGrpSpPr/>
          <p:nvPr/>
        </p:nvGrpSpPr>
        <p:grpSpPr bwMode="auto">
          <a:xfrm>
            <a:off x="9578975" y="1636713"/>
            <a:ext cx="1335088" cy="1346200"/>
            <a:chOff x="10767331" y="2082800"/>
            <a:chExt cx="1335088" cy="1346200"/>
          </a:xfrm>
        </p:grpSpPr>
        <p:sp>
          <p:nvSpPr>
            <p:cNvPr id="22" name="Oval 16"/>
            <p:cNvSpPr>
              <a:spLocks noChangeArrowheads="1"/>
            </p:cNvSpPr>
            <p:nvPr/>
          </p:nvSpPr>
          <p:spPr bwMode="auto">
            <a:xfrm>
              <a:off x="10767331" y="2082800"/>
              <a:ext cx="1335088" cy="1346200"/>
            </a:xfrm>
            <a:prstGeom prst="ellipse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800" dirty="0">
                <a:solidFill>
                  <a:srgbClr val="2A2C5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11081656" y="2416175"/>
              <a:ext cx="593725" cy="539750"/>
            </a:xfrm>
            <a:custGeom>
              <a:avLst/>
              <a:gdLst>
                <a:gd name="T0" fmla="*/ 2147483646 w 158"/>
                <a:gd name="T1" fmla="*/ 2147483646 h 143"/>
                <a:gd name="T2" fmla="*/ 2147483646 w 158"/>
                <a:gd name="T3" fmla="*/ 2147483646 h 143"/>
                <a:gd name="T4" fmla="*/ 2147483646 w 158"/>
                <a:gd name="T5" fmla="*/ 2147483646 h 143"/>
                <a:gd name="T6" fmla="*/ 2147483646 w 158"/>
                <a:gd name="T7" fmla="*/ 2147483646 h 143"/>
                <a:gd name="T8" fmla="*/ 2147483646 w 158"/>
                <a:gd name="T9" fmla="*/ 2147483646 h 143"/>
                <a:gd name="T10" fmla="*/ 0 w 158"/>
                <a:gd name="T11" fmla="*/ 2147483646 h 143"/>
                <a:gd name="T12" fmla="*/ 2147483646 w 158"/>
                <a:gd name="T13" fmla="*/ 0 h 143"/>
                <a:gd name="T14" fmla="*/ 2147483646 w 158"/>
                <a:gd name="T15" fmla="*/ 2147483646 h 143"/>
                <a:gd name="T16" fmla="*/ 2147483646 w 158"/>
                <a:gd name="T17" fmla="*/ 2147483646 h 143"/>
                <a:gd name="T18" fmla="*/ 2147483646 w 158"/>
                <a:gd name="T19" fmla="*/ 2147483646 h 143"/>
                <a:gd name="T20" fmla="*/ 2147483646 w 158"/>
                <a:gd name="T21" fmla="*/ 2147483646 h 143"/>
                <a:gd name="T22" fmla="*/ 2147483646 w 158"/>
                <a:gd name="T23" fmla="*/ 2147483646 h 143"/>
                <a:gd name="T24" fmla="*/ 2147483646 w 158"/>
                <a:gd name="T25" fmla="*/ 2147483646 h 143"/>
                <a:gd name="T26" fmla="*/ 2147483646 w 158"/>
                <a:gd name="T27" fmla="*/ 2147483646 h 143"/>
                <a:gd name="T28" fmla="*/ 2147483646 w 158"/>
                <a:gd name="T29" fmla="*/ 2147483646 h 143"/>
                <a:gd name="T30" fmla="*/ 2147483646 w 158"/>
                <a:gd name="T31" fmla="*/ 2147483646 h 143"/>
                <a:gd name="T32" fmla="*/ 2147483646 w 158"/>
                <a:gd name="T33" fmla="*/ 2147483646 h 143"/>
                <a:gd name="T34" fmla="*/ 2147483646 w 158"/>
                <a:gd name="T35" fmla="*/ 2147483646 h 143"/>
                <a:gd name="T36" fmla="*/ 2147483646 w 158"/>
                <a:gd name="T37" fmla="*/ 2147483646 h 143"/>
                <a:gd name="T38" fmla="*/ 2147483646 w 158"/>
                <a:gd name="T39" fmla="*/ 2147483646 h 143"/>
                <a:gd name="T40" fmla="*/ 2147483646 w 158"/>
                <a:gd name="T41" fmla="*/ 2147483646 h 143"/>
                <a:gd name="T42" fmla="*/ 2147483646 w 158"/>
                <a:gd name="T43" fmla="*/ 2147483646 h 143"/>
                <a:gd name="T44" fmla="*/ 2147483646 w 158"/>
                <a:gd name="T45" fmla="*/ 2147483646 h 14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58" h="143">
                  <a:moveTo>
                    <a:pt x="30" y="143"/>
                  </a:moveTo>
                  <a:cubicBezTo>
                    <a:pt x="28" y="143"/>
                    <a:pt x="26" y="143"/>
                    <a:pt x="24" y="143"/>
                  </a:cubicBezTo>
                  <a:cubicBezTo>
                    <a:pt x="23" y="143"/>
                    <a:pt x="21" y="142"/>
                    <a:pt x="21" y="140"/>
                  </a:cubicBezTo>
                  <a:cubicBezTo>
                    <a:pt x="20" y="138"/>
                    <a:pt x="21" y="136"/>
                    <a:pt x="23" y="135"/>
                  </a:cubicBezTo>
                  <a:cubicBezTo>
                    <a:pt x="31" y="132"/>
                    <a:pt x="37" y="126"/>
                    <a:pt x="41" y="119"/>
                  </a:cubicBezTo>
                  <a:cubicBezTo>
                    <a:pt x="16" y="108"/>
                    <a:pt x="0" y="87"/>
                    <a:pt x="0" y="64"/>
                  </a:cubicBezTo>
                  <a:cubicBezTo>
                    <a:pt x="0" y="29"/>
                    <a:pt x="36" y="0"/>
                    <a:pt x="79" y="0"/>
                  </a:cubicBezTo>
                  <a:cubicBezTo>
                    <a:pt x="123" y="0"/>
                    <a:pt x="158" y="29"/>
                    <a:pt x="158" y="64"/>
                  </a:cubicBezTo>
                  <a:cubicBezTo>
                    <a:pt x="158" y="98"/>
                    <a:pt x="123" y="127"/>
                    <a:pt x="79" y="127"/>
                  </a:cubicBezTo>
                  <a:cubicBezTo>
                    <a:pt x="78" y="127"/>
                    <a:pt x="76" y="127"/>
                    <a:pt x="75" y="127"/>
                  </a:cubicBezTo>
                  <a:cubicBezTo>
                    <a:pt x="64" y="137"/>
                    <a:pt x="48" y="143"/>
                    <a:pt x="30" y="143"/>
                  </a:cubicBezTo>
                  <a:close/>
                  <a:moveTo>
                    <a:pt x="79" y="8"/>
                  </a:moveTo>
                  <a:cubicBezTo>
                    <a:pt x="40" y="8"/>
                    <a:pt x="8" y="33"/>
                    <a:pt x="8" y="64"/>
                  </a:cubicBezTo>
                  <a:cubicBezTo>
                    <a:pt x="8" y="85"/>
                    <a:pt x="24" y="104"/>
                    <a:pt x="49" y="113"/>
                  </a:cubicBezTo>
                  <a:cubicBezTo>
                    <a:pt x="50" y="114"/>
                    <a:pt x="50" y="115"/>
                    <a:pt x="51" y="116"/>
                  </a:cubicBezTo>
                  <a:cubicBezTo>
                    <a:pt x="51" y="117"/>
                    <a:pt x="51" y="118"/>
                    <a:pt x="51" y="119"/>
                  </a:cubicBezTo>
                  <a:cubicBezTo>
                    <a:pt x="50" y="120"/>
                    <a:pt x="50" y="120"/>
                    <a:pt x="50" y="120"/>
                  </a:cubicBezTo>
                  <a:cubicBezTo>
                    <a:pt x="50" y="121"/>
                    <a:pt x="50" y="121"/>
                    <a:pt x="49" y="122"/>
                  </a:cubicBezTo>
                  <a:cubicBezTo>
                    <a:pt x="46" y="127"/>
                    <a:pt x="43" y="131"/>
                    <a:pt x="39" y="135"/>
                  </a:cubicBezTo>
                  <a:cubicBezTo>
                    <a:pt x="51" y="133"/>
                    <a:pt x="62" y="128"/>
                    <a:pt x="70" y="120"/>
                  </a:cubicBezTo>
                  <a:cubicBezTo>
                    <a:pt x="71" y="119"/>
                    <a:pt x="72" y="119"/>
                    <a:pt x="74" y="119"/>
                  </a:cubicBezTo>
                  <a:cubicBezTo>
                    <a:pt x="115" y="121"/>
                    <a:pt x="150" y="95"/>
                    <a:pt x="150" y="64"/>
                  </a:cubicBezTo>
                  <a:cubicBezTo>
                    <a:pt x="150" y="33"/>
                    <a:pt x="118" y="8"/>
                    <a:pt x="79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solidFill>
                  <a:srgbClr val="2A2C52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18"/>
            <p:cNvSpPr/>
            <p:nvPr/>
          </p:nvSpPr>
          <p:spPr bwMode="auto">
            <a:xfrm>
              <a:off x="11351531" y="2619375"/>
              <a:ext cx="481013" cy="431800"/>
            </a:xfrm>
            <a:custGeom>
              <a:avLst/>
              <a:gdLst>
                <a:gd name="T0" fmla="*/ 2147483646 w 128"/>
                <a:gd name="T1" fmla="*/ 2147483646 h 114"/>
                <a:gd name="T2" fmla="*/ 2147483646 w 128"/>
                <a:gd name="T3" fmla="*/ 2147483646 h 114"/>
                <a:gd name="T4" fmla="*/ 2147483646 w 128"/>
                <a:gd name="T5" fmla="*/ 2147483646 h 114"/>
                <a:gd name="T6" fmla="*/ 2147483646 w 128"/>
                <a:gd name="T7" fmla="*/ 2147483646 h 114"/>
                <a:gd name="T8" fmla="*/ 2147483646 w 128"/>
                <a:gd name="T9" fmla="*/ 2147483646 h 114"/>
                <a:gd name="T10" fmla="*/ 2147483646 w 128"/>
                <a:gd name="T11" fmla="*/ 2147483646 h 114"/>
                <a:gd name="T12" fmla="*/ 2147483646 w 128"/>
                <a:gd name="T13" fmla="*/ 2147483646 h 114"/>
                <a:gd name="T14" fmla="*/ 2147483646 w 128"/>
                <a:gd name="T15" fmla="*/ 2147483646 h 114"/>
                <a:gd name="T16" fmla="*/ 2147483646 w 128"/>
                <a:gd name="T17" fmla="*/ 2147483646 h 114"/>
                <a:gd name="T18" fmla="*/ 2147483646 w 128"/>
                <a:gd name="T19" fmla="*/ 2147483646 h 114"/>
                <a:gd name="T20" fmla="*/ 2147483646 w 128"/>
                <a:gd name="T21" fmla="*/ 2147483646 h 114"/>
                <a:gd name="T22" fmla="*/ 2147483646 w 128"/>
                <a:gd name="T23" fmla="*/ 2147483646 h 114"/>
                <a:gd name="T24" fmla="*/ 2147483646 w 128"/>
                <a:gd name="T25" fmla="*/ 2147483646 h 114"/>
                <a:gd name="T26" fmla="*/ 2147483646 w 128"/>
                <a:gd name="T27" fmla="*/ 2147483646 h 114"/>
                <a:gd name="T28" fmla="*/ 2147483646 w 128"/>
                <a:gd name="T29" fmla="*/ 2147483646 h 114"/>
                <a:gd name="T30" fmla="*/ 2147483646 w 128"/>
                <a:gd name="T31" fmla="*/ 2147483646 h 114"/>
                <a:gd name="T32" fmla="*/ 2147483646 w 128"/>
                <a:gd name="T33" fmla="*/ 2147483646 h 114"/>
                <a:gd name="T34" fmla="*/ 2147483646 w 128"/>
                <a:gd name="T35" fmla="*/ 2147483646 h 114"/>
                <a:gd name="T36" fmla="*/ 2147483646 w 128"/>
                <a:gd name="T37" fmla="*/ 2147483646 h 114"/>
                <a:gd name="T38" fmla="*/ 2147483646 w 128"/>
                <a:gd name="T39" fmla="*/ 2147483646 h 114"/>
                <a:gd name="T40" fmla="*/ 2147483646 w 128"/>
                <a:gd name="T41" fmla="*/ 2147483646 h 114"/>
                <a:gd name="T42" fmla="*/ 2147483646 w 128"/>
                <a:gd name="T43" fmla="*/ 2147483646 h 114"/>
                <a:gd name="T44" fmla="*/ 2147483646 w 128"/>
                <a:gd name="T45" fmla="*/ 2147483646 h 114"/>
                <a:gd name="T46" fmla="*/ 2147483646 w 128"/>
                <a:gd name="T47" fmla="*/ 2147483646 h 114"/>
                <a:gd name="T48" fmla="*/ 2147483646 w 128"/>
                <a:gd name="T49" fmla="*/ 2147483646 h 1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114">
                  <a:moveTo>
                    <a:pt x="101" y="114"/>
                  </a:moveTo>
                  <a:cubicBezTo>
                    <a:pt x="90" y="114"/>
                    <a:pt x="81" y="111"/>
                    <a:pt x="73" y="105"/>
                  </a:cubicBezTo>
                  <a:cubicBezTo>
                    <a:pt x="72" y="105"/>
                    <a:pt x="71" y="106"/>
                    <a:pt x="70" y="106"/>
                  </a:cubicBezTo>
                  <a:cubicBezTo>
                    <a:pt x="40" y="111"/>
                    <a:pt x="11" y="98"/>
                    <a:pt x="1" y="74"/>
                  </a:cubicBezTo>
                  <a:cubicBezTo>
                    <a:pt x="0" y="72"/>
                    <a:pt x="1" y="70"/>
                    <a:pt x="3" y="69"/>
                  </a:cubicBezTo>
                  <a:cubicBezTo>
                    <a:pt x="5" y="68"/>
                    <a:pt x="8" y="69"/>
                    <a:pt x="9" y="71"/>
                  </a:cubicBezTo>
                  <a:cubicBezTo>
                    <a:pt x="17" y="91"/>
                    <a:pt x="42" y="103"/>
                    <a:pt x="69" y="98"/>
                  </a:cubicBezTo>
                  <a:cubicBezTo>
                    <a:pt x="70" y="98"/>
                    <a:pt x="71" y="97"/>
                    <a:pt x="73" y="97"/>
                  </a:cubicBezTo>
                  <a:cubicBezTo>
                    <a:pt x="74" y="97"/>
                    <a:pt x="75" y="97"/>
                    <a:pt x="76" y="98"/>
                  </a:cubicBezTo>
                  <a:cubicBezTo>
                    <a:pt x="83" y="103"/>
                    <a:pt x="92" y="106"/>
                    <a:pt x="101" y="106"/>
                  </a:cubicBezTo>
                  <a:cubicBezTo>
                    <a:pt x="98" y="103"/>
                    <a:pt x="95" y="101"/>
                    <a:pt x="92" y="97"/>
                  </a:cubicBezTo>
                  <a:cubicBezTo>
                    <a:pt x="92" y="97"/>
                    <a:pt x="91" y="96"/>
                    <a:pt x="91" y="95"/>
                  </a:cubicBezTo>
                  <a:cubicBezTo>
                    <a:pt x="91" y="95"/>
                    <a:pt x="91" y="95"/>
                    <a:pt x="91" y="95"/>
                  </a:cubicBezTo>
                  <a:cubicBezTo>
                    <a:pt x="90" y="94"/>
                    <a:pt x="90" y="93"/>
                    <a:pt x="90" y="92"/>
                  </a:cubicBezTo>
                  <a:cubicBezTo>
                    <a:pt x="90" y="91"/>
                    <a:pt x="91" y="90"/>
                    <a:pt x="92" y="89"/>
                  </a:cubicBezTo>
                  <a:cubicBezTo>
                    <a:pt x="110" y="78"/>
                    <a:pt x="120" y="59"/>
                    <a:pt x="117" y="41"/>
                  </a:cubicBezTo>
                  <a:cubicBezTo>
                    <a:pt x="115" y="27"/>
                    <a:pt x="104" y="15"/>
                    <a:pt x="89" y="9"/>
                  </a:cubicBezTo>
                  <a:cubicBezTo>
                    <a:pt x="87" y="8"/>
                    <a:pt x="86" y="5"/>
                    <a:pt x="87" y="3"/>
                  </a:cubicBezTo>
                  <a:cubicBezTo>
                    <a:pt x="88" y="1"/>
                    <a:pt x="90" y="0"/>
                    <a:pt x="92" y="1"/>
                  </a:cubicBezTo>
                  <a:cubicBezTo>
                    <a:pt x="110" y="8"/>
                    <a:pt x="122" y="23"/>
                    <a:pt x="125" y="40"/>
                  </a:cubicBezTo>
                  <a:cubicBezTo>
                    <a:pt x="128" y="60"/>
                    <a:pt x="118" y="80"/>
                    <a:pt x="100" y="93"/>
                  </a:cubicBezTo>
                  <a:cubicBezTo>
                    <a:pt x="104" y="98"/>
                    <a:pt x="109" y="102"/>
                    <a:pt x="116" y="104"/>
                  </a:cubicBezTo>
                  <a:cubicBezTo>
                    <a:pt x="118" y="105"/>
                    <a:pt x="119" y="106"/>
                    <a:pt x="119" y="108"/>
                  </a:cubicBezTo>
                  <a:cubicBezTo>
                    <a:pt x="119" y="110"/>
                    <a:pt x="117" y="111"/>
                    <a:pt x="116" y="112"/>
                  </a:cubicBezTo>
                  <a:cubicBezTo>
                    <a:pt x="111" y="113"/>
                    <a:pt x="106" y="114"/>
                    <a:pt x="101" y="1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solidFill>
                  <a:srgbClr val="2A2C52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11221356" y="2619375"/>
              <a:ext cx="77788" cy="79375"/>
            </a:xfrm>
            <a:custGeom>
              <a:avLst/>
              <a:gdLst>
                <a:gd name="T0" fmla="*/ 2147483646 w 21"/>
                <a:gd name="T1" fmla="*/ 2147483646 h 21"/>
                <a:gd name="T2" fmla="*/ 2147483646 w 21"/>
                <a:gd name="T3" fmla="*/ 2147483646 h 21"/>
                <a:gd name="T4" fmla="*/ 2147483646 w 21"/>
                <a:gd name="T5" fmla="*/ 2147483646 h 21"/>
                <a:gd name="T6" fmla="*/ 2147483646 w 21"/>
                <a:gd name="T7" fmla="*/ 2147483646 h 21"/>
                <a:gd name="T8" fmla="*/ 2147483646 w 21"/>
                <a:gd name="T9" fmla="*/ 2147483646 h 21"/>
                <a:gd name="T10" fmla="*/ 2147483646 w 21"/>
                <a:gd name="T11" fmla="*/ 0 h 21"/>
                <a:gd name="T12" fmla="*/ 0 w 21"/>
                <a:gd name="T13" fmla="*/ 2147483646 h 21"/>
                <a:gd name="T14" fmla="*/ 2147483646 w 21"/>
                <a:gd name="T15" fmla="*/ 2147483646 h 21"/>
                <a:gd name="T16" fmla="*/ 2147483646 w 21"/>
                <a:gd name="T17" fmla="*/ 2147483646 h 21"/>
                <a:gd name="T18" fmla="*/ 2147483646 w 21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21">
                  <a:moveTo>
                    <a:pt x="10" y="8"/>
                  </a:moveTo>
                  <a:cubicBezTo>
                    <a:pt x="11" y="8"/>
                    <a:pt x="13" y="9"/>
                    <a:pt x="13" y="11"/>
                  </a:cubicBezTo>
                  <a:cubicBezTo>
                    <a:pt x="13" y="12"/>
                    <a:pt x="11" y="13"/>
                    <a:pt x="10" y="13"/>
                  </a:cubicBezTo>
                  <a:cubicBezTo>
                    <a:pt x="9" y="13"/>
                    <a:pt x="8" y="12"/>
                    <a:pt x="8" y="11"/>
                  </a:cubicBezTo>
                  <a:cubicBezTo>
                    <a:pt x="8" y="9"/>
                    <a:pt x="9" y="8"/>
                    <a:pt x="10" y="8"/>
                  </a:cubicBezTo>
                  <a:moveTo>
                    <a:pt x="10" y="0"/>
                  </a:moveTo>
                  <a:cubicBezTo>
                    <a:pt x="4" y="0"/>
                    <a:pt x="0" y="5"/>
                    <a:pt x="0" y="11"/>
                  </a:cubicBezTo>
                  <a:cubicBezTo>
                    <a:pt x="0" y="16"/>
                    <a:pt x="4" y="21"/>
                    <a:pt x="10" y="21"/>
                  </a:cubicBezTo>
                  <a:cubicBezTo>
                    <a:pt x="16" y="21"/>
                    <a:pt x="21" y="16"/>
                    <a:pt x="21" y="11"/>
                  </a:cubicBezTo>
                  <a:cubicBezTo>
                    <a:pt x="21" y="5"/>
                    <a:pt x="16" y="0"/>
                    <a:pt x="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solidFill>
                  <a:srgbClr val="2A2C52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20"/>
            <p:cNvSpPr>
              <a:spLocks noEditPoints="1"/>
            </p:cNvSpPr>
            <p:nvPr/>
          </p:nvSpPr>
          <p:spPr bwMode="auto">
            <a:xfrm>
              <a:off x="11340419" y="2619375"/>
              <a:ext cx="79375" cy="79375"/>
            </a:xfrm>
            <a:custGeom>
              <a:avLst/>
              <a:gdLst>
                <a:gd name="T0" fmla="*/ 2147483646 w 21"/>
                <a:gd name="T1" fmla="*/ 2147483646 h 21"/>
                <a:gd name="T2" fmla="*/ 2147483646 w 21"/>
                <a:gd name="T3" fmla="*/ 2147483646 h 21"/>
                <a:gd name="T4" fmla="*/ 2147483646 w 21"/>
                <a:gd name="T5" fmla="*/ 2147483646 h 21"/>
                <a:gd name="T6" fmla="*/ 2147483646 w 21"/>
                <a:gd name="T7" fmla="*/ 2147483646 h 21"/>
                <a:gd name="T8" fmla="*/ 2147483646 w 21"/>
                <a:gd name="T9" fmla="*/ 2147483646 h 21"/>
                <a:gd name="T10" fmla="*/ 2147483646 w 21"/>
                <a:gd name="T11" fmla="*/ 0 h 21"/>
                <a:gd name="T12" fmla="*/ 0 w 21"/>
                <a:gd name="T13" fmla="*/ 2147483646 h 21"/>
                <a:gd name="T14" fmla="*/ 2147483646 w 21"/>
                <a:gd name="T15" fmla="*/ 2147483646 h 21"/>
                <a:gd name="T16" fmla="*/ 2147483646 w 21"/>
                <a:gd name="T17" fmla="*/ 2147483646 h 21"/>
                <a:gd name="T18" fmla="*/ 2147483646 w 21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21">
                  <a:moveTo>
                    <a:pt x="10" y="8"/>
                  </a:moveTo>
                  <a:cubicBezTo>
                    <a:pt x="12" y="8"/>
                    <a:pt x="13" y="9"/>
                    <a:pt x="13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9" y="13"/>
                    <a:pt x="8" y="12"/>
                    <a:pt x="8" y="11"/>
                  </a:cubicBezTo>
                  <a:cubicBezTo>
                    <a:pt x="8" y="9"/>
                    <a:pt x="9" y="8"/>
                    <a:pt x="10" y="8"/>
                  </a:cubicBezTo>
                  <a:moveTo>
                    <a:pt x="10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5" y="21"/>
                    <a:pt x="10" y="21"/>
                  </a:cubicBezTo>
                  <a:cubicBezTo>
                    <a:pt x="16" y="21"/>
                    <a:pt x="21" y="16"/>
                    <a:pt x="21" y="11"/>
                  </a:cubicBezTo>
                  <a:cubicBezTo>
                    <a:pt x="21" y="5"/>
                    <a:pt x="16" y="0"/>
                    <a:pt x="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solidFill>
                  <a:srgbClr val="2A2C52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21"/>
            <p:cNvSpPr>
              <a:spLocks noEditPoints="1"/>
            </p:cNvSpPr>
            <p:nvPr/>
          </p:nvSpPr>
          <p:spPr bwMode="auto">
            <a:xfrm>
              <a:off x="11461069" y="2619375"/>
              <a:ext cx="79375" cy="79375"/>
            </a:xfrm>
            <a:custGeom>
              <a:avLst/>
              <a:gdLst>
                <a:gd name="T0" fmla="*/ 2147483646 w 21"/>
                <a:gd name="T1" fmla="*/ 2147483646 h 21"/>
                <a:gd name="T2" fmla="*/ 2147483646 w 21"/>
                <a:gd name="T3" fmla="*/ 2147483646 h 21"/>
                <a:gd name="T4" fmla="*/ 2147483646 w 21"/>
                <a:gd name="T5" fmla="*/ 2147483646 h 21"/>
                <a:gd name="T6" fmla="*/ 2147483646 w 21"/>
                <a:gd name="T7" fmla="*/ 2147483646 h 21"/>
                <a:gd name="T8" fmla="*/ 2147483646 w 21"/>
                <a:gd name="T9" fmla="*/ 2147483646 h 21"/>
                <a:gd name="T10" fmla="*/ 2147483646 w 21"/>
                <a:gd name="T11" fmla="*/ 0 h 21"/>
                <a:gd name="T12" fmla="*/ 0 w 21"/>
                <a:gd name="T13" fmla="*/ 2147483646 h 21"/>
                <a:gd name="T14" fmla="*/ 2147483646 w 21"/>
                <a:gd name="T15" fmla="*/ 2147483646 h 21"/>
                <a:gd name="T16" fmla="*/ 2147483646 w 21"/>
                <a:gd name="T17" fmla="*/ 2147483646 h 21"/>
                <a:gd name="T18" fmla="*/ 2147483646 w 21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21">
                  <a:moveTo>
                    <a:pt x="11" y="8"/>
                  </a:moveTo>
                  <a:cubicBezTo>
                    <a:pt x="12" y="8"/>
                    <a:pt x="13" y="9"/>
                    <a:pt x="13" y="11"/>
                  </a:cubicBezTo>
                  <a:cubicBezTo>
                    <a:pt x="13" y="12"/>
                    <a:pt x="12" y="13"/>
                    <a:pt x="11" y="13"/>
                  </a:cubicBezTo>
                  <a:cubicBezTo>
                    <a:pt x="9" y="13"/>
                    <a:pt x="8" y="12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7" y="21"/>
                    <a:pt x="21" y="16"/>
                    <a:pt x="21" y="11"/>
                  </a:cubicBezTo>
                  <a:cubicBezTo>
                    <a:pt x="21" y="5"/>
                    <a:pt x="17" y="0"/>
                    <a:pt x="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solidFill>
                  <a:srgbClr val="2A2C5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文本框 30"/>
          <p:cNvSpPr txBox="1">
            <a:spLocks noChangeArrowheads="1"/>
          </p:cNvSpPr>
          <p:nvPr/>
        </p:nvSpPr>
        <p:spPr bwMode="auto">
          <a:xfrm>
            <a:off x="1098550" y="3146425"/>
            <a:ext cx="16208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Add a title</a:t>
            </a:r>
          </a:p>
        </p:txBody>
      </p:sp>
      <p:sp>
        <p:nvSpPr>
          <p:cNvPr id="33" name="矩形 31"/>
          <p:cNvSpPr>
            <a:spLocks noChangeArrowheads="1"/>
          </p:cNvSpPr>
          <p:nvPr/>
        </p:nvSpPr>
        <p:spPr bwMode="auto">
          <a:xfrm>
            <a:off x="720725" y="4013200"/>
            <a:ext cx="23764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Your content is typed here, or after copying your text, select Paste in this box.</a:t>
            </a:r>
          </a:p>
        </p:txBody>
      </p:sp>
      <p:sp>
        <p:nvSpPr>
          <p:cNvPr id="38" name="文本框 32"/>
          <p:cNvSpPr txBox="1">
            <a:spLocks noChangeArrowheads="1"/>
          </p:cNvSpPr>
          <p:nvPr/>
        </p:nvSpPr>
        <p:spPr bwMode="auto">
          <a:xfrm>
            <a:off x="3884613" y="3146425"/>
            <a:ext cx="16208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Add a title</a:t>
            </a:r>
          </a:p>
        </p:txBody>
      </p:sp>
      <p:sp>
        <p:nvSpPr>
          <p:cNvPr id="41" name="矩形 33"/>
          <p:cNvSpPr>
            <a:spLocks noChangeArrowheads="1"/>
          </p:cNvSpPr>
          <p:nvPr/>
        </p:nvSpPr>
        <p:spPr bwMode="auto">
          <a:xfrm>
            <a:off x="3508375" y="4013200"/>
            <a:ext cx="23749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Your content is typed here, or after copying your text, select Paste in this box.</a:t>
            </a:r>
          </a:p>
        </p:txBody>
      </p:sp>
      <p:sp>
        <p:nvSpPr>
          <p:cNvPr id="42" name="文本框 34"/>
          <p:cNvSpPr txBox="1">
            <a:spLocks noChangeArrowheads="1"/>
          </p:cNvSpPr>
          <p:nvPr/>
        </p:nvSpPr>
        <p:spPr bwMode="auto">
          <a:xfrm>
            <a:off x="6686550" y="3146425"/>
            <a:ext cx="16208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Add a title</a:t>
            </a:r>
          </a:p>
        </p:txBody>
      </p:sp>
      <p:sp>
        <p:nvSpPr>
          <p:cNvPr id="43" name="矩形 35"/>
          <p:cNvSpPr>
            <a:spLocks noChangeArrowheads="1"/>
          </p:cNvSpPr>
          <p:nvPr/>
        </p:nvSpPr>
        <p:spPr bwMode="auto">
          <a:xfrm>
            <a:off x="6308725" y="4013200"/>
            <a:ext cx="23764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Your content is typed here, or after copying your text, select Paste in this box.</a:t>
            </a:r>
          </a:p>
        </p:txBody>
      </p:sp>
      <p:sp>
        <p:nvSpPr>
          <p:cNvPr id="44" name="文本框 36"/>
          <p:cNvSpPr txBox="1">
            <a:spLocks noChangeArrowheads="1"/>
          </p:cNvSpPr>
          <p:nvPr/>
        </p:nvSpPr>
        <p:spPr bwMode="auto">
          <a:xfrm>
            <a:off x="9444038" y="3146425"/>
            <a:ext cx="16208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Add a title</a:t>
            </a:r>
          </a:p>
        </p:txBody>
      </p:sp>
      <p:sp>
        <p:nvSpPr>
          <p:cNvPr id="45" name="矩形 37"/>
          <p:cNvSpPr>
            <a:spLocks noChangeArrowheads="1"/>
          </p:cNvSpPr>
          <p:nvPr/>
        </p:nvSpPr>
        <p:spPr bwMode="auto">
          <a:xfrm>
            <a:off x="9066213" y="4013200"/>
            <a:ext cx="23764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Your content is typed here, or after copying your text, select Paste in this box.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43134" y="6617384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template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38" grpId="0"/>
      <p:bldP spid="41" grpId="0"/>
      <p:bldP spid="42" grpId="0"/>
      <p:bldP spid="43" grpId="0"/>
      <p:bldP spid="44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6100" y="-1399540"/>
            <a:ext cx="644779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5370286" cy="6858000"/>
          </a:xfrm>
          <a:prstGeom prst="rect">
            <a:avLst/>
          </a:prstGeom>
          <a:solidFill>
            <a:srgbClr val="1A6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0515" y="1376122"/>
            <a:ext cx="3294743" cy="408214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251833" y="1732242"/>
            <a:ext cx="2970854" cy="1615379"/>
            <a:chOff x="1251833" y="1732242"/>
            <a:chExt cx="2970854" cy="1615379"/>
          </a:xfrm>
        </p:grpSpPr>
        <p:sp>
          <p:nvSpPr>
            <p:cNvPr id="10" name="Rectangle 9"/>
            <p:cNvSpPr/>
            <p:nvPr/>
          </p:nvSpPr>
          <p:spPr>
            <a:xfrm>
              <a:off x="1251833" y="1732242"/>
              <a:ext cx="297085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4800" dirty="0">
                  <a:solidFill>
                    <a:schemeClr val="bg1"/>
                  </a:solidFill>
                  <a:cs typeface="+mn-ea"/>
                  <a:sym typeface="+mn-lt"/>
                </a:rPr>
                <a:t>Add a title</a:t>
              </a:r>
              <a:endParaRPr lang="id-ID" sz="4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03350" y="3301902"/>
              <a:ext cx="46482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20434" y="3630132"/>
            <a:ext cx="2464190" cy="168725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6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a detailed text description here, suggesting that it be title-related and in line with the overall language style</a:t>
            </a:r>
            <a:endParaRPr lang="en-US" sz="12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Freeform 86"/>
          <p:cNvSpPr>
            <a:spLocks noChangeArrowheads="1"/>
          </p:cNvSpPr>
          <p:nvPr/>
        </p:nvSpPr>
        <p:spPr bwMode="auto">
          <a:xfrm>
            <a:off x="7153475" y="4667742"/>
            <a:ext cx="610298" cy="610298"/>
          </a:xfrm>
          <a:custGeom>
            <a:avLst/>
            <a:gdLst>
              <a:gd name="T0" fmla="*/ 138096 w 634"/>
              <a:gd name="T1" fmla="*/ 47870 h 635"/>
              <a:gd name="T2" fmla="*/ 138096 w 634"/>
              <a:gd name="T3" fmla="*/ 47870 h 635"/>
              <a:gd name="T4" fmla="*/ 138096 w 634"/>
              <a:gd name="T5" fmla="*/ 90340 h 635"/>
              <a:gd name="T6" fmla="*/ 180642 w 634"/>
              <a:gd name="T7" fmla="*/ 90340 h 635"/>
              <a:gd name="T8" fmla="*/ 180642 w 634"/>
              <a:gd name="T9" fmla="*/ 47870 h 635"/>
              <a:gd name="T10" fmla="*/ 138096 w 634"/>
              <a:gd name="T11" fmla="*/ 47870 h 635"/>
              <a:gd name="T12" fmla="*/ 169825 w 634"/>
              <a:gd name="T13" fmla="*/ 79543 h 635"/>
              <a:gd name="T14" fmla="*/ 169825 w 634"/>
              <a:gd name="T15" fmla="*/ 79543 h 635"/>
              <a:gd name="T16" fmla="*/ 148552 w 634"/>
              <a:gd name="T17" fmla="*/ 79543 h 635"/>
              <a:gd name="T18" fmla="*/ 148552 w 634"/>
              <a:gd name="T19" fmla="*/ 58667 h 635"/>
              <a:gd name="T20" fmla="*/ 169825 w 634"/>
              <a:gd name="T21" fmla="*/ 58667 h 635"/>
              <a:gd name="T22" fmla="*/ 169825 w 634"/>
              <a:gd name="T23" fmla="*/ 79543 h 635"/>
              <a:gd name="T24" fmla="*/ 212372 w 634"/>
              <a:gd name="T25" fmla="*/ 0 h 635"/>
              <a:gd name="T26" fmla="*/ 212372 w 634"/>
              <a:gd name="T27" fmla="*/ 0 h 635"/>
              <a:gd name="T28" fmla="*/ 122231 w 634"/>
              <a:gd name="T29" fmla="*/ 0 h 635"/>
              <a:gd name="T30" fmla="*/ 106366 w 634"/>
              <a:gd name="T31" fmla="*/ 10798 h 635"/>
              <a:gd name="T32" fmla="*/ 10817 w 634"/>
              <a:gd name="T33" fmla="*/ 106177 h 635"/>
              <a:gd name="T34" fmla="*/ 10817 w 634"/>
              <a:gd name="T35" fmla="*/ 143249 h 635"/>
              <a:gd name="T36" fmla="*/ 85093 w 634"/>
              <a:gd name="T37" fmla="*/ 217392 h 635"/>
              <a:gd name="T38" fmla="*/ 122231 w 634"/>
              <a:gd name="T39" fmla="*/ 217392 h 635"/>
              <a:gd name="T40" fmla="*/ 217780 w 634"/>
              <a:gd name="T41" fmla="*/ 122013 h 635"/>
              <a:gd name="T42" fmla="*/ 228236 w 634"/>
              <a:gd name="T43" fmla="*/ 106177 h 635"/>
              <a:gd name="T44" fmla="*/ 228236 w 634"/>
              <a:gd name="T45" fmla="*/ 16196 h 635"/>
              <a:gd name="T46" fmla="*/ 212372 w 634"/>
              <a:gd name="T47" fmla="*/ 0 h 635"/>
              <a:gd name="T48" fmla="*/ 116822 w 634"/>
              <a:gd name="T49" fmla="*/ 206955 h 635"/>
              <a:gd name="T50" fmla="*/ 116822 w 634"/>
              <a:gd name="T51" fmla="*/ 206955 h 635"/>
              <a:gd name="T52" fmla="*/ 95549 w 634"/>
              <a:gd name="T53" fmla="*/ 206955 h 635"/>
              <a:gd name="T54" fmla="*/ 21273 w 634"/>
              <a:gd name="T55" fmla="*/ 132451 h 635"/>
              <a:gd name="T56" fmla="*/ 21273 w 634"/>
              <a:gd name="T57" fmla="*/ 116974 h 635"/>
              <a:gd name="T58" fmla="*/ 32090 w 634"/>
              <a:gd name="T59" fmla="*/ 106177 h 635"/>
              <a:gd name="T60" fmla="*/ 122231 w 634"/>
              <a:gd name="T61" fmla="*/ 196157 h 635"/>
              <a:gd name="T62" fmla="*/ 116822 w 634"/>
              <a:gd name="T63" fmla="*/ 206955 h 635"/>
              <a:gd name="T64" fmla="*/ 212372 w 634"/>
              <a:gd name="T65" fmla="*/ 100778 h 635"/>
              <a:gd name="T66" fmla="*/ 212372 w 634"/>
              <a:gd name="T67" fmla="*/ 100778 h 635"/>
              <a:gd name="T68" fmla="*/ 207324 w 634"/>
              <a:gd name="T69" fmla="*/ 116974 h 635"/>
              <a:gd name="T70" fmla="*/ 133048 w 634"/>
              <a:gd name="T71" fmla="*/ 185719 h 635"/>
              <a:gd name="T72" fmla="*/ 42546 w 634"/>
              <a:gd name="T73" fmla="*/ 95739 h 635"/>
              <a:gd name="T74" fmla="*/ 116822 w 634"/>
              <a:gd name="T75" fmla="*/ 21235 h 635"/>
              <a:gd name="T76" fmla="*/ 127639 w 634"/>
              <a:gd name="T77" fmla="*/ 16196 h 635"/>
              <a:gd name="T78" fmla="*/ 207324 w 634"/>
              <a:gd name="T79" fmla="*/ 16196 h 635"/>
              <a:gd name="T80" fmla="*/ 212372 w 634"/>
              <a:gd name="T81" fmla="*/ 21235 h 635"/>
              <a:gd name="T82" fmla="*/ 212372 w 634"/>
              <a:gd name="T83" fmla="*/ 100778 h 63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34" h="635">
                <a:moveTo>
                  <a:pt x="383" y="133"/>
                </a:moveTo>
                <a:lnTo>
                  <a:pt x="383" y="133"/>
                </a:lnTo>
                <a:cubicBezTo>
                  <a:pt x="354" y="163"/>
                  <a:pt x="354" y="207"/>
                  <a:pt x="383" y="251"/>
                </a:cubicBezTo>
                <a:cubicBezTo>
                  <a:pt x="428" y="280"/>
                  <a:pt x="471" y="280"/>
                  <a:pt x="501" y="251"/>
                </a:cubicBezTo>
                <a:cubicBezTo>
                  <a:pt x="530" y="207"/>
                  <a:pt x="530" y="163"/>
                  <a:pt x="501" y="133"/>
                </a:cubicBezTo>
                <a:cubicBezTo>
                  <a:pt x="471" y="104"/>
                  <a:pt x="428" y="104"/>
                  <a:pt x="383" y="133"/>
                </a:cubicBezTo>
                <a:close/>
                <a:moveTo>
                  <a:pt x="471" y="221"/>
                </a:moveTo>
                <a:lnTo>
                  <a:pt x="471" y="221"/>
                </a:lnTo>
                <a:cubicBezTo>
                  <a:pt x="457" y="236"/>
                  <a:pt x="428" y="236"/>
                  <a:pt x="412" y="221"/>
                </a:cubicBezTo>
                <a:cubicBezTo>
                  <a:pt x="398" y="207"/>
                  <a:pt x="398" y="177"/>
                  <a:pt x="412" y="163"/>
                </a:cubicBezTo>
                <a:cubicBezTo>
                  <a:pt x="428" y="148"/>
                  <a:pt x="457" y="148"/>
                  <a:pt x="471" y="163"/>
                </a:cubicBezTo>
                <a:cubicBezTo>
                  <a:pt x="486" y="177"/>
                  <a:pt x="486" y="207"/>
                  <a:pt x="471" y="221"/>
                </a:cubicBezTo>
                <a:close/>
                <a:moveTo>
                  <a:pt x="589" y="0"/>
                </a:moveTo>
                <a:lnTo>
                  <a:pt x="589" y="0"/>
                </a:lnTo>
                <a:cubicBezTo>
                  <a:pt x="339" y="0"/>
                  <a:pt x="339" y="0"/>
                  <a:pt x="339" y="0"/>
                </a:cubicBezTo>
                <a:cubicBezTo>
                  <a:pt x="310" y="0"/>
                  <a:pt x="310" y="15"/>
                  <a:pt x="295" y="30"/>
                </a:cubicBezTo>
                <a:cubicBezTo>
                  <a:pt x="30" y="295"/>
                  <a:pt x="30" y="295"/>
                  <a:pt x="30" y="295"/>
                </a:cubicBezTo>
                <a:cubicBezTo>
                  <a:pt x="0" y="325"/>
                  <a:pt x="0" y="368"/>
                  <a:pt x="30" y="398"/>
                </a:cubicBezTo>
                <a:cubicBezTo>
                  <a:pt x="236" y="604"/>
                  <a:pt x="236" y="604"/>
                  <a:pt x="236" y="604"/>
                </a:cubicBezTo>
                <a:cubicBezTo>
                  <a:pt x="265" y="634"/>
                  <a:pt x="310" y="634"/>
                  <a:pt x="339" y="604"/>
                </a:cubicBezTo>
                <a:cubicBezTo>
                  <a:pt x="604" y="339"/>
                  <a:pt x="604" y="339"/>
                  <a:pt x="604" y="339"/>
                </a:cubicBezTo>
                <a:cubicBezTo>
                  <a:pt x="619" y="325"/>
                  <a:pt x="633" y="325"/>
                  <a:pt x="633" y="295"/>
                </a:cubicBezTo>
                <a:cubicBezTo>
                  <a:pt x="633" y="45"/>
                  <a:pt x="633" y="45"/>
                  <a:pt x="633" y="45"/>
                </a:cubicBezTo>
                <a:cubicBezTo>
                  <a:pt x="633" y="15"/>
                  <a:pt x="619" y="0"/>
                  <a:pt x="589" y="0"/>
                </a:cubicBezTo>
                <a:close/>
                <a:moveTo>
                  <a:pt x="324" y="575"/>
                </a:moveTo>
                <a:lnTo>
                  <a:pt x="324" y="575"/>
                </a:lnTo>
                <a:cubicBezTo>
                  <a:pt x="295" y="589"/>
                  <a:pt x="280" y="589"/>
                  <a:pt x="265" y="575"/>
                </a:cubicBezTo>
                <a:cubicBezTo>
                  <a:pt x="59" y="368"/>
                  <a:pt x="59" y="368"/>
                  <a:pt x="59" y="368"/>
                </a:cubicBezTo>
                <a:cubicBezTo>
                  <a:pt x="45" y="354"/>
                  <a:pt x="45" y="339"/>
                  <a:pt x="59" y="325"/>
                </a:cubicBezTo>
                <a:cubicBezTo>
                  <a:pt x="89" y="295"/>
                  <a:pt x="89" y="295"/>
                  <a:pt x="89" y="295"/>
                </a:cubicBezTo>
                <a:cubicBezTo>
                  <a:pt x="339" y="545"/>
                  <a:pt x="339" y="545"/>
                  <a:pt x="339" y="545"/>
                </a:cubicBezTo>
                <a:lnTo>
                  <a:pt x="324" y="575"/>
                </a:lnTo>
                <a:close/>
                <a:moveTo>
                  <a:pt x="589" y="280"/>
                </a:moveTo>
                <a:lnTo>
                  <a:pt x="589" y="280"/>
                </a:lnTo>
                <a:cubicBezTo>
                  <a:pt x="589" y="295"/>
                  <a:pt x="589" y="310"/>
                  <a:pt x="575" y="325"/>
                </a:cubicBezTo>
                <a:cubicBezTo>
                  <a:pt x="369" y="516"/>
                  <a:pt x="369" y="516"/>
                  <a:pt x="369" y="516"/>
                </a:cubicBezTo>
                <a:cubicBezTo>
                  <a:pt x="118" y="266"/>
                  <a:pt x="118" y="266"/>
                  <a:pt x="118" y="266"/>
                </a:cubicBezTo>
                <a:cubicBezTo>
                  <a:pt x="324" y="59"/>
                  <a:pt x="324" y="59"/>
                  <a:pt x="324" y="59"/>
                </a:cubicBezTo>
                <a:cubicBezTo>
                  <a:pt x="324" y="45"/>
                  <a:pt x="339" y="45"/>
                  <a:pt x="354" y="45"/>
                </a:cubicBezTo>
                <a:cubicBezTo>
                  <a:pt x="575" y="45"/>
                  <a:pt x="575" y="45"/>
                  <a:pt x="575" y="45"/>
                </a:cubicBezTo>
                <a:cubicBezTo>
                  <a:pt x="589" y="45"/>
                  <a:pt x="589" y="45"/>
                  <a:pt x="589" y="59"/>
                </a:cubicBezTo>
                <a:lnTo>
                  <a:pt x="589" y="28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4" name="Freeform 93"/>
          <p:cNvSpPr>
            <a:spLocks noChangeArrowheads="1"/>
          </p:cNvSpPr>
          <p:nvPr/>
        </p:nvSpPr>
        <p:spPr bwMode="auto">
          <a:xfrm>
            <a:off x="10056915" y="4681853"/>
            <a:ext cx="610300" cy="596187"/>
          </a:xfrm>
          <a:custGeom>
            <a:avLst/>
            <a:gdLst>
              <a:gd name="T0" fmla="*/ 42547 w 634"/>
              <a:gd name="T1" fmla="*/ 196214 h 619"/>
              <a:gd name="T2" fmla="*/ 42547 w 634"/>
              <a:gd name="T3" fmla="*/ 196214 h 619"/>
              <a:gd name="T4" fmla="*/ 74637 w 634"/>
              <a:gd name="T5" fmla="*/ 222904 h 619"/>
              <a:gd name="T6" fmla="*/ 100958 w 634"/>
              <a:gd name="T7" fmla="*/ 196214 h 619"/>
              <a:gd name="T8" fmla="*/ 74637 w 634"/>
              <a:gd name="T9" fmla="*/ 169883 h 619"/>
              <a:gd name="T10" fmla="*/ 42547 w 634"/>
              <a:gd name="T11" fmla="*/ 196214 h 619"/>
              <a:gd name="T12" fmla="*/ 74637 w 634"/>
              <a:gd name="T13" fmla="*/ 180343 h 619"/>
              <a:gd name="T14" fmla="*/ 74637 w 634"/>
              <a:gd name="T15" fmla="*/ 180343 h 619"/>
              <a:gd name="T16" fmla="*/ 85093 w 634"/>
              <a:gd name="T17" fmla="*/ 196214 h 619"/>
              <a:gd name="T18" fmla="*/ 74637 w 634"/>
              <a:gd name="T19" fmla="*/ 212444 h 619"/>
              <a:gd name="T20" fmla="*/ 58411 w 634"/>
              <a:gd name="T21" fmla="*/ 196214 h 619"/>
              <a:gd name="T22" fmla="*/ 74637 w 634"/>
              <a:gd name="T23" fmla="*/ 180343 h 619"/>
              <a:gd name="T24" fmla="*/ 58411 w 634"/>
              <a:gd name="T25" fmla="*/ 154013 h 619"/>
              <a:gd name="T26" fmla="*/ 58411 w 634"/>
              <a:gd name="T27" fmla="*/ 154013 h 619"/>
              <a:gd name="T28" fmla="*/ 42547 w 634"/>
              <a:gd name="T29" fmla="*/ 137782 h 619"/>
              <a:gd name="T30" fmla="*/ 207325 w 634"/>
              <a:gd name="T31" fmla="*/ 127322 h 619"/>
              <a:gd name="T32" fmla="*/ 228237 w 634"/>
              <a:gd name="T33" fmla="*/ 31740 h 619"/>
              <a:gd name="T34" fmla="*/ 223190 w 634"/>
              <a:gd name="T35" fmla="*/ 26330 h 619"/>
              <a:gd name="T36" fmla="*/ 42547 w 634"/>
              <a:gd name="T37" fmla="*/ 26330 h 619"/>
              <a:gd name="T38" fmla="*/ 42547 w 634"/>
              <a:gd name="T39" fmla="*/ 10460 h 619"/>
              <a:gd name="T40" fmla="*/ 53364 w 634"/>
              <a:gd name="T41" fmla="*/ 10460 h 619"/>
              <a:gd name="T42" fmla="*/ 58411 w 634"/>
              <a:gd name="T43" fmla="*/ 5050 h 619"/>
              <a:gd name="T44" fmla="*/ 53364 w 634"/>
              <a:gd name="T45" fmla="*/ 0 h 619"/>
              <a:gd name="T46" fmla="*/ 10817 w 634"/>
              <a:gd name="T47" fmla="*/ 0 h 619"/>
              <a:gd name="T48" fmla="*/ 0 w 634"/>
              <a:gd name="T49" fmla="*/ 5050 h 619"/>
              <a:gd name="T50" fmla="*/ 10817 w 634"/>
              <a:gd name="T51" fmla="*/ 10460 h 619"/>
              <a:gd name="T52" fmla="*/ 32090 w 634"/>
              <a:gd name="T53" fmla="*/ 10460 h 619"/>
              <a:gd name="T54" fmla="*/ 32090 w 634"/>
              <a:gd name="T55" fmla="*/ 137782 h 619"/>
              <a:gd name="T56" fmla="*/ 58411 w 634"/>
              <a:gd name="T57" fmla="*/ 169883 h 619"/>
              <a:gd name="T58" fmla="*/ 74637 w 634"/>
              <a:gd name="T59" fmla="*/ 169883 h 619"/>
              <a:gd name="T60" fmla="*/ 159370 w 634"/>
              <a:gd name="T61" fmla="*/ 169883 h 619"/>
              <a:gd name="T62" fmla="*/ 223190 w 634"/>
              <a:gd name="T63" fmla="*/ 169883 h 619"/>
              <a:gd name="T64" fmla="*/ 223190 w 634"/>
              <a:gd name="T65" fmla="*/ 154013 h 619"/>
              <a:gd name="T66" fmla="*/ 58411 w 634"/>
              <a:gd name="T67" fmla="*/ 154013 h 619"/>
              <a:gd name="T68" fmla="*/ 42547 w 634"/>
              <a:gd name="T69" fmla="*/ 42561 h 619"/>
              <a:gd name="T70" fmla="*/ 42547 w 634"/>
              <a:gd name="T71" fmla="*/ 42561 h 619"/>
              <a:gd name="T72" fmla="*/ 212373 w 634"/>
              <a:gd name="T73" fmla="*/ 42561 h 619"/>
              <a:gd name="T74" fmla="*/ 196508 w 634"/>
              <a:gd name="T75" fmla="*/ 111452 h 619"/>
              <a:gd name="T76" fmla="*/ 42547 w 634"/>
              <a:gd name="T77" fmla="*/ 127322 h 619"/>
              <a:gd name="T78" fmla="*/ 42547 w 634"/>
              <a:gd name="T79" fmla="*/ 42561 h 619"/>
              <a:gd name="T80" fmla="*/ 127640 w 634"/>
              <a:gd name="T81" fmla="*/ 196214 h 619"/>
              <a:gd name="T82" fmla="*/ 127640 w 634"/>
              <a:gd name="T83" fmla="*/ 196214 h 619"/>
              <a:gd name="T84" fmla="*/ 159370 w 634"/>
              <a:gd name="T85" fmla="*/ 222904 h 619"/>
              <a:gd name="T86" fmla="*/ 186051 w 634"/>
              <a:gd name="T87" fmla="*/ 196214 h 619"/>
              <a:gd name="T88" fmla="*/ 159370 w 634"/>
              <a:gd name="T89" fmla="*/ 169883 h 619"/>
              <a:gd name="T90" fmla="*/ 127640 w 634"/>
              <a:gd name="T91" fmla="*/ 196214 h 619"/>
              <a:gd name="T92" fmla="*/ 159370 w 634"/>
              <a:gd name="T93" fmla="*/ 180343 h 619"/>
              <a:gd name="T94" fmla="*/ 159370 w 634"/>
              <a:gd name="T95" fmla="*/ 180343 h 619"/>
              <a:gd name="T96" fmla="*/ 169826 w 634"/>
              <a:gd name="T97" fmla="*/ 196214 h 619"/>
              <a:gd name="T98" fmla="*/ 159370 w 634"/>
              <a:gd name="T99" fmla="*/ 212444 h 619"/>
              <a:gd name="T100" fmla="*/ 143505 w 634"/>
              <a:gd name="T101" fmla="*/ 196214 h 619"/>
              <a:gd name="T102" fmla="*/ 159370 w 634"/>
              <a:gd name="T103" fmla="*/ 180343 h 61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34" h="619">
                <a:moveTo>
                  <a:pt x="118" y="544"/>
                </a:moveTo>
                <a:lnTo>
                  <a:pt x="118" y="544"/>
                </a:lnTo>
                <a:cubicBezTo>
                  <a:pt x="118" y="589"/>
                  <a:pt x="162" y="618"/>
                  <a:pt x="207" y="618"/>
                </a:cubicBezTo>
                <a:cubicBezTo>
                  <a:pt x="251" y="618"/>
                  <a:pt x="280" y="589"/>
                  <a:pt x="280" y="544"/>
                </a:cubicBezTo>
                <a:cubicBezTo>
                  <a:pt x="280" y="500"/>
                  <a:pt x="251" y="471"/>
                  <a:pt x="207" y="471"/>
                </a:cubicBezTo>
                <a:cubicBezTo>
                  <a:pt x="162" y="471"/>
                  <a:pt x="118" y="500"/>
                  <a:pt x="118" y="544"/>
                </a:cubicBezTo>
                <a:close/>
                <a:moveTo>
                  <a:pt x="207" y="500"/>
                </a:moveTo>
                <a:lnTo>
                  <a:pt x="207" y="500"/>
                </a:lnTo>
                <a:cubicBezTo>
                  <a:pt x="221" y="500"/>
                  <a:pt x="236" y="530"/>
                  <a:pt x="236" y="544"/>
                </a:cubicBezTo>
                <a:cubicBezTo>
                  <a:pt x="236" y="559"/>
                  <a:pt x="221" y="589"/>
                  <a:pt x="207" y="589"/>
                </a:cubicBezTo>
                <a:cubicBezTo>
                  <a:pt x="177" y="589"/>
                  <a:pt x="162" y="559"/>
                  <a:pt x="162" y="544"/>
                </a:cubicBezTo>
                <a:cubicBezTo>
                  <a:pt x="162" y="530"/>
                  <a:pt x="177" y="500"/>
                  <a:pt x="207" y="500"/>
                </a:cubicBezTo>
                <a:close/>
                <a:moveTo>
                  <a:pt x="162" y="427"/>
                </a:moveTo>
                <a:lnTo>
                  <a:pt x="162" y="427"/>
                </a:lnTo>
                <a:cubicBezTo>
                  <a:pt x="148" y="427"/>
                  <a:pt x="118" y="412"/>
                  <a:pt x="118" y="382"/>
                </a:cubicBezTo>
                <a:cubicBezTo>
                  <a:pt x="575" y="353"/>
                  <a:pt x="575" y="353"/>
                  <a:pt x="575" y="353"/>
                </a:cubicBezTo>
                <a:cubicBezTo>
                  <a:pt x="575" y="353"/>
                  <a:pt x="633" y="103"/>
                  <a:pt x="633" y="88"/>
                </a:cubicBezTo>
                <a:lnTo>
                  <a:pt x="619" y="73"/>
                </a:lnTo>
                <a:cubicBezTo>
                  <a:pt x="118" y="73"/>
                  <a:pt x="118" y="73"/>
                  <a:pt x="118" y="73"/>
                </a:cubicBezTo>
                <a:cubicBezTo>
                  <a:pt x="118" y="29"/>
                  <a:pt x="118" y="29"/>
                  <a:pt x="118" y="29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148" y="29"/>
                  <a:pt x="162" y="29"/>
                  <a:pt x="162" y="14"/>
                </a:cubicBezTo>
                <a:cubicBezTo>
                  <a:pt x="162" y="0"/>
                  <a:pt x="148" y="0"/>
                  <a:pt x="148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15" y="0"/>
                  <a:pt x="0" y="0"/>
                  <a:pt x="0" y="14"/>
                </a:cubicBezTo>
                <a:cubicBezTo>
                  <a:pt x="0" y="29"/>
                  <a:pt x="15" y="29"/>
                  <a:pt x="30" y="29"/>
                </a:cubicBezTo>
                <a:cubicBezTo>
                  <a:pt x="89" y="29"/>
                  <a:pt x="89" y="29"/>
                  <a:pt x="89" y="29"/>
                </a:cubicBezTo>
                <a:cubicBezTo>
                  <a:pt x="89" y="382"/>
                  <a:pt x="89" y="382"/>
                  <a:pt x="89" y="382"/>
                </a:cubicBezTo>
                <a:cubicBezTo>
                  <a:pt x="89" y="427"/>
                  <a:pt x="118" y="471"/>
                  <a:pt x="162" y="471"/>
                </a:cubicBezTo>
                <a:cubicBezTo>
                  <a:pt x="207" y="471"/>
                  <a:pt x="207" y="471"/>
                  <a:pt x="207" y="471"/>
                </a:cubicBezTo>
                <a:cubicBezTo>
                  <a:pt x="442" y="471"/>
                  <a:pt x="442" y="471"/>
                  <a:pt x="442" y="471"/>
                </a:cubicBezTo>
                <a:cubicBezTo>
                  <a:pt x="619" y="471"/>
                  <a:pt x="619" y="471"/>
                  <a:pt x="619" y="471"/>
                </a:cubicBezTo>
                <a:cubicBezTo>
                  <a:pt x="619" y="471"/>
                  <a:pt x="619" y="441"/>
                  <a:pt x="619" y="427"/>
                </a:cubicBezTo>
                <a:lnTo>
                  <a:pt x="162" y="427"/>
                </a:lnTo>
                <a:close/>
                <a:moveTo>
                  <a:pt x="118" y="118"/>
                </a:moveTo>
                <a:lnTo>
                  <a:pt x="118" y="118"/>
                </a:lnTo>
                <a:cubicBezTo>
                  <a:pt x="589" y="118"/>
                  <a:pt x="589" y="118"/>
                  <a:pt x="589" y="118"/>
                </a:cubicBezTo>
                <a:cubicBezTo>
                  <a:pt x="545" y="309"/>
                  <a:pt x="545" y="309"/>
                  <a:pt x="545" y="309"/>
                </a:cubicBezTo>
                <a:cubicBezTo>
                  <a:pt x="118" y="353"/>
                  <a:pt x="118" y="353"/>
                  <a:pt x="118" y="353"/>
                </a:cubicBezTo>
                <a:lnTo>
                  <a:pt x="118" y="118"/>
                </a:lnTo>
                <a:close/>
                <a:moveTo>
                  <a:pt x="354" y="544"/>
                </a:moveTo>
                <a:lnTo>
                  <a:pt x="354" y="544"/>
                </a:lnTo>
                <a:cubicBezTo>
                  <a:pt x="354" y="589"/>
                  <a:pt x="398" y="618"/>
                  <a:pt x="442" y="618"/>
                </a:cubicBezTo>
                <a:cubicBezTo>
                  <a:pt x="486" y="618"/>
                  <a:pt x="516" y="589"/>
                  <a:pt x="516" y="544"/>
                </a:cubicBezTo>
                <a:cubicBezTo>
                  <a:pt x="516" y="500"/>
                  <a:pt x="486" y="471"/>
                  <a:pt x="442" y="471"/>
                </a:cubicBezTo>
                <a:cubicBezTo>
                  <a:pt x="398" y="471"/>
                  <a:pt x="354" y="500"/>
                  <a:pt x="354" y="544"/>
                </a:cubicBezTo>
                <a:close/>
                <a:moveTo>
                  <a:pt x="442" y="500"/>
                </a:moveTo>
                <a:lnTo>
                  <a:pt x="442" y="500"/>
                </a:lnTo>
                <a:cubicBezTo>
                  <a:pt x="457" y="500"/>
                  <a:pt x="471" y="530"/>
                  <a:pt x="471" y="544"/>
                </a:cubicBezTo>
                <a:cubicBezTo>
                  <a:pt x="471" y="559"/>
                  <a:pt x="457" y="589"/>
                  <a:pt x="442" y="589"/>
                </a:cubicBezTo>
                <a:cubicBezTo>
                  <a:pt x="412" y="589"/>
                  <a:pt x="398" y="559"/>
                  <a:pt x="398" y="544"/>
                </a:cubicBezTo>
                <a:cubicBezTo>
                  <a:pt x="398" y="530"/>
                  <a:pt x="412" y="500"/>
                  <a:pt x="442" y="50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5" name="Freeform 138"/>
          <p:cNvSpPr>
            <a:spLocks noChangeArrowheads="1"/>
          </p:cNvSpPr>
          <p:nvPr/>
        </p:nvSpPr>
        <p:spPr bwMode="auto">
          <a:xfrm>
            <a:off x="7232849" y="2830926"/>
            <a:ext cx="451551" cy="567967"/>
          </a:xfrm>
          <a:custGeom>
            <a:avLst/>
            <a:gdLst>
              <a:gd name="T0" fmla="*/ 142317 w 473"/>
              <a:gd name="T1" fmla="*/ 0 h 589"/>
              <a:gd name="T2" fmla="*/ 0 w 473"/>
              <a:gd name="T3" fmla="*/ 26361 h 589"/>
              <a:gd name="T4" fmla="*/ 26461 w 473"/>
              <a:gd name="T5" fmla="*/ 212336 h 589"/>
              <a:gd name="T6" fmla="*/ 168778 w 473"/>
              <a:gd name="T7" fmla="*/ 212336 h 589"/>
              <a:gd name="T8" fmla="*/ 142317 w 473"/>
              <a:gd name="T9" fmla="*/ 0 h 589"/>
              <a:gd name="T10" fmla="*/ 26461 w 473"/>
              <a:gd name="T11" fmla="*/ 196447 h 589"/>
              <a:gd name="T12" fmla="*/ 16091 w 473"/>
              <a:gd name="T13" fmla="*/ 180558 h 589"/>
              <a:gd name="T14" fmla="*/ 26461 w 473"/>
              <a:gd name="T15" fmla="*/ 196447 h 589"/>
              <a:gd name="T16" fmla="*/ 26461 w 473"/>
              <a:gd name="T17" fmla="*/ 170085 h 589"/>
              <a:gd name="T18" fmla="*/ 16091 w 473"/>
              <a:gd name="T19" fmla="*/ 153835 h 589"/>
              <a:gd name="T20" fmla="*/ 26461 w 473"/>
              <a:gd name="T21" fmla="*/ 170085 h 589"/>
              <a:gd name="T22" fmla="*/ 26461 w 473"/>
              <a:gd name="T23" fmla="*/ 137946 h 589"/>
              <a:gd name="T24" fmla="*/ 16091 w 473"/>
              <a:gd name="T25" fmla="*/ 127474 h 589"/>
              <a:gd name="T26" fmla="*/ 26461 w 473"/>
              <a:gd name="T27" fmla="*/ 137946 h 589"/>
              <a:gd name="T28" fmla="*/ 26461 w 473"/>
              <a:gd name="T29" fmla="*/ 111585 h 589"/>
              <a:gd name="T30" fmla="*/ 16091 w 473"/>
              <a:gd name="T31" fmla="*/ 95334 h 589"/>
              <a:gd name="T32" fmla="*/ 26461 w 473"/>
              <a:gd name="T33" fmla="*/ 111585 h 589"/>
              <a:gd name="T34" fmla="*/ 26461 w 473"/>
              <a:gd name="T35" fmla="*/ 84862 h 589"/>
              <a:gd name="T36" fmla="*/ 16091 w 473"/>
              <a:gd name="T37" fmla="*/ 68973 h 589"/>
              <a:gd name="T38" fmla="*/ 26461 w 473"/>
              <a:gd name="T39" fmla="*/ 84862 h 589"/>
              <a:gd name="T40" fmla="*/ 26461 w 473"/>
              <a:gd name="T41" fmla="*/ 53084 h 589"/>
              <a:gd name="T42" fmla="*/ 16091 w 473"/>
              <a:gd name="T43" fmla="*/ 42251 h 589"/>
              <a:gd name="T44" fmla="*/ 26461 w 473"/>
              <a:gd name="T45" fmla="*/ 53084 h 589"/>
              <a:gd name="T46" fmla="*/ 126584 w 473"/>
              <a:gd name="T47" fmla="*/ 191391 h 589"/>
              <a:gd name="T48" fmla="*/ 47558 w 473"/>
              <a:gd name="T49" fmla="*/ 196447 h 589"/>
              <a:gd name="T50" fmla="*/ 42195 w 473"/>
              <a:gd name="T51" fmla="*/ 116640 h 589"/>
              <a:gd name="T52" fmla="*/ 121220 w 473"/>
              <a:gd name="T53" fmla="*/ 111585 h 589"/>
              <a:gd name="T54" fmla="*/ 126584 w 473"/>
              <a:gd name="T55" fmla="*/ 191391 h 589"/>
              <a:gd name="T56" fmla="*/ 126584 w 473"/>
              <a:gd name="T57" fmla="*/ 90279 h 589"/>
              <a:gd name="T58" fmla="*/ 47558 w 473"/>
              <a:gd name="T59" fmla="*/ 95334 h 589"/>
              <a:gd name="T60" fmla="*/ 42195 w 473"/>
              <a:gd name="T61" fmla="*/ 20945 h 589"/>
              <a:gd name="T62" fmla="*/ 121220 w 473"/>
              <a:gd name="T63" fmla="*/ 10472 h 589"/>
              <a:gd name="T64" fmla="*/ 126584 w 473"/>
              <a:gd name="T65" fmla="*/ 90279 h 589"/>
              <a:gd name="T66" fmla="*/ 152687 w 473"/>
              <a:gd name="T67" fmla="*/ 196447 h 589"/>
              <a:gd name="T68" fmla="*/ 142317 w 473"/>
              <a:gd name="T69" fmla="*/ 180558 h 589"/>
              <a:gd name="T70" fmla="*/ 152687 w 473"/>
              <a:gd name="T71" fmla="*/ 196447 h 589"/>
              <a:gd name="T72" fmla="*/ 152687 w 473"/>
              <a:gd name="T73" fmla="*/ 170085 h 589"/>
              <a:gd name="T74" fmla="*/ 142317 w 473"/>
              <a:gd name="T75" fmla="*/ 153835 h 589"/>
              <a:gd name="T76" fmla="*/ 152687 w 473"/>
              <a:gd name="T77" fmla="*/ 170085 h 589"/>
              <a:gd name="T78" fmla="*/ 152687 w 473"/>
              <a:gd name="T79" fmla="*/ 137946 h 589"/>
              <a:gd name="T80" fmla="*/ 142317 w 473"/>
              <a:gd name="T81" fmla="*/ 127474 h 589"/>
              <a:gd name="T82" fmla="*/ 152687 w 473"/>
              <a:gd name="T83" fmla="*/ 137946 h 589"/>
              <a:gd name="T84" fmla="*/ 152687 w 473"/>
              <a:gd name="T85" fmla="*/ 111585 h 589"/>
              <a:gd name="T86" fmla="*/ 142317 w 473"/>
              <a:gd name="T87" fmla="*/ 95334 h 589"/>
              <a:gd name="T88" fmla="*/ 152687 w 473"/>
              <a:gd name="T89" fmla="*/ 111585 h 589"/>
              <a:gd name="T90" fmla="*/ 152687 w 473"/>
              <a:gd name="T91" fmla="*/ 84862 h 589"/>
              <a:gd name="T92" fmla="*/ 142317 w 473"/>
              <a:gd name="T93" fmla="*/ 68973 h 589"/>
              <a:gd name="T94" fmla="*/ 152687 w 473"/>
              <a:gd name="T95" fmla="*/ 84862 h 589"/>
              <a:gd name="T96" fmla="*/ 152687 w 473"/>
              <a:gd name="T97" fmla="*/ 53084 h 589"/>
              <a:gd name="T98" fmla="*/ 142317 w 473"/>
              <a:gd name="T99" fmla="*/ 42251 h 589"/>
              <a:gd name="T100" fmla="*/ 152687 w 473"/>
              <a:gd name="T101" fmla="*/ 53084 h 58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73" h="589">
                <a:moveTo>
                  <a:pt x="398" y="0"/>
                </a:moveTo>
                <a:lnTo>
                  <a:pt x="398" y="0"/>
                </a:lnTo>
                <a:cubicBezTo>
                  <a:pt x="74" y="0"/>
                  <a:pt x="74" y="0"/>
                  <a:pt x="74" y="0"/>
                </a:cubicBezTo>
                <a:cubicBezTo>
                  <a:pt x="30" y="0"/>
                  <a:pt x="0" y="29"/>
                  <a:pt x="0" y="73"/>
                </a:cubicBezTo>
                <a:cubicBezTo>
                  <a:pt x="0" y="588"/>
                  <a:pt x="0" y="588"/>
                  <a:pt x="0" y="588"/>
                </a:cubicBezTo>
                <a:cubicBezTo>
                  <a:pt x="45" y="588"/>
                  <a:pt x="30" y="588"/>
                  <a:pt x="74" y="588"/>
                </a:cubicBezTo>
                <a:cubicBezTo>
                  <a:pt x="398" y="588"/>
                  <a:pt x="398" y="588"/>
                  <a:pt x="398" y="588"/>
                </a:cubicBezTo>
                <a:cubicBezTo>
                  <a:pt x="442" y="588"/>
                  <a:pt x="413" y="588"/>
                  <a:pt x="472" y="588"/>
                </a:cubicBezTo>
                <a:cubicBezTo>
                  <a:pt x="472" y="73"/>
                  <a:pt x="472" y="73"/>
                  <a:pt x="472" y="73"/>
                </a:cubicBezTo>
                <a:cubicBezTo>
                  <a:pt x="472" y="29"/>
                  <a:pt x="442" y="0"/>
                  <a:pt x="398" y="0"/>
                </a:cubicBezTo>
                <a:close/>
                <a:moveTo>
                  <a:pt x="74" y="544"/>
                </a:moveTo>
                <a:lnTo>
                  <a:pt x="74" y="544"/>
                </a:lnTo>
                <a:cubicBezTo>
                  <a:pt x="45" y="544"/>
                  <a:pt x="45" y="544"/>
                  <a:pt x="45" y="544"/>
                </a:cubicBezTo>
                <a:cubicBezTo>
                  <a:pt x="45" y="500"/>
                  <a:pt x="45" y="500"/>
                  <a:pt x="45" y="500"/>
                </a:cubicBezTo>
                <a:cubicBezTo>
                  <a:pt x="74" y="500"/>
                  <a:pt x="74" y="500"/>
                  <a:pt x="74" y="500"/>
                </a:cubicBezTo>
                <a:lnTo>
                  <a:pt x="74" y="544"/>
                </a:lnTo>
                <a:close/>
                <a:moveTo>
                  <a:pt x="74" y="471"/>
                </a:moveTo>
                <a:lnTo>
                  <a:pt x="74" y="471"/>
                </a:lnTo>
                <a:cubicBezTo>
                  <a:pt x="45" y="471"/>
                  <a:pt x="45" y="471"/>
                  <a:pt x="45" y="471"/>
                </a:cubicBezTo>
                <a:cubicBezTo>
                  <a:pt x="45" y="426"/>
                  <a:pt x="45" y="426"/>
                  <a:pt x="45" y="426"/>
                </a:cubicBezTo>
                <a:cubicBezTo>
                  <a:pt x="74" y="426"/>
                  <a:pt x="74" y="426"/>
                  <a:pt x="74" y="426"/>
                </a:cubicBezTo>
                <a:lnTo>
                  <a:pt x="74" y="471"/>
                </a:lnTo>
                <a:close/>
                <a:moveTo>
                  <a:pt x="74" y="382"/>
                </a:moveTo>
                <a:lnTo>
                  <a:pt x="74" y="382"/>
                </a:lnTo>
                <a:cubicBezTo>
                  <a:pt x="45" y="382"/>
                  <a:pt x="45" y="382"/>
                  <a:pt x="45" y="382"/>
                </a:cubicBezTo>
                <a:cubicBezTo>
                  <a:pt x="45" y="353"/>
                  <a:pt x="45" y="353"/>
                  <a:pt x="45" y="353"/>
                </a:cubicBezTo>
                <a:cubicBezTo>
                  <a:pt x="74" y="353"/>
                  <a:pt x="74" y="353"/>
                  <a:pt x="74" y="353"/>
                </a:cubicBezTo>
                <a:lnTo>
                  <a:pt x="74" y="382"/>
                </a:lnTo>
                <a:close/>
                <a:moveTo>
                  <a:pt x="74" y="309"/>
                </a:moveTo>
                <a:lnTo>
                  <a:pt x="74" y="309"/>
                </a:lnTo>
                <a:cubicBezTo>
                  <a:pt x="45" y="309"/>
                  <a:pt x="45" y="309"/>
                  <a:pt x="45" y="309"/>
                </a:cubicBezTo>
                <a:cubicBezTo>
                  <a:pt x="45" y="264"/>
                  <a:pt x="45" y="264"/>
                  <a:pt x="45" y="264"/>
                </a:cubicBezTo>
                <a:cubicBezTo>
                  <a:pt x="74" y="264"/>
                  <a:pt x="74" y="264"/>
                  <a:pt x="74" y="264"/>
                </a:cubicBezTo>
                <a:lnTo>
                  <a:pt x="74" y="309"/>
                </a:lnTo>
                <a:close/>
                <a:moveTo>
                  <a:pt x="74" y="235"/>
                </a:moveTo>
                <a:lnTo>
                  <a:pt x="74" y="235"/>
                </a:lnTo>
                <a:cubicBezTo>
                  <a:pt x="45" y="235"/>
                  <a:pt x="45" y="235"/>
                  <a:pt x="45" y="235"/>
                </a:cubicBezTo>
                <a:cubicBezTo>
                  <a:pt x="45" y="191"/>
                  <a:pt x="45" y="191"/>
                  <a:pt x="45" y="191"/>
                </a:cubicBezTo>
                <a:cubicBezTo>
                  <a:pt x="74" y="191"/>
                  <a:pt x="74" y="191"/>
                  <a:pt x="74" y="191"/>
                </a:cubicBezTo>
                <a:lnTo>
                  <a:pt x="74" y="235"/>
                </a:lnTo>
                <a:close/>
                <a:moveTo>
                  <a:pt x="74" y="147"/>
                </a:moveTo>
                <a:lnTo>
                  <a:pt x="74" y="147"/>
                </a:lnTo>
                <a:cubicBezTo>
                  <a:pt x="45" y="147"/>
                  <a:pt x="45" y="147"/>
                  <a:pt x="45" y="147"/>
                </a:cubicBezTo>
                <a:cubicBezTo>
                  <a:pt x="45" y="117"/>
                  <a:pt x="45" y="117"/>
                  <a:pt x="45" y="117"/>
                </a:cubicBezTo>
                <a:cubicBezTo>
                  <a:pt x="74" y="117"/>
                  <a:pt x="74" y="117"/>
                  <a:pt x="74" y="117"/>
                </a:cubicBezTo>
                <a:lnTo>
                  <a:pt x="74" y="147"/>
                </a:lnTo>
                <a:close/>
                <a:moveTo>
                  <a:pt x="354" y="530"/>
                </a:moveTo>
                <a:lnTo>
                  <a:pt x="354" y="530"/>
                </a:lnTo>
                <a:lnTo>
                  <a:pt x="339" y="544"/>
                </a:lnTo>
                <a:cubicBezTo>
                  <a:pt x="133" y="544"/>
                  <a:pt x="133" y="544"/>
                  <a:pt x="133" y="544"/>
                </a:cubicBezTo>
                <a:lnTo>
                  <a:pt x="118" y="530"/>
                </a:lnTo>
                <a:cubicBezTo>
                  <a:pt x="118" y="323"/>
                  <a:pt x="118" y="323"/>
                  <a:pt x="118" y="323"/>
                </a:cubicBezTo>
                <a:lnTo>
                  <a:pt x="133" y="309"/>
                </a:lnTo>
                <a:cubicBezTo>
                  <a:pt x="339" y="309"/>
                  <a:pt x="339" y="309"/>
                  <a:pt x="339" y="309"/>
                </a:cubicBezTo>
                <a:lnTo>
                  <a:pt x="354" y="323"/>
                </a:lnTo>
                <a:lnTo>
                  <a:pt x="354" y="530"/>
                </a:lnTo>
                <a:close/>
                <a:moveTo>
                  <a:pt x="354" y="250"/>
                </a:moveTo>
                <a:lnTo>
                  <a:pt x="354" y="250"/>
                </a:lnTo>
                <a:cubicBezTo>
                  <a:pt x="354" y="264"/>
                  <a:pt x="339" y="264"/>
                  <a:pt x="339" y="264"/>
                </a:cubicBezTo>
                <a:cubicBezTo>
                  <a:pt x="133" y="264"/>
                  <a:pt x="133" y="264"/>
                  <a:pt x="133" y="264"/>
                </a:cubicBezTo>
                <a:cubicBezTo>
                  <a:pt x="133" y="264"/>
                  <a:pt x="118" y="264"/>
                  <a:pt x="118" y="250"/>
                </a:cubicBezTo>
                <a:cubicBezTo>
                  <a:pt x="118" y="58"/>
                  <a:pt x="118" y="58"/>
                  <a:pt x="118" y="58"/>
                </a:cubicBezTo>
                <a:cubicBezTo>
                  <a:pt x="118" y="44"/>
                  <a:pt x="133" y="29"/>
                  <a:pt x="133" y="29"/>
                </a:cubicBezTo>
                <a:cubicBezTo>
                  <a:pt x="339" y="29"/>
                  <a:pt x="339" y="29"/>
                  <a:pt x="339" y="29"/>
                </a:cubicBezTo>
                <a:cubicBezTo>
                  <a:pt x="339" y="29"/>
                  <a:pt x="354" y="44"/>
                  <a:pt x="354" y="58"/>
                </a:cubicBezTo>
                <a:lnTo>
                  <a:pt x="354" y="250"/>
                </a:lnTo>
                <a:close/>
                <a:moveTo>
                  <a:pt x="427" y="544"/>
                </a:moveTo>
                <a:lnTo>
                  <a:pt x="427" y="544"/>
                </a:lnTo>
                <a:cubicBezTo>
                  <a:pt x="398" y="544"/>
                  <a:pt x="398" y="544"/>
                  <a:pt x="398" y="544"/>
                </a:cubicBezTo>
                <a:cubicBezTo>
                  <a:pt x="398" y="500"/>
                  <a:pt x="398" y="500"/>
                  <a:pt x="398" y="500"/>
                </a:cubicBezTo>
                <a:cubicBezTo>
                  <a:pt x="427" y="500"/>
                  <a:pt x="427" y="500"/>
                  <a:pt x="427" y="500"/>
                </a:cubicBezTo>
                <a:lnTo>
                  <a:pt x="427" y="544"/>
                </a:lnTo>
                <a:close/>
                <a:moveTo>
                  <a:pt x="427" y="471"/>
                </a:moveTo>
                <a:lnTo>
                  <a:pt x="427" y="471"/>
                </a:lnTo>
                <a:cubicBezTo>
                  <a:pt x="398" y="471"/>
                  <a:pt x="398" y="471"/>
                  <a:pt x="398" y="471"/>
                </a:cubicBezTo>
                <a:cubicBezTo>
                  <a:pt x="398" y="426"/>
                  <a:pt x="398" y="426"/>
                  <a:pt x="398" y="426"/>
                </a:cubicBezTo>
                <a:cubicBezTo>
                  <a:pt x="427" y="426"/>
                  <a:pt x="427" y="426"/>
                  <a:pt x="427" y="426"/>
                </a:cubicBezTo>
                <a:lnTo>
                  <a:pt x="427" y="471"/>
                </a:lnTo>
                <a:close/>
                <a:moveTo>
                  <a:pt x="427" y="382"/>
                </a:moveTo>
                <a:lnTo>
                  <a:pt x="427" y="382"/>
                </a:lnTo>
                <a:cubicBezTo>
                  <a:pt x="398" y="382"/>
                  <a:pt x="398" y="382"/>
                  <a:pt x="398" y="382"/>
                </a:cubicBezTo>
                <a:cubicBezTo>
                  <a:pt x="398" y="353"/>
                  <a:pt x="398" y="353"/>
                  <a:pt x="398" y="353"/>
                </a:cubicBezTo>
                <a:cubicBezTo>
                  <a:pt x="427" y="353"/>
                  <a:pt x="427" y="353"/>
                  <a:pt x="427" y="353"/>
                </a:cubicBezTo>
                <a:lnTo>
                  <a:pt x="427" y="382"/>
                </a:lnTo>
                <a:close/>
                <a:moveTo>
                  <a:pt x="427" y="309"/>
                </a:moveTo>
                <a:lnTo>
                  <a:pt x="427" y="309"/>
                </a:lnTo>
                <a:cubicBezTo>
                  <a:pt x="398" y="309"/>
                  <a:pt x="398" y="309"/>
                  <a:pt x="398" y="309"/>
                </a:cubicBezTo>
                <a:cubicBezTo>
                  <a:pt x="398" y="264"/>
                  <a:pt x="398" y="264"/>
                  <a:pt x="398" y="264"/>
                </a:cubicBezTo>
                <a:cubicBezTo>
                  <a:pt x="427" y="264"/>
                  <a:pt x="427" y="264"/>
                  <a:pt x="427" y="264"/>
                </a:cubicBezTo>
                <a:lnTo>
                  <a:pt x="427" y="309"/>
                </a:lnTo>
                <a:close/>
                <a:moveTo>
                  <a:pt x="427" y="235"/>
                </a:moveTo>
                <a:lnTo>
                  <a:pt x="427" y="235"/>
                </a:lnTo>
                <a:cubicBezTo>
                  <a:pt x="398" y="235"/>
                  <a:pt x="398" y="235"/>
                  <a:pt x="398" y="235"/>
                </a:cubicBezTo>
                <a:cubicBezTo>
                  <a:pt x="398" y="191"/>
                  <a:pt x="398" y="191"/>
                  <a:pt x="398" y="191"/>
                </a:cubicBezTo>
                <a:cubicBezTo>
                  <a:pt x="427" y="191"/>
                  <a:pt x="427" y="191"/>
                  <a:pt x="427" y="191"/>
                </a:cubicBezTo>
                <a:lnTo>
                  <a:pt x="427" y="235"/>
                </a:lnTo>
                <a:close/>
                <a:moveTo>
                  <a:pt x="427" y="147"/>
                </a:moveTo>
                <a:lnTo>
                  <a:pt x="427" y="147"/>
                </a:lnTo>
                <a:cubicBezTo>
                  <a:pt x="398" y="147"/>
                  <a:pt x="398" y="147"/>
                  <a:pt x="398" y="147"/>
                </a:cubicBezTo>
                <a:cubicBezTo>
                  <a:pt x="398" y="117"/>
                  <a:pt x="398" y="117"/>
                  <a:pt x="398" y="117"/>
                </a:cubicBezTo>
                <a:cubicBezTo>
                  <a:pt x="427" y="117"/>
                  <a:pt x="427" y="117"/>
                  <a:pt x="427" y="117"/>
                </a:cubicBezTo>
                <a:lnTo>
                  <a:pt x="427" y="14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6" name="Freeform 142"/>
          <p:cNvSpPr>
            <a:spLocks noChangeArrowheads="1"/>
          </p:cNvSpPr>
          <p:nvPr/>
        </p:nvSpPr>
        <p:spPr bwMode="auto">
          <a:xfrm>
            <a:off x="10075032" y="1127265"/>
            <a:ext cx="582078" cy="613826"/>
          </a:xfrm>
          <a:custGeom>
            <a:avLst/>
            <a:gdLst>
              <a:gd name="T0" fmla="*/ 191315 w 604"/>
              <a:gd name="T1" fmla="*/ 0 h 634"/>
              <a:gd name="T2" fmla="*/ 191315 w 604"/>
              <a:gd name="T3" fmla="*/ 0 h 634"/>
              <a:gd name="T4" fmla="*/ 26712 w 604"/>
              <a:gd name="T5" fmla="*/ 0 h 634"/>
              <a:gd name="T6" fmla="*/ 0 w 604"/>
              <a:gd name="T7" fmla="*/ 26830 h 634"/>
              <a:gd name="T8" fmla="*/ 0 w 604"/>
              <a:gd name="T9" fmla="*/ 154818 h 634"/>
              <a:gd name="T10" fmla="*/ 26712 w 604"/>
              <a:gd name="T11" fmla="*/ 187087 h 634"/>
              <a:gd name="T12" fmla="*/ 85189 w 604"/>
              <a:gd name="T13" fmla="*/ 187087 h 634"/>
              <a:gd name="T14" fmla="*/ 85189 w 604"/>
              <a:gd name="T15" fmla="*/ 213555 h 634"/>
              <a:gd name="T16" fmla="*/ 68946 w 604"/>
              <a:gd name="T17" fmla="*/ 213555 h 634"/>
              <a:gd name="T18" fmla="*/ 63892 w 604"/>
              <a:gd name="T19" fmla="*/ 218994 h 634"/>
              <a:gd name="T20" fmla="*/ 68946 w 604"/>
              <a:gd name="T21" fmla="*/ 229508 h 634"/>
              <a:gd name="T22" fmla="*/ 154135 w 604"/>
              <a:gd name="T23" fmla="*/ 229508 h 634"/>
              <a:gd name="T24" fmla="*/ 159189 w 604"/>
              <a:gd name="T25" fmla="*/ 218994 h 634"/>
              <a:gd name="T26" fmla="*/ 154135 w 604"/>
              <a:gd name="T27" fmla="*/ 213555 h 634"/>
              <a:gd name="T28" fmla="*/ 138252 w 604"/>
              <a:gd name="T29" fmla="*/ 213555 h 634"/>
              <a:gd name="T30" fmla="*/ 138252 w 604"/>
              <a:gd name="T31" fmla="*/ 187087 h 634"/>
              <a:gd name="T32" fmla="*/ 191315 w 604"/>
              <a:gd name="T33" fmla="*/ 187087 h 634"/>
              <a:gd name="T34" fmla="*/ 217666 w 604"/>
              <a:gd name="T35" fmla="*/ 154818 h 634"/>
              <a:gd name="T36" fmla="*/ 217666 w 604"/>
              <a:gd name="T37" fmla="*/ 26830 h 634"/>
              <a:gd name="T38" fmla="*/ 191315 w 604"/>
              <a:gd name="T39" fmla="*/ 0 h 634"/>
              <a:gd name="T40" fmla="*/ 127423 w 604"/>
              <a:gd name="T41" fmla="*/ 213555 h 634"/>
              <a:gd name="T42" fmla="*/ 127423 w 604"/>
              <a:gd name="T43" fmla="*/ 213555 h 634"/>
              <a:gd name="T44" fmla="*/ 95658 w 604"/>
              <a:gd name="T45" fmla="*/ 213555 h 634"/>
              <a:gd name="T46" fmla="*/ 95658 w 604"/>
              <a:gd name="T47" fmla="*/ 187087 h 634"/>
              <a:gd name="T48" fmla="*/ 127423 w 604"/>
              <a:gd name="T49" fmla="*/ 187087 h 634"/>
              <a:gd name="T50" fmla="*/ 127423 w 604"/>
              <a:gd name="T51" fmla="*/ 213555 h 634"/>
              <a:gd name="T52" fmla="*/ 201783 w 604"/>
              <a:gd name="T53" fmla="*/ 154818 h 634"/>
              <a:gd name="T54" fmla="*/ 201783 w 604"/>
              <a:gd name="T55" fmla="*/ 154818 h 634"/>
              <a:gd name="T56" fmla="*/ 191315 w 604"/>
              <a:gd name="T57" fmla="*/ 170772 h 634"/>
              <a:gd name="T58" fmla="*/ 26712 w 604"/>
              <a:gd name="T59" fmla="*/ 170772 h 634"/>
              <a:gd name="T60" fmla="*/ 10468 w 604"/>
              <a:gd name="T61" fmla="*/ 154818 h 634"/>
              <a:gd name="T62" fmla="*/ 10468 w 604"/>
              <a:gd name="T63" fmla="*/ 144304 h 634"/>
              <a:gd name="T64" fmla="*/ 201783 w 604"/>
              <a:gd name="T65" fmla="*/ 144304 h 634"/>
              <a:gd name="T66" fmla="*/ 201783 w 604"/>
              <a:gd name="T67" fmla="*/ 154818 h 634"/>
              <a:gd name="T68" fmla="*/ 201783 w 604"/>
              <a:gd name="T69" fmla="*/ 128351 h 634"/>
              <a:gd name="T70" fmla="*/ 201783 w 604"/>
              <a:gd name="T71" fmla="*/ 128351 h 634"/>
              <a:gd name="T72" fmla="*/ 10468 w 604"/>
              <a:gd name="T73" fmla="*/ 128351 h 634"/>
              <a:gd name="T74" fmla="*/ 10468 w 604"/>
              <a:gd name="T75" fmla="*/ 26830 h 634"/>
              <a:gd name="T76" fmla="*/ 26712 w 604"/>
              <a:gd name="T77" fmla="*/ 15953 h 634"/>
              <a:gd name="T78" fmla="*/ 191315 w 604"/>
              <a:gd name="T79" fmla="*/ 15953 h 634"/>
              <a:gd name="T80" fmla="*/ 201783 w 604"/>
              <a:gd name="T81" fmla="*/ 26830 h 634"/>
              <a:gd name="T82" fmla="*/ 201783 w 604"/>
              <a:gd name="T83" fmla="*/ 128351 h 63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4" h="634">
                <a:moveTo>
                  <a:pt x="530" y="0"/>
                </a:moveTo>
                <a:lnTo>
                  <a:pt x="530" y="0"/>
                </a:lnTo>
                <a:cubicBezTo>
                  <a:pt x="74" y="0"/>
                  <a:pt x="74" y="0"/>
                  <a:pt x="74" y="0"/>
                </a:cubicBezTo>
                <a:cubicBezTo>
                  <a:pt x="29" y="0"/>
                  <a:pt x="0" y="30"/>
                  <a:pt x="0" y="74"/>
                </a:cubicBezTo>
                <a:cubicBezTo>
                  <a:pt x="0" y="427"/>
                  <a:pt x="0" y="427"/>
                  <a:pt x="0" y="427"/>
                </a:cubicBezTo>
                <a:cubicBezTo>
                  <a:pt x="0" y="471"/>
                  <a:pt x="29" y="516"/>
                  <a:pt x="74" y="516"/>
                </a:cubicBezTo>
                <a:cubicBezTo>
                  <a:pt x="236" y="516"/>
                  <a:pt x="236" y="516"/>
                  <a:pt x="236" y="516"/>
                </a:cubicBezTo>
                <a:cubicBezTo>
                  <a:pt x="236" y="589"/>
                  <a:pt x="236" y="589"/>
                  <a:pt x="236" y="589"/>
                </a:cubicBezTo>
                <a:cubicBezTo>
                  <a:pt x="191" y="589"/>
                  <a:pt x="191" y="589"/>
                  <a:pt x="191" y="589"/>
                </a:cubicBezTo>
                <a:cubicBezTo>
                  <a:pt x="177" y="589"/>
                  <a:pt x="177" y="604"/>
                  <a:pt x="177" y="604"/>
                </a:cubicBezTo>
                <a:cubicBezTo>
                  <a:pt x="177" y="619"/>
                  <a:pt x="177" y="633"/>
                  <a:pt x="191" y="633"/>
                </a:cubicBezTo>
                <a:cubicBezTo>
                  <a:pt x="427" y="633"/>
                  <a:pt x="427" y="633"/>
                  <a:pt x="427" y="633"/>
                </a:cubicBezTo>
                <a:cubicBezTo>
                  <a:pt x="441" y="633"/>
                  <a:pt x="441" y="619"/>
                  <a:pt x="441" y="604"/>
                </a:cubicBezTo>
                <a:cubicBezTo>
                  <a:pt x="441" y="604"/>
                  <a:pt x="441" y="589"/>
                  <a:pt x="427" y="589"/>
                </a:cubicBezTo>
                <a:cubicBezTo>
                  <a:pt x="383" y="589"/>
                  <a:pt x="383" y="589"/>
                  <a:pt x="383" y="589"/>
                </a:cubicBezTo>
                <a:cubicBezTo>
                  <a:pt x="383" y="516"/>
                  <a:pt x="383" y="516"/>
                  <a:pt x="383" y="516"/>
                </a:cubicBezTo>
                <a:cubicBezTo>
                  <a:pt x="530" y="516"/>
                  <a:pt x="530" y="516"/>
                  <a:pt x="530" y="516"/>
                </a:cubicBezTo>
                <a:cubicBezTo>
                  <a:pt x="574" y="516"/>
                  <a:pt x="603" y="471"/>
                  <a:pt x="603" y="427"/>
                </a:cubicBezTo>
                <a:cubicBezTo>
                  <a:pt x="603" y="74"/>
                  <a:pt x="603" y="74"/>
                  <a:pt x="603" y="74"/>
                </a:cubicBezTo>
                <a:cubicBezTo>
                  <a:pt x="603" y="30"/>
                  <a:pt x="574" y="0"/>
                  <a:pt x="530" y="0"/>
                </a:cubicBezTo>
                <a:close/>
                <a:moveTo>
                  <a:pt x="353" y="589"/>
                </a:moveTo>
                <a:lnTo>
                  <a:pt x="353" y="589"/>
                </a:lnTo>
                <a:cubicBezTo>
                  <a:pt x="265" y="589"/>
                  <a:pt x="265" y="589"/>
                  <a:pt x="265" y="589"/>
                </a:cubicBezTo>
                <a:cubicBezTo>
                  <a:pt x="265" y="516"/>
                  <a:pt x="265" y="516"/>
                  <a:pt x="265" y="516"/>
                </a:cubicBezTo>
                <a:cubicBezTo>
                  <a:pt x="353" y="516"/>
                  <a:pt x="353" y="516"/>
                  <a:pt x="353" y="516"/>
                </a:cubicBezTo>
                <a:lnTo>
                  <a:pt x="353" y="589"/>
                </a:lnTo>
                <a:close/>
                <a:moveTo>
                  <a:pt x="559" y="427"/>
                </a:moveTo>
                <a:lnTo>
                  <a:pt x="559" y="427"/>
                </a:lnTo>
                <a:cubicBezTo>
                  <a:pt x="559" y="457"/>
                  <a:pt x="545" y="471"/>
                  <a:pt x="530" y="471"/>
                </a:cubicBezTo>
                <a:cubicBezTo>
                  <a:pt x="74" y="471"/>
                  <a:pt x="74" y="471"/>
                  <a:pt x="74" y="471"/>
                </a:cubicBezTo>
                <a:cubicBezTo>
                  <a:pt x="59" y="471"/>
                  <a:pt x="29" y="457"/>
                  <a:pt x="29" y="427"/>
                </a:cubicBezTo>
                <a:cubicBezTo>
                  <a:pt x="29" y="398"/>
                  <a:pt x="29" y="398"/>
                  <a:pt x="29" y="398"/>
                </a:cubicBezTo>
                <a:cubicBezTo>
                  <a:pt x="559" y="398"/>
                  <a:pt x="559" y="398"/>
                  <a:pt x="559" y="398"/>
                </a:cubicBezTo>
                <a:lnTo>
                  <a:pt x="559" y="427"/>
                </a:lnTo>
                <a:close/>
                <a:moveTo>
                  <a:pt x="559" y="354"/>
                </a:moveTo>
                <a:lnTo>
                  <a:pt x="559" y="354"/>
                </a:lnTo>
                <a:cubicBezTo>
                  <a:pt x="29" y="354"/>
                  <a:pt x="29" y="354"/>
                  <a:pt x="29" y="354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44"/>
                  <a:pt x="74" y="44"/>
                </a:cubicBezTo>
                <a:cubicBezTo>
                  <a:pt x="530" y="44"/>
                  <a:pt x="530" y="44"/>
                  <a:pt x="530" y="44"/>
                </a:cubicBezTo>
                <a:cubicBezTo>
                  <a:pt x="545" y="44"/>
                  <a:pt x="559" y="59"/>
                  <a:pt x="559" y="74"/>
                </a:cubicBezTo>
                <a:lnTo>
                  <a:pt x="559" y="354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7" name="Freeform 143"/>
          <p:cNvSpPr>
            <a:spLocks noChangeArrowheads="1"/>
          </p:cNvSpPr>
          <p:nvPr/>
        </p:nvSpPr>
        <p:spPr bwMode="auto">
          <a:xfrm>
            <a:off x="10150401" y="2785067"/>
            <a:ext cx="423329" cy="613826"/>
          </a:xfrm>
          <a:custGeom>
            <a:avLst/>
            <a:gdLst>
              <a:gd name="T0" fmla="*/ 132018 w 442"/>
              <a:gd name="T1" fmla="*/ 0 h 634"/>
              <a:gd name="T2" fmla="*/ 132018 w 442"/>
              <a:gd name="T3" fmla="*/ 0 h 634"/>
              <a:gd name="T4" fmla="*/ 26188 w 442"/>
              <a:gd name="T5" fmla="*/ 0 h 634"/>
              <a:gd name="T6" fmla="*/ 0 w 442"/>
              <a:gd name="T7" fmla="*/ 26830 h 634"/>
              <a:gd name="T8" fmla="*/ 0 w 442"/>
              <a:gd name="T9" fmla="*/ 197602 h 634"/>
              <a:gd name="T10" fmla="*/ 26188 w 442"/>
              <a:gd name="T11" fmla="*/ 229508 h 634"/>
              <a:gd name="T12" fmla="*/ 132018 w 442"/>
              <a:gd name="T13" fmla="*/ 229508 h 634"/>
              <a:gd name="T14" fmla="*/ 158206 w 442"/>
              <a:gd name="T15" fmla="*/ 197602 h 634"/>
              <a:gd name="T16" fmla="*/ 158206 w 442"/>
              <a:gd name="T17" fmla="*/ 26830 h 634"/>
              <a:gd name="T18" fmla="*/ 132018 w 442"/>
              <a:gd name="T19" fmla="*/ 0 h 634"/>
              <a:gd name="T20" fmla="*/ 147803 w 442"/>
              <a:gd name="T21" fmla="*/ 197602 h 634"/>
              <a:gd name="T22" fmla="*/ 147803 w 442"/>
              <a:gd name="T23" fmla="*/ 197602 h 634"/>
              <a:gd name="T24" fmla="*/ 132018 w 442"/>
              <a:gd name="T25" fmla="*/ 213555 h 634"/>
              <a:gd name="T26" fmla="*/ 26188 w 442"/>
              <a:gd name="T27" fmla="*/ 213555 h 634"/>
              <a:gd name="T28" fmla="*/ 10404 w 442"/>
              <a:gd name="T29" fmla="*/ 197602 h 634"/>
              <a:gd name="T30" fmla="*/ 10404 w 442"/>
              <a:gd name="T31" fmla="*/ 176210 h 634"/>
              <a:gd name="T32" fmla="*/ 147803 w 442"/>
              <a:gd name="T33" fmla="*/ 176210 h 634"/>
              <a:gd name="T34" fmla="*/ 147803 w 442"/>
              <a:gd name="T35" fmla="*/ 197602 h 634"/>
              <a:gd name="T36" fmla="*/ 147803 w 442"/>
              <a:gd name="T37" fmla="*/ 165696 h 634"/>
              <a:gd name="T38" fmla="*/ 147803 w 442"/>
              <a:gd name="T39" fmla="*/ 165696 h 634"/>
              <a:gd name="T40" fmla="*/ 10404 w 442"/>
              <a:gd name="T41" fmla="*/ 165696 h 634"/>
              <a:gd name="T42" fmla="*/ 10404 w 442"/>
              <a:gd name="T43" fmla="*/ 48222 h 634"/>
              <a:gd name="T44" fmla="*/ 147803 w 442"/>
              <a:gd name="T45" fmla="*/ 48222 h 634"/>
              <a:gd name="T46" fmla="*/ 147803 w 442"/>
              <a:gd name="T47" fmla="*/ 165696 h 634"/>
              <a:gd name="T48" fmla="*/ 147803 w 442"/>
              <a:gd name="T49" fmla="*/ 37345 h 634"/>
              <a:gd name="T50" fmla="*/ 147803 w 442"/>
              <a:gd name="T51" fmla="*/ 37345 h 634"/>
              <a:gd name="T52" fmla="*/ 10404 w 442"/>
              <a:gd name="T53" fmla="*/ 37345 h 634"/>
              <a:gd name="T54" fmla="*/ 10404 w 442"/>
              <a:gd name="T55" fmla="*/ 26830 h 634"/>
              <a:gd name="T56" fmla="*/ 26188 w 442"/>
              <a:gd name="T57" fmla="*/ 15953 h 634"/>
              <a:gd name="T58" fmla="*/ 132018 w 442"/>
              <a:gd name="T59" fmla="*/ 15953 h 634"/>
              <a:gd name="T60" fmla="*/ 147803 w 442"/>
              <a:gd name="T61" fmla="*/ 26830 h 634"/>
              <a:gd name="T62" fmla="*/ 147803 w 442"/>
              <a:gd name="T63" fmla="*/ 37345 h 634"/>
              <a:gd name="T64" fmla="*/ 79283 w 442"/>
              <a:gd name="T65" fmla="*/ 208117 h 634"/>
              <a:gd name="T66" fmla="*/ 79283 w 442"/>
              <a:gd name="T67" fmla="*/ 208117 h 634"/>
              <a:gd name="T68" fmla="*/ 89686 w 442"/>
              <a:gd name="T69" fmla="*/ 197602 h 634"/>
              <a:gd name="T70" fmla="*/ 79283 w 442"/>
              <a:gd name="T71" fmla="*/ 187087 h 634"/>
              <a:gd name="T72" fmla="*/ 68520 w 442"/>
              <a:gd name="T73" fmla="*/ 197602 h 634"/>
              <a:gd name="T74" fmla="*/ 79283 w 442"/>
              <a:gd name="T75" fmla="*/ 208117 h 63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42" h="634">
                <a:moveTo>
                  <a:pt x="368" y="0"/>
                </a:moveTo>
                <a:lnTo>
                  <a:pt x="368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33"/>
                  <a:pt x="73" y="633"/>
                </a:cubicBezTo>
                <a:cubicBezTo>
                  <a:pt x="368" y="633"/>
                  <a:pt x="368" y="633"/>
                  <a:pt x="368" y="633"/>
                </a:cubicBezTo>
                <a:cubicBezTo>
                  <a:pt x="412" y="633"/>
                  <a:pt x="441" y="589"/>
                  <a:pt x="441" y="545"/>
                </a:cubicBezTo>
                <a:cubicBezTo>
                  <a:pt x="441" y="74"/>
                  <a:pt x="441" y="74"/>
                  <a:pt x="441" y="74"/>
                </a:cubicBezTo>
                <a:cubicBezTo>
                  <a:pt x="441" y="30"/>
                  <a:pt x="412" y="0"/>
                  <a:pt x="368" y="0"/>
                </a:cubicBezTo>
                <a:close/>
                <a:moveTo>
                  <a:pt x="412" y="545"/>
                </a:moveTo>
                <a:lnTo>
                  <a:pt x="412" y="545"/>
                </a:lnTo>
                <a:cubicBezTo>
                  <a:pt x="412" y="574"/>
                  <a:pt x="382" y="589"/>
                  <a:pt x="368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74"/>
                  <a:pt x="29" y="545"/>
                </a:cubicBezTo>
                <a:cubicBezTo>
                  <a:pt x="29" y="486"/>
                  <a:pt x="29" y="486"/>
                  <a:pt x="29" y="486"/>
                </a:cubicBezTo>
                <a:cubicBezTo>
                  <a:pt x="412" y="486"/>
                  <a:pt x="412" y="486"/>
                  <a:pt x="412" y="486"/>
                </a:cubicBezTo>
                <a:lnTo>
                  <a:pt x="412" y="545"/>
                </a:lnTo>
                <a:close/>
                <a:moveTo>
                  <a:pt x="412" y="457"/>
                </a:moveTo>
                <a:lnTo>
                  <a:pt x="412" y="457"/>
                </a:lnTo>
                <a:cubicBezTo>
                  <a:pt x="29" y="457"/>
                  <a:pt x="29" y="457"/>
                  <a:pt x="29" y="457"/>
                </a:cubicBezTo>
                <a:cubicBezTo>
                  <a:pt x="29" y="133"/>
                  <a:pt x="29" y="133"/>
                  <a:pt x="29" y="133"/>
                </a:cubicBezTo>
                <a:cubicBezTo>
                  <a:pt x="412" y="133"/>
                  <a:pt x="412" y="133"/>
                  <a:pt x="412" y="133"/>
                </a:cubicBezTo>
                <a:lnTo>
                  <a:pt x="412" y="457"/>
                </a:lnTo>
                <a:close/>
                <a:moveTo>
                  <a:pt x="412" y="103"/>
                </a:moveTo>
                <a:lnTo>
                  <a:pt x="412" y="103"/>
                </a:lnTo>
                <a:cubicBezTo>
                  <a:pt x="29" y="103"/>
                  <a:pt x="29" y="103"/>
                  <a:pt x="29" y="103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44"/>
                  <a:pt x="73" y="44"/>
                </a:cubicBezTo>
                <a:cubicBezTo>
                  <a:pt x="368" y="44"/>
                  <a:pt x="368" y="44"/>
                  <a:pt x="368" y="44"/>
                </a:cubicBezTo>
                <a:cubicBezTo>
                  <a:pt x="382" y="44"/>
                  <a:pt x="412" y="59"/>
                  <a:pt x="412" y="74"/>
                </a:cubicBezTo>
                <a:lnTo>
                  <a:pt x="412" y="103"/>
                </a:lnTo>
                <a:close/>
                <a:moveTo>
                  <a:pt x="221" y="574"/>
                </a:moveTo>
                <a:lnTo>
                  <a:pt x="221" y="574"/>
                </a:lnTo>
                <a:cubicBezTo>
                  <a:pt x="235" y="574"/>
                  <a:pt x="250" y="560"/>
                  <a:pt x="250" y="545"/>
                </a:cubicBezTo>
                <a:cubicBezTo>
                  <a:pt x="250" y="530"/>
                  <a:pt x="235" y="516"/>
                  <a:pt x="221" y="516"/>
                </a:cubicBezTo>
                <a:cubicBezTo>
                  <a:pt x="206" y="516"/>
                  <a:pt x="191" y="530"/>
                  <a:pt x="191" y="545"/>
                </a:cubicBezTo>
                <a:cubicBezTo>
                  <a:pt x="191" y="560"/>
                  <a:pt x="206" y="574"/>
                  <a:pt x="221" y="57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8" name="Freeform 158"/>
          <p:cNvSpPr>
            <a:spLocks noChangeArrowheads="1"/>
          </p:cNvSpPr>
          <p:nvPr/>
        </p:nvSpPr>
        <p:spPr bwMode="auto">
          <a:xfrm>
            <a:off x="7148185" y="1173124"/>
            <a:ext cx="620881" cy="567967"/>
          </a:xfrm>
          <a:custGeom>
            <a:avLst/>
            <a:gdLst>
              <a:gd name="T0" fmla="*/ 184545 w 649"/>
              <a:gd name="T1" fmla="*/ 26677 h 590"/>
              <a:gd name="T2" fmla="*/ 184545 w 649"/>
              <a:gd name="T3" fmla="*/ 26677 h 590"/>
              <a:gd name="T4" fmla="*/ 158386 w 649"/>
              <a:gd name="T5" fmla="*/ 0 h 590"/>
              <a:gd name="T6" fmla="*/ 73818 w 649"/>
              <a:gd name="T7" fmla="*/ 0 h 590"/>
              <a:gd name="T8" fmla="*/ 47659 w 649"/>
              <a:gd name="T9" fmla="*/ 26677 h 590"/>
              <a:gd name="T10" fmla="*/ 5375 w 649"/>
              <a:gd name="T11" fmla="*/ 58402 h 590"/>
              <a:gd name="T12" fmla="*/ 47659 w 649"/>
              <a:gd name="T13" fmla="*/ 100941 h 590"/>
              <a:gd name="T14" fmla="*/ 52676 w 649"/>
              <a:gd name="T15" fmla="*/ 100941 h 590"/>
              <a:gd name="T16" fmla="*/ 110727 w 649"/>
              <a:gd name="T17" fmla="*/ 153935 h 590"/>
              <a:gd name="T18" fmla="*/ 110727 w 649"/>
              <a:gd name="T19" fmla="*/ 196474 h 590"/>
              <a:gd name="T20" fmla="*/ 89585 w 649"/>
              <a:gd name="T21" fmla="*/ 196474 h 590"/>
              <a:gd name="T22" fmla="*/ 79193 w 649"/>
              <a:gd name="T23" fmla="*/ 206929 h 590"/>
              <a:gd name="T24" fmla="*/ 89585 w 649"/>
              <a:gd name="T25" fmla="*/ 212336 h 590"/>
              <a:gd name="T26" fmla="*/ 142261 w 649"/>
              <a:gd name="T27" fmla="*/ 212336 h 590"/>
              <a:gd name="T28" fmla="*/ 153011 w 649"/>
              <a:gd name="T29" fmla="*/ 206929 h 590"/>
              <a:gd name="T30" fmla="*/ 142261 w 649"/>
              <a:gd name="T31" fmla="*/ 196474 h 590"/>
              <a:gd name="T32" fmla="*/ 121477 w 649"/>
              <a:gd name="T33" fmla="*/ 196474 h 590"/>
              <a:gd name="T34" fmla="*/ 121477 w 649"/>
              <a:gd name="T35" fmla="*/ 153935 h 590"/>
              <a:gd name="T36" fmla="*/ 179528 w 649"/>
              <a:gd name="T37" fmla="*/ 100941 h 590"/>
              <a:gd name="T38" fmla="*/ 184545 w 649"/>
              <a:gd name="T39" fmla="*/ 100941 h 590"/>
              <a:gd name="T40" fmla="*/ 226829 w 649"/>
              <a:gd name="T41" fmla="*/ 58402 h 590"/>
              <a:gd name="T42" fmla="*/ 184545 w 649"/>
              <a:gd name="T43" fmla="*/ 26677 h 590"/>
              <a:gd name="T44" fmla="*/ 47659 w 649"/>
              <a:gd name="T45" fmla="*/ 85079 h 590"/>
              <a:gd name="T46" fmla="*/ 47659 w 649"/>
              <a:gd name="T47" fmla="*/ 85079 h 590"/>
              <a:gd name="T48" fmla="*/ 15767 w 649"/>
              <a:gd name="T49" fmla="*/ 58402 h 590"/>
              <a:gd name="T50" fmla="*/ 47659 w 649"/>
              <a:gd name="T51" fmla="*/ 42539 h 590"/>
              <a:gd name="T52" fmla="*/ 47659 w 649"/>
              <a:gd name="T53" fmla="*/ 85079 h 590"/>
              <a:gd name="T54" fmla="*/ 174153 w 649"/>
              <a:gd name="T55" fmla="*/ 68856 h 590"/>
              <a:gd name="T56" fmla="*/ 174153 w 649"/>
              <a:gd name="T57" fmla="*/ 68856 h 590"/>
              <a:gd name="T58" fmla="*/ 116102 w 649"/>
              <a:gd name="T59" fmla="*/ 143480 h 590"/>
              <a:gd name="T60" fmla="*/ 58051 w 649"/>
              <a:gd name="T61" fmla="*/ 68856 h 590"/>
              <a:gd name="T62" fmla="*/ 58051 w 649"/>
              <a:gd name="T63" fmla="*/ 26677 h 590"/>
              <a:gd name="T64" fmla="*/ 73818 w 649"/>
              <a:gd name="T65" fmla="*/ 15862 h 590"/>
              <a:gd name="T66" fmla="*/ 158386 w 649"/>
              <a:gd name="T67" fmla="*/ 15862 h 590"/>
              <a:gd name="T68" fmla="*/ 174153 w 649"/>
              <a:gd name="T69" fmla="*/ 26677 h 590"/>
              <a:gd name="T70" fmla="*/ 174153 w 649"/>
              <a:gd name="T71" fmla="*/ 68856 h 590"/>
              <a:gd name="T72" fmla="*/ 184545 w 649"/>
              <a:gd name="T73" fmla="*/ 85079 h 590"/>
              <a:gd name="T74" fmla="*/ 184545 w 649"/>
              <a:gd name="T75" fmla="*/ 85079 h 590"/>
              <a:gd name="T76" fmla="*/ 184545 w 649"/>
              <a:gd name="T77" fmla="*/ 42539 h 590"/>
              <a:gd name="T78" fmla="*/ 216437 w 649"/>
              <a:gd name="T79" fmla="*/ 58402 h 590"/>
              <a:gd name="T80" fmla="*/ 184545 w 649"/>
              <a:gd name="T81" fmla="*/ 85079 h 59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49" h="590">
                <a:moveTo>
                  <a:pt x="515" y="74"/>
                </a:moveTo>
                <a:lnTo>
                  <a:pt x="515" y="74"/>
                </a:lnTo>
                <a:cubicBezTo>
                  <a:pt x="515" y="30"/>
                  <a:pt x="486" y="0"/>
                  <a:pt x="442" y="0"/>
                </a:cubicBezTo>
                <a:cubicBezTo>
                  <a:pt x="206" y="0"/>
                  <a:pt x="206" y="0"/>
                  <a:pt x="206" y="0"/>
                </a:cubicBezTo>
                <a:cubicBezTo>
                  <a:pt x="162" y="0"/>
                  <a:pt x="133" y="30"/>
                  <a:pt x="133" y="74"/>
                </a:cubicBezTo>
                <a:cubicBezTo>
                  <a:pt x="0" y="74"/>
                  <a:pt x="15" y="74"/>
                  <a:pt x="15" y="162"/>
                </a:cubicBezTo>
                <a:cubicBezTo>
                  <a:pt x="15" y="221"/>
                  <a:pt x="59" y="280"/>
                  <a:pt x="133" y="280"/>
                </a:cubicBezTo>
                <a:cubicBezTo>
                  <a:pt x="133" y="280"/>
                  <a:pt x="133" y="280"/>
                  <a:pt x="147" y="280"/>
                </a:cubicBezTo>
                <a:cubicBezTo>
                  <a:pt x="162" y="353"/>
                  <a:pt x="236" y="427"/>
                  <a:pt x="309" y="427"/>
                </a:cubicBezTo>
                <a:cubicBezTo>
                  <a:pt x="309" y="545"/>
                  <a:pt x="309" y="545"/>
                  <a:pt x="309" y="545"/>
                </a:cubicBezTo>
                <a:cubicBezTo>
                  <a:pt x="250" y="545"/>
                  <a:pt x="250" y="545"/>
                  <a:pt x="250" y="545"/>
                </a:cubicBezTo>
                <a:cubicBezTo>
                  <a:pt x="236" y="545"/>
                  <a:pt x="221" y="560"/>
                  <a:pt x="221" y="574"/>
                </a:cubicBezTo>
                <a:cubicBezTo>
                  <a:pt x="221" y="574"/>
                  <a:pt x="236" y="589"/>
                  <a:pt x="250" y="589"/>
                </a:cubicBezTo>
                <a:cubicBezTo>
                  <a:pt x="397" y="589"/>
                  <a:pt x="397" y="589"/>
                  <a:pt x="397" y="589"/>
                </a:cubicBezTo>
                <a:cubicBezTo>
                  <a:pt x="413" y="589"/>
                  <a:pt x="427" y="574"/>
                  <a:pt x="427" y="574"/>
                </a:cubicBezTo>
                <a:cubicBezTo>
                  <a:pt x="427" y="560"/>
                  <a:pt x="413" y="545"/>
                  <a:pt x="397" y="545"/>
                </a:cubicBezTo>
                <a:cubicBezTo>
                  <a:pt x="339" y="545"/>
                  <a:pt x="339" y="545"/>
                  <a:pt x="339" y="545"/>
                </a:cubicBezTo>
                <a:cubicBezTo>
                  <a:pt x="339" y="427"/>
                  <a:pt x="339" y="427"/>
                  <a:pt x="339" y="427"/>
                </a:cubicBezTo>
                <a:cubicBezTo>
                  <a:pt x="413" y="427"/>
                  <a:pt x="486" y="353"/>
                  <a:pt x="501" y="280"/>
                </a:cubicBezTo>
                <a:cubicBezTo>
                  <a:pt x="515" y="280"/>
                  <a:pt x="515" y="280"/>
                  <a:pt x="515" y="280"/>
                </a:cubicBezTo>
                <a:cubicBezTo>
                  <a:pt x="589" y="280"/>
                  <a:pt x="633" y="221"/>
                  <a:pt x="633" y="162"/>
                </a:cubicBezTo>
                <a:cubicBezTo>
                  <a:pt x="633" y="74"/>
                  <a:pt x="648" y="74"/>
                  <a:pt x="515" y="74"/>
                </a:cubicBezTo>
                <a:close/>
                <a:moveTo>
                  <a:pt x="133" y="236"/>
                </a:moveTo>
                <a:lnTo>
                  <a:pt x="133" y="236"/>
                </a:lnTo>
                <a:cubicBezTo>
                  <a:pt x="88" y="236"/>
                  <a:pt x="44" y="206"/>
                  <a:pt x="44" y="162"/>
                </a:cubicBezTo>
                <a:cubicBezTo>
                  <a:pt x="44" y="118"/>
                  <a:pt x="44" y="118"/>
                  <a:pt x="133" y="118"/>
                </a:cubicBezTo>
                <a:lnTo>
                  <a:pt x="133" y="236"/>
                </a:lnTo>
                <a:close/>
                <a:moveTo>
                  <a:pt x="486" y="191"/>
                </a:moveTo>
                <a:lnTo>
                  <a:pt x="486" y="191"/>
                </a:lnTo>
                <a:cubicBezTo>
                  <a:pt x="486" y="280"/>
                  <a:pt x="413" y="398"/>
                  <a:pt x="324" y="398"/>
                </a:cubicBezTo>
                <a:cubicBezTo>
                  <a:pt x="236" y="398"/>
                  <a:pt x="162" y="280"/>
                  <a:pt x="162" y="191"/>
                </a:cubicBezTo>
                <a:cubicBezTo>
                  <a:pt x="162" y="74"/>
                  <a:pt x="162" y="74"/>
                  <a:pt x="162" y="74"/>
                </a:cubicBezTo>
                <a:cubicBezTo>
                  <a:pt x="162" y="59"/>
                  <a:pt x="192" y="44"/>
                  <a:pt x="206" y="44"/>
                </a:cubicBezTo>
                <a:cubicBezTo>
                  <a:pt x="442" y="44"/>
                  <a:pt x="442" y="44"/>
                  <a:pt x="442" y="44"/>
                </a:cubicBezTo>
                <a:cubicBezTo>
                  <a:pt x="456" y="44"/>
                  <a:pt x="486" y="59"/>
                  <a:pt x="486" y="74"/>
                </a:cubicBezTo>
                <a:lnTo>
                  <a:pt x="486" y="191"/>
                </a:lnTo>
                <a:close/>
                <a:moveTo>
                  <a:pt x="515" y="236"/>
                </a:moveTo>
                <a:lnTo>
                  <a:pt x="515" y="236"/>
                </a:lnTo>
                <a:cubicBezTo>
                  <a:pt x="515" y="118"/>
                  <a:pt x="515" y="118"/>
                  <a:pt x="515" y="118"/>
                </a:cubicBezTo>
                <a:cubicBezTo>
                  <a:pt x="604" y="118"/>
                  <a:pt x="604" y="118"/>
                  <a:pt x="604" y="162"/>
                </a:cubicBezTo>
                <a:cubicBezTo>
                  <a:pt x="604" y="206"/>
                  <a:pt x="560" y="236"/>
                  <a:pt x="515" y="23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cs typeface="+mn-ea"/>
              <a:sym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528653" y="1836906"/>
            <a:ext cx="1859936" cy="460723"/>
            <a:chOff x="6528653" y="1836906"/>
            <a:chExt cx="1859936" cy="460723"/>
          </a:xfrm>
        </p:grpSpPr>
        <p:sp>
          <p:nvSpPr>
            <p:cNvPr id="19" name="TextBox 18"/>
            <p:cNvSpPr txBox="1"/>
            <p:nvPr/>
          </p:nvSpPr>
          <p:spPr>
            <a:xfrm>
              <a:off x="6528653" y="1836906"/>
              <a:ext cx="18599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OUR WORK 1</a:t>
              </a:r>
              <a:endPara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61309" y="2066797"/>
              <a:ext cx="99462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9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TEXT HERE</a:t>
              </a:r>
              <a:endParaRPr lang="en-US" sz="9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434936" y="1842370"/>
            <a:ext cx="1859936" cy="460723"/>
            <a:chOff x="9434936" y="1842370"/>
            <a:chExt cx="1859936" cy="460723"/>
          </a:xfrm>
        </p:grpSpPr>
        <p:sp>
          <p:nvSpPr>
            <p:cNvPr id="21" name="TextBox 20"/>
            <p:cNvSpPr txBox="1"/>
            <p:nvPr/>
          </p:nvSpPr>
          <p:spPr>
            <a:xfrm>
              <a:off x="9434936" y="1842370"/>
              <a:ext cx="18599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OUR WORK 2</a:t>
              </a:r>
              <a:endPara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867592" y="2072261"/>
              <a:ext cx="99462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9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TEXT HERE</a:t>
              </a:r>
              <a:endParaRPr lang="en-US" sz="9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528653" y="3493907"/>
            <a:ext cx="1859936" cy="460723"/>
            <a:chOff x="6528653" y="3493907"/>
            <a:chExt cx="1859936" cy="460723"/>
          </a:xfrm>
        </p:grpSpPr>
        <p:sp>
          <p:nvSpPr>
            <p:cNvPr id="23" name="TextBox 22"/>
            <p:cNvSpPr txBox="1"/>
            <p:nvPr/>
          </p:nvSpPr>
          <p:spPr>
            <a:xfrm>
              <a:off x="6528653" y="3493907"/>
              <a:ext cx="18599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OUR WORK 3</a:t>
              </a:r>
              <a:endPara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961309" y="3723798"/>
              <a:ext cx="99462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9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TEXT HERE</a:t>
              </a:r>
              <a:endParaRPr lang="en-US" sz="9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434936" y="3499371"/>
            <a:ext cx="1859936" cy="460723"/>
            <a:chOff x="9434936" y="3499371"/>
            <a:chExt cx="1859936" cy="460723"/>
          </a:xfrm>
        </p:grpSpPr>
        <p:sp>
          <p:nvSpPr>
            <p:cNvPr id="25" name="TextBox 24"/>
            <p:cNvSpPr txBox="1"/>
            <p:nvPr/>
          </p:nvSpPr>
          <p:spPr>
            <a:xfrm>
              <a:off x="9434936" y="3499371"/>
              <a:ext cx="18599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OUR WORK 4</a:t>
              </a:r>
              <a:endPara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867592" y="3729262"/>
              <a:ext cx="99462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9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TEXT HERE</a:t>
              </a:r>
              <a:endParaRPr lang="en-US" sz="9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528653" y="5379824"/>
            <a:ext cx="1859936" cy="460723"/>
            <a:chOff x="6528653" y="5379824"/>
            <a:chExt cx="1859936" cy="460723"/>
          </a:xfrm>
        </p:grpSpPr>
        <p:sp>
          <p:nvSpPr>
            <p:cNvPr id="27" name="TextBox 26"/>
            <p:cNvSpPr txBox="1"/>
            <p:nvPr/>
          </p:nvSpPr>
          <p:spPr>
            <a:xfrm>
              <a:off x="6528653" y="5379824"/>
              <a:ext cx="18599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OUR WORK 5</a:t>
              </a:r>
              <a:endPara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61309" y="5609715"/>
              <a:ext cx="99462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9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TEXT HERE</a:t>
              </a:r>
              <a:endParaRPr lang="en-US" sz="9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434936" y="5385288"/>
            <a:ext cx="1859936" cy="460723"/>
            <a:chOff x="9434936" y="5385288"/>
            <a:chExt cx="1859936" cy="460723"/>
          </a:xfrm>
        </p:grpSpPr>
        <p:sp>
          <p:nvSpPr>
            <p:cNvPr id="29" name="TextBox 28"/>
            <p:cNvSpPr txBox="1"/>
            <p:nvPr/>
          </p:nvSpPr>
          <p:spPr>
            <a:xfrm>
              <a:off x="9434936" y="5385288"/>
              <a:ext cx="18599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OUR WORK 6</a:t>
              </a:r>
              <a:endPara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867592" y="5615179"/>
              <a:ext cx="99462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9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TEXT HERE</a:t>
              </a:r>
              <a:endParaRPr lang="en-US" sz="9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300000">
            <a:off x="9736712" y="-2538460"/>
            <a:ext cx="5465433" cy="5465433"/>
          </a:xfrm>
          <a:prstGeom prst="rect">
            <a:avLst/>
          </a:prstGeom>
        </p:spPr>
      </p:pic>
      <p:sp>
        <p:nvSpPr>
          <p:cNvPr id="2" name="MH_Other_1"/>
          <p:cNvSpPr>
            <a:spLocks noEditPoints="1"/>
          </p:cNvSpPr>
          <p:nvPr/>
        </p:nvSpPr>
        <p:spPr bwMode="auto">
          <a:xfrm>
            <a:off x="5187950" y="2906713"/>
            <a:ext cx="1816100" cy="1816100"/>
          </a:xfrm>
          <a:custGeom>
            <a:avLst/>
            <a:gdLst>
              <a:gd name="T0" fmla="*/ 2147483646 w 211"/>
              <a:gd name="T1" fmla="*/ 2147483646 h 211"/>
              <a:gd name="T2" fmla="*/ 2147483646 w 211"/>
              <a:gd name="T3" fmla="*/ 0 h 211"/>
              <a:gd name="T4" fmla="*/ 2147483646 w 211"/>
              <a:gd name="T5" fmla="*/ 2147483646 h 211"/>
              <a:gd name="T6" fmla="*/ 2147483646 w 211"/>
              <a:gd name="T7" fmla="*/ 2147483646 h 211"/>
              <a:gd name="T8" fmla="*/ 2147483646 w 211"/>
              <a:gd name="T9" fmla="*/ 2147483646 h 211"/>
              <a:gd name="T10" fmla="*/ 2147483646 w 211"/>
              <a:gd name="T11" fmla="*/ 2147483646 h 211"/>
              <a:gd name="T12" fmla="*/ 2147483646 w 211"/>
              <a:gd name="T13" fmla="*/ 2147483646 h 211"/>
              <a:gd name="T14" fmla="*/ 2147483646 w 211"/>
              <a:gd name="T15" fmla="*/ 2147483646 h 211"/>
              <a:gd name="T16" fmla="*/ 0 w 211"/>
              <a:gd name="T17" fmla="*/ 2147483646 h 211"/>
              <a:gd name="T18" fmla="*/ 2147483646 w 211"/>
              <a:gd name="T19" fmla="*/ 2147483646 h 211"/>
              <a:gd name="T20" fmla="*/ 2147483646 w 211"/>
              <a:gd name="T21" fmla="*/ 2147483646 h 211"/>
              <a:gd name="T22" fmla="*/ 2147483646 w 211"/>
              <a:gd name="T23" fmla="*/ 2147483646 h 211"/>
              <a:gd name="T24" fmla="*/ 2147483646 w 211"/>
              <a:gd name="T25" fmla="*/ 2147483646 h 211"/>
              <a:gd name="T26" fmla="*/ 2147483646 w 211"/>
              <a:gd name="T27" fmla="*/ 2147483646 h 211"/>
              <a:gd name="T28" fmla="*/ 2147483646 w 211"/>
              <a:gd name="T29" fmla="*/ 2147483646 h 211"/>
              <a:gd name="T30" fmla="*/ 2147483646 w 211"/>
              <a:gd name="T31" fmla="*/ 2147483646 h 211"/>
              <a:gd name="T32" fmla="*/ 2147483646 w 211"/>
              <a:gd name="T33" fmla="*/ 2147483646 h 211"/>
              <a:gd name="T34" fmla="*/ 2147483646 w 211"/>
              <a:gd name="T35" fmla="*/ 0 h 211"/>
              <a:gd name="T36" fmla="*/ 2147483646 w 211"/>
              <a:gd name="T37" fmla="*/ 2147483646 h 211"/>
              <a:gd name="T38" fmla="*/ 0 w 211"/>
              <a:gd name="T39" fmla="*/ 2147483646 h 211"/>
              <a:gd name="T40" fmla="*/ 2147483646 w 211"/>
              <a:gd name="T41" fmla="*/ 2147483646 h 211"/>
              <a:gd name="T42" fmla="*/ 2147483646 w 211"/>
              <a:gd name="T43" fmla="*/ 2147483646 h 211"/>
              <a:gd name="T44" fmla="*/ 2147483646 w 211"/>
              <a:gd name="T45" fmla="*/ 2147483646 h 211"/>
              <a:gd name="T46" fmla="*/ 2147483646 w 211"/>
              <a:gd name="T47" fmla="*/ 2147483646 h 211"/>
              <a:gd name="T48" fmla="*/ 2147483646 w 211"/>
              <a:gd name="T49" fmla="*/ 2147483646 h 211"/>
              <a:gd name="T50" fmla="*/ 2147483646 w 211"/>
              <a:gd name="T51" fmla="*/ 2147483646 h 211"/>
              <a:gd name="T52" fmla="*/ 2147483646 w 211"/>
              <a:gd name="T53" fmla="*/ 2147483646 h 211"/>
              <a:gd name="T54" fmla="*/ 2147483646 w 211"/>
              <a:gd name="T55" fmla="*/ 2147483646 h 21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11" h="211">
                <a:moveTo>
                  <a:pt x="116" y="10"/>
                </a:moveTo>
                <a:cubicBezTo>
                  <a:pt x="116" y="0"/>
                  <a:pt x="116" y="0"/>
                  <a:pt x="116" y="0"/>
                </a:cubicBezTo>
                <a:cubicBezTo>
                  <a:pt x="139" y="2"/>
                  <a:pt x="163" y="12"/>
                  <a:pt x="181" y="30"/>
                </a:cubicBezTo>
                <a:cubicBezTo>
                  <a:pt x="199" y="48"/>
                  <a:pt x="209" y="72"/>
                  <a:pt x="211" y="95"/>
                </a:cubicBezTo>
                <a:cubicBezTo>
                  <a:pt x="201" y="95"/>
                  <a:pt x="201" y="95"/>
                  <a:pt x="201" y="95"/>
                </a:cubicBezTo>
                <a:cubicBezTo>
                  <a:pt x="199" y="74"/>
                  <a:pt x="190" y="53"/>
                  <a:pt x="174" y="37"/>
                </a:cubicBezTo>
                <a:cubicBezTo>
                  <a:pt x="157" y="21"/>
                  <a:pt x="137" y="12"/>
                  <a:pt x="116" y="10"/>
                </a:cubicBezTo>
                <a:close/>
                <a:moveTo>
                  <a:pt x="10" y="115"/>
                </a:moveTo>
                <a:cubicBezTo>
                  <a:pt x="0" y="115"/>
                  <a:pt x="0" y="115"/>
                  <a:pt x="0" y="115"/>
                </a:cubicBezTo>
                <a:cubicBezTo>
                  <a:pt x="2" y="139"/>
                  <a:pt x="12" y="162"/>
                  <a:pt x="30" y="180"/>
                </a:cubicBezTo>
                <a:cubicBezTo>
                  <a:pt x="49" y="199"/>
                  <a:pt x="72" y="209"/>
                  <a:pt x="96" y="211"/>
                </a:cubicBezTo>
                <a:cubicBezTo>
                  <a:pt x="96" y="201"/>
                  <a:pt x="96" y="201"/>
                  <a:pt x="96" y="201"/>
                </a:cubicBezTo>
                <a:cubicBezTo>
                  <a:pt x="74" y="199"/>
                  <a:pt x="54" y="189"/>
                  <a:pt x="38" y="173"/>
                </a:cubicBezTo>
                <a:cubicBezTo>
                  <a:pt x="21" y="157"/>
                  <a:pt x="12" y="137"/>
                  <a:pt x="10" y="115"/>
                </a:cubicBezTo>
                <a:close/>
                <a:moveTo>
                  <a:pt x="10" y="95"/>
                </a:moveTo>
                <a:cubicBezTo>
                  <a:pt x="12" y="74"/>
                  <a:pt x="21" y="53"/>
                  <a:pt x="38" y="37"/>
                </a:cubicBezTo>
                <a:cubicBezTo>
                  <a:pt x="54" y="21"/>
                  <a:pt x="74" y="12"/>
                  <a:pt x="96" y="10"/>
                </a:cubicBezTo>
                <a:cubicBezTo>
                  <a:pt x="96" y="0"/>
                  <a:pt x="96" y="0"/>
                  <a:pt x="96" y="0"/>
                </a:cubicBezTo>
                <a:cubicBezTo>
                  <a:pt x="72" y="2"/>
                  <a:pt x="49" y="12"/>
                  <a:pt x="30" y="30"/>
                </a:cubicBezTo>
                <a:cubicBezTo>
                  <a:pt x="12" y="48"/>
                  <a:pt x="2" y="72"/>
                  <a:pt x="0" y="95"/>
                </a:cubicBezTo>
                <a:lnTo>
                  <a:pt x="10" y="95"/>
                </a:lnTo>
                <a:close/>
                <a:moveTo>
                  <a:pt x="201" y="115"/>
                </a:moveTo>
                <a:cubicBezTo>
                  <a:pt x="199" y="137"/>
                  <a:pt x="190" y="157"/>
                  <a:pt x="174" y="173"/>
                </a:cubicBezTo>
                <a:cubicBezTo>
                  <a:pt x="157" y="189"/>
                  <a:pt x="137" y="199"/>
                  <a:pt x="116" y="201"/>
                </a:cubicBezTo>
                <a:cubicBezTo>
                  <a:pt x="116" y="211"/>
                  <a:pt x="116" y="211"/>
                  <a:pt x="116" y="211"/>
                </a:cubicBezTo>
                <a:cubicBezTo>
                  <a:pt x="139" y="209"/>
                  <a:pt x="163" y="199"/>
                  <a:pt x="181" y="180"/>
                </a:cubicBezTo>
                <a:cubicBezTo>
                  <a:pt x="199" y="162"/>
                  <a:pt x="209" y="139"/>
                  <a:pt x="211" y="115"/>
                </a:cubicBezTo>
                <a:lnTo>
                  <a:pt x="201" y="11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2A2C52"/>
              </a:solidFill>
              <a:cs typeface="+mn-ea"/>
              <a:sym typeface="+mn-lt"/>
            </a:endParaRPr>
          </a:p>
        </p:txBody>
      </p:sp>
      <p:sp>
        <p:nvSpPr>
          <p:cNvPr id="3" name="MH_Other_2"/>
          <p:cNvSpPr/>
          <p:nvPr/>
        </p:nvSpPr>
        <p:spPr bwMode="auto">
          <a:xfrm>
            <a:off x="4267200" y="1978025"/>
            <a:ext cx="1746250" cy="1746250"/>
          </a:xfrm>
          <a:custGeom>
            <a:avLst/>
            <a:gdLst>
              <a:gd name="T0" fmla="*/ 2147483646 w 203"/>
              <a:gd name="T1" fmla="*/ 2147483646 h 203"/>
              <a:gd name="T2" fmla="*/ 2147483646 w 203"/>
              <a:gd name="T3" fmla="*/ 2147483646 h 203"/>
              <a:gd name="T4" fmla="*/ 2147483646 w 203"/>
              <a:gd name="T5" fmla="*/ 2147483646 h 203"/>
              <a:gd name="T6" fmla="*/ 2147483646 w 203"/>
              <a:gd name="T7" fmla="*/ 0 h 203"/>
              <a:gd name="T8" fmla="*/ 2147483646 w 203"/>
              <a:gd name="T9" fmla="*/ 2147483646 h 203"/>
              <a:gd name="T10" fmla="*/ 2147483646 w 203"/>
              <a:gd name="T11" fmla="*/ 2147483646 h 203"/>
              <a:gd name="T12" fmla="*/ 2147483646 w 203"/>
              <a:gd name="T13" fmla="*/ 2147483646 h 203"/>
              <a:gd name="T14" fmla="*/ 0 w 203"/>
              <a:gd name="T15" fmla="*/ 2147483646 h 203"/>
              <a:gd name="T16" fmla="*/ 2147483646 w 203"/>
              <a:gd name="T17" fmla="*/ 2147483646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3" h="203">
                <a:moveTo>
                  <a:pt x="95" y="203"/>
                </a:moveTo>
                <a:cubicBezTo>
                  <a:pt x="97" y="177"/>
                  <a:pt x="109" y="150"/>
                  <a:pt x="129" y="130"/>
                </a:cubicBezTo>
                <a:cubicBezTo>
                  <a:pt x="150" y="109"/>
                  <a:pt x="176" y="98"/>
                  <a:pt x="203" y="96"/>
                </a:cubicBezTo>
                <a:cubicBezTo>
                  <a:pt x="203" y="0"/>
                  <a:pt x="203" y="0"/>
                  <a:pt x="203" y="0"/>
                </a:cubicBezTo>
                <a:cubicBezTo>
                  <a:pt x="158" y="2"/>
                  <a:pt x="114" y="18"/>
                  <a:pt x="77" y="48"/>
                </a:cubicBezTo>
                <a:cubicBezTo>
                  <a:pt x="40" y="41"/>
                  <a:pt x="40" y="41"/>
                  <a:pt x="40" y="41"/>
                </a:cubicBezTo>
                <a:cubicBezTo>
                  <a:pt x="48" y="78"/>
                  <a:pt x="48" y="78"/>
                  <a:pt x="48" y="78"/>
                </a:cubicBezTo>
                <a:cubicBezTo>
                  <a:pt x="18" y="114"/>
                  <a:pt x="2" y="159"/>
                  <a:pt x="0" y="203"/>
                </a:cubicBezTo>
                <a:lnTo>
                  <a:pt x="95" y="20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dirty="0">
              <a:solidFill>
                <a:srgbClr val="2A2C52"/>
              </a:solidFill>
              <a:cs typeface="+mn-ea"/>
              <a:sym typeface="+mn-lt"/>
            </a:endParaRPr>
          </a:p>
        </p:txBody>
      </p:sp>
      <p:sp>
        <p:nvSpPr>
          <p:cNvPr id="9" name="MH_Other_3"/>
          <p:cNvSpPr/>
          <p:nvPr/>
        </p:nvSpPr>
        <p:spPr bwMode="auto">
          <a:xfrm>
            <a:off x="4267200" y="3897313"/>
            <a:ext cx="1746250" cy="1746250"/>
          </a:xfrm>
          <a:custGeom>
            <a:avLst/>
            <a:gdLst>
              <a:gd name="T0" fmla="*/ 2147483646 w 203"/>
              <a:gd name="T1" fmla="*/ 2147483646 h 203"/>
              <a:gd name="T2" fmla="*/ 2147483646 w 203"/>
              <a:gd name="T3" fmla="*/ 2147483646 h 203"/>
              <a:gd name="T4" fmla="*/ 2147483646 w 203"/>
              <a:gd name="T5" fmla="*/ 0 h 203"/>
              <a:gd name="T6" fmla="*/ 0 w 203"/>
              <a:gd name="T7" fmla="*/ 0 h 203"/>
              <a:gd name="T8" fmla="*/ 2147483646 w 203"/>
              <a:gd name="T9" fmla="*/ 2147483646 h 203"/>
              <a:gd name="T10" fmla="*/ 2147483646 w 203"/>
              <a:gd name="T11" fmla="*/ 2147483646 h 203"/>
              <a:gd name="T12" fmla="*/ 2147483646 w 203"/>
              <a:gd name="T13" fmla="*/ 2147483646 h 203"/>
              <a:gd name="T14" fmla="*/ 2147483646 w 203"/>
              <a:gd name="T15" fmla="*/ 2147483646 h 203"/>
              <a:gd name="T16" fmla="*/ 2147483646 w 203"/>
              <a:gd name="T17" fmla="*/ 2147483646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3" h="203">
                <a:moveTo>
                  <a:pt x="203" y="108"/>
                </a:moveTo>
                <a:cubicBezTo>
                  <a:pt x="176" y="105"/>
                  <a:pt x="150" y="94"/>
                  <a:pt x="129" y="74"/>
                </a:cubicBezTo>
                <a:cubicBezTo>
                  <a:pt x="109" y="53"/>
                  <a:pt x="98" y="27"/>
                  <a:pt x="95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45"/>
                  <a:pt x="18" y="89"/>
                  <a:pt x="48" y="126"/>
                </a:cubicBezTo>
                <a:cubicBezTo>
                  <a:pt x="40" y="162"/>
                  <a:pt x="40" y="162"/>
                  <a:pt x="40" y="162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114" y="185"/>
                  <a:pt x="158" y="201"/>
                  <a:pt x="203" y="203"/>
                </a:cubicBezTo>
                <a:lnTo>
                  <a:pt x="203" y="10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dirty="0">
              <a:solidFill>
                <a:srgbClr val="2A2C52"/>
              </a:solidFill>
              <a:cs typeface="+mn-ea"/>
              <a:sym typeface="+mn-lt"/>
            </a:endParaRPr>
          </a:p>
        </p:txBody>
      </p:sp>
      <p:sp>
        <p:nvSpPr>
          <p:cNvPr id="10" name="MH_Other_4"/>
          <p:cNvSpPr/>
          <p:nvPr/>
        </p:nvSpPr>
        <p:spPr bwMode="auto">
          <a:xfrm>
            <a:off x="6186488" y="1978025"/>
            <a:ext cx="1738312" cy="1746250"/>
          </a:xfrm>
          <a:custGeom>
            <a:avLst/>
            <a:gdLst>
              <a:gd name="T0" fmla="*/ 2147483646 w 202"/>
              <a:gd name="T1" fmla="*/ 2147483646 h 203"/>
              <a:gd name="T2" fmla="*/ 0 w 202"/>
              <a:gd name="T3" fmla="*/ 0 h 203"/>
              <a:gd name="T4" fmla="*/ 0 w 202"/>
              <a:gd name="T5" fmla="*/ 2147483646 h 203"/>
              <a:gd name="T6" fmla="*/ 2147483646 w 202"/>
              <a:gd name="T7" fmla="*/ 2147483646 h 203"/>
              <a:gd name="T8" fmla="*/ 2147483646 w 202"/>
              <a:gd name="T9" fmla="*/ 2147483646 h 203"/>
              <a:gd name="T10" fmla="*/ 2147483646 w 202"/>
              <a:gd name="T11" fmla="*/ 2147483646 h 203"/>
              <a:gd name="T12" fmla="*/ 2147483646 w 202"/>
              <a:gd name="T13" fmla="*/ 2147483646 h 203"/>
              <a:gd name="T14" fmla="*/ 2147483646 w 202"/>
              <a:gd name="T15" fmla="*/ 2147483646 h 203"/>
              <a:gd name="T16" fmla="*/ 2147483646 w 202"/>
              <a:gd name="T17" fmla="*/ 2147483646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2" h="203">
                <a:moveTo>
                  <a:pt x="127" y="50"/>
                </a:moveTo>
                <a:cubicBezTo>
                  <a:pt x="90" y="19"/>
                  <a:pt x="45" y="3"/>
                  <a:pt x="0" y="0"/>
                </a:cubicBezTo>
                <a:cubicBezTo>
                  <a:pt x="0" y="96"/>
                  <a:pt x="0" y="96"/>
                  <a:pt x="0" y="96"/>
                </a:cubicBezTo>
                <a:cubicBezTo>
                  <a:pt x="26" y="98"/>
                  <a:pt x="53" y="109"/>
                  <a:pt x="73" y="130"/>
                </a:cubicBezTo>
                <a:cubicBezTo>
                  <a:pt x="94" y="150"/>
                  <a:pt x="105" y="177"/>
                  <a:pt x="107" y="203"/>
                </a:cubicBezTo>
                <a:cubicBezTo>
                  <a:pt x="202" y="203"/>
                  <a:pt x="202" y="203"/>
                  <a:pt x="202" y="203"/>
                </a:cubicBezTo>
                <a:cubicBezTo>
                  <a:pt x="200" y="159"/>
                  <a:pt x="185" y="115"/>
                  <a:pt x="156" y="79"/>
                </a:cubicBezTo>
                <a:cubicBezTo>
                  <a:pt x="163" y="42"/>
                  <a:pt x="163" y="42"/>
                  <a:pt x="163" y="42"/>
                </a:cubicBezTo>
                <a:lnTo>
                  <a:pt x="127" y="5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dirty="0">
              <a:solidFill>
                <a:srgbClr val="2A2C52"/>
              </a:solidFill>
              <a:cs typeface="+mn-ea"/>
              <a:sym typeface="+mn-lt"/>
            </a:endParaRPr>
          </a:p>
        </p:txBody>
      </p:sp>
      <p:sp>
        <p:nvSpPr>
          <p:cNvPr id="11" name="MH_Other_5"/>
          <p:cNvSpPr/>
          <p:nvPr/>
        </p:nvSpPr>
        <p:spPr bwMode="auto">
          <a:xfrm>
            <a:off x="6186488" y="3897313"/>
            <a:ext cx="1738312" cy="1746250"/>
          </a:xfrm>
          <a:custGeom>
            <a:avLst/>
            <a:gdLst>
              <a:gd name="T0" fmla="*/ 2147483646 w 202"/>
              <a:gd name="T1" fmla="*/ 0 h 203"/>
              <a:gd name="T2" fmla="*/ 2147483646 w 202"/>
              <a:gd name="T3" fmla="*/ 2147483646 h 203"/>
              <a:gd name="T4" fmla="*/ 0 w 202"/>
              <a:gd name="T5" fmla="*/ 2147483646 h 203"/>
              <a:gd name="T6" fmla="*/ 0 w 202"/>
              <a:gd name="T7" fmla="*/ 2147483646 h 203"/>
              <a:gd name="T8" fmla="*/ 2147483646 w 202"/>
              <a:gd name="T9" fmla="*/ 2147483646 h 203"/>
              <a:gd name="T10" fmla="*/ 2147483646 w 202"/>
              <a:gd name="T11" fmla="*/ 2147483646 h 203"/>
              <a:gd name="T12" fmla="*/ 2147483646 w 202"/>
              <a:gd name="T13" fmla="*/ 2147483646 h 203"/>
              <a:gd name="T14" fmla="*/ 2147483646 w 202"/>
              <a:gd name="T15" fmla="*/ 0 h 203"/>
              <a:gd name="T16" fmla="*/ 2147483646 w 202"/>
              <a:gd name="T17" fmla="*/ 0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2" h="203">
                <a:moveTo>
                  <a:pt x="107" y="0"/>
                </a:moveTo>
                <a:cubicBezTo>
                  <a:pt x="105" y="27"/>
                  <a:pt x="93" y="53"/>
                  <a:pt x="73" y="74"/>
                </a:cubicBezTo>
                <a:cubicBezTo>
                  <a:pt x="53" y="94"/>
                  <a:pt x="26" y="105"/>
                  <a:pt x="0" y="108"/>
                </a:cubicBezTo>
                <a:cubicBezTo>
                  <a:pt x="0" y="203"/>
                  <a:pt x="0" y="203"/>
                  <a:pt x="0" y="203"/>
                </a:cubicBezTo>
                <a:cubicBezTo>
                  <a:pt x="44" y="201"/>
                  <a:pt x="87" y="186"/>
                  <a:pt x="123" y="157"/>
                </a:cubicBezTo>
                <a:cubicBezTo>
                  <a:pt x="161" y="164"/>
                  <a:pt x="161" y="164"/>
                  <a:pt x="161" y="164"/>
                </a:cubicBezTo>
                <a:cubicBezTo>
                  <a:pt x="153" y="127"/>
                  <a:pt x="153" y="127"/>
                  <a:pt x="153" y="127"/>
                </a:cubicBezTo>
                <a:cubicBezTo>
                  <a:pt x="184" y="90"/>
                  <a:pt x="200" y="46"/>
                  <a:pt x="202" y="0"/>
                </a:cubicBezTo>
                <a:lnTo>
                  <a:pt x="107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2A2C52"/>
              </a:solidFill>
              <a:cs typeface="+mn-ea"/>
              <a:sym typeface="+mn-lt"/>
            </a:endParaRPr>
          </a:p>
        </p:txBody>
      </p:sp>
      <p:sp>
        <p:nvSpPr>
          <p:cNvPr id="12" name="MH_SubTitle_1"/>
          <p:cNvSpPr txBox="1">
            <a:spLocks noChangeArrowheads="1"/>
          </p:cNvSpPr>
          <p:nvPr/>
        </p:nvSpPr>
        <p:spPr bwMode="auto">
          <a:xfrm>
            <a:off x="2152650" y="2033588"/>
            <a:ext cx="241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rgbClr val="2A2C52"/>
                </a:solidFill>
                <a:latin typeface="+mn-lt"/>
                <a:ea typeface="+mn-ea"/>
                <a:cs typeface="+mn-ea"/>
                <a:sym typeface="+mn-lt"/>
              </a:rPr>
              <a:t>Your content is typed here, or after copying your text, select Paste in this box.</a:t>
            </a:r>
          </a:p>
        </p:txBody>
      </p:sp>
      <p:pic>
        <p:nvPicPr>
          <p:cNvPr id="13" name="MH_Other_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750" y="2559050"/>
            <a:ext cx="804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MH_Other_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8788" y="2535238"/>
            <a:ext cx="4937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MH_Other_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4552950"/>
            <a:ext cx="7127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MH_Other_9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325" y="4424363"/>
            <a:ext cx="4333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MH_SubTitle_3"/>
          <p:cNvSpPr txBox="1">
            <a:spLocks noChangeArrowheads="1"/>
          </p:cNvSpPr>
          <p:nvPr/>
        </p:nvSpPr>
        <p:spPr bwMode="auto">
          <a:xfrm>
            <a:off x="2162175" y="4956175"/>
            <a:ext cx="241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rgbClr val="2A2C52"/>
                </a:solidFill>
                <a:latin typeface="+mn-lt"/>
                <a:ea typeface="+mn-ea"/>
                <a:cs typeface="+mn-ea"/>
                <a:sym typeface="+mn-lt"/>
              </a:rPr>
              <a:t>Your content is typed here, or after copying your text, select Paste in this box.</a:t>
            </a:r>
          </a:p>
        </p:txBody>
      </p:sp>
      <p:sp>
        <p:nvSpPr>
          <p:cNvPr id="18" name="MH_SubTitle_2"/>
          <p:cNvSpPr txBox="1">
            <a:spLocks noChangeArrowheads="1"/>
          </p:cNvSpPr>
          <p:nvPr/>
        </p:nvSpPr>
        <p:spPr bwMode="auto">
          <a:xfrm>
            <a:off x="7743825" y="2033588"/>
            <a:ext cx="24114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rgbClr val="2A2C52"/>
                </a:solidFill>
                <a:latin typeface="+mn-lt"/>
                <a:ea typeface="+mn-ea"/>
                <a:cs typeface="+mn-ea"/>
                <a:sym typeface="+mn-lt"/>
              </a:rPr>
              <a:t>Your content is typed here, or after copying your text, select Paste in this box.</a:t>
            </a:r>
          </a:p>
        </p:txBody>
      </p:sp>
      <p:sp>
        <p:nvSpPr>
          <p:cNvPr id="19" name="MH_SubTitle_4"/>
          <p:cNvSpPr txBox="1">
            <a:spLocks noChangeArrowheads="1"/>
          </p:cNvSpPr>
          <p:nvPr/>
        </p:nvSpPr>
        <p:spPr bwMode="auto">
          <a:xfrm>
            <a:off x="7731125" y="4956175"/>
            <a:ext cx="24114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rgbClr val="2A2C52"/>
                </a:solidFill>
                <a:latin typeface="+mn-lt"/>
                <a:ea typeface="+mn-ea"/>
                <a:cs typeface="+mn-ea"/>
                <a:sym typeface="+mn-lt"/>
              </a:rPr>
              <a:t>Your content is typed here, or after copying your text, select Paste in this box.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60000">
            <a:off x="-3669408" y="-2681335"/>
            <a:ext cx="5465433" cy="5465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382354" y="1210036"/>
            <a:ext cx="5466917" cy="1026026"/>
            <a:chOff x="5254224" y="2039376"/>
            <a:chExt cx="5466917" cy="1026026"/>
          </a:xfrm>
        </p:grpSpPr>
        <p:sp>
          <p:nvSpPr>
            <p:cNvPr id="4" name="Rectangle 3"/>
            <p:cNvSpPr/>
            <p:nvPr/>
          </p:nvSpPr>
          <p:spPr>
            <a:xfrm>
              <a:off x="5254224" y="2039376"/>
              <a:ext cx="546691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the title here</a:t>
              </a:r>
              <a:endParaRPr lang="id-ID" sz="4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0053474" y="3019683"/>
              <a:ext cx="464820" cy="45719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 dirty="0">
                <a:cs typeface="+mn-ea"/>
                <a:sym typeface="+mn-lt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372757" y="4465458"/>
            <a:ext cx="4070691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a detailed text description here, suggesting that it be title-related and in line with the overall language style, and that the language description be as concise and vivid as possible.</a:t>
            </a:r>
            <a:endParaRPr lang="id-ID" sz="11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5733" y="3136688"/>
            <a:ext cx="4070691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a detailed text description here, suggesting that it be title-related and in line with the overall language style, and that the language description be as concise and vivid as possible.</a:t>
            </a:r>
            <a:endParaRPr lang="id-ID" sz="11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50475" y="2800870"/>
            <a:ext cx="1595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20/21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47500" y="4103448"/>
            <a:ext cx="1595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20/11</a:t>
            </a:r>
          </a:p>
        </p:txBody>
      </p:sp>
      <p:sp>
        <p:nvSpPr>
          <p:cNvPr id="10" name="Cross 9"/>
          <p:cNvSpPr/>
          <p:nvPr/>
        </p:nvSpPr>
        <p:spPr>
          <a:xfrm>
            <a:off x="6753863" y="2800900"/>
            <a:ext cx="361950" cy="361950"/>
          </a:xfrm>
          <a:prstGeom prst="plus">
            <a:avLst>
              <a:gd name="adj" fmla="val 381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d-ID" dirty="0">
              <a:cs typeface="+mn-ea"/>
              <a:sym typeface="+mn-lt"/>
            </a:endParaRPr>
          </a:p>
        </p:txBody>
      </p:sp>
      <p:sp>
        <p:nvSpPr>
          <p:cNvPr id="11" name="Cross 10"/>
          <p:cNvSpPr/>
          <p:nvPr/>
        </p:nvSpPr>
        <p:spPr>
          <a:xfrm>
            <a:off x="5555443" y="4101033"/>
            <a:ext cx="361950" cy="361950"/>
          </a:xfrm>
          <a:prstGeom prst="plus">
            <a:avLst>
              <a:gd name="adj" fmla="val 381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d-ID" dirty="0">
              <a:cs typeface="+mn-ea"/>
              <a:sym typeface="+mn-lt"/>
            </a:endParaRPr>
          </a:p>
        </p:txBody>
      </p:sp>
      <p:sp>
        <p:nvSpPr>
          <p:cNvPr id="13" name="Freeform 31"/>
          <p:cNvSpPr/>
          <p:nvPr/>
        </p:nvSpPr>
        <p:spPr>
          <a:xfrm rot="18900000">
            <a:off x="1765462" y="2216698"/>
            <a:ext cx="2541710" cy="2541711"/>
          </a:xfrm>
          <a:custGeom>
            <a:avLst/>
            <a:gdLst>
              <a:gd name="connsiteX0" fmla="*/ 138525 w 4010024"/>
              <a:gd name="connsiteY0" fmla="*/ 138526 h 4010025"/>
              <a:gd name="connsiteX1" fmla="*/ 138525 w 4010024"/>
              <a:gd name="connsiteY1" fmla="*/ 3871499 h 4010025"/>
              <a:gd name="connsiteX2" fmla="*/ 138526 w 4010024"/>
              <a:gd name="connsiteY2" fmla="*/ 3871499 h 4010025"/>
              <a:gd name="connsiteX3" fmla="*/ 3871498 w 4010024"/>
              <a:gd name="connsiteY3" fmla="*/ 3871499 h 4010025"/>
              <a:gd name="connsiteX4" fmla="*/ 3871499 w 4010024"/>
              <a:gd name="connsiteY4" fmla="*/ 3871499 h 4010025"/>
              <a:gd name="connsiteX5" fmla="*/ 3871499 w 4010024"/>
              <a:gd name="connsiteY5" fmla="*/ 138526 h 4010025"/>
              <a:gd name="connsiteX6" fmla="*/ 3871498 w 4010024"/>
              <a:gd name="connsiteY6" fmla="*/ 138526 h 4010025"/>
              <a:gd name="connsiteX7" fmla="*/ 138526 w 4010024"/>
              <a:gd name="connsiteY7" fmla="*/ 138526 h 4010025"/>
              <a:gd name="connsiteX8" fmla="*/ 0 w 4010024"/>
              <a:gd name="connsiteY8" fmla="*/ 0 h 4010025"/>
              <a:gd name="connsiteX9" fmla="*/ 4010024 w 4010024"/>
              <a:gd name="connsiteY9" fmla="*/ 0 h 4010025"/>
              <a:gd name="connsiteX10" fmla="*/ 4010024 w 4010024"/>
              <a:gd name="connsiteY10" fmla="*/ 4010025 h 4010025"/>
              <a:gd name="connsiteX11" fmla="*/ 0 w 4010024"/>
              <a:gd name="connsiteY11" fmla="*/ 4010025 h 401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10024" h="4010025">
                <a:moveTo>
                  <a:pt x="138525" y="138526"/>
                </a:moveTo>
                <a:lnTo>
                  <a:pt x="138525" y="3871499"/>
                </a:lnTo>
                <a:lnTo>
                  <a:pt x="138526" y="3871499"/>
                </a:lnTo>
                <a:lnTo>
                  <a:pt x="3871498" y="3871499"/>
                </a:lnTo>
                <a:lnTo>
                  <a:pt x="3871499" y="3871499"/>
                </a:lnTo>
                <a:lnTo>
                  <a:pt x="3871499" y="138526"/>
                </a:lnTo>
                <a:lnTo>
                  <a:pt x="3871498" y="138526"/>
                </a:lnTo>
                <a:lnTo>
                  <a:pt x="138526" y="138526"/>
                </a:lnTo>
                <a:close/>
                <a:moveTo>
                  <a:pt x="0" y="0"/>
                </a:moveTo>
                <a:lnTo>
                  <a:pt x="4010024" y="0"/>
                </a:lnTo>
                <a:lnTo>
                  <a:pt x="4010024" y="4010025"/>
                </a:lnTo>
                <a:lnTo>
                  <a:pt x="0" y="4010025"/>
                </a:lnTo>
                <a:close/>
              </a:path>
            </a:pathLst>
          </a:custGeom>
          <a:solidFill>
            <a:srgbClr val="1A6D8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50803" y="2646982"/>
            <a:ext cx="137102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6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</a:t>
            </a:r>
            <a:r>
              <a:rPr lang="en-US" sz="6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3</a:t>
            </a:r>
            <a:endParaRPr lang="id-ID" sz="6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31513" y="3653753"/>
            <a:ext cx="1859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YOUR TEXT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64169" y="3941700"/>
            <a:ext cx="9946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05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TEXT HERE</a:t>
            </a:r>
            <a:endParaRPr lang="en-US" sz="105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 descr="51miz-E1013506-AB585CE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7895" y="3653790"/>
            <a:ext cx="4015105" cy="4015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="">
      <p:transition spd="slow" advClick="0" advTm="3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8" grpId="0"/>
          <p:bldP spid="9" grpId="0"/>
          <p:bldP spid="10" grpId="0" animBg="1"/>
          <p:bldP spid="11" grpId="0" animBg="1"/>
          <p:bldP spid="13" grpId="0" animBg="1"/>
          <p:bldP spid="17" grpId="0"/>
          <p:bldP spid="18" grpId="0"/>
          <p:bldP spid="19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8" grpId="0"/>
          <p:bldP spid="9" grpId="0"/>
          <p:bldP spid="10" grpId="0" animBg="1"/>
          <p:bldP spid="11" grpId="0" animBg="1"/>
          <p:bldP spid="13" grpId="0" animBg="1"/>
          <p:bldP spid="17" grpId="0"/>
          <p:bldP spid="18" grpId="0"/>
          <p:bldP spid="19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图片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8213" y="-256100"/>
            <a:ext cx="3621699" cy="3621699"/>
          </a:xfrm>
          <a:prstGeom prst="rect">
            <a:avLst/>
          </a:prstGeom>
        </p:spPr>
      </p:pic>
      <p:sp>
        <p:nvSpPr>
          <p:cNvPr id="120" name="Oval 54"/>
          <p:cNvSpPr/>
          <p:nvPr/>
        </p:nvSpPr>
        <p:spPr bwMode="auto">
          <a:xfrm>
            <a:off x="9025735" y="2371357"/>
            <a:ext cx="1344466" cy="134446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62" tIns="143409" rIns="179262" bIns="143409" numCol="1" spcCol="0" rtlCol="0" fromWordArt="0" anchor="t" anchorCtr="0" forceAA="0" compatLnSpc="1">
            <a:noAutofit/>
          </a:bodyPr>
          <a:lstStyle/>
          <a:p>
            <a:pPr marL="0" marR="0" lvl="0" indent="0" algn="ctr" defTabSz="913765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355" b="0" i="0" u="none" strike="noStrike" kern="0" cap="none" spc="0" normalizeH="0" baseline="0" noProof="0" dirty="0" err="1">
              <a:ln>
                <a:noFill/>
              </a:ln>
              <a:solidFill>
                <a:srgbClr val="2A2C5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1" name="Oval 32"/>
          <p:cNvSpPr/>
          <p:nvPr/>
        </p:nvSpPr>
        <p:spPr bwMode="auto">
          <a:xfrm>
            <a:off x="6636003" y="2371357"/>
            <a:ext cx="1344466" cy="134446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62" tIns="143409" rIns="179262" bIns="143409" numCol="1" spcCol="0" rtlCol="0" fromWordArt="0" anchor="t" anchorCtr="0" forceAA="0" compatLnSpc="1">
            <a:noAutofit/>
          </a:bodyPr>
          <a:lstStyle/>
          <a:p>
            <a:pPr marL="0" marR="0" lvl="0" indent="0" algn="ctr" defTabSz="913765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355" b="0" i="0" u="none" strike="noStrike" kern="0" cap="none" spc="0" normalizeH="0" baseline="0" noProof="0" dirty="0" err="1">
              <a:ln>
                <a:noFill/>
              </a:ln>
              <a:solidFill>
                <a:srgbClr val="2A2C5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2" name="Oval 36"/>
          <p:cNvSpPr/>
          <p:nvPr/>
        </p:nvSpPr>
        <p:spPr bwMode="auto">
          <a:xfrm>
            <a:off x="1856539" y="2371357"/>
            <a:ext cx="1344466" cy="134446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62" tIns="143409" rIns="179262" bIns="143409" numCol="1" spcCol="0" rtlCol="0" fromWordArt="0" anchor="t" anchorCtr="0" forceAA="0" compatLnSpc="1">
            <a:noAutofit/>
          </a:bodyPr>
          <a:lstStyle/>
          <a:p>
            <a:pPr marL="0" marR="0" lvl="0" indent="0" algn="ctr" defTabSz="913765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355" b="0" i="0" u="none" strike="noStrike" kern="0" cap="none" spc="0" normalizeH="0" baseline="0" noProof="0" dirty="0" err="1">
              <a:ln>
                <a:noFill/>
              </a:ln>
              <a:solidFill>
                <a:srgbClr val="2A2C5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3" name="Oval 50"/>
          <p:cNvSpPr/>
          <p:nvPr/>
        </p:nvSpPr>
        <p:spPr bwMode="auto">
          <a:xfrm>
            <a:off x="4246271" y="2371357"/>
            <a:ext cx="1344466" cy="134446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62" tIns="143409" rIns="179262" bIns="143409" numCol="1" spcCol="0" rtlCol="0" fromWordArt="0" anchor="t" anchorCtr="0" forceAA="0" compatLnSpc="1">
            <a:noAutofit/>
          </a:bodyPr>
          <a:lstStyle/>
          <a:p>
            <a:pPr marL="0" marR="0" lvl="0" indent="0" algn="ctr" defTabSz="913765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355" b="0" i="0" u="none" strike="noStrike" kern="0" cap="none" spc="0" normalizeH="0" baseline="0" noProof="0" dirty="0" err="1">
              <a:ln>
                <a:noFill/>
              </a:ln>
              <a:solidFill>
                <a:srgbClr val="2A2C5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4" name="Freeform 19"/>
          <p:cNvSpPr>
            <a:spLocks noEditPoints="1"/>
          </p:cNvSpPr>
          <p:nvPr/>
        </p:nvSpPr>
        <p:spPr bwMode="auto">
          <a:xfrm>
            <a:off x="2103825" y="2648101"/>
            <a:ext cx="849895" cy="790978"/>
          </a:xfrm>
          <a:custGeom>
            <a:avLst/>
            <a:gdLst>
              <a:gd name="T0" fmla="*/ 1446 w 2030"/>
              <a:gd name="T1" fmla="*/ 1047 h 1877"/>
              <a:gd name="T2" fmla="*/ 1218 w 2030"/>
              <a:gd name="T3" fmla="*/ 583 h 1877"/>
              <a:gd name="T4" fmla="*/ 901 w 2030"/>
              <a:gd name="T5" fmla="*/ 375 h 1877"/>
              <a:gd name="T6" fmla="*/ 773 w 2030"/>
              <a:gd name="T7" fmla="*/ 109 h 1877"/>
              <a:gd name="T8" fmla="*/ 555 w 2030"/>
              <a:gd name="T9" fmla="*/ 109 h 1877"/>
              <a:gd name="T10" fmla="*/ 317 w 2030"/>
              <a:gd name="T11" fmla="*/ 593 h 1877"/>
              <a:gd name="T12" fmla="*/ 0 w 2030"/>
              <a:gd name="T13" fmla="*/ 810 h 1877"/>
              <a:gd name="T14" fmla="*/ 317 w 2030"/>
              <a:gd name="T15" fmla="*/ 1027 h 1877"/>
              <a:gd name="T16" fmla="*/ 327 w 2030"/>
              <a:gd name="T17" fmla="*/ 1531 h 1877"/>
              <a:gd name="T18" fmla="*/ 1010 w 2030"/>
              <a:gd name="T19" fmla="*/ 1531 h 1877"/>
              <a:gd name="T20" fmla="*/ 1297 w 2030"/>
              <a:gd name="T21" fmla="*/ 1462 h 1877"/>
              <a:gd name="T22" fmla="*/ 2030 w 2030"/>
              <a:gd name="T23" fmla="*/ 1353 h 1877"/>
              <a:gd name="T24" fmla="*/ 703 w 2030"/>
              <a:gd name="T25" fmla="*/ 1195 h 1877"/>
              <a:gd name="T26" fmla="*/ 783 w 2030"/>
              <a:gd name="T27" fmla="*/ 1067 h 1877"/>
              <a:gd name="T28" fmla="*/ 703 w 2030"/>
              <a:gd name="T29" fmla="*/ 1195 h 1877"/>
              <a:gd name="T30" fmla="*/ 703 w 2030"/>
              <a:gd name="T31" fmla="*/ 711 h 1877"/>
              <a:gd name="T32" fmla="*/ 882 w 2030"/>
              <a:gd name="T33" fmla="*/ 770 h 1877"/>
              <a:gd name="T34" fmla="*/ 703 w 2030"/>
              <a:gd name="T35" fmla="*/ 948 h 1877"/>
              <a:gd name="T36" fmla="*/ 466 w 2030"/>
              <a:gd name="T37" fmla="*/ 780 h 1877"/>
              <a:gd name="T38" fmla="*/ 624 w 2030"/>
              <a:gd name="T39" fmla="*/ 919 h 1877"/>
              <a:gd name="T40" fmla="*/ 466 w 2030"/>
              <a:gd name="T41" fmla="*/ 810 h 1877"/>
              <a:gd name="T42" fmla="*/ 703 w 2030"/>
              <a:gd name="T43" fmla="*/ 227 h 1877"/>
              <a:gd name="T44" fmla="*/ 773 w 2030"/>
              <a:gd name="T45" fmla="*/ 583 h 1877"/>
              <a:gd name="T46" fmla="*/ 703 w 2030"/>
              <a:gd name="T47" fmla="*/ 632 h 1877"/>
              <a:gd name="T48" fmla="*/ 703 w 2030"/>
              <a:gd name="T49" fmla="*/ 227 h 1877"/>
              <a:gd name="T50" fmla="*/ 1000 w 2030"/>
              <a:gd name="T51" fmla="*/ 800 h 1877"/>
              <a:gd name="T52" fmla="*/ 1387 w 2030"/>
              <a:gd name="T53" fmla="*/ 1096 h 1877"/>
              <a:gd name="T54" fmla="*/ 882 w 2030"/>
              <a:gd name="T55" fmla="*/ 1017 h 1877"/>
              <a:gd name="T56" fmla="*/ 961 w 2030"/>
              <a:gd name="T57" fmla="*/ 800 h 1877"/>
              <a:gd name="T58" fmla="*/ 624 w 2030"/>
              <a:gd name="T59" fmla="*/ 652 h 1877"/>
              <a:gd name="T60" fmla="*/ 387 w 2030"/>
              <a:gd name="T61" fmla="*/ 642 h 1877"/>
              <a:gd name="T62" fmla="*/ 624 w 2030"/>
              <a:gd name="T63" fmla="*/ 247 h 1877"/>
              <a:gd name="T64" fmla="*/ 436 w 2030"/>
              <a:gd name="T65" fmla="*/ 928 h 1877"/>
              <a:gd name="T66" fmla="*/ 624 w 2030"/>
              <a:gd name="T67" fmla="*/ 1195 h 1877"/>
              <a:gd name="T68" fmla="*/ 387 w 2030"/>
              <a:gd name="T69" fmla="*/ 988 h 1877"/>
              <a:gd name="T70" fmla="*/ 990 w 2030"/>
              <a:gd name="T71" fmla="*/ 1432 h 1877"/>
              <a:gd name="T72" fmla="*/ 862 w 2030"/>
              <a:gd name="T73" fmla="*/ 1096 h 1877"/>
              <a:gd name="T74" fmla="*/ 1278 w 2030"/>
              <a:gd name="T75" fmla="*/ 1353 h 1877"/>
              <a:gd name="T76" fmla="*/ 990 w 2030"/>
              <a:gd name="T77" fmla="*/ 1432 h 18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030" h="1877">
                <a:moveTo>
                  <a:pt x="1654" y="978"/>
                </a:moveTo>
                <a:cubicBezTo>
                  <a:pt x="1575" y="978"/>
                  <a:pt x="1505" y="1007"/>
                  <a:pt x="1446" y="1047"/>
                </a:cubicBezTo>
                <a:cubicBezTo>
                  <a:pt x="1169" y="721"/>
                  <a:pt x="1169" y="721"/>
                  <a:pt x="1169" y="721"/>
                </a:cubicBezTo>
                <a:cubicBezTo>
                  <a:pt x="1198" y="681"/>
                  <a:pt x="1218" y="632"/>
                  <a:pt x="1218" y="583"/>
                </a:cubicBezTo>
                <a:cubicBezTo>
                  <a:pt x="1218" y="454"/>
                  <a:pt x="1119" y="355"/>
                  <a:pt x="1000" y="355"/>
                </a:cubicBezTo>
                <a:cubicBezTo>
                  <a:pt x="961" y="355"/>
                  <a:pt x="931" y="365"/>
                  <a:pt x="901" y="375"/>
                </a:cubicBezTo>
                <a:cubicBezTo>
                  <a:pt x="753" y="168"/>
                  <a:pt x="753" y="168"/>
                  <a:pt x="753" y="168"/>
                </a:cubicBezTo>
                <a:cubicBezTo>
                  <a:pt x="763" y="148"/>
                  <a:pt x="773" y="128"/>
                  <a:pt x="773" y="109"/>
                </a:cubicBezTo>
                <a:cubicBezTo>
                  <a:pt x="773" y="49"/>
                  <a:pt x="723" y="0"/>
                  <a:pt x="664" y="0"/>
                </a:cubicBezTo>
                <a:cubicBezTo>
                  <a:pt x="604" y="0"/>
                  <a:pt x="555" y="49"/>
                  <a:pt x="555" y="109"/>
                </a:cubicBezTo>
                <a:cubicBezTo>
                  <a:pt x="555" y="128"/>
                  <a:pt x="565" y="158"/>
                  <a:pt x="575" y="168"/>
                </a:cubicBezTo>
                <a:cubicBezTo>
                  <a:pt x="317" y="593"/>
                  <a:pt x="317" y="593"/>
                  <a:pt x="317" y="593"/>
                </a:cubicBezTo>
                <a:cubicBezTo>
                  <a:pt x="287" y="583"/>
                  <a:pt x="268" y="583"/>
                  <a:pt x="238" y="583"/>
                </a:cubicBezTo>
                <a:cubicBezTo>
                  <a:pt x="109" y="583"/>
                  <a:pt x="0" y="681"/>
                  <a:pt x="0" y="810"/>
                </a:cubicBezTo>
                <a:cubicBezTo>
                  <a:pt x="0" y="938"/>
                  <a:pt x="109" y="1047"/>
                  <a:pt x="238" y="1047"/>
                </a:cubicBezTo>
                <a:cubicBezTo>
                  <a:pt x="258" y="1047"/>
                  <a:pt x="287" y="1037"/>
                  <a:pt x="317" y="1027"/>
                </a:cubicBezTo>
                <a:cubicBezTo>
                  <a:pt x="456" y="1264"/>
                  <a:pt x="456" y="1264"/>
                  <a:pt x="456" y="1264"/>
                </a:cubicBezTo>
                <a:cubicBezTo>
                  <a:pt x="377" y="1323"/>
                  <a:pt x="327" y="1422"/>
                  <a:pt x="327" y="1531"/>
                </a:cubicBezTo>
                <a:cubicBezTo>
                  <a:pt x="327" y="1719"/>
                  <a:pt x="476" y="1877"/>
                  <a:pt x="664" y="1877"/>
                </a:cubicBezTo>
                <a:cubicBezTo>
                  <a:pt x="852" y="1877"/>
                  <a:pt x="1010" y="1719"/>
                  <a:pt x="1010" y="1531"/>
                </a:cubicBezTo>
                <a:cubicBezTo>
                  <a:pt x="1010" y="1531"/>
                  <a:pt x="1000" y="1521"/>
                  <a:pt x="1000" y="1511"/>
                </a:cubicBezTo>
                <a:cubicBezTo>
                  <a:pt x="1297" y="1462"/>
                  <a:pt x="1297" y="1462"/>
                  <a:pt x="1297" y="1462"/>
                </a:cubicBezTo>
                <a:cubicBezTo>
                  <a:pt x="1337" y="1620"/>
                  <a:pt x="1486" y="1728"/>
                  <a:pt x="1654" y="1728"/>
                </a:cubicBezTo>
                <a:cubicBezTo>
                  <a:pt x="1862" y="1728"/>
                  <a:pt x="2030" y="1561"/>
                  <a:pt x="2030" y="1353"/>
                </a:cubicBezTo>
                <a:cubicBezTo>
                  <a:pt x="2030" y="1146"/>
                  <a:pt x="1862" y="978"/>
                  <a:pt x="1654" y="978"/>
                </a:cubicBezTo>
                <a:close/>
                <a:moveTo>
                  <a:pt x="703" y="1195"/>
                </a:moveTo>
                <a:cubicBezTo>
                  <a:pt x="703" y="1037"/>
                  <a:pt x="703" y="1037"/>
                  <a:pt x="703" y="1037"/>
                </a:cubicBezTo>
                <a:cubicBezTo>
                  <a:pt x="783" y="1067"/>
                  <a:pt x="783" y="1067"/>
                  <a:pt x="783" y="1067"/>
                </a:cubicBezTo>
                <a:cubicBezTo>
                  <a:pt x="733" y="1205"/>
                  <a:pt x="733" y="1205"/>
                  <a:pt x="733" y="1205"/>
                </a:cubicBezTo>
                <a:cubicBezTo>
                  <a:pt x="723" y="1195"/>
                  <a:pt x="713" y="1195"/>
                  <a:pt x="703" y="1195"/>
                </a:cubicBezTo>
                <a:close/>
                <a:moveTo>
                  <a:pt x="703" y="948"/>
                </a:moveTo>
                <a:cubicBezTo>
                  <a:pt x="703" y="711"/>
                  <a:pt x="703" y="711"/>
                  <a:pt x="703" y="711"/>
                </a:cubicBezTo>
                <a:cubicBezTo>
                  <a:pt x="802" y="681"/>
                  <a:pt x="802" y="681"/>
                  <a:pt x="802" y="681"/>
                </a:cubicBezTo>
                <a:cubicBezTo>
                  <a:pt x="822" y="721"/>
                  <a:pt x="852" y="751"/>
                  <a:pt x="882" y="770"/>
                </a:cubicBezTo>
                <a:cubicBezTo>
                  <a:pt x="812" y="988"/>
                  <a:pt x="812" y="988"/>
                  <a:pt x="812" y="988"/>
                </a:cubicBezTo>
                <a:cubicBezTo>
                  <a:pt x="703" y="948"/>
                  <a:pt x="703" y="948"/>
                  <a:pt x="703" y="948"/>
                </a:cubicBezTo>
                <a:cubicBezTo>
                  <a:pt x="703" y="948"/>
                  <a:pt x="703" y="948"/>
                  <a:pt x="703" y="948"/>
                </a:cubicBezTo>
                <a:close/>
                <a:moveTo>
                  <a:pt x="466" y="780"/>
                </a:moveTo>
                <a:cubicBezTo>
                  <a:pt x="624" y="731"/>
                  <a:pt x="624" y="731"/>
                  <a:pt x="624" y="731"/>
                </a:cubicBezTo>
                <a:cubicBezTo>
                  <a:pt x="624" y="919"/>
                  <a:pt x="624" y="919"/>
                  <a:pt x="624" y="919"/>
                </a:cubicBezTo>
                <a:cubicBezTo>
                  <a:pt x="466" y="859"/>
                  <a:pt x="466" y="859"/>
                  <a:pt x="466" y="859"/>
                </a:cubicBezTo>
                <a:cubicBezTo>
                  <a:pt x="466" y="839"/>
                  <a:pt x="466" y="830"/>
                  <a:pt x="466" y="810"/>
                </a:cubicBezTo>
                <a:cubicBezTo>
                  <a:pt x="466" y="800"/>
                  <a:pt x="466" y="790"/>
                  <a:pt x="466" y="780"/>
                </a:cubicBezTo>
                <a:close/>
                <a:moveTo>
                  <a:pt x="703" y="227"/>
                </a:moveTo>
                <a:cubicBezTo>
                  <a:pt x="842" y="425"/>
                  <a:pt x="842" y="425"/>
                  <a:pt x="842" y="425"/>
                </a:cubicBezTo>
                <a:cubicBezTo>
                  <a:pt x="802" y="464"/>
                  <a:pt x="773" y="523"/>
                  <a:pt x="773" y="583"/>
                </a:cubicBezTo>
                <a:cubicBezTo>
                  <a:pt x="773" y="593"/>
                  <a:pt x="773" y="602"/>
                  <a:pt x="773" y="602"/>
                </a:cubicBezTo>
                <a:cubicBezTo>
                  <a:pt x="703" y="632"/>
                  <a:pt x="703" y="632"/>
                  <a:pt x="703" y="632"/>
                </a:cubicBezTo>
                <a:cubicBezTo>
                  <a:pt x="703" y="227"/>
                  <a:pt x="703" y="227"/>
                  <a:pt x="703" y="227"/>
                </a:cubicBezTo>
                <a:cubicBezTo>
                  <a:pt x="703" y="227"/>
                  <a:pt x="703" y="227"/>
                  <a:pt x="703" y="227"/>
                </a:cubicBezTo>
                <a:close/>
                <a:moveTo>
                  <a:pt x="961" y="800"/>
                </a:moveTo>
                <a:cubicBezTo>
                  <a:pt x="971" y="800"/>
                  <a:pt x="981" y="800"/>
                  <a:pt x="1000" y="800"/>
                </a:cubicBezTo>
                <a:cubicBezTo>
                  <a:pt x="1040" y="800"/>
                  <a:pt x="1070" y="790"/>
                  <a:pt x="1109" y="770"/>
                </a:cubicBezTo>
                <a:cubicBezTo>
                  <a:pt x="1387" y="1096"/>
                  <a:pt x="1387" y="1096"/>
                  <a:pt x="1387" y="1096"/>
                </a:cubicBezTo>
                <a:cubicBezTo>
                  <a:pt x="1357" y="1126"/>
                  <a:pt x="1337" y="1156"/>
                  <a:pt x="1317" y="1185"/>
                </a:cubicBezTo>
                <a:cubicBezTo>
                  <a:pt x="882" y="1017"/>
                  <a:pt x="882" y="1017"/>
                  <a:pt x="882" y="1017"/>
                </a:cubicBezTo>
                <a:cubicBezTo>
                  <a:pt x="961" y="800"/>
                  <a:pt x="961" y="800"/>
                  <a:pt x="961" y="800"/>
                </a:cubicBezTo>
                <a:cubicBezTo>
                  <a:pt x="961" y="800"/>
                  <a:pt x="961" y="800"/>
                  <a:pt x="961" y="800"/>
                </a:cubicBezTo>
                <a:close/>
                <a:moveTo>
                  <a:pt x="624" y="247"/>
                </a:moveTo>
                <a:cubicBezTo>
                  <a:pt x="624" y="652"/>
                  <a:pt x="624" y="652"/>
                  <a:pt x="624" y="652"/>
                </a:cubicBezTo>
                <a:cubicBezTo>
                  <a:pt x="436" y="711"/>
                  <a:pt x="436" y="711"/>
                  <a:pt x="436" y="711"/>
                </a:cubicBezTo>
                <a:cubicBezTo>
                  <a:pt x="426" y="681"/>
                  <a:pt x="406" y="662"/>
                  <a:pt x="387" y="642"/>
                </a:cubicBezTo>
                <a:cubicBezTo>
                  <a:pt x="624" y="247"/>
                  <a:pt x="624" y="247"/>
                  <a:pt x="624" y="247"/>
                </a:cubicBezTo>
                <a:cubicBezTo>
                  <a:pt x="624" y="247"/>
                  <a:pt x="624" y="247"/>
                  <a:pt x="624" y="247"/>
                </a:cubicBezTo>
                <a:close/>
                <a:moveTo>
                  <a:pt x="387" y="988"/>
                </a:moveTo>
                <a:cubicBezTo>
                  <a:pt x="406" y="968"/>
                  <a:pt x="416" y="948"/>
                  <a:pt x="436" y="928"/>
                </a:cubicBezTo>
                <a:cubicBezTo>
                  <a:pt x="624" y="1007"/>
                  <a:pt x="624" y="1007"/>
                  <a:pt x="624" y="1007"/>
                </a:cubicBezTo>
                <a:cubicBezTo>
                  <a:pt x="624" y="1195"/>
                  <a:pt x="624" y="1195"/>
                  <a:pt x="624" y="1195"/>
                </a:cubicBezTo>
                <a:cubicBezTo>
                  <a:pt x="585" y="1195"/>
                  <a:pt x="555" y="1205"/>
                  <a:pt x="525" y="1225"/>
                </a:cubicBezTo>
                <a:cubicBezTo>
                  <a:pt x="387" y="988"/>
                  <a:pt x="387" y="988"/>
                  <a:pt x="387" y="988"/>
                </a:cubicBezTo>
                <a:cubicBezTo>
                  <a:pt x="387" y="988"/>
                  <a:pt x="387" y="988"/>
                  <a:pt x="387" y="988"/>
                </a:cubicBezTo>
                <a:close/>
                <a:moveTo>
                  <a:pt x="990" y="1432"/>
                </a:moveTo>
                <a:cubicBezTo>
                  <a:pt x="961" y="1343"/>
                  <a:pt x="901" y="1264"/>
                  <a:pt x="812" y="1225"/>
                </a:cubicBezTo>
                <a:cubicBezTo>
                  <a:pt x="862" y="1096"/>
                  <a:pt x="862" y="1096"/>
                  <a:pt x="862" y="1096"/>
                </a:cubicBezTo>
                <a:cubicBezTo>
                  <a:pt x="1288" y="1254"/>
                  <a:pt x="1288" y="1254"/>
                  <a:pt x="1288" y="1254"/>
                </a:cubicBezTo>
                <a:cubicBezTo>
                  <a:pt x="1278" y="1294"/>
                  <a:pt x="1278" y="1323"/>
                  <a:pt x="1278" y="1353"/>
                </a:cubicBezTo>
                <a:cubicBezTo>
                  <a:pt x="1278" y="1363"/>
                  <a:pt x="1278" y="1373"/>
                  <a:pt x="1278" y="1383"/>
                </a:cubicBezTo>
                <a:cubicBezTo>
                  <a:pt x="990" y="1432"/>
                  <a:pt x="990" y="1432"/>
                  <a:pt x="990" y="1432"/>
                </a:cubicBezTo>
                <a:cubicBezTo>
                  <a:pt x="990" y="1432"/>
                  <a:pt x="990" y="1432"/>
                  <a:pt x="990" y="14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7880" tIns="43940" rIns="87880" bIns="4394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959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70" b="1" i="0" u="none" strike="noStrike" kern="0" cap="none" spc="0" normalizeH="0" baseline="0" noProof="0" dirty="0">
              <a:ln>
                <a:noFill/>
              </a:ln>
              <a:solidFill>
                <a:srgbClr val="2A2C5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5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4810" y="2701752"/>
            <a:ext cx="627386" cy="683673"/>
          </a:xfrm>
          <a:prstGeom prst="rect">
            <a:avLst/>
          </a:prstGeom>
        </p:spPr>
      </p:pic>
      <p:pic>
        <p:nvPicPr>
          <p:cNvPr id="126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1594" y="2721989"/>
            <a:ext cx="793281" cy="643201"/>
          </a:xfrm>
          <a:prstGeom prst="rect">
            <a:avLst/>
          </a:prstGeom>
        </p:spPr>
      </p:pic>
      <p:sp>
        <p:nvSpPr>
          <p:cNvPr id="127" name="Freeform 15"/>
          <p:cNvSpPr>
            <a:spLocks noChangeAspect="1" noEditPoints="1"/>
          </p:cNvSpPr>
          <p:nvPr/>
        </p:nvSpPr>
        <p:spPr bwMode="auto">
          <a:xfrm>
            <a:off x="9434025" y="2685019"/>
            <a:ext cx="527886" cy="717140"/>
          </a:xfrm>
          <a:custGeom>
            <a:avLst/>
            <a:gdLst>
              <a:gd name="T0" fmla="*/ 114 w 214"/>
              <a:gd name="T1" fmla="*/ 53 h 268"/>
              <a:gd name="T2" fmla="*/ 114 w 214"/>
              <a:gd name="T3" fmla="*/ 0 h 268"/>
              <a:gd name="T4" fmla="*/ 95 w 214"/>
              <a:gd name="T5" fmla="*/ 0 h 268"/>
              <a:gd name="T6" fmla="*/ 95 w 214"/>
              <a:gd name="T7" fmla="*/ 53 h 268"/>
              <a:gd name="T8" fmla="*/ 0 w 214"/>
              <a:gd name="T9" fmla="*/ 53 h 268"/>
              <a:gd name="T10" fmla="*/ 0 w 214"/>
              <a:gd name="T11" fmla="*/ 268 h 268"/>
              <a:gd name="T12" fmla="*/ 214 w 214"/>
              <a:gd name="T13" fmla="*/ 268 h 268"/>
              <a:gd name="T14" fmla="*/ 214 w 214"/>
              <a:gd name="T15" fmla="*/ 53 h 268"/>
              <a:gd name="T16" fmla="*/ 114 w 214"/>
              <a:gd name="T17" fmla="*/ 53 h 268"/>
              <a:gd name="T18" fmla="*/ 195 w 214"/>
              <a:gd name="T19" fmla="*/ 248 h 268"/>
              <a:gd name="T20" fmla="*/ 19 w 214"/>
              <a:gd name="T21" fmla="*/ 248 h 268"/>
              <a:gd name="T22" fmla="*/ 19 w 214"/>
              <a:gd name="T23" fmla="*/ 71 h 268"/>
              <a:gd name="T24" fmla="*/ 95 w 214"/>
              <a:gd name="T25" fmla="*/ 71 h 268"/>
              <a:gd name="T26" fmla="*/ 95 w 214"/>
              <a:gd name="T27" fmla="*/ 182 h 268"/>
              <a:gd name="T28" fmla="*/ 63 w 214"/>
              <a:gd name="T29" fmla="*/ 151 h 268"/>
              <a:gd name="T30" fmla="*/ 51 w 214"/>
              <a:gd name="T31" fmla="*/ 165 h 268"/>
              <a:gd name="T32" fmla="*/ 105 w 214"/>
              <a:gd name="T33" fmla="*/ 221 h 268"/>
              <a:gd name="T34" fmla="*/ 161 w 214"/>
              <a:gd name="T35" fmla="*/ 165 h 268"/>
              <a:gd name="T36" fmla="*/ 149 w 214"/>
              <a:gd name="T37" fmla="*/ 151 h 268"/>
              <a:gd name="T38" fmla="*/ 114 w 214"/>
              <a:gd name="T39" fmla="*/ 182 h 268"/>
              <a:gd name="T40" fmla="*/ 114 w 214"/>
              <a:gd name="T41" fmla="*/ 71 h 268"/>
              <a:gd name="T42" fmla="*/ 195 w 214"/>
              <a:gd name="T43" fmla="*/ 71 h 268"/>
              <a:gd name="T44" fmla="*/ 195 w 214"/>
              <a:gd name="T45" fmla="*/ 248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14" h="268">
                <a:moveTo>
                  <a:pt x="114" y="53"/>
                </a:moveTo>
                <a:lnTo>
                  <a:pt x="114" y="0"/>
                </a:lnTo>
                <a:lnTo>
                  <a:pt x="95" y="0"/>
                </a:lnTo>
                <a:lnTo>
                  <a:pt x="95" y="53"/>
                </a:lnTo>
                <a:lnTo>
                  <a:pt x="0" y="53"/>
                </a:lnTo>
                <a:lnTo>
                  <a:pt x="0" y="268"/>
                </a:lnTo>
                <a:lnTo>
                  <a:pt x="214" y="268"/>
                </a:lnTo>
                <a:lnTo>
                  <a:pt x="214" y="53"/>
                </a:lnTo>
                <a:lnTo>
                  <a:pt x="114" y="53"/>
                </a:lnTo>
                <a:close/>
                <a:moveTo>
                  <a:pt x="195" y="248"/>
                </a:moveTo>
                <a:lnTo>
                  <a:pt x="19" y="248"/>
                </a:lnTo>
                <a:lnTo>
                  <a:pt x="19" y="71"/>
                </a:lnTo>
                <a:lnTo>
                  <a:pt x="95" y="71"/>
                </a:lnTo>
                <a:lnTo>
                  <a:pt x="95" y="182"/>
                </a:lnTo>
                <a:lnTo>
                  <a:pt x="63" y="151"/>
                </a:lnTo>
                <a:lnTo>
                  <a:pt x="51" y="165"/>
                </a:lnTo>
                <a:lnTo>
                  <a:pt x="105" y="221"/>
                </a:lnTo>
                <a:lnTo>
                  <a:pt x="161" y="165"/>
                </a:lnTo>
                <a:lnTo>
                  <a:pt x="149" y="151"/>
                </a:lnTo>
                <a:lnTo>
                  <a:pt x="114" y="182"/>
                </a:lnTo>
                <a:lnTo>
                  <a:pt x="114" y="71"/>
                </a:lnTo>
                <a:lnTo>
                  <a:pt x="195" y="71"/>
                </a:lnTo>
                <a:lnTo>
                  <a:pt x="195" y="24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89642" tIns="44821" rIns="89642" bIns="44821" numCol="1" anchor="t" anchorCtr="0" compatLnSpc="1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765" b="0" i="0" u="none" strike="noStrike" kern="0" cap="none" spc="0" normalizeH="0" baseline="0" noProof="0" dirty="0">
              <a:ln>
                <a:noFill/>
              </a:ln>
              <a:solidFill>
                <a:srgbClr val="2A2C5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8" name="矩形 127"/>
          <p:cNvSpPr>
            <a:spLocks noChangeArrowheads="1"/>
          </p:cNvSpPr>
          <p:nvPr/>
        </p:nvSpPr>
        <p:spPr bwMode="auto">
          <a:xfrm>
            <a:off x="1630382" y="4018640"/>
            <a:ext cx="1801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2A2C52"/>
                </a:solidFill>
                <a:cs typeface="+mn-ea"/>
                <a:sym typeface="+mn-lt"/>
              </a:rPr>
              <a:t>-</a:t>
            </a:r>
            <a:r>
              <a:rPr lang="zh-CN" altLang="en-US" sz="1600" b="1" dirty="0">
                <a:solidFill>
                  <a:srgbClr val="2A2C52"/>
                </a:solidFill>
                <a:cs typeface="+mn-ea"/>
                <a:sym typeface="+mn-lt"/>
              </a:rPr>
              <a:t>Valuable title</a:t>
            </a:r>
          </a:p>
        </p:txBody>
      </p:sp>
      <p:sp>
        <p:nvSpPr>
          <p:cNvPr id="129" name="文本框 40"/>
          <p:cNvSpPr txBox="1"/>
          <p:nvPr/>
        </p:nvSpPr>
        <p:spPr>
          <a:xfrm>
            <a:off x="1464798" y="4357194"/>
            <a:ext cx="2128794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sz="1200" noProof="1">
                <a:solidFill>
                  <a:srgbClr val="2A2C52"/>
                </a:solidFill>
                <a:cs typeface="+mn-ea"/>
                <a:sym typeface="+mn-lt"/>
              </a:rPr>
              <a:t>Your content is typed here, or after copying your text, select Paste in this box.</a:t>
            </a:r>
          </a:p>
        </p:txBody>
      </p:sp>
      <p:sp>
        <p:nvSpPr>
          <p:cNvPr id="130" name="矩形 129"/>
          <p:cNvSpPr>
            <a:spLocks noChangeArrowheads="1"/>
          </p:cNvSpPr>
          <p:nvPr/>
        </p:nvSpPr>
        <p:spPr bwMode="auto">
          <a:xfrm>
            <a:off x="4020014" y="4018640"/>
            <a:ext cx="1801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2A2C52"/>
                </a:solidFill>
                <a:cs typeface="+mn-ea"/>
                <a:sym typeface="+mn-lt"/>
              </a:rPr>
              <a:t>-</a:t>
            </a:r>
            <a:r>
              <a:rPr lang="zh-CN" altLang="en-US" sz="1600" b="1" dirty="0">
                <a:solidFill>
                  <a:srgbClr val="2A2C52"/>
                </a:solidFill>
                <a:cs typeface="+mn-ea"/>
                <a:sym typeface="+mn-lt"/>
              </a:rPr>
              <a:t>Valuable title</a:t>
            </a:r>
          </a:p>
        </p:txBody>
      </p:sp>
      <p:sp>
        <p:nvSpPr>
          <p:cNvPr id="131" name="文本框 40"/>
          <p:cNvSpPr txBox="1"/>
          <p:nvPr/>
        </p:nvSpPr>
        <p:spPr>
          <a:xfrm>
            <a:off x="3854430" y="4357194"/>
            <a:ext cx="2128794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sz="1200" noProof="1">
                <a:solidFill>
                  <a:srgbClr val="2A2C52"/>
                </a:solidFill>
                <a:cs typeface="+mn-ea"/>
                <a:sym typeface="+mn-lt"/>
              </a:rPr>
              <a:t>Your content is typed here, or after copying your text, select Paste in this box.</a:t>
            </a:r>
          </a:p>
        </p:txBody>
      </p:sp>
      <p:sp>
        <p:nvSpPr>
          <p:cNvPr id="132" name="矩形 131"/>
          <p:cNvSpPr>
            <a:spLocks noChangeArrowheads="1"/>
          </p:cNvSpPr>
          <p:nvPr/>
        </p:nvSpPr>
        <p:spPr bwMode="auto">
          <a:xfrm>
            <a:off x="6409646" y="4018640"/>
            <a:ext cx="1801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2A2C52"/>
                </a:solidFill>
                <a:cs typeface="+mn-ea"/>
                <a:sym typeface="+mn-lt"/>
              </a:rPr>
              <a:t>-</a:t>
            </a:r>
            <a:r>
              <a:rPr lang="zh-CN" altLang="en-US" sz="1600" b="1" dirty="0">
                <a:solidFill>
                  <a:srgbClr val="2A2C52"/>
                </a:solidFill>
                <a:cs typeface="+mn-ea"/>
                <a:sym typeface="+mn-lt"/>
              </a:rPr>
              <a:t>Valuable title</a:t>
            </a:r>
          </a:p>
        </p:txBody>
      </p:sp>
      <p:sp>
        <p:nvSpPr>
          <p:cNvPr id="133" name="文本框 40"/>
          <p:cNvSpPr txBox="1"/>
          <p:nvPr/>
        </p:nvSpPr>
        <p:spPr>
          <a:xfrm>
            <a:off x="6244062" y="4357194"/>
            <a:ext cx="2128794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sz="1200" noProof="1">
                <a:solidFill>
                  <a:srgbClr val="2A2C52"/>
                </a:solidFill>
                <a:cs typeface="+mn-ea"/>
                <a:sym typeface="+mn-lt"/>
              </a:rPr>
              <a:t>Your content is typed here, or after copying your text, select Paste in this box.</a:t>
            </a:r>
          </a:p>
        </p:txBody>
      </p:sp>
      <p:sp>
        <p:nvSpPr>
          <p:cNvPr id="134" name="矩形 133"/>
          <p:cNvSpPr>
            <a:spLocks noChangeArrowheads="1"/>
          </p:cNvSpPr>
          <p:nvPr/>
        </p:nvSpPr>
        <p:spPr bwMode="auto">
          <a:xfrm>
            <a:off x="8799278" y="4018640"/>
            <a:ext cx="1801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2A2C52"/>
                </a:solidFill>
                <a:cs typeface="+mn-ea"/>
                <a:sym typeface="+mn-lt"/>
              </a:rPr>
              <a:t>-</a:t>
            </a:r>
            <a:r>
              <a:rPr lang="zh-CN" altLang="en-US" sz="1600" b="1" dirty="0">
                <a:solidFill>
                  <a:srgbClr val="2A2C52"/>
                </a:solidFill>
                <a:cs typeface="+mn-ea"/>
                <a:sym typeface="+mn-lt"/>
              </a:rPr>
              <a:t>Valuable title</a:t>
            </a:r>
          </a:p>
        </p:txBody>
      </p:sp>
      <p:sp>
        <p:nvSpPr>
          <p:cNvPr id="135" name="文本框 40"/>
          <p:cNvSpPr txBox="1"/>
          <p:nvPr/>
        </p:nvSpPr>
        <p:spPr>
          <a:xfrm>
            <a:off x="8633694" y="4357194"/>
            <a:ext cx="2128794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sz="1200" noProof="1">
                <a:solidFill>
                  <a:srgbClr val="2A2C52"/>
                </a:solidFill>
                <a:cs typeface="+mn-ea"/>
                <a:sym typeface="+mn-lt"/>
              </a:rPr>
              <a:t>Your content is typed here, or after copying your text, select Paste in this box.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9" dur="1" fill="hold"/>
                                        <p:tgtEl>
                                          <p:spTgt spid="5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bldLvl="0" animBg="1"/>
      <p:bldP spid="121" grpId="0" bldLvl="0" animBg="1"/>
      <p:bldP spid="122" grpId="0" bldLvl="0" animBg="1"/>
      <p:bldP spid="123" grpId="0" bldLvl="0" animBg="1"/>
      <p:bldP spid="124" grpId="0" bldLvl="0" animBg="1"/>
      <p:bldP spid="127" grpId="0" bldLvl="0" animBg="1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"/>
          <p:cNvGrpSpPr/>
          <p:nvPr/>
        </p:nvGrpSpPr>
        <p:grpSpPr>
          <a:xfrm>
            <a:off x="2143218" y="2232782"/>
            <a:ext cx="2392439" cy="2392436"/>
            <a:chOff x="953424" y="1486519"/>
            <a:chExt cx="2228412" cy="2228408"/>
          </a:xfrm>
          <a:solidFill>
            <a:srgbClr val="2A2C52"/>
          </a:solidFill>
        </p:grpSpPr>
        <p:sp>
          <p:nvSpPr>
            <p:cNvPr id="3" name="Freeform 41"/>
            <p:cNvSpPr/>
            <p:nvPr/>
          </p:nvSpPr>
          <p:spPr>
            <a:xfrm>
              <a:off x="953424" y="1486519"/>
              <a:ext cx="2228412" cy="222840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rgbClr val="7FB136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475308" tIns="731520" rIns="475308" bIns="582340" numCol="1" spcCol="1270" anchor="ctr" anchorCtr="0">
              <a:noAutofit/>
            </a:bodyPr>
            <a:lstStyle/>
            <a:p>
              <a:pPr marL="0" marR="0" lvl="0" indent="0" algn="ctr" defTabSz="1777365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2A2C5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Oval 48"/>
            <p:cNvSpPr/>
            <p:nvPr/>
          </p:nvSpPr>
          <p:spPr>
            <a:xfrm>
              <a:off x="1376346" y="1909439"/>
              <a:ext cx="1382568" cy="1382568"/>
            </a:xfrm>
            <a:prstGeom prst="ellipse">
              <a:avLst/>
            </a:prstGeom>
            <a:solidFill>
              <a:srgbClr val="7FB136"/>
            </a:solidFill>
            <a:ln w="762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54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2A2C5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" name="Group 50"/>
          <p:cNvGrpSpPr/>
          <p:nvPr/>
        </p:nvGrpSpPr>
        <p:grpSpPr>
          <a:xfrm>
            <a:off x="4512626" y="2284039"/>
            <a:ext cx="1660257" cy="1660254"/>
            <a:chOff x="953424" y="1486519"/>
            <a:chExt cx="2228412" cy="2228408"/>
          </a:xfrm>
          <a:solidFill>
            <a:srgbClr val="486712"/>
          </a:solidFill>
        </p:grpSpPr>
        <p:sp>
          <p:nvSpPr>
            <p:cNvPr id="6" name="Freeform 51"/>
            <p:cNvSpPr/>
            <p:nvPr/>
          </p:nvSpPr>
          <p:spPr>
            <a:xfrm>
              <a:off x="953424" y="1486519"/>
              <a:ext cx="2228412" cy="222840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rgbClr val="19AA8A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475308" tIns="731520" rIns="475308" bIns="582340" numCol="1" spcCol="1270" anchor="ctr" anchorCtr="0">
              <a:noAutofit/>
            </a:bodyPr>
            <a:lstStyle/>
            <a:p>
              <a:pPr marL="0" marR="0" lvl="0" indent="0" algn="ctr" defTabSz="1777365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2A2C5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Oval 52"/>
            <p:cNvSpPr/>
            <p:nvPr/>
          </p:nvSpPr>
          <p:spPr>
            <a:xfrm>
              <a:off x="1376346" y="1909439"/>
              <a:ext cx="1382568" cy="1382568"/>
            </a:xfrm>
            <a:prstGeom prst="ellipse">
              <a:avLst/>
            </a:prstGeom>
            <a:solidFill>
              <a:srgbClr val="19AA8A"/>
            </a:solidFill>
            <a:ln w="5715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54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2A2C5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1" name="Group 53"/>
          <p:cNvGrpSpPr/>
          <p:nvPr/>
        </p:nvGrpSpPr>
        <p:grpSpPr>
          <a:xfrm>
            <a:off x="6091190" y="2232782"/>
            <a:ext cx="2392439" cy="2392436"/>
            <a:chOff x="953424" y="1486519"/>
            <a:chExt cx="2228412" cy="2228408"/>
          </a:xfrm>
          <a:solidFill>
            <a:srgbClr val="2A2C52"/>
          </a:solidFill>
        </p:grpSpPr>
        <p:sp>
          <p:nvSpPr>
            <p:cNvPr id="23" name="Freeform 54"/>
            <p:cNvSpPr/>
            <p:nvPr/>
          </p:nvSpPr>
          <p:spPr>
            <a:xfrm>
              <a:off x="953424" y="1486519"/>
              <a:ext cx="2228412" cy="222840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rgbClr val="7FB136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475308" tIns="731520" rIns="475308" bIns="582340" numCol="1" spcCol="1270" anchor="ctr" anchorCtr="0">
              <a:noAutofit/>
            </a:bodyPr>
            <a:lstStyle/>
            <a:p>
              <a:pPr marL="0" marR="0" lvl="0" indent="0" algn="ctr" defTabSz="1777365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2A2C5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Oval 55"/>
            <p:cNvSpPr/>
            <p:nvPr/>
          </p:nvSpPr>
          <p:spPr>
            <a:xfrm>
              <a:off x="1376346" y="1909439"/>
              <a:ext cx="1382568" cy="1382568"/>
            </a:xfrm>
            <a:prstGeom prst="ellipse">
              <a:avLst/>
            </a:prstGeom>
            <a:solidFill>
              <a:srgbClr val="7FB136"/>
            </a:solidFill>
            <a:ln w="762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54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2A2C5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5" name="Group 56"/>
          <p:cNvGrpSpPr/>
          <p:nvPr/>
        </p:nvGrpSpPr>
        <p:grpSpPr>
          <a:xfrm>
            <a:off x="8389160" y="2284039"/>
            <a:ext cx="1660257" cy="1660254"/>
            <a:chOff x="953424" y="1486519"/>
            <a:chExt cx="2228412" cy="2228408"/>
          </a:xfrm>
          <a:solidFill>
            <a:srgbClr val="486712"/>
          </a:solidFill>
        </p:grpSpPr>
        <p:sp>
          <p:nvSpPr>
            <p:cNvPr id="26" name="Freeform 57"/>
            <p:cNvSpPr/>
            <p:nvPr/>
          </p:nvSpPr>
          <p:spPr>
            <a:xfrm>
              <a:off x="953424" y="1486519"/>
              <a:ext cx="2228412" cy="222840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rgbClr val="19AA8A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475308" tIns="731520" rIns="475308" bIns="582340" numCol="1" spcCol="1270" anchor="ctr" anchorCtr="0">
              <a:noAutofit/>
            </a:bodyPr>
            <a:lstStyle/>
            <a:p>
              <a:pPr marL="0" marR="0" lvl="0" indent="0" algn="ctr" defTabSz="1777365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2A2C5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Oval 58"/>
            <p:cNvSpPr/>
            <p:nvPr/>
          </p:nvSpPr>
          <p:spPr>
            <a:xfrm>
              <a:off x="1376346" y="1909439"/>
              <a:ext cx="1382568" cy="1382568"/>
            </a:xfrm>
            <a:prstGeom prst="ellipse">
              <a:avLst/>
            </a:prstGeom>
            <a:solidFill>
              <a:srgbClr val="19AA8A"/>
            </a:solidFill>
            <a:ln w="5715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54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2A2C5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8" name="Arc 63"/>
          <p:cNvSpPr/>
          <p:nvPr/>
        </p:nvSpPr>
        <p:spPr>
          <a:xfrm rot="3261709" flipV="1">
            <a:off x="4976678" y="2782272"/>
            <a:ext cx="1756774" cy="1756774"/>
          </a:xfrm>
          <a:prstGeom prst="arc">
            <a:avLst/>
          </a:prstGeom>
          <a:noFill/>
          <a:ln w="28575" cap="flat" cmpd="sng" algn="ctr">
            <a:solidFill>
              <a:srgbClr val="FFFFFF">
                <a:lumMod val="65000"/>
              </a:srgbClr>
            </a:solidFill>
            <a:prstDash val="sysDot"/>
            <a:tailEnd type="stealth"/>
          </a:ln>
          <a:effectLst/>
        </p:spPr>
        <p:txBody>
          <a:bodyPr rtlCol="0" anchor="ctr"/>
          <a:lstStyle/>
          <a:p>
            <a:pPr marL="0" marR="0" lvl="0" indent="0" algn="ctr" defTabSz="13754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665" b="0" i="0" u="none" strike="noStrike" kern="0" cap="none" spc="0" normalizeH="0" baseline="0" noProof="0" dirty="0">
              <a:ln>
                <a:noFill/>
              </a:ln>
              <a:solidFill>
                <a:srgbClr val="2A2C5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Freeform 152"/>
          <p:cNvSpPr>
            <a:spLocks noEditPoints="1"/>
          </p:cNvSpPr>
          <p:nvPr/>
        </p:nvSpPr>
        <p:spPr bwMode="auto">
          <a:xfrm>
            <a:off x="8983461" y="2896231"/>
            <a:ext cx="471653" cy="435871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ctr" defTabSz="13754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665" b="0" i="0" u="none" strike="noStrike" kern="0" cap="none" spc="0" normalizeH="0" baseline="0" noProof="0" dirty="0">
              <a:ln>
                <a:noFill/>
              </a:ln>
              <a:solidFill>
                <a:srgbClr val="2A2C5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Freeform 42"/>
          <p:cNvSpPr>
            <a:spLocks noEditPoints="1"/>
          </p:cNvSpPr>
          <p:nvPr/>
        </p:nvSpPr>
        <p:spPr bwMode="auto">
          <a:xfrm>
            <a:off x="3019221" y="3153917"/>
            <a:ext cx="639165" cy="550167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ctr" defTabSz="13754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665" b="0" i="0" u="none" strike="noStrike" kern="0" cap="none" spc="0" normalizeH="0" baseline="0" noProof="0" dirty="0">
              <a:ln>
                <a:noFill/>
              </a:ln>
              <a:solidFill>
                <a:srgbClr val="2A2C5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Freeform 144"/>
          <p:cNvSpPr>
            <a:spLocks noEditPoints="1"/>
          </p:cNvSpPr>
          <p:nvPr/>
        </p:nvSpPr>
        <p:spPr bwMode="auto">
          <a:xfrm>
            <a:off x="5056149" y="2845590"/>
            <a:ext cx="574409" cy="445536"/>
          </a:xfrm>
          <a:custGeom>
            <a:avLst/>
            <a:gdLst/>
            <a:ahLst/>
            <a:cxnLst>
              <a:cxn ang="0">
                <a:pos x="67" y="55"/>
              </a:cxn>
              <a:cxn ang="0">
                <a:pos x="65" y="56"/>
              </a:cxn>
              <a:cxn ang="0">
                <a:pos x="8" y="56"/>
              </a:cxn>
              <a:cxn ang="0">
                <a:pos x="6" y="55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67" y="55"/>
              </a:cxn>
              <a:cxn ang="0">
                <a:pos x="11" y="30"/>
              </a:cxn>
              <a:cxn ang="0">
                <a:pos x="6" y="36"/>
              </a:cxn>
              <a:cxn ang="0">
                <a:pos x="11" y="41"/>
              </a:cxn>
              <a:cxn ang="0">
                <a:pos x="16" y="36"/>
              </a:cxn>
              <a:cxn ang="0">
                <a:pos x="11" y="30"/>
              </a:cxn>
              <a:cxn ang="0">
                <a:pos x="18" y="12"/>
              </a:cxn>
              <a:cxn ang="0">
                <a:pos x="13" y="18"/>
              </a:cxn>
              <a:cxn ang="0">
                <a:pos x="18" y="23"/>
              </a:cxn>
              <a:cxn ang="0">
                <a:pos x="24" y="18"/>
              </a:cxn>
              <a:cxn ang="0">
                <a:pos x="18" y="12"/>
              </a:cxn>
              <a:cxn ang="0">
                <a:pos x="45" y="22"/>
              </a:cxn>
              <a:cxn ang="0">
                <a:pos x="43" y="18"/>
              </a:cxn>
              <a:cxn ang="0">
                <a:pos x="40" y="20"/>
              </a:cxn>
              <a:cxn ang="0">
                <a:pos x="36" y="36"/>
              </a:cxn>
              <a:cxn ang="0">
                <a:pos x="29" y="41"/>
              </a:cxn>
              <a:cxn ang="0">
                <a:pos x="34" y="51"/>
              </a:cxn>
              <a:cxn ang="0">
                <a:pos x="44" y="45"/>
              </a:cxn>
              <a:cxn ang="0">
                <a:pos x="41" y="37"/>
              </a:cxn>
              <a:cxn ang="0">
                <a:pos x="45" y="22"/>
              </a:cxn>
              <a:cxn ang="0">
                <a:pos x="36" y="5"/>
              </a:cxn>
              <a:cxn ang="0">
                <a:pos x="31" y="10"/>
              </a:cxn>
              <a:cxn ang="0">
                <a:pos x="36" y="15"/>
              </a:cxn>
              <a:cxn ang="0">
                <a:pos x="42" y="10"/>
              </a:cxn>
              <a:cxn ang="0">
                <a:pos x="36" y="5"/>
              </a:cxn>
              <a:cxn ang="0">
                <a:pos x="54" y="12"/>
              </a:cxn>
              <a:cxn ang="0">
                <a:pos x="49" y="18"/>
              </a:cxn>
              <a:cxn ang="0">
                <a:pos x="54" y="23"/>
              </a:cxn>
              <a:cxn ang="0">
                <a:pos x="60" y="18"/>
              </a:cxn>
              <a:cxn ang="0">
                <a:pos x="54" y="12"/>
              </a:cxn>
              <a:cxn ang="0">
                <a:pos x="62" y="30"/>
              </a:cxn>
              <a:cxn ang="0">
                <a:pos x="57" y="36"/>
              </a:cxn>
              <a:cxn ang="0">
                <a:pos x="62" y="41"/>
              </a:cxn>
              <a:cxn ang="0">
                <a:pos x="67" y="36"/>
              </a:cxn>
              <a:cxn ang="0">
                <a:pos x="62" y="30"/>
              </a:cxn>
            </a:cxnLst>
            <a:rect l="0" t="0" r="r" b="b"/>
            <a:pathLst>
              <a:path w="72" h="56">
                <a:moveTo>
                  <a:pt x="67" y="55"/>
                </a:moveTo>
                <a:cubicBezTo>
                  <a:pt x="66" y="56"/>
                  <a:pt x="66" y="56"/>
                  <a:pt x="65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7" y="56"/>
                  <a:pt x="7" y="56"/>
                  <a:pt x="6" y="55"/>
                </a:cubicBezTo>
                <a:cubicBezTo>
                  <a:pt x="2" y="49"/>
                  <a:pt x="0" y="42"/>
                  <a:pt x="0" y="36"/>
                </a:cubicBezTo>
                <a:cubicBezTo>
                  <a:pt x="0" y="16"/>
                  <a:pt x="17" y="0"/>
                  <a:pt x="36" y="0"/>
                </a:cubicBezTo>
                <a:cubicBezTo>
                  <a:pt x="56" y="0"/>
                  <a:pt x="72" y="16"/>
                  <a:pt x="72" y="36"/>
                </a:cubicBezTo>
                <a:cubicBezTo>
                  <a:pt x="72" y="42"/>
                  <a:pt x="70" y="49"/>
                  <a:pt x="67" y="55"/>
                </a:cubicBezTo>
                <a:close/>
                <a:moveTo>
                  <a:pt x="11" y="30"/>
                </a:moveTo>
                <a:cubicBezTo>
                  <a:pt x="8" y="30"/>
                  <a:pt x="6" y="33"/>
                  <a:pt x="6" y="36"/>
                </a:cubicBezTo>
                <a:cubicBezTo>
                  <a:pt x="6" y="38"/>
                  <a:pt x="8" y="41"/>
                  <a:pt x="11" y="41"/>
                </a:cubicBezTo>
                <a:cubicBezTo>
                  <a:pt x="14" y="41"/>
                  <a:pt x="16" y="38"/>
                  <a:pt x="16" y="36"/>
                </a:cubicBezTo>
                <a:cubicBezTo>
                  <a:pt x="16" y="33"/>
                  <a:pt x="14" y="30"/>
                  <a:pt x="11" y="30"/>
                </a:cubicBezTo>
                <a:close/>
                <a:moveTo>
                  <a:pt x="18" y="12"/>
                </a:moveTo>
                <a:cubicBezTo>
                  <a:pt x="16" y="12"/>
                  <a:pt x="13" y="15"/>
                  <a:pt x="13" y="18"/>
                </a:cubicBezTo>
                <a:cubicBezTo>
                  <a:pt x="13" y="20"/>
                  <a:pt x="16" y="23"/>
                  <a:pt x="18" y="23"/>
                </a:cubicBezTo>
                <a:cubicBezTo>
                  <a:pt x="21" y="23"/>
                  <a:pt x="24" y="20"/>
                  <a:pt x="24" y="18"/>
                </a:cubicBezTo>
                <a:cubicBezTo>
                  <a:pt x="24" y="15"/>
                  <a:pt x="21" y="12"/>
                  <a:pt x="18" y="12"/>
                </a:cubicBezTo>
                <a:close/>
                <a:moveTo>
                  <a:pt x="45" y="22"/>
                </a:moveTo>
                <a:cubicBezTo>
                  <a:pt x="45" y="20"/>
                  <a:pt x="44" y="19"/>
                  <a:pt x="43" y="18"/>
                </a:cubicBezTo>
                <a:cubicBezTo>
                  <a:pt x="42" y="18"/>
                  <a:pt x="40" y="19"/>
                  <a:pt x="40" y="20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30" y="38"/>
                  <a:pt x="29" y="41"/>
                </a:cubicBezTo>
                <a:cubicBezTo>
                  <a:pt x="28" y="45"/>
                  <a:pt x="30" y="50"/>
                  <a:pt x="34" y="51"/>
                </a:cubicBezTo>
                <a:cubicBezTo>
                  <a:pt x="39" y="52"/>
                  <a:pt x="43" y="49"/>
                  <a:pt x="44" y="45"/>
                </a:cubicBezTo>
                <a:cubicBezTo>
                  <a:pt x="45" y="42"/>
                  <a:pt x="43" y="39"/>
                  <a:pt x="41" y="37"/>
                </a:cubicBezTo>
                <a:lnTo>
                  <a:pt x="45" y="22"/>
                </a:lnTo>
                <a:close/>
                <a:moveTo>
                  <a:pt x="36" y="5"/>
                </a:moveTo>
                <a:cubicBezTo>
                  <a:pt x="34" y="5"/>
                  <a:pt x="31" y="7"/>
                  <a:pt x="31" y="10"/>
                </a:cubicBezTo>
                <a:cubicBezTo>
                  <a:pt x="31" y="13"/>
                  <a:pt x="34" y="15"/>
                  <a:pt x="36" y="15"/>
                </a:cubicBezTo>
                <a:cubicBezTo>
                  <a:pt x="39" y="15"/>
                  <a:pt x="42" y="13"/>
                  <a:pt x="42" y="10"/>
                </a:cubicBezTo>
                <a:cubicBezTo>
                  <a:pt x="42" y="7"/>
                  <a:pt x="39" y="5"/>
                  <a:pt x="36" y="5"/>
                </a:cubicBezTo>
                <a:close/>
                <a:moveTo>
                  <a:pt x="54" y="12"/>
                </a:moveTo>
                <a:cubicBezTo>
                  <a:pt x="52" y="12"/>
                  <a:pt x="49" y="15"/>
                  <a:pt x="49" y="18"/>
                </a:cubicBezTo>
                <a:cubicBezTo>
                  <a:pt x="49" y="20"/>
                  <a:pt x="52" y="23"/>
                  <a:pt x="54" y="23"/>
                </a:cubicBezTo>
                <a:cubicBezTo>
                  <a:pt x="57" y="23"/>
                  <a:pt x="60" y="20"/>
                  <a:pt x="60" y="18"/>
                </a:cubicBezTo>
                <a:cubicBezTo>
                  <a:pt x="60" y="15"/>
                  <a:pt x="57" y="12"/>
                  <a:pt x="54" y="12"/>
                </a:cubicBezTo>
                <a:close/>
                <a:moveTo>
                  <a:pt x="62" y="30"/>
                </a:moveTo>
                <a:cubicBezTo>
                  <a:pt x="59" y="30"/>
                  <a:pt x="57" y="33"/>
                  <a:pt x="57" y="36"/>
                </a:cubicBezTo>
                <a:cubicBezTo>
                  <a:pt x="57" y="38"/>
                  <a:pt x="59" y="41"/>
                  <a:pt x="62" y="41"/>
                </a:cubicBezTo>
                <a:cubicBezTo>
                  <a:pt x="65" y="41"/>
                  <a:pt x="67" y="38"/>
                  <a:pt x="67" y="36"/>
                </a:cubicBezTo>
                <a:cubicBezTo>
                  <a:pt x="67" y="33"/>
                  <a:pt x="65" y="30"/>
                  <a:pt x="62" y="3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ctr" defTabSz="13754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665" b="0" i="0" u="none" strike="noStrike" kern="0" cap="none" spc="0" normalizeH="0" baseline="0" noProof="0" dirty="0">
              <a:ln>
                <a:noFill/>
              </a:ln>
              <a:solidFill>
                <a:srgbClr val="2A2C5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Freeform 234"/>
          <p:cNvSpPr/>
          <p:nvPr/>
        </p:nvSpPr>
        <p:spPr bwMode="auto">
          <a:xfrm>
            <a:off x="6979451" y="3054761"/>
            <a:ext cx="680962" cy="690228"/>
          </a:xfrm>
          <a:custGeom>
            <a:avLst/>
            <a:gdLst/>
            <a:ahLst/>
            <a:cxnLst>
              <a:cxn ang="0">
                <a:pos x="66" y="25"/>
              </a:cxn>
              <a:cxn ang="0">
                <a:pos x="51" y="40"/>
              </a:cxn>
              <a:cxn ang="0">
                <a:pos x="57" y="46"/>
              </a:cxn>
              <a:cxn ang="0">
                <a:pos x="51" y="52"/>
              </a:cxn>
              <a:cxn ang="0">
                <a:pos x="20" y="55"/>
              </a:cxn>
              <a:cxn ang="0">
                <a:pos x="7" y="69"/>
              </a:cxn>
              <a:cxn ang="0">
                <a:pos x="0" y="69"/>
              </a:cxn>
              <a:cxn ang="0">
                <a:pos x="0" y="62"/>
              </a:cxn>
              <a:cxn ang="0">
                <a:pos x="14" y="48"/>
              </a:cxn>
              <a:cxn ang="0">
                <a:pos x="17" y="18"/>
              </a:cxn>
              <a:cxn ang="0">
                <a:pos x="23" y="12"/>
              </a:cxn>
              <a:cxn ang="0">
                <a:pos x="29" y="17"/>
              </a:cxn>
              <a:cxn ang="0">
                <a:pos x="44" y="2"/>
              </a:cxn>
              <a:cxn ang="0">
                <a:pos x="51" y="2"/>
              </a:cxn>
              <a:cxn ang="0">
                <a:pos x="51" y="9"/>
              </a:cxn>
              <a:cxn ang="0">
                <a:pos x="35" y="24"/>
              </a:cxn>
              <a:cxn ang="0">
                <a:pos x="44" y="33"/>
              </a:cxn>
              <a:cxn ang="0">
                <a:pos x="60" y="18"/>
              </a:cxn>
              <a:cxn ang="0">
                <a:pos x="66" y="18"/>
              </a:cxn>
              <a:cxn ang="0">
                <a:pos x="66" y="25"/>
              </a:cxn>
            </a:cxnLst>
            <a:rect l="0" t="0" r="r" b="b"/>
            <a:pathLst>
              <a:path w="68" h="69">
                <a:moveTo>
                  <a:pt x="66" y="25"/>
                </a:moveTo>
                <a:cubicBezTo>
                  <a:pt x="51" y="40"/>
                  <a:pt x="51" y="40"/>
                  <a:pt x="51" y="40"/>
                </a:cubicBezTo>
                <a:cubicBezTo>
                  <a:pt x="57" y="46"/>
                  <a:pt x="57" y="46"/>
                  <a:pt x="57" y="46"/>
                </a:cubicBezTo>
                <a:cubicBezTo>
                  <a:pt x="51" y="52"/>
                  <a:pt x="51" y="52"/>
                  <a:pt x="51" y="52"/>
                </a:cubicBezTo>
                <a:cubicBezTo>
                  <a:pt x="42" y="60"/>
                  <a:pt x="30" y="61"/>
                  <a:pt x="20" y="55"/>
                </a:cubicBezTo>
                <a:cubicBezTo>
                  <a:pt x="7" y="69"/>
                  <a:pt x="7" y="69"/>
                  <a:pt x="7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2"/>
                  <a:pt x="0" y="62"/>
                  <a:pt x="0" y="62"/>
                </a:cubicBezTo>
                <a:cubicBezTo>
                  <a:pt x="14" y="48"/>
                  <a:pt x="14" y="48"/>
                  <a:pt x="14" y="48"/>
                </a:cubicBezTo>
                <a:cubicBezTo>
                  <a:pt x="7" y="39"/>
                  <a:pt x="8" y="26"/>
                  <a:pt x="17" y="18"/>
                </a:cubicBezTo>
                <a:cubicBezTo>
                  <a:pt x="23" y="12"/>
                  <a:pt x="23" y="12"/>
                  <a:pt x="23" y="12"/>
                </a:cubicBezTo>
                <a:cubicBezTo>
                  <a:pt x="29" y="17"/>
                  <a:pt x="29" y="17"/>
                  <a:pt x="29" y="17"/>
                </a:cubicBezTo>
                <a:cubicBezTo>
                  <a:pt x="44" y="2"/>
                  <a:pt x="44" y="2"/>
                  <a:pt x="44" y="2"/>
                </a:cubicBezTo>
                <a:cubicBezTo>
                  <a:pt x="46" y="0"/>
                  <a:pt x="49" y="0"/>
                  <a:pt x="51" y="2"/>
                </a:cubicBezTo>
                <a:cubicBezTo>
                  <a:pt x="52" y="4"/>
                  <a:pt x="52" y="7"/>
                  <a:pt x="51" y="9"/>
                </a:cubicBezTo>
                <a:cubicBezTo>
                  <a:pt x="35" y="24"/>
                  <a:pt x="35" y="24"/>
                  <a:pt x="35" y="24"/>
                </a:cubicBezTo>
                <a:cubicBezTo>
                  <a:pt x="44" y="33"/>
                  <a:pt x="44" y="33"/>
                  <a:pt x="44" y="33"/>
                </a:cubicBezTo>
                <a:cubicBezTo>
                  <a:pt x="60" y="18"/>
                  <a:pt x="60" y="18"/>
                  <a:pt x="60" y="18"/>
                </a:cubicBezTo>
                <a:cubicBezTo>
                  <a:pt x="61" y="16"/>
                  <a:pt x="64" y="16"/>
                  <a:pt x="66" y="18"/>
                </a:cubicBezTo>
                <a:cubicBezTo>
                  <a:pt x="68" y="20"/>
                  <a:pt x="68" y="23"/>
                  <a:pt x="66" y="2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ctr" defTabSz="13754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665" b="0" i="0" u="none" strike="noStrike" kern="0" cap="none" spc="0" normalizeH="0" baseline="0" noProof="0" dirty="0">
              <a:ln>
                <a:noFill/>
              </a:ln>
              <a:solidFill>
                <a:srgbClr val="2A2C5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635531" y="4886341"/>
            <a:ext cx="2098134" cy="1244962"/>
            <a:chOff x="1266881" y="4440078"/>
            <a:chExt cx="2098134" cy="1244962"/>
          </a:xfrm>
        </p:grpSpPr>
        <p:sp>
          <p:nvSpPr>
            <p:cNvPr id="34" name="矩形 57"/>
            <p:cNvSpPr>
              <a:spLocks noChangeArrowheads="1"/>
            </p:cNvSpPr>
            <p:nvPr/>
          </p:nvSpPr>
          <p:spPr bwMode="auto">
            <a:xfrm>
              <a:off x="1415042" y="4440078"/>
              <a:ext cx="18018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2A2C52"/>
                  </a:solidFill>
                  <a:effectLst/>
                  <a:cs typeface="+mn-ea"/>
                  <a:sym typeface="+mn-lt"/>
                </a:rPr>
                <a:t>-</a:t>
              </a:r>
              <a:r>
                <a:rPr lang="zh-CN" altLang="en-US" sz="1600" b="1" dirty="0">
                  <a:solidFill>
                    <a:srgbClr val="2A2C52"/>
                  </a:solidFill>
                  <a:effectLst/>
                  <a:cs typeface="+mn-ea"/>
                  <a:sym typeface="+mn-lt"/>
                </a:rPr>
                <a:t>Valuable title</a:t>
              </a:r>
            </a:p>
          </p:txBody>
        </p:sp>
        <p:sp>
          <p:nvSpPr>
            <p:cNvPr id="35" name="文本框 40"/>
            <p:cNvSpPr txBox="1"/>
            <p:nvPr/>
          </p:nvSpPr>
          <p:spPr>
            <a:xfrm>
              <a:off x="1266881" y="4763020"/>
              <a:ext cx="2098134" cy="9220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1200" noProof="1">
                  <a:solidFill>
                    <a:srgbClr val="2A2C52"/>
                  </a:solidFill>
                  <a:effectLst/>
                  <a:cs typeface="+mn-ea"/>
                  <a:sym typeface="+mn-lt"/>
                </a:rPr>
                <a:t>Your content is typed here, or after copying your text, select Paste in this box.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904207" y="4886341"/>
            <a:ext cx="2098134" cy="1244962"/>
            <a:chOff x="1266881" y="4440078"/>
            <a:chExt cx="2098134" cy="1244962"/>
          </a:xfrm>
        </p:grpSpPr>
        <p:sp>
          <p:nvSpPr>
            <p:cNvPr id="37" name="矩形 57"/>
            <p:cNvSpPr>
              <a:spLocks noChangeArrowheads="1"/>
            </p:cNvSpPr>
            <p:nvPr/>
          </p:nvSpPr>
          <p:spPr bwMode="auto">
            <a:xfrm>
              <a:off x="1415042" y="4440078"/>
              <a:ext cx="18018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2A2C52"/>
                  </a:solidFill>
                  <a:effectLst/>
                  <a:cs typeface="+mn-ea"/>
                  <a:sym typeface="+mn-lt"/>
                </a:rPr>
                <a:t>-</a:t>
              </a:r>
              <a:r>
                <a:rPr lang="zh-CN" altLang="en-US" sz="1600" b="1" dirty="0">
                  <a:solidFill>
                    <a:srgbClr val="2A2C52"/>
                  </a:solidFill>
                  <a:effectLst/>
                  <a:cs typeface="+mn-ea"/>
                  <a:sym typeface="+mn-lt"/>
                </a:rPr>
                <a:t>Valuable title</a:t>
              </a:r>
            </a:p>
          </p:txBody>
        </p:sp>
        <p:sp>
          <p:nvSpPr>
            <p:cNvPr id="38" name="文本框 40"/>
            <p:cNvSpPr txBox="1"/>
            <p:nvPr/>
          </p:nvSpPr>
          <p:spPr>
            <a:xfrm>
              <a:off x="1266881" y="4763020"/>
              <a:ext cx="2098134" cy="9220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1200" noProof="1">
                  <a:solidFill>
                    <a:srgbClr val="2A2C52"/>
                  </a:solidFill>
                  <a:effectLst/>
                  <a:cs typeface="+mn-ea"/>
                  <a:sym typeface="+mn-lt"/>
                </a:rPr>
                <a:t>Your content is typed here, or after copying your text, select Paste in this box.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172883" y="4886341"/>
            <a:ext cx="2098134" cy="1244962"/>
            <a:chOff x="1266881" y="4440078"/>
            <a:chExt cx="2098134" cy="1244962"/>
          </a:xfrm>
        </p:grpSpPr>
        <p:sp>
          <p:nvSpPr>
            <p:cNvPr id="40" name="矩形 57"/>
            <p:cNvSpPr>
              <a:spLocks noChangeArrowheads="1"/>
            </p:cNvSpPr>
            <p:nvPr/>
          </p:nvSpPr>
          <p:spPr bwMode="auto">
            <a:xfrm>
              <a:off x="1415042" y="4440078"/>
              <a:ext cx="18018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2A2C52"/>
                  </a:solidFill>
                  <a:effectLst/>
                  <a:cs typeface="+mn-ea"/>
                  <a:sym typeface="+mn-lt"/>
                </a:rPr>
                <a:t>-</a:t>
              </a:r>
              <a:r>
                <a:rPr lang="zh-CN" altLang="en-US" sz="1600" b="1" dirty="0">
                  <a:solidFill>
                    <a:srgbClr val="2A2C52"/>
                  </a:solidFill>
                  <a:effectLst/>
                  <a:cs typeface="+mn-ea"/>
                  <a:sym typeface="+mn-lt"/>
                </a:rPr>
                <a:t>Valuable title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266881" y="4763020"/>
              <a:ext cx="2098134" cy="9220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1200" noProof="1">
                  <a:solidFill>
                    <a:srgbClr val="2A2C52"/>
                  </a:solidFill>
                  <a:effectLst/>
                  <a:cs typeface="+mn-ea"/>
                  <a:sym typeface="+mn-lt"/>
                </a:rPr>
                <a:t>Your content is typed here, or after copying your text, select Paste in this box.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441558" y="4886341"/>
            <a:ext cx="2098134" cy="1244962"/>
            <a:chOff x="1266881" y="4440078"/>
            <a:chExt cx="2098134" cy="1244962"/>
          </a:xfrm>
        </p:grpSpPr>
        <p:sp>
          <p:nvSpPr>
            <p:cNvPr id="43" name="矩形 57"/>
            <p:cNvSpPr>
              <a:spLocks noChangeArrowheads="1"/>
            </p:cNvSpPr>
            <p:nvPr/>
          </p:nvSpPr>
          <p:spPr bwMode="auto">
            <a:xfrm>
              <a:off x="1415042" y="4440078"/>
              <a:ext cx="18018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2A2C52"/>
                  </a:solidFill>
                  <a:effectLst/>
                  <a:cs typeface="+mn-ea"/>
                  <a:sym typeface="+mn-lt"/>
                </a:rPr>
                <a:t>-</a:t>
              </a:r>
              <a:r>
                <a:rPr lang="zh-CN" altLang="en-US" sz="1600" b="1" dirty="0">
                  <a:solidFill>
                    <a:srgbClr val="2A2C52"/>
                  </a:solidFill>
                  <a:effectLst/>
                  <a:cs typeface="+mn-ea"/>
                  <a:sym typeface="+mn-lt"/>
                </a:rPr>
                <a:t>Valuable title</a:t>
              </a:r>
            </a:p>
          </p:txBody>
        </p:sp>
        <p:sp>
          <p:nvSpPr>
            <p:cNvPr id="44" name="文本框 40"/>
            <p:cNvSpPr txBox="1"/>
            <p:nvPr/>
          </p:nvSpPr>
          <p:spPr>
            <a:xfrm>
              <a:off x="1266881" y="4763020"/>
              <a:ext cx="2098134" cy="9220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1200" noProof="1">
                  <a:solidFill>
                    <a:srgbClr val="2A2C52"/>
                  </a:solidFill>
                  <a:effectLst/>
                  <a:cs typeface="+mn-ea"/>
                  <a:sym typeface="+mn-lt"/>
                </a:rPr>
                <a:t>Your content is typed here, or after copying your text, select Paste in this box.</a:t>
              </a:r>
            </a:p>
          </p:txBody>
        </p:sp>
      </p:grpSp>
      <p:pic>
        <p:nvPicPr>
          <p:cNvPr id="45" name="图片 44" descr="51miz-E1040597-9EBBA6E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5150" y="44450"/>
            <a:ext cx="2291080" cy="1972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4" dur="1" fill="hold"/>
                                        <p:tgtEl>
                                          <p:spTgt spid="4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0"/>
          <p:cNvSpPr/>
          <p:nvPr/>
        </p:nvSpPr>
        <p:spPr bwMode="auto">
          <a:xfrm>
            <a:off x="6860118" y="2009775"/>
            <a:ext cx="3771900" cy="833967"/>
          </a:xfrm>
          <a:custGeom>
            <a:avLst/>
            <a:gdLst/>
            <a:ahLst/>
            <a:cxnLst>
              <a:cxn ang="0">
                <a:pos x="2677" y="296"/>
              </a:cxn>
              <a:cxn ang="0">
                <a:pos x="2324" y="590"/>
              </a:cxn>
              <a:cxn ang="0">
                <a:pos x="487" y="592"/>
              </a:cxn>
              <a:cxn ang="0">
                <a:pos x="487" y="590"/>
              </a:cxn>
              <a:cxn ang="0">
                <a:pos x="488" y="590"/>
              </a:cxn>
              <a:cxn ang="0">
                <a:pos x="275" y="218"/>
              </a:cxn>
              <a:cxn ang="0">
                <a:pos x="0" y="0"/>
              </a:cxn>
              <a:cxn ang="0">
                <a:pos x="2324" y="3"/>
              </a:cxn>
              <a:cxn ang="0">
                <a:pos x="2677" y="296"/>
              </a:cxn>
            </a:cxnLst>
            <a:rect l="0" t="0" r="r" b="b"/>
            <a:pathLst>
              <a:path w="2677" h="592">
                <a:moveTo>
                  <a:pt x="2677" y="296"/>
                </a:moveTo>
                <a:cubicBezTo>
                  <a:pt x="2324" y="590"/>
                  <a:pt x="2324" y="590"/>
                  <a:pt x="2324" y="590"/>
                </a:cubicBezTo>
                <a:cubicBezTo>
                  <a:pt x="487" y="592"/>
                  <a:pt x="487" y="592"/>
                  <a:pt x="487" y="592"/>
                </a:cubicBezTo>
                <a:cubicBezTo>
                  <a:pt x="487" y="591"/>
                  <a:pt x="487" y="591"/>
                  <a:pt x="487" y="590"/>
                </a:cubicBezTo>
                <a:cubicBezTo>
                  <a:pt x="488" y="590"/>
                  <a:pt x="488" y="590"/>
                  <a:pt x="488" y="590"/>
                </a:cubicBezTo>
                <a:cubicBezTo>
                  <a:pt x="444" y="453"/>
                  <a:pt x="373" y="329"/>
                  <a:pt x="275" y="218"/>
                </a:cubicBezTo>
                <a:cubicBezTo>
                  <a:pt x="192" y="123"/>
                  <a:pt x="100" y="50"/>
                  <a:pt x="0" y="0"/>
                </a:cubicBezTo>
                <a:cubicBezTo>
                  <a:pt x="2324" y="3"/>
                  <a:pt x="2324" y="3"/>
                  <a:pt x="2324" y="3"/>
                </a:cubicBezTo>
                <a:lnTo>
                  <a:pt x="2677" y="29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13754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665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Freeform 31"/>
          <p:cNvSpPr/>
          <p:nvPr/>
        </p:nvSpPr>
        <p:spPr bwMode="auto">
          <a:xfrm>
            <a:off x="6940551" y="3925357"/>
            <a:ext cx="3691467" cy="831851"/>
          </a:xfrm>
          <a:custGeom>
            <a:avLst/>
            <a:gdLst/>
            <a:ahLst/>
            <a:cxnLst>
              <a:cxn ang="0">
                <a:pos x="1557" y="0"/>
              </a:cxn>
              <a:cxn ang="0">
                <a:pos x="1557" y="0"/>
              </a:cxn>
              <a:cxn ang="0">
                <a:pos x="2267" y="1"/>
              </a:cxn>
              <a:cxn ang="0">
                <a:pos x="2620" y="294"/>
              </a:cxn>
              <a:cxn ang="0">
                <a:pos x="2267" y="588"/>
              </a:cxn>
              <a:cxn ang="0">
                <a:pos x="1557" y="589"/>
              </a:cxn>
              <a:cxn ang="0">
                <a:pos x="1557" y="590"/>
              </a:cxn>
              <a:cxn ang="0">
                <a:pos x="0" y="590"/>
              </a:cxn>
              <a:cxn ang="0">
                <a:pos x="127" y="320"/>
              </a:cxn>
              <a:cxn ang="0">
                <a:pos x="298" y="82"/>
              </a:cxn>
              <a:cxn ang="0">
                <a:pos x="306" y="74"/>
              </a:cxn>
              <a:cxn ang="0">
                <a:pos x="364" y="0"/>
              </a:cxn>
              <a:cxn ang="0">
                <a:pos x="1557" y="0"/>
              </a:cxn>
            </a:cxnLst>
            <a:rect l="0" t="0" r="r" b="b"/>
            <a:pathLst>
              <a:path w="2620" h="590">
                <a:moveTo>
                  <a:pt x="1557" y="0"/>
                </a:moveTo>
                <a:cubicBezTo>
                  <a:pt x="1557" y="0"/>
                  <a:pt x="1557" y="0"/>
                  <a:pt x="1557" y="0"/>
                </a:cubicBezTo>
                <a:cubicBezTo>
                  <a:pt x="2267" y="1"/>
                  <a:pt x="2267" y="1"/>
                  <a:pt x="2267" y="1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267" y="588"/>
                  <a:pt x="2267" y="588"/>
                  <a:pt x="2267" y="588"/>
                </a:cubicBezTo>
                <a:cubicBezTo>
                  <a:pt x="1557" y="589"/>
                  <a:pt x="1557" y="589"/>
                  <a:pt x="1557" y="589"/>
                </a:cubicBezTo>
                <a:cubicBezTo>
                  <a:pt x="1557" y="590"/>
                  <a:pt x="1557" y="590"/>
                  <a:pt x="1557" y="590"/>
                </a:cubicBezTo>
                <a:cubicBezTo>
                  <a:pt x="0" y="590"/>
                  <a:pt x="0" y="590"/>
                  <a:pt x="0" y="590"/>
                </a:cubicBezTo>
                <a:cubicBezTo>
                  <a:pt x="21" y="511"/>
                  <a:pt x="63" y="421"/>
                  <a:pt x="127" y="320"/>
                </a:cubicBezTo>
                <a:cubicBezTo>
                  <a:pt x="172" y="247"/>
                  <a:pt x="230" y="167"/>
                  <a:pt x="298" y="82"/>
                </a:cubicBezTo>
                <a:cubicBezTo>
                  <a:pt x="301" y="79"/>
                  <a:pt x="303" y="76"/>
                  <a:pt x="306" y="74"/>
                </a:cubicBezTo>
                <a:cubicBezTo>
                  <a:pt x="326" y="49"/>
                  <a:pt x="345" y="25"/>
                  <a:pt x="364" y="0"/>
                </a:cubicBezTo>
                <a:lnTo>
                  <a:pt x="1557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13754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665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Freeform 32"/>
          <p:cNvSpPr/>
          <p:nvPr/>
        </p:nvSpPr>
        <p:spPr bwMode="auto">
          <a:xfrm>
            <a:off x="7535335" y="2953808"/>
            <a:ext cx="3096684" cy="831851"/>
          </a:xfrm>
          <a:custGeom>
            <a:avLst/>
            <a:gdLst/>
            <a:ahLst/>
            <a:cxnLst>
              <a:cxn ang="0">
                <a:pos x="2198" y="295"/>
              </a:cxn>
              <a:cxn ang="0">
                <a:pos x="1845" y="589"/>
              </a:cxn>
              <a:cxn ang="0">
                <a:pos x="323" y="591"/>
              </a:cxn>
              <a:cxn ang="0">
                <a:pos x="323" y="591"/>
              </a:cxn>
              <a:cxn ang="0">
                <a:pos x="0" y="591"/>
              </a:cxn>
              <a:cxn ang="0">
                <a:pos x="60" y="226"/>
              </a:cxn>
              <a:cxn ang="0">
                <a:pos x="39" y="0"/>
              </a:cxn>
              <a:cxn ang="0">
                <a:pos x="323" y="0"/>
              </a:cxn>
              <a:cxn ang="0">
                <a:pos x="323" y="0"/>
              </a:cxn>
              <a:cxn ang="0">
                <a:pos x="1845" y="2"/>
              </a:cxn>
              <a:cxn ang="0">
                <a:pos x="2198" y="295"/>
              </a:cxn>
            </a:cxnLst>
            <a:rect l="0" t="0" r="r" b="b"/>
            <a:pathLst>
              <a:path w="2198" h="591">
                <a:moveTo>
                  <a:pt x="2198" y="295"/>
                </a:moveTo>
                <a:cubicBezTo>
                  <a:pt x="1845" y="589"/>
                  <a:pt x="1845" y="589"/>
                  <a:pt x="1845" y="589"/>
                </a:cubicBezTo>
                <a:cubicBezTo>
                  <a:pt x="323" y="591"/>
                  <a:pt x="323" y="591"/>
                  <a:pt x="323" y="591"/>
                </a:cubicBezTo>
                <a:cubicBezTo>
                  <a:pt x="323" y="591"/>
                  <a:pt x="323" y="591"/>
                  <a:pt x="323" y="591"/>
                </a:cubicBezTo>
                <a:cubicBezTo>
                  <a:pt x="0" y="591"/>
                  <a:pt x="0" y="591"/>
                  <a:pt x="0" y="591"/>
                </a:cubicBezTo>
                <a:cubicBezTo>
                  <a:pt x="40" y="478"/>
                  <a:pt x="60" y="356"/>
                  <a:pt x="60" y="226"/>
                </a:cubicBezTo>
                <a:cubicBezTo>
                  <a:pt x="60" y="147"/>
                  <a:pt x="53" y="72"/>
                  <a:pt x="39" y="0"/>
                </a:cubicBezTo>
                <a:cubicBezTo>
                  <a:pt x="323" y="0"/>
                  <a:pt x="323" y="0"/>
                  <a:pt x="323" y="0"/>
                </a:cubicBezTo>
                <a:cubicBezTo>
                  <a:pt x="323" y="0"/>
                  <a:pt x="323" y="0"/>
                  <a:pt x="323" y="0"/>
                </a:cubicBezTo>
                <a:cubicBezTo>
                  <a:pt x="1845" y="2"/>
                  <a:pt x="1845" y="2"/>
                  <a:pt x="1845" y="2"/>
                </a:cubicBezTo>
                <a:lnTo>
                  <a:pt x="2198" y="29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13754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665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Freeform 33"/>
          <p:cNvSpPr/>
          <p:nvPr/>
        </p:nvSpPr>
        <p:spPr bwMode="auto">
          <a:xfrm>
            <a:off x="1559985" y="2009775"/>
            <a:ext cx="3771900" cy="833967"/>
          </a:xfrm>
          <a:custGeom>
            <a:avLst/>
            <a:gdLst/>
            <a:ahLst/>
            <a:cxnLst>
              <a:cxn ang="0">
                <a:pos x="2190" y="592"/>
              </a:cxn>
              <a:cxn ang="0">
                <a:pos x="353" y="590"/>
              </a:cxn>
              <a:cxn ang="0">
                <a:pos x="0" y="296"/>
              </a:cxn>
              <a:cxn ang="0">
                <a:pos x="353" y="3"/>
              </a:cxn>
              <a:cxn ang="0">
                <a:pos x="2677" y="0"/>
              </a:cxn>
              <a:cxn ang="0">
                <a:pos x="2402" y="218"/>
              </a:cxn>
              <a:cxn ang="0">
                <a:pos x="2189" y="590"/>
              </a:cxn>
              <a:cxn ang="0">
                <a:pos x="2191" y="590"/>
              </a:cxn>
              <a:cxn ang="0">
                <a:pos x="2190" y="592"/>
              </a:cxn>
            </a:cxnLst>
            <a:rect l="0" t="0" r="r" b="b"/>
            <a:pathLst>
              <a:path w="2677" h="592">
                <a:moveTo>
                  <a:pt x="2190" y="592"/>
                </a:moveTo>
                <a:cubicBezTo>
                  <a:pt x="353" y="590"/>
                  <a:pt x="353" y="590"/>
                  <a:pt x="353" y="590"/>
                </a:cubicBezTo>
                <a:cubicBezTo>
                  <a:pt x="0" y="296"/>
                  <a:pt x="0" y="296"/>
                  <a:pt x="0" y="296"/>
                </a:cubicBezTo>
                <a:cubicBezTo>
                  <a:pt x="353" y="3"/>
                  <a:pt x="353" y="3"/>
                  <a:pt x="353" y="3"/>
                </a:cubicBezTo>
                <a:cubicBezTo>
                  <a:pt x="2677" y="0"/>
                  <a:pt x="2677" y="0"/>
                  <a:pt x="2677" y="0"/>
                </a:cubicBezTo>
                <a:cubicBezTo>
                  <a:pt x="2577" y="50"/>
                  <a:pt x="2485" y="123"/>
                  <a:pt x="2402" y="218"/>
                </a:cubicBezTo>
                <a:cubicBezTo>
                  <a:pt x="2304" y="329"/>
                  <a:pt x="2233" y="453"/>
                  <a:pt x="2189" y="590"/>
                </a:cubicBezTo>
                <a:cubicBezTo>
                  <a:pt x="2191" y="590"/>
                  <a:pt x="2191" y="590"/>
                  <a:pt x="2191" y="590"/>
                </a:cubicBezTo>
                <a:cubicBezTo>
                  <a:pt x="2190" y="591"/>
                  <a:pt x="2190" y="591"/>
                  <a:pt x="2190" y="592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13754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665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Freeform 34"/>
          <p:cNvSpPr/>
          <p:nvPr/>
        </p:nvSpPr>
        <p:spPr bwMode="auto">
          <a:xfrm>
            <a:off x="1559985" y="2953808"/>
            <a:ext cx="3086100" cy="831851"/>
          </a:xfrm>
          <a:custGeom>
            <a:avLst/>
            <a:gdLst/>
            <a:ahLst/>
            <a:cxnLst>
              <a:cxn ang="0">
                <a:pos x="2130" y="226"/>
              </a:cxn>
              <a:cxn ang="0">
                <a:pos x="2190" y="591"/>
              </a:cxn>
              <a:cxn ang="0">
                <a:pos x="353" y="589"/>
              </a:cxn>
              <a:cxn ang="0">
                <a:pos x="0" y="295"/>
              </a:cxn>
              <a:cxn ang="0">
                <a:pos x="353" y="2"/>
              </a:cxn>
              <a:cxn ang="0">
                <a:pos x="2152" y="0"/>
              </a:cxn>
              <a:cxn ang="0">
                <a:pos x="2130" y="226"/>
              </a:cxn>
            </a:cxnLst>
            <a:rect l="0" t="0" r="r" b="b"/>
            <a:pathLst>
              <a:path w="2190" h="591">
                <a:moveTo>
                  <a:pt x="2130" y="226"/>
                </a:moveTo>
                <a:cubicBezTo>
                  <a:pt x="2130" y="356"/>
                  <a:pt x="2150" y="478"/>
                  <a:pt x="2190" y="591"/>
                </a:cubicBezTo>
                <a:cubicBezTo>
                  <a:pt x="353" y="589"/>
                  <a:pt x="353" y="589"/>
                  <a:pt x="353" y="589"/>
                </a:cubicBezTo>
                <a:cubicBezTo>
                  <a:pt x="0" y="295"/>
                  <a:pt x="0" y="295"/>
                  <a:pt x="0" y="295"/>
                </a:cubicBezTo>
                <a:cubicBezTo>
                  <a:pt x="353" y="2"/>
                  <a:pt x="353" y="2"/>
                  <a:pt x="353" y="2"/>
                </a:cubicBezTo>
                <a:cubicBezTo>
                  <a:pt x="2152" y="0"/>
                  <a:pt x="2152" y="0"/>
                  <a:pt x="2152" y="0"/>
                </a:cubicBezTo>
                <a:cubicBezTo>
                  <a:pt x="2137" y="72"/>
                  <a:pt x="2130" y="147"/>
                  <a:pt x="2130" y="226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13754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665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Freeform 35"/>
          <p:cNvSpPr/>
          <p:nvPr/>
        </p:nvSpPr>
        <p:spPr bwMode="auto">
          <a:xfrm>
            <a:off x="1559985" y="3925357"/>
            <a:ext cx="3678767" cy="831851"/>
          </a:xfrm>
          <a:custGeom>
            <a:avLst/>
            <a:gdLst/>
            <a:ahLst/>
            <a:cxnLst>
              <a:cxn ang="0">
                <a:pos x="2305" y="73"/>
              </a:cxn>
              <a:cxn ang="0">
                <a:pos x="2611" y="590"/>
              </a:cxn>
              <a:cxn ang="0">
                <a:pos x="1546" y="589"/>
              </a:cxn>
              <a:cxn ang="0">
                <a:pos x="1546" y="589"/>
              </a:cxn>
              <a:cxn ang="0">
                <a:pos x="353" y="588"/>
              </a:cxn>
              <a:cxn ang="0">
                <a:pos x="0" y="294"/>
              </a:cxn>
              <a:cxn ang="0">
                <a:pos x="353" y="1"/>
              </a:cxn>
              <a:cxn ang="0">
                <a:pos x="1546" y="0"/>
              </a:cxn>
              <a:cxn ang="0">
                <a:pos x="1546" y="0"/>
              </a:cxn>
              <a:cxn ang="0">
                <a:pos x="2248" y="0"/>
              </a:cxn>
              <a:cxn ang="0">
                <a:pos x="2295" y="61"/>
              </a:cxn>
              <a:cxn ang="0">
                <a:pos x="2305" y="73"/>
              </a:cxn>
            </a:cxnLst>
            <a:rect l="0" t="0" r="r" b="b"/>
            <a:pathLst>
              <a:path w="2611" h="590">
                <a:moveTo>
                  <a:pt x="2305" y="73"/>
                </a:moveTo>
                <a:cubicBezTo>
                  <a:pt x="2471" y="278"/>
                  <a:pt x="2573" y="450"/>
                  <a:pt x="2611" y="590"/>
                </a:cubicBezTo>
                <a:cubicBezTo>
                  <a:pt x="1546" y="589"/>
                  <a:pt x="1546" y="589"/>
                  <a:pt x="1546" y="589"/>
                </a:cubicBezTo>
                <a:cubicBezTo>
                  <a:pt x="1546" y="589"/>
                  <a:pt x="1546" y="589"/>
                  <a:pt x="1546" y="589"/>
                </a:cubicBezTo>
                <a:cubicBezTo>
                  <a:pt x="353" y="588"/>
                  <a:pt x="353" y="588"/>
                  <a:pt x="353" y="588"/>
                </a:cubicBezTo>
                <a:cubicBezTo>
                  <a:pt x="0" y="294"/>
                  <a:pt x="0" y="294"/>
                  <a:pt x="0" y="294"/>
                </a:cubicBezTo>
                <a:cubicBezTo>
                  <a:pt x="353" y="1"/>
                  <a:pt x="353" y="1"/>
                  <a:pt x="353" y="1"/>
                </a:cubicBezTo>
                <a:cubicBezTo>
                  <a:pt x="1546" y="0"/>
                  <a:pt x="1546" y="0"/>
                  <a:pt x="1546" y="0"/>
                </a:cubicBezTo>
                <a:cubicBezTo>
                  <a:pt x="1546" y="0"/>
                  <a:pt x="1546" y="0"/>
                  <a:pt x="1546" y="0"/>
                </a:cubicBezTo>
                <a:cubicBezTo>
                  <a:pt x="2248" y="0"/>
                  <a:pt x="2248" y="0"/>
                  <a:pt x="2248" y="0"/>
                </a:cubicBezTo>
                <a:cubicBezTo>
                  <a:pt x="2263" y="21"/>
                  <a:pt x="2279" y="41"/>
                  <a:pt x="2295" y="61"/>
                </a:cubicBezTo>
                <a:lnTo>
                  <a:pt x="2305" y="7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13754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665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Freeform 29"/>
          <p:cNvSpPr/>
          <p:nvPr/>
        </p:nvSpPr>
        <p:spPr bwMode="auto">
          <a:xfrm>
            <a:off x="9133418" y="3925358"/>
            <a:ext cx="143933" cy="211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8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68">
                <a:moveTo>
                  <a:pt x="0" y="0"/>
                </a:moveTo>
                <a:lnTo>
                  <a:pt x="68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5410" fontAlgn="auto">
              <a:spcBef>
                <a:spcPts val="0"/>
              </a:spcBef>
              <a:spcAft>
                <a:spcPts val="0"/>
              </a:spcAft>
            </a:pPr>
            <a:endParaRPr lang="en-US" sz="2665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grpSp>
        <p:nvGrpSpPr>
          <p:cNvPr id="56" name="Group 134"/>
          <p:cNvGrpSpPr/>
          <p:nvPr/>
        </p:nvGrpSpPr>
        <p:grpSpPr>
          <a:xfrm>
            <a:off x="4809069" y="2003425"/>
            <a:ext cx="2561167" cy="3960284"/>
            <a:chOff x="3606801" y="1272140"/>
            <a:chExt cx="1920875" cy="2970213"/>
          </a:xfrm>
        </p:grpSpPr>
        <p:sp>
          <p:nvSpPr>
            <p:cNvPr id="57" name="Freeform 37"/>
            <p:cNvSpPr/>
            <p:nvPr/>
          </p:nvSpPr>
          <p:spPr bwMode="auto">
            <a:xfrm>
              <a:off x="4586288" y="1272140"/>
              <a:ext cx="885825" cy="628650"/>
            </a:xfrm>
            <a:custGeom>
              <a:avLst/>
              <a:gdLst/>
              <a:ahLst/>
              <a:cxnLst>
                <a:cxn ang="0">
                  <a:pos x="626" y="266"/>
                </a:cxn>
                <a:cxn ang="0">
                  <a:pos x="839" y="594"/>
                </a:cxn>
                <a:cxn ang="0">
                  <a:pos x="0" y="594"/>
                </a:cxn>
                <a:cxn ang="0">
                  <a:pos x="0" y="0"/>
                </a:cxn>
                <a:cxn ang="0">
                  <a:pos x="626" y="266"/>
                </a:cxn>
              </a:cxnLst>
              <a:rect l="0" t="0" r="r" b="b"/>
              <a:pathLst>
                <a:path w="839" h="594">
                  <a:moveTo>
                    <a:pt x="626" y="266"/>
                  </a:moveTo>
                  <a:cubicBezTo>
                    <a:pt x="724" y="364"/>
                    <a:pt x="795" y="473"/>
                    <a:pt x="839" y="594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4" y="4"/>
                    <a:pt x="452" y="92"/>
                    <a:pt x="626" y="26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13754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65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58" name="Group 104"/>
            <p:cNvGrpSpPr/>
            <p:nvPr/>
          </p:nvGrpSpPr>
          <p:grpSpPr>
            <a:xfrm>
              <a:off x="4089401" y="3400978"/>
              <a:ext cx="963612" cy="841375"/>
              <a:chOff x="4089401" y="2825751"/>
              <a:chExt cx="963612" cy="841375"/>
            </a:xfrm>
            <a:solidFill>
              <a:srgbClr val="262626">
                <a:lumMod val="65000"/>
                <a:lumOff val="35000"/>
              </a:srgbClr>
            </a:solidFill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59" name="Freeform 36"/>
              <p:cNvSpPr/>
              <p:nvPr/>
            </p:nvSpPr>
            <p:spPr bwMode="auto">
              <a:xfrm>
                <a:off x="4203702" y="3382963"/>
                <a:ext cx="736600" cy="284163"/>
              </a:xfrm>
              <a:custGeom>
                <a:avLst/>
                <a:gdLst/>
                <a:ahLst/>
                <a:cxnLst>
                  <a:cxn ang="0">
                    <a:pos x="682" y="13"/>
                  </a:cxn>
                  <a:cxn ang="0">
                    <a:pos x="696" y="47"/>
                  </a:cxn>
                  <a:cxn ang="0">
                    <a:pos x="682" y="80"/>
                  </a:cxn>
                  <a:cxn ang="0">
                    <a:pos x="649" y="94"/>
                  </a:cxn>
                  <a:cxn ang="0">
                    <a:pos x="596" y="94"/>
                  </a:cxn>
                  <a:cxn ang="0">
                    <a:pos x="446" y="194"/>
                  </a:cxn>
                  <a:cxn ang="0">
                    <a:pos x="410" y="213"/>
                  </a:cxn>
                  <a:cxn ang="0">
                    <a:pos x="411" y="221"/>
                  </a:cxn>
                  <a:cxn ang="0">
                    <a:pos x="411" y="249"/>
                  </a:cxn>
                  <a:cxn ang="0">
                    <a:pos x="349" y="268"/>
                  </a:cxn>
                  <a:cxn ang="0">
                    <a:pos x="285" y="249"/>
                  </a:cxn>
                  <a:cxn ang="0">
                    <a:pos x="285" y="221"/>
                  </a:cxn>
                  <a:cxn ang="0">
                    <a:pos x="286" y="212"/>
                  </a:cxn>
                  <a:cxn ang="0">
                    <a:pos x="245" y="194"/>
                  </a:cxn>
                  <a:cxn ang="0">
                    <a:pos x="89" y="94"/>
                  </a:cxn>
                  <a:cxn ang="0">
                    <a:pos x="47" y="94"/>
                  </a:cxn>
                  <a:cxn ang="0">
                    <a:pos x="14" y="80"/>
                  </a:cxn>
                  <a:cxn ang="0">
                    <a:pos x="0" y="47"/>
                  </a:cxn>
                  <a:cxn ang="0">
                    <a:pos x="14" y="13"/>
                  </a:cxn>
                  <a:cxn ang="0">
                    <a:pos x="47" y="0"/>
                  </a:cxn>
                  <a:cxn ang="0">
                    <a:pos x="649" y="0"/>
                  </a:cxn>
                  <a:cxn ang="0">
                    <a:pos x="682" y="13"/>
                  </a:cxn>
                </a:cxnLst>
                <a:rect l="0" t="0" r="r" b="b"/>
                <a:pathLst>
                  <a:path w="696" h="268">
                    <a:moveTo>
                      <a:pt x="682" y="13"/>
                    </a:moveTo>
                    <a:cubicBezTo>
                      <a:pt x="691" y="23"/>
                      <a:pt x="696" y="34"/>
                      <a:pt x="696" y="47"/>
                    </a:cubicBezTo>
                    <a:cubicBezTo>
                      <a:pt x="696" y="60"/>
                      <a:pt x="691" y="71"/>
                      <a:pt x="682" y="80"/>
                    </a:cubicBezTo>
                    <a:cubicBezTo>
                      <a:pt x="673" y="89"/>
                      <a:pt x="662" y="94"/>
                      <a:pt x="649" y="94"/>
                    </a:cubicBezTo>
                    <a:cubicBezTo>
                      <a:pt x="596" y="94"/>
                      <a:pt x="596" y="94"/>
                      <a:pt x="596" y="94"/>
                    </a:cubicBezTo>
                    <a:cubicBezTo>
                      <a:pt x="555" y="128"/>
                      <a:pt x="505" y="161"/>
                      <a:pt x="446" y="194"/>
                    </a:cubicBezTo>
                    <a:cubicBezTo>
                      <a:pt x="434" y="200"/>
                      <a:pt x="423" y="206"/>
                      <a:pt x="410" y="213"/>
                    </a:cubicBezTo>
                    <a:cubicBezTo>
                      <a:pt x="411" y="215"/>
                      <a:pt x="411" y="218"/>
                      <a:pt x="411" y="221"/>
                    </a:cubicBezTo>
                    <a:cubicBezTo>
                      <a:pt x="411" y="249"/>
                      <a:pt x="411" y="249"/>
                      <a:pt x="411" y="249"/>
                    </a:cubicBezTo>
                    <a:cubicBezTo>
                      <a:pt x="390" y="262"/>
                      <a:pt x="370" y="268"/>
                      <a:pt x="349" y="268"/>
                    </a:cubicBezTo>
                    <a:cubicBezTo>
                      <a:pt x="328" y="268"/>
                      <a:pt x="306" y="262"/>
                      <a:pt x="285" y="249"/>
                    </a:cubicBezTo>
                    <a:cubicBezTo>
                      <a:pt x="285" y="221"/>
                      <a:pt x="285" y="221"/>
                      <a:pt x="285" y="221"/>
                    </a:cubicBezTo>
                    <a:cubicBezTo>
                      <a:pt x="285" y="218"/>
                      <a:pt x="285" y="215"/>
                      <a:pt x="286" y="212"/>
                    </a:cubicBezTo>
                    <a:cubicBezTo>
                      <a:pt x="272" y="206"/>
                      <a:pt x="258" y="200"/>
                      <a:pt x="245" y="194"/>
                    </a:cubicBezTo>
                    <a:cubicBezTo>
                      <a:pt x="189" y="166"/>
                      <a:pt x="137" y="133"/>
                      <a:pt x="89" y="94"/>
                    </a:cubicBezTo>
                    <a:cubicBezTo>
                      <a:pt x="47" y="94"/>
                      <a:pt x="47" y="94"/>
                      <a:pt x="47" y="94"/>
                    </a:cubicBezTo>
                    <a:cubicBezTo>
                      <a:pt x="34" y="94"/>
                      <a:pt x="23" y="89"/>
                      <a:pt x="14" y="80"/>
                    </a:cubicBezTo>
                    <a:cubicBezTo>
                      <a:pt x="5" y="71"/>
                      <a:pt x="0" y="60"/>
                      <a:pt x="0" y="47"/>
                    </a:cubicBezTo>
                    <a:cubicBezTo>
                      <a:pt x="0" y="34"/>
                      <a:pt x="5" y="23"/>
                      <a:pt x="14" y="13"/>
                    </a:cubicBezTo>
                    <a:cubicBezTo>
                      <a:pt x="23" y="4"/>
                      <a:pt x="34" y="0"/>
                      <a:pt x="47" y="0"/>
                    </a:cubicBezTo>
                    <a:cubicBezTo>
                      <a:pt x="649" y="0"/>
                      <a:pt x="649" y="0"/>
                      <a:pt x="649" y="0"/>
                    </a:cubicBezTo>
                    <a:cubicBezTo>
                      <a:pt x="662" y="0"/>
                      <a:pt x="673" y="4"/>
                      <a:pt x="682" y="13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137541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665" b="0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0" name="Freeform 38"/>
              <p:cNvSpPr>
                <a:spLocks noEditPoints="1"/>
              </p:cNvSpPr>
              <p:nvPr/>
            </p:nvSpPr>
            <p:spPr bwMode="auto">
              <a:xfrm>
                <a:off x="4089401" y="2825751"/>
                <a:ext cx="496888" cy="500063"/>
              </a:xfrm>
              <a:custGeom>
                <a:avLst/>
                <a:gdLst/>
                <a:ahLst/>
                <a:cxnLst>
                  <a:cxn ang="0">
                    <a:pos x="471" y="0"/>
                  </a:cxn>
                  <a:cxn ang="0">
                    <a:pos x="471" y="126"/>
                  </a:cxn>
                  <a:cxn ang="0">
                    <a:pos x="64" y="126"/>
                  </a:cxn>
                  <a:cxn ang="0">
                    <a:pos x="19" y="107"/>
                  </a:cxn>
                  <a:cxn ang="0">
                    <a:pos x="1" y="63"/>
                  </a:cxn>
                  <a:cxn ang="0">
                    <a:pos x="19" y="18"/>
                  </a:cxn>
                  <a:cxn ang="0">
                    <a:pos x="64" y="0"/>
                  </a:cxn>
                  <a:cxn ang="0">
                    <a:pos x="471" y="0"/>
                  </a:cxn>
                  <a:cxn ang="0">
                    <a:pos x="471" y="175"/>
                  </a:cxn>
                  <a:cxn ang="0">
                    <a:pos x="471" y="301"/>
                  </a:cxn>
                  <a:cxn ang="0">
                    <a:pos x="63" y="301"/>
                  </a:cxn>
                  <a:cxn ang="0">
                    <a:pos x="18" y="282"/>
                  </a:cxn>
                  <a:cxn ang="0">
                    <a:pos x="0" y="238"/>
                  </a:cxn>
                  <a:cxn ang="0">
                    <a:pos x="0" y="237"/>
                  </a:cxn>
                  <a:cxn ang="0">
                    <a:pos x="18" y="193"/>
                  </a:cxn>
                  <a:cxn ang="0">
                    <a:pos x="63" y="175"/>
                  </a:cxn>
                  <a:cxn ang="0">
                    <a:pos x="471" y="175"/>
                  </a:cxn>
                  <a:cxn ang="0">
                    <a:pos x="471" y="347"/>
                  </a:cxn>
                  <a:cxn ang="0">
                    <a:pos x="471" y="473"/>
                  </a:cxn>
                  <a:cxn ang="0">
                    <a:pos x="64" y="473"/>
                  </a:cxn>
                  <a:cxn ang="0">
                    <a:pos x="20" y="455"/>
                  </a:cxn>
                  <a:cxn ang="0">
                    <a:pos x="1" y="410"/>
                  </a:cxn>
                  <a:cxn ang="0">
                    <a:pos x="20" y="365"/>
                  </a:cxn>
                  <a:cxn ang="0">
                    <a:pos x="64" y="347"/>
                  </a:cxn>
                  <a:cxn ang="0">
                    <a:pos x="471" y="347"/>
                  </a:cxn>
                </a:cxnLst>
                <a:rect l="0" t="0" r="r" b="b"/>
                <a:pathLst>
                  <a:path w="471" h="473">
                    <a:moveTo>
                      <a:pt x="471" y="0"/>
                    </a:moveTo>
                    <a:cubicBezTo>
                      <a:pt x="471" y="126"/>
                      <a:pt x="471" y="126"/>
                      <a:pt x="471" y="126"/>
                    </a:cubicBezTo>
                    <a:cubicBezTo>
                      <a:pt x="64" y="126"/>
                      <a:pt x="64" y="126"/>
                      <a:pt x="64" y="126"/>
                    </a:cubicBezTo>
                    <a:cubicBezTo>
                      <a:pt x="46" y="126"/>
                      <a:pt x="32" y="120"/>
                      <a:pt x="19" y="107"/>
                    </a:cubicBezTo>
                    <a:cubicBezTo>
                      <a:pt x="7" y="95"/>
                      <a:pt x="1" y="80"/>
                      <a:pt x="1" y="63"/>
                    </a:cubicBezTo>
                    <a:cubicBezTo>
                      <a:pt x="1" y="45"/>
                      <a:pt x="7" y="30"/>
                      <a:pt x="19" y="18"/>
                    </a:cubicBezTo>
                    <a:cubicBezTo>
                      <a:pt x="32" y="6"/>
                      <a:pt x="46" y="0"/>
                      <a:pt x="64" y="0"/>
                    </a:cubicBezTo>
                    <a:lnTo>
                      <a:pt x="471" y="0"/>
                    </a:lnTo>
                    <a:close/>
                    <a:moveTo>
                      <a:pt x="471" y="175"/>
                    </a:moveTo>
                    <a:cubicBezTo>
                      <a:pt x="471" y="301"/>
                      <a:pt x="471" y="301"/>
                      <a:pt x="471" y="301"/>
                    </a:cubicBezTo>
                    <a:cubicBezTo>
                      <a:pt x="63" y="301"/>
                      <a:pt x="63" y="301"/>
                      <a:pt x="63" y="301"/>
                    </a:cubicBezTo>
                    <a:cubicBezTo>
                      <a:pt x="46" y="301"/>
                      <a:pt x="31" y="295"/>
                      <a:pt x="18" y="282"/>
                    </a:cubicBezTo>
                    <a:cubicBezTo>
                      <a:pt x="6" y="270"/>
                      <a:pt x="0" y="255"/>
                      <a:pt x="0" y="238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20"/>
                      <a:pt x="6" y="206"/>
                      <a:pt x="18" y="193"/>
                    </a:cubicBezTo>
                    <a:cubicBezTo>
                      <a:pt x="31" y="181"/>
                      <a:pt x="46" y="175"/>
                      <a:pt x="63" y="175"/>
                    </a:cubicBezTo>
                    <a:lnTo>
                      <a:pt x="471" y="175"/>
                    </a:lnTo>
                    <a:close/>
                    <a:moveTo>
                      <a:pt x="471" y="347"/>
                    </a:moveTo>
                    <a:cubicBezTo>
                      <a:pt x="471" y="473"/>
                      <a:pt x="471" y="473"/>
                      <a:pt x="471" y="473"/>
                    </a:cubicBezTo>
                    <a:cubicBezTo>
                      <a:pt x="64" y="473"/>
                      <a:pt x="64" y="473"/>
                      <a:pt x="64" y="473"/>
                    </a:cubicBezTo>
                    <a:cubicBezTo>
                      <a:pt x="47" y="473"/>
                      <a:pt x="32" y="467"/>
                      <a:pt x="20" y="455"/>
                    </a:cubicBezTo>
                    <a:cubicBezTo>
                      <a:pt x="7" y="442"/>
                      <a:pt x="1" y="428"/>
                      <a:pt x="1" y="410"/>
                    </a:cubicBezTo>
                    <a:cubicBezTo>
                      <a:pt x="1" y="393"/>
                      <a:pt x="7" y="378"/>
                      <a:pt x="20" y="365"/>
                    </a:cubicBezTo>
                    <a:cubicBezTo>
                      <a:pt x="32" y="353"/>
                      <a:pt x="47" y="347"/>
                      <a:pt x="64" y="347"/>
                    </a:cubicBezTo>
                    <a:lnTo>
                      <a:pt x="471" y="347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137541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665" b="0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1" name="Freeform 39"/>
              <p:cNvSpPr>
                <a:spLocks noEditPoints="1"/>
              </p:cNvSpPr>
              <p:nvPr/>
            </p:nvSpPr>
            <p:spPr bwMode="auto">
              <a:xfrm>
                <a:off x="4586288" y="2825751"/>
                <a:ext cx="466725" cy="500063"/>
              </a:xfrm>
              <a:custGeom>
                <a:avLst/>
                <a:gdLst/>
                <a:ahLst/>
                <a:cxnLst>
                  <a:cxn ang="0">
                    <a:pos x="0" y="473"/>
                  </a:cxn>
                  <a:cxn ang="0">
                    <a:pos x="0" y="347"/>
                  </a:cxn>
                  <a:cxn ang="0">
                    <a:pos x="378" y="347"/>
                  </a:cxn>
                  <a:cxn ang="0">
                    <a:pos x="422" y="365"/>
                  </a:cxn>
                  <a:cxn ang="0">
                    <a:pos x="441" y="410"/>
                  </a:cxn>
                  <a:cxn ang="0">
                    <a:pos x="422" y="455"/>
                  </a:cxn>
                  <a:cxn ang="0">
                    <a:pos x="378" y="473"/>
                  </a:cxn>
                  <a:cxn ang="0">
                    <a:pos x="0" y="473"/>
                  </a:cxn>
                  <a:cxn ang="0">
                    <a:pos x="0" y="175"/>
                  </a:cxn>
                  <a:cxn ang="0">
                    <a:pos x="376" y="175"/>
                  </a:cxn>
                  <a:cxn ang="0">
                    <a:pos x="421" y="193"/>
                  </a:cxn>
                  <a:cxn ang="0">
                    <a:pos x="440" y="237"/>
                  </a:cxn>
                  <a:cxn ang="0">
                    <a:pos x="440" y="238"/>
                  </a:cxn>
                  <a:cxn ang="0">
                    <a:pos x="421" y="282"/>
                  </a:cxn>
                  <a:cxn ang="0">
                    <a:pos x="376" y="301"/>
                  </a:cxn>
                  <a:cxn ang="0">
                    <a:pos x="0" y="301"/>
                  </a:cxn>
                  <a:cxn ang="0">
                    <a:pos x="0" y="175"/>
                  </a:cxn>
                  <a:cxn ang="0">
                    <a:pos x="0" y="0"/>
                  </a:cxn>
                  <a:cxn ang="0">
                    <a:pos x="377" y="0"/>
                  </a:cxn>
                  <a:cxn ang="0">
                    <a:pos x="422" y="18"/>
                  </a:cxn>
                  <a:cxn ang="0">
                    <a:pos x="440" y="63"/>
                  </a:cxn>
                  <a:cxn ang="0">
                    <a:pos x="422" y="107"/>
                  </a:cxn>
                  <a:cxn ang="0">
                    <a:pos x="377" y="126"/>
                  </a:cxn>
                  <a:cxn ang="0">
                    <a:pos x="0" y="126"/>
                  </a:cxn>
                  <a:cxn ang="0">
                    <a:pos x="0" y="0"/>
                  </a:cxn>
                </a:cxnLst>
                <a:rect l="0" t="0" r="r" b="b"/>
                <a:pathLst>
                  <a:path w="441" h="473">
                    <a:moveTo>
                      <a:pt x="0" y="473"/>
                    </a:moveTo>
                    <a:cubicBezTo>
                      <a:pt x="0" y="347"/>
                      <a:pt x="0" y="347"/>
                      <a:pt x="0" y="347"/>
                    </a:cubicBezTo>
                    <a:cubicBezTo>
                      <a:pt x="378" y="347"/>
                      <a:pt x="378" y="347"/>
                      <a:pt x="378" y="347"/>
                    </a:cubicBezTo>
                    <a:cubicBezTo>
                      <a:pt x="395" y="347"/>
                      <a:pt x="410" y="353"/>
                      <a:pt x="422" y="365"/>
                    </a:cubicBezTo>
                    <a:cubicBezTo>
                      <a:pt x="434" y="378"/>
                      <a:pt x="441" y="393"/>
                      <a:pt x="441" y="410"/>
                    </a:cubicBezTo>
                    <a:cubicBezTo>
                      <a:pt x="441" y="428"/>
                      <a:pt x="434" y="442"/>
                      <a:pt x="422" y="455"/>
                    </a:cubicBezTo>
                    <a:cubicBezTo>
                      <a:pt x="410" y="467"/>
                      <a:pt x="395" y="473"/>
                      <a:pt x="378" y="473"/>
                    </a:cubicBezTo>
                    <a:lnTo>
                      <a:pt x="0" y="473"/>
                    </a:lnTo>
                    <a:close/>
                    <a:moveTo>
                      <a:pt x="0" y="175"/>
                    </a:moveTo>
                    <a:cubicBezTo>
                      <a:pt x="376" y="175"/>
                      <a:pt x="376" y="175"/>
                      <a:pt x="376" y="175"/>
                    </a:cubicBezTo>
                    <a:cubicBezTo>
                      <a:pt x="394" y="175"/>
                      <a:pt x="409" y="181"/>
                      <a:pt x="421" y="193"/>
                    </a:cubicBezTo>
                    <a:cubicBezTo>
                      <a:pt x="433" y="206"/>
                      <a:pt x="440" y="220"/>
                      <a:pt x="440" y="237"/>
                    </a:cubicBezTo>
                    <a:cubicBezTo>
                      <a:pt x="440" y="238"/>
                      <a:pt x="440" y="238"/>
                      <a:pt x="440" y="238"/>
                    </a:cubicBezTo>
                    <a:cubicBezTo>
                      <a:pt x="440" y="255"/>
                      <a:pt x="433" y="270"/>
                      <a:pt x="421" y="282"/>
                    </a:cubicBezTo>
                    <a:cubicBezTo>
                      <a:pt x="409" y="295"/>
                      <a:pt x="394" y="301"/>
                      <a:pt x="376" y="301"/>
                    </a:cubicBezTo>
                    <a:cubicBezTo>
                      <a:pt x="0" y="301"/>
                      <a:pt x="0" y="301"/>
                      <a:pt x="0" y="301"/>
                    </a:cubicBezTo>
                    <a:lnTo>
                      <a:pt x="0" y="175"/>
                    </a:lnTo>
                    <a:close/>
                    <a:moveTo>
                      <a:pt x="0" y="0"/>
                    </a:moveTo>
                    <a:cubicBezTo>
                      <a:pt x="377" y="0"/>
                      <a:pt x="377" y="0"/>
                      <a:pt x="377" y="0"/>
                    </a:cubicBezTo>
                    <a:cubicBezTo>
                      <a:pt x="395" y="0"/>
                      <a:pt x="409" y="6"/>
                      <a:pt x="422" y="18"/>
                    </a:cubicBezTo>
                    <a:cubicBezTo>
                      <a:pt x="434" y="30"/>
                      <a:pt x="440" y="45"/>
                      <a:pt x="440" y="63"/>
                    </a:cubicBezTo>
                    <a:cubicBezTo>
                      <a:pt x="440" y="80"/>
                      <a:pt x="434" y="95"/>
                      <a:pt x="422" y="107"/>
                    </a:cubicBezTo>
                    <a:cubicBezTo>
                      <a:pt x="409" y="120"/>
                      <a:pt x="395" y="126"/>
                      <a:pt x="377" y="126"/>
                    </a:cubicBezTo>
                    <a:cubicBezTo>
                      <a:pt x="0" y="126"/>
                      <a:pt x="0" y="126"/>
                      <a:pt x="0" y="126"/>
                    </a:cubicBez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137541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665" b="0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2" name="Freeform 40"/>
            <p:cNvSpPr/>
            <p:nvPr/>
          </p:nvSpPr>
          <p:spPr bwMode="auto">
            <a:xfrm>
              <a:off x="3662363" y="1272140"/>
              <a:ext cx="923925" cy="628650"/>
            </a:xfrm>
            <a:custGeom>
              <a:avLst/>
              <a:gdLst/>
              <a:ahLst/>
              <a:cxnLst>
                <a:cxn ang="0">
                  <a:pos x="856" y="0"/>
                </a:cxn>
                <a:cxn ang="0">
                  <a:pos x="873" y="0"/>
                </a:cxn>
                <a:cxn ang="0">
                  <a:pos x="873" y="594"/>
                </a:cxn>
                <a:cxn ang="0">
                  <a:pos x="0" y="594"/>
                </a:cxn>
                <a:cxn ang="0">
                  <a:pos x="213" y="266"/>
                </a:cxn>
                <a:cxn ang="0">
                  <a:pos x="856" y="0"/>
                </a:cxn>
              </a:cxnLst>
              <a:rect l="0" t="0" r="r" b="b"/>
              <a:pathLst>
                <a:path w="873" h="594">
                  <a:moveTo>
                    <a:pt x="856" y="0"/>
                  </a:moveTo>
                  <a:cubicBezTo>
                    <a:pt x="862" y="0"/>
                    <a:pt x="868" y="0"/>
                    <a:pt x="873" y="0"/>
                  </a:cubicBezTo>
                  <a:cubicBezTo>
                    <a:pt x="873" y="594"/>
                    <a:pt x="873" y="594"/>
                    <a:pt x="873" y="594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44" y="473"/>
                    <a:pt x="115" y="364"/>
                    <a:pt x="213" y="266"/>
                  </a:cubicBezTo>
                  <a:cubicBezTo>
                    <a:pt x="391" y="88"/>
                    <a:pt x="605" y="0"/>
                    <a:pt x="856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13754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65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Freeform 41"/>
            <p:cNvSpPr/>
            <p:nvPr/>
          </p:nvSpPr>
          <p:spPr bwMode="auto">
            <a:xfrm>
              <a:off x="4586288" y="1984928"/>
              <a:ext cx="941388" cy="639763"/>
            </a:xfrm>
            <a:custGeom>
              <a:avLst/>
              <a:gdLst/>
              <a:ahLst/>
              <a:cxnLst>
                <a:cxn ang="0">
                  <a:pos x="0" y="606"/>
                </a:cxn>
                <a:cxn ang="0">
                  <a:pos x="0" y="0"/>
                </a:cxn>
                <a:cxn ang="0">
                  <a:pos x="864" y="0"/>
                </a:cxn>
                <a:cxn ang="0">
                  <a:pos x="892" y="235"/>
                </a:cxn>
                <a:cxn ang="0">
                  <a:pos x="816" y="606"/>
                </a:cxn>
                <a:cxn ang="0">
                  <a:pos x="0" y="606"/>
                </a:cxn>
              </a:cxnLst>
              <a:rect l="0" t="0" r="r" b="b"/>
              <a:pathLst>
                <a:path w="892" h="606">
                  <a:moveTo>
                    <a:pt x="0" y="60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64" y="0"/>
                    <a:pt x="864" y="0"/>
                    <a:pt x="864" y="0"/>
                  </a:cubicBezTo>
                  <a:cubicBezTo>
                    <a:pt x="883" y="74"/>
                    <a:pt x="892" y="153"/>
                    <a:pt x="892" y="235"/>
                  </a:cubicBezTo>
                  <a:cubicBezTo>
                    <a:pt x="892" y="369"/>
                    <a:pt x="867" y="493"/>
                    <a:pt x="816" y="606"/>
                  </a:cubicBezTo>
                  <a:lnTo>
                    <a:pt x="0" y="606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13754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65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4" name="Freeform 42"/>
            <p:cNvSpPr/>
            <p:nvPr/>
          </p:nvSpPr>
          <p:spPr bwMode="auto">
            <a:xfrm>
              <a:off x="3606801" y="1984928"/>
              <a:ext cx="979488" cy="639763"/>
            </a:xfrm>
            <a:custGeom>
              <a:avLst/>
              <a:gdLst/>
              <a:ahLst/>
              <a:cxnLst>
                <a:cxn ang="0">
                  <a:pos x="926" y="606"/>
                </a:cxn>
                <a:cxn ang="0">
                  <a:pos x="76" y="606"/>
                </a:cxn>
                <a:cxn ang="0">
                  <a:pos x="0" y="235"/>
                </a:cxn>
                <a:cxn ang="0">
                  <a:pos x="29" y="0"/>
                </a:cxn>
                <a:cxn ang="0">
                  <a:pos x="926" y="0"/>
                </a:cxn>
                <a:cxn ang="0">
                  <a:pos x="926" y="606"/>
                </a:cxn>
              </a:cxnLst>
              <a:rect l="0" t="0" r="r" b="b"/>
              <a:pathLst>
                <a:path w="926" h="606">
                  <a:moveTo>
                    <a:pt x="926" y="606"/>
                  </a:moveTo>
                  <a:cubicBezTo>
                    <a:pt x="76" y="606"/>
                    <a:pt x="76" y="606"/>
                    <a:pt x="76" y="606"/>
                  </a:cubicBezTo>
                  <a:cubicBezTo>
                    <a:pt x="25" y="493"/>
                    <a:pt x="0" y="369"/>
                    <a:pt x="0" y="235"/>
                  </a:cubicBezTo>
                  <a:cubicBezTo>
                    <a:pt x="0" y="153"/>
                    <a:pt x="10" y="74"/>
                    <a:pt x="29" y="0"/>
                  </a:cubicBezTo>
                  <a:cubicBezTo>
                    <a:pt x="926" y="0"/>
                    <a:pt x="926" y="0"/>
                    <a:pt x="926" y="0"/>
                  </a:cubicBezTo>
                  <a:lnTo>
                    <a:pt x="926" y="606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13754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65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Freeform 43"/>
            <p:cNvSpPr/>
            <p:nvPr/>
          </p:nvSpPr>
          <p:spPr bwMode="auto">
            <a:xfrm>
              <a:off x="3730626" y="2710415"/>
              <a:ext cx="855663" cy="641350"/>
            </a:xfrm>
            <a:custGeom>
              <a:avLst/>
              <a:gdLst/>
              <a:ahLst/>
              <a:cxnLst>
                <a:cxn ang="0">
                  <a:pos x="809" y="0"/>
                </a:cxn>
                <a:cxn ang="0">
                  <a:pos x="809" y="607"/>
                </a:cxn>
                <a:cxn ang="0">
                  <a:pos x="339" y="607"/>
                </a:cxn>
                <a:cxn ang="0">
                  <a:pos x="339" y="607"/>
                </a:cxn>
                <a:cxn ang="0">
                  <a:pos x="91" y="129"/>
                </a:cxn>
                <a:cxn ang="0">
                  <a:pos x="84" y="120"/>
                </a:cxn>
                <a:cxn ang="0">
                  <a:pos x="0" y="0"/>
                </a:cxn>
                <a:cxn ang="0">
                  <a:pos x="809" y="0"/>
                </a:cxn>
              </a:cxnLst>
              <a:rect l="0" t="0" r="r" b="b"/>
              <a:pathLst>
                <a:path w="809" h="607">
                  <a:moveTo>
                    <a:pt x="809" y="0"/>
                  </a:moveTo>
                  <a:cubicBezTo>
                    <a:pt x="809" y="607"/>
                    <a:pt x="809" y="607"/>
                    <a:pt x="809" y="607"/>
                  </a:cubicBezTo>
                  <a:cubicBezTo>
                    <a:pt x="339" y="607"/>
                    <a:pt x="339" y="607"/>
                    <a:pt x="339" y="607"/>
                  </a:cubicBezTo>
                  <a:cubicBezTo>
                    <a:pt x="339" y="607"/>
                    <a:pt x="339" y="607"/>
                    <a:pt x="339" y="607"/>
                  </a:cubicBezTo>
                  <a:cubicBezTo>
                    <a:pt x="336" y="488"/>
                    <a:pt x="253" y="329"/>
                    <a:pt x="91" y="129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52" y="82"/>
                    <a:pt x="24" y="42"/>
                    <a:pt x="0" y="0"/>
                  </a:cubicBezTo>
                  <a:lnTo>
                    <a:pt x="809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13754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65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Freeform 44"/>
            <p:cNvSpPr/>
            <p:nvPr/>
          </p:nvSpPr>
          <p:spPr bwMode="auto">
            <a:xfrm>
              <a:off x="4586288" y="2710415"/>
              <a:ext cx="819150" cy="641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75" y="0"/>
                </a:cxn>
                <a:cxn ang="0">
                  <a:pos x="683" y="130"/>
                </a:cxn>
                <a:cxn ang="0">
                  <a:pos x="677" y="136"/>
                </a:cxn>
                <a:cxn ang="0">
                  <a:pos x="545" y="319"/>
                </a:cxn>
                <a:cxn ang="0">
                  <a:pos x="435" y="607"/>
                </a:cxn>
                <a:cxn ang="0">
                  <a:pos x="435" y="607"/>
                </a:cxn>
                <a:cxn ang="0">
                  <a:pos x="0" y="607"/>
                </a:cxn>
                <a:cxn ang="0">
                  <a:pos x="0" y="0"/>
                </a:cxn>
              </a:cxnLst>
              <a:rect l="0" t="0" r="r" b="b"/>
              <a:pathLst>
                <a:path w="775" h="607">
                  <a:moveTo>
                    <a:pt x="0" y="0"/>
                  </a:moveTo>
                  <a:cubicBezTo>
                    <a:pt x="775" y="0"/>
                    <a:pt x="775" y="0"/>
                    <a:pt x="775" y="0"/>
                  </a:cubicBezTo>
                  <a:cubicBezTo>
                    <a:pt x="748" y="45"/>
                    <a:pt x="718" y="88"/>
                    <a:pt x="683" y="130"/>
                  </a:cubicBezTo>
                  <a:cubicBezTo>
                    <a:pt x="681" y="132"/>
                    <a:pt x="679" y="134"/>
                    <a:pt x="677" y="136"/>
                  </a:cubicBezTo>
                  <a:cubicBezTo>
                    <a:pt x="624" y="202"/>
                    <a:pt x="580" y="263"/>
                    <a:pt x="545" y="319"/>
                  </a:cubicBezTo>
                  <a:cubicBezTo>
                    <a:pt x="473" y="433"/>
                    <a:pt x="437" y="529"/>
                    <a:pt x="435" y="607"/>
                  </a:cubicBezTo>
                  <a:cubicBezTo>
                    <a:pt x="435" y="607"/>
                    <a:pt x="435" y="607"/>
                    <a:pt x="435" y="607"/>
                  </a:cubicBezTo>
                  <a:cubicBezTo>
                    <a:pt x="0" y="607"/>
                    <a:pt x="0" y="607"/>
                    <a:pt x="0" y="607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13754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65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7" name="Group 25"/>
          <p:cNvGrpSpPr/>
          <p:nvPr/>
        </p:nvGrpSpPr>
        <p:grpSpPr>
          <a:xfrm>
            <a:off x="4009276" y="2111424"/>
            <a:ext cx="657827" cy="638993"/>
            <a:chOff x="3580207" y="1753209"/>
            <a:chExt cx="493370" cy="479245"/>
          </a:xfrm>
        </p:grpSpPr>
        <p:sp>
          <p:nvSpPr>
            <p:cNvPr id="68" name="Oval 26"/>
            <p:cNvSpPr/>
            <p:nvPr/>
          </p:nvSpPr>
          <p:spPr>
            <a:xfrm>
              <a:off x="3580207" y="1753209"/>
              <a:ext cx="493370" cy="47924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bIns="121920" rtlCol="0" anchor="ctr"/>
            <a:lstStyle/>
            <a:p>
              <a:pPr marL="0" marR="0" lvl="0" indent="0" algn="ctr" defTabSz="13754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Freeform 64"/>
            <p:cNvSpPr>
              <a:spLocks noEditPoints="1"/>
            </p:cNvSpPr>
            <p:nvPr/>
          </p:nvSpPr>
          <p:spPr bwMode="auto">
            <a:xfrm>
              <a:off x="3694336" y="1882500"/>
              <a:ext cx="265113" cy="220663"/>
            </a:xfrm>
            <a:custGeom>
              <a:avLst/>
              <a:gdLst/>
              <a:ahLst/>
              <a:cxnLst>
                <a:cxn ang="0">
                  <a:pos x="77" y="51"/>
                </a:cxn>
                <a:cxn ang="0">
                  <a:pos x="75" y="55"/>
                </a:cxn>
                <a:cxn ang="0">
                  <a:pos x="59" y="63"/>
                </a:cxn>
                <a:cxn ang="0">
                  <a:pos x="57" y="64"/>
                </a:cxn>
                <a:cxn ang="0">
                  <a:pos x="55" y="63"/>
                </a:cxn>
                <a:cxn ang="0">
                  <a:pos x="39" y="55"/>
                </a:cxn>
                <a:cxn ang="0">
                  <a:pos x="39" y="55"/>
                </a:cxn>
                <a:cxn ang="0">
                  <a:pos x="38" y="55"/>
                </a:cxn>
                <a:cxn ang="0">
                  <a:pos x="22" y="63"/>
                </a:cxn>
                <a:cxn ang="0">
                  <a:pos x="20" y="64"/>
                </a:cxn>
                <a:cxn ang="0">
                  <a:pos x="18" y="63"/>
                </a:cxn>
                <a:cxn ang="0">
                  <a:pos x="2" y="55"/>
                </a:cxn>
                <a:cxn ang="0">
                  <a:pos x="0" y="51"/>
                </a:cxn>
                <a:cxn ang="0">
                  <a:pos x="0" y="37"/>
                </a:cxn>
                <a:cxn ang="0">
                  <a:pos x="3" y="32"/>
                </a:cxn>
                <a:cxn ang="0">
                  <a:pos x="18" y="26"/>
                </a:cxn>
                <a:cxn ang="0">
                  <a:pos x="18" y="11"/>
                </a:cxn>
                <a:cxn ang="0">
                  <a:pos x="21" y="7"/>
                </a:cxn>
                <a:cxn ang="0">
                  <a:pos x="37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56" y="7"/>
                </a:cxn>
                <a:cxn ang="0">
                  <a:pos x="59" y="11"/>
                </a:cxn>
                <a:cxn ang="0">
                  <a:pos x="59" y="26"/>
                </a:cxn>
                <a:cxn ang="0">
                  <a:pos x="75" y="32"/>
                </a:cxn>
                <a:cxn ang="0">
                  <a:pos x="77" y="37"/>
                </a:cxn>
                <a:cxn ang="0">
                  <a:pos x="77" y="51"/>
                </a:cxn>
                <a:cxn ang="0">
                  <a:pos x="35" y="36"/>
                </a:cxn>
                <a:cxn ang="0">
                  <a:pos x="20" y="30"/>
                </a:cxn>
                <a:cxn ang="0">
                  <a:pos x="6" y="36"/>
                </a:cxn>
                <a:cxn ang="0">
                  <a:pos x="20" y="42"/>
                </a:cxn>
                <a:cxn ang="0">
                  <a:pos x="35" y="36"/>
                </a:cxn>
                <a:cxn ang="0">
                  <a:pos x="36" y="51"/>
                </a:cxn>
                <a:cxn ang="0">
                  <a:pos x="36" y="40"/>
                </a:cxn>
                <a:cxn ang="0">
                  <a:pos x="23" y="46"/>
                </a:cxn>
                <a:cxn ang="0">
                  <a:pos x="23" y="58"/>
                </a:cxn>
                <a:cxn ang="0">
                  <a:pos x="36" y="51"/>
                </a:cxn>
                <a:cxn ang="0">
                  <a:pos x="54" y="11"/>
                </a:cxn>
                <a:cxn ang="0">
                  <a:pos x="39" y="5"/>
                </a:cxn>
                <a:cxn ang="0">
                  <a:pos x="23" y="11"/>
                </a:cxn>
                <a:cxn ang="0">
                  <a:pos x="39" y="18"/>
                </a:cxn>
                <a:cxn ang="0">
                  <a:pos x="54" y="11"/>
                </a:cxn>
                <a:cxn ang="0">
                  <a:pos x="55" y="26"/>
                </a:cxn>
                <a:cxn ang="0">
                  <a:pos x="55" y="16"/>
                </a:cxn>
                <a:cxn ang="0">
                  <a:pos x="41" y="22"/>
                </a:cxn>
                <a:cxn ang="0">
                  <a:pos x="41" y="32"/>
                </a:cxn>
                <a:cxn ang="0">
                  <a:pos x="55" y="26"/>
                </a:cxn>
                <a:cxn ang="0">
                  <a:pos x="71" y="36"/>
                </a:cxn>
                <a:cxn ang="0">
                  <a:pos x="57" y="30"/>
                </a:cxn>
                <a:cxn ang="0">
                  <a:pos x="42" y="36"/>
                </a:cxn>
                <a:cxn ang="0">
                  <a:pos x="57" y="42"/>
                </a:cxn>
                <a:cxn ang="0">
                  <a:pos x="71" y="36"/>
                </a:cxn>
                <a:cxn ang="0">
                  <a:pos x="73" y="51"/>
                </a:cxn>
                <a:cxn ang="0">
                  <a:pos x="73" y="40"/>
                </a:cxn>
                <a:cxn ang="0">
                  <a:pos x="59" y="46"/>
                </a:cxn>
                <a:cxn ang="0">
                  <a:pos x="59" y="58"/>
                </a:cxn>
                <a:cxn ang="0">
                  <a:pos x="73" y="51"/>
                </a:cxn>
              </a:cxnLst>
              <a:rect l="0" t="0" r="r" b="b"/>
              <a:pathLst>
                <a:path w="77" h="64">
                  <a:moveTo>
                    <a:pt x="77" y="51"/>
                  </a:moveTo>
                  <a:cubicBezTo>
                    <a:pt x="77" y="53"/>
                    <a:pt x="76" y="55"/>
                    <a:pt x="75" y="55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8" y="64"/>
                    <a:pt x="58" y="64"/>
                    <a:pt x="57" y="64"/>
                  </a:cubicBezTo>
                  <a:cubicBezTo>
                    <a:pt x="56" y="64"/>
                    <a:pt x="55" y="64"/>
                    <a:pt x="55" y="63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9" y="55"/>
                    <a:pt x="38" y="55"/>
                    <a:pt x="38" y="55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4"/>
                    <a:pt x="21" y="64"/>
                    <a:pt x="20" y="64"/>
                  </a:cubicBezTo>
                  <a:cubicBezTo>
                    <a:pt x="20" y="64"/>
                    <a:pt x="19" y="64"/>
                    <a:pt x="18" y="63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3"/>
                    <a:pt x="3" y="32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9" y="8"/>
                    <a:pt x="21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8" y="0"/>
                    <a:pt x="39" y="0"/>
                  </a:cubicBezTo>
                  <a:cubicBezTo>
                    <a:pt x="39" y="0"/>
                    <a:pt x="40" y="0"/>
                    <a:pt x="40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8" y="8"/>
                    <a:pt x="59" y="10"/>
                    <a:pt x="59" y="11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6" y="33"/>
                    <a:pt x="77" y="35"/>
                    <a:pt x="77" y="37"/>
                  </a:cubicBezTo>
                  <a:lnTo>
                    <a:pt x="77" y="51"/>
                  </a:lnTo>
                  <a:close/>
                  <a:moveTo>
                    <a:pt x="35" y="36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20" y="42"/>
                    <a:pt x="20" y="42"/>
                    <a:pt x="20" y="42"/>
                  </a:cubicBezTo>
                  <a:lnTo>
                    <a:pt x="35" y="36"/>
                  </a:lnTo>
                  <a:close/>
                  <a:moveTo>
                    <a:pt x="36" y="51"/>
                  </a:moveTo>
                  <a:cubicBezTo>
                    <a:pt x="36" y="40"/>
                    <a:pt x="36" y="40"/>
                    <a:pt x="36" y="40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58"/>
                    <a:pt x="23" y="58"/>
                    <a:pt x="23" y="58"/>
                  </a:cubicBezTo>
                  <a:lnTo>
                    <a:pt x="36" y="51"/>
                  </a:lnTo>
                  <a:close/>
                  <a:moveTo>
                    <a:pt x="54" y="11"/>
                  </a:moveTo>
                  <a:cubicBezTo>
                    <a:pt x="39" y="5"/>
                    <a:pt x="39" y="5"/>
                    <a:pt x="39" y="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9" y="18"/>
                    <a:pt x="39" y="18"/>
                    <a:pt x="39" y="18"/>
                  </a:cubicBezTo>
                  <a:lnTo>
                    <a:pt x="54" y="11"/>
                  </a:lnTo>
                  <a:close/>
                  <a:moveTo>
                    <a:pt x="55" y="26"/>
                  </a:moveTo>
                  <a:cubicBezTo>
                    <a:pt x="55" y="16"/>
                    <a:pt x="55" y="16"/>
                    <a:pt x="55" y="16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32"/>
                    <a:pt x="41" y="32"/>
                    <a:pt x="41" y="32"/>
                  </a:cubicBezTo>
                  <a:lnTo>
                    <a:pt x="55" y="26"/>
                  </a:lnTo>
                  <a:close/>
                  <a:moveTo>
                    <a:pt x="71" y="36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57" y="42"/>
                    <a:pt x="57" y="42"/>
                    <a:pt x="57" y="42"/>
                  </a:cubicBezTo>
                  <a:lnTo>
                    <a:pt x="71" y="36"/>
                  </a:lnTo>
                  <a:close/>
                  <a:moveTo>
                    <a:pt x="73" y="51"/>
                  </a:moveTo>
                  <a:cubicBezTo>
                    <a:pt x="73" y="40"/>
                    <a:pt x="73" y="40"/>
                    <a:pt x="73" y="40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9" y="58"/>
                    <a:pt x="59" y="58"/>
                    <a:pt x="59" y="58"/>
                  </a:cubicBezTo>
                  <a:lnTo>
                    <a:pt x="73" y="51"/>
                  </a:lnTo>
                  <a:close/>
                </a:path>
              </a:pathLst>
            </a:custGeom>
            <a:solidFill>
              <a:srgbClr val="486712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13754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65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0" name="Group 31"/>
          <p:cNvGrpSpPr/>
          <p:nvPr/>
        </p:nvGrpSpPr>
        <p:grpSpPr>
          <a:xfrm>
            <a:off x="3803501" y="3051520"/>
            <a:ext cx="657827" cy="638993"/>
            <a:chOff x="3140661" y="2319119"/>
            <a:chExt cx="493370" cy="479245"/>
          </a:xfrm>
        </p:grpSpPr>
        <p:sp>
          <p:nvSpPr>
            <p:cNvPr id="71" name="Oval 32"/>
            <p:cNvSpPr/>
            <p:nvPr/>
          </p:nvSpPr>
          <p:spPr>
            <a:xfrm>
              <a:off x="3140661" y="2319119"/>
              <a:ext cx="493370" cy="47924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54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2" name="Freeform 115"/>
            <p:cNvSpPr>
              <a:spLocks noEditPoints="1"/>
            </p:cNvSpPr>
            <p:nvPr/>
          </p:nvSpPr>
          <p:spPr bwMode="auto">
            <a:xfrm>
              <a:off x="3277809" y="2448410"/>
              <a:ext cx="219075" cy="220663"/>
            </a:xfrm>
            <a:custGeom>
              <a:avLst/>
              <a:gdLst/>
              <a:ahLst/>
              <a:cxnLst>
                <a:cxn ang="0">
                  <a:pos x="64" y="32"/>
                </a:cxn>
                <a:cxn ang="0">
                  <a:pos x="32" y="64"/>
                </a:cxn>
                <a:cxn ang="0">
                  <a:pos x="0" y="32"/>
                </a:cxn>
                <a:cxn ang="0">
                  <a:pos x="32" y="0"/>
                </a:cxn>
                <a:cxn ang="0">
                  <a:pos x="64" y="32"/>
                </a:cxn>
                <a:cxn ang="0">
                  <a:pos x="14" y="38"/>
                </a:cxn>
                <a:cxn ang="0">
                  <a:pos x="13" y="32"/>
                </a:cxn>
                <a:cxn ang="0">
                  <a:pos x="14" y="26"/>
                </a:cxn>
                <a:cxn ang="0">
                  <a:pos x="8" y="19"/>
                </a:cxn>
                <a:cxn ang="0">
                  <a:pos x="4" y="32"/>
                </a:cxn>
                <a:cxn ang="0">
                  <a:pos x="8" y="45"/>
                </a:cxn>
                <a:cxn ang="0">
                  <a:pos x="14" y="38"/>
                </a:cxn>
                <a:cxn ang="0">
                  <a:pos x="45" y="32"/>
                </a:cxn>
                <a:cxn ang="0">
                  <a:pos x="32" y="18"/>
                </a:cxn>
                <a:cxn ang="0">
                  <a:pos x="18" y="32"/>
                </a:cxn>
                <a:cxn ang="0">
                  <a:pos x="32" y="46"/>
                </a:cxn>
                <a:cxn ang="0">
                  <a:pos x="45" y="32"/>
                </a:cxn>
                <a:cxn ang="0">
                  <a:pos x="19" y="8"/>
                </a:cxn>
                <a:cxn ang="0">
                  <a:pos x="26" y="15"/>
                </a:cxn>
                <a:cxn ang="0">
                  <a:pos x="32" y="14"/>
                </a:cxn>
                <a:cxn ang="0">
                  <a:pos x="38" y="15"/>
                </a:cxn>
                <a:cxn ang="0">
                  <a:pos x="45" y="8"/>
                </a:cxn>
                <a:cxn ang="0">
                  <a:pos x="32" y="5"/>
                </a:cxn>
                <a:cxn ang="0">
                  <a:pos x="19" y="8"/>
                </a:cxn>
                <a:cxn ang="0">
                  <a:pos x="45" y="56"/>
                </a:cxn>
                <a:cxn ang="0">
                  <a:pos x="38" y="49"/>
                </a:cxn>
                <a:cxn ang="0">
                  <a:pos x="32" y="50"/>
                </a:cxn>
                <a:cxn ang="0">
                  <a:pos x="26" y="49"/>
                </a:cxn>
                <a:cxn ang="0">
                  <a:pos x="19" y="56"/>
                </a:cxn>
                <a:cxn ang="0">
                  <a:pos x="32" y="60"/>
                </a:cxn>
                <a:cxn ang="0">
                  <a:pos x="45" y="56"/>
                </a:cxn>
                <a:cxn ang="0">
                  <a:pos x="56" y="45"/>
                </a:cxn>
                <a:cxn ang="0">
                  <a:pos x="59" y="32"/>
                </a:cxn>
                <a:cxn ang="0">
                  <a:pos x="56" y="19"/>
                </a:cxn>
                <a:cxn ang="0">
                  <a:pos x="49" y="26"/>
                </a:cxn>
                <a:cxn ang="0">
                  <a:pos x="50" y="32"/>
                </a:cxn>
                <a:cxn ang="0">
                  <a:pos x="49" y="38"/>
                </a:cxn>
                <a:cxn ang="0">
                  <a:pos x="56" y="45"/>
                </a:cxn>
              </a:cxnLst>
              <a:rect l="0" t="0" r="r" b="b"/>
              <a:pathLst>
                <a:path w="64" h="64">
                  <a:moveTo>
                    <a:pt x="64" y="32"/>
                  </a:moveTo>
                  <a:cubicBezTo>
                    <a:pt x="64" y="50"/>
                    <a:pt x="49" y="64"/>
                    <a:pt x="32" y="64"/>
                  </a:cubicBez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close/>
                  <a:moveTo>
                    <a:pt x="14" y="38"/>
                  </a:moveTo>
                  <a:cubicBezTo>
                    <a:pt x="14" y="36"/>
                    <a:pt x="13" y="34"/>
                    <a:pt x="13" y="32"/>
                  </a:cubicBezTo>
                  <a:cubicBezTo>
                    <a:pt x="13" y="30"/>
                    <a:pt x="14" y="28"/>
                    <a:pt x="14" y="26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6" y="23"/>
                    <a:pt x="4" y="28"/>
                    <a:pt x="4" y="32"/>
                  </a:cubicBezTo>
                  <a:cubicBezTo>
                    <a:pt x="4" y="37"/>
                    <a:pt x="6" y="41"/>
                    <a:pt x="8" y="45"/>
                  </a:cubicBezTo>
                  <a:lnTo>
                    <a:pt x="14" y="38"/>
                  </a:lnTo>
                  <a:close/>
                  <a:moveTo>
                    <a:pt x="45" y="32"/>
                  </a:moveTo>
                  <a:cubicBezTo>
                    <a:pt x="45" y="25"/>
                    <a:pt x="39" y="18"/>
                    <a:pt x="32" y="18"/>
                  </a:cubicBezTo>
                  <a:cubicBezTo>
                    <a:pt x="24" y="18"/>
                    <a:pt x="18" y="25"/>
                    <a:pt x="18" y="32"/>
                  </a:cubicBezTo>
                  <a:cubicBezTo>
                    <a:pt x="18" y="40"/>
                    <a:pt x="24" y="46"/>
                    <a:pt x="32" y="46"/>
                  </a:cubicBezTo>
                  <a:cubicBezTo>
                    <a:pt x="39" y="46"/>
                    <a:pt x="45" y="40"/>
                    <a:pt x="45" y="32"/>
                  </a:cubicBezTo>
                  <a:close/>
                  <a:moveTo>
                    <a:pt x="19" y="8"/>
                  </a:moveTo>
                  <a:cubicBezTo>
                    <a:pt x="26" y="15"/>
                    <a:pt x="26" y="15"/>
                    <a:pt x="26" y="15"/>
                  </a:cubicBezTo>
                  <a:cubicBezTo>
                    <a:pt x="28" y="14"/>
                    <a:pt x="30" y="14"/>
                    <a:pt x="32" y="14"/>
                  </a:cubicBezTo>
                  <a:cubicBezTo>
                    <a:pt x="34" y="14"/>
                    <a:pt x="36" y="14"/>
                    <a:pt x="38" y="15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1" y="6"/>
                    <a:pt x="36" y="5"/>
                    <a:pt x="32" y="5"/>
                  </a:cubicBezTo>
                  <a:cubicBezTo>
                    <a:pt x="27" y="5"/>
                    <a:pt x="23" y="6"/>
                    <a:pt x="19" y="8"/>
                  </a:cubicBezTo>
                  <a:close/>
                  <a:moveTo>
                    <a:pt x="45" y="56"/>
                  </a:moveTo>
                  <a:cubicBezTo>
                    <a:pt x="38" y="49"/>
                    <a:pt x="38" y="49"/>
                    <a:pt x="38" y="49"/>
                  </a:cubicBezTo>
                  <a:cubicBezTo>
                    <a:pt x="36" y="50"/>
                    <a:pt x="34" y="50"/>
                    <a:pt x="32" y="50"/>
                  </a:cubicBezTo>
                  <a:cubicBezTo>
                    <a:pt x="30" y="50"/>
                    <a:pt x="28" y="50"/>
                    <a:pt x="26" y="49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23" y="58"/>
                    <a:pt x="27" y="60"/>
                    <a:pt x="32" y="60"/>
                  </a:cubicBezTo>
                  <a:cubicBezTo>
                    <a:pt x="36" y="60"/>
                    <a:pt x="41" y="58"/>
                    <a:pt x="45" y="56"/>
                  </a:cubicBezTo>
                  <a:close/>
                  <a:moveTo>
                    <a:pt x="56" y="45"/>
                  </a:moveTo>
                  <a:cubicBezTo>
                    <a:pt x="58" y="41"/>
                    <a:pt x="59" y="37"/>
                    <a:pt x="59" y="32"/>
                  </a:cubicBezTo>
                  <a:cubicBezTo>
                    <a:pt x="59" y="28"/>
                    <a:pt x="58" y="23"/>
                    <a:pt x="56" y="1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50" y="28"/>
                    <a:pt x="50" y="30"/>
                    <a:pt x="50" y="32"/>
                  </a:cubicBezTo>
                  <a:cubicBezTo>
                    <a:pt x="50" y="34"/>
                    <a:pt x="50" y="36"/>
                    <a:pt x="49" y="38"/>
                  </a:cubicBezTo>
                  <a:lnTo>
                    <a:pt x="56" y="45"/>
                  </a:lnTo>
                  <a:close/>
                </a:path>
              </a:pathLst>
            </a:custGeom>
            <a:solidFill>
              <a:srgbClr val="486712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13754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65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3" name="Group 37"/>
          <p:cNvGrpSpPr/>
          <p:nvPr/>
        </p:nvGrpSpPr>
        <p:grpSpPr>
          <a:xfrm>
            <a:off x="4132415" y="4013116"/>
            <a:ext cx="657827" cy="638993"/>
            <a:chOff x="3099311" y="3009836"/>
            <a:chExt cx="493370" cy="479245"/>
          </a:xfrm>
        </p:grpSpPr>
        <p:sp>
          <p:nvSpPr>
            <p:cNvPr id="74" name="Oval 38"/>
            <p:cNvSpPr/>
            <p:nvPr/>
          </p:nvSpPr>
          <p:spPr>
            <a:xfrm>
              <a:off x="3099311" y="3009836"/>
              <a:ext cx="493370" cy="47924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54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5" name="Freeform 171"/>
            <p:cNvSpPr/>
            <p:nvPr/>
          </p:nvSpPr>
          <p:spPr bwMode="auto">
            <a:xfrm>
              <a:off x="3236459" y="3170083"/>
              <a:ext cx="219075" cy="158750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2" y="44"/>
                </a:cxn>
                <a:cxn ang="0">
                  <a:pos x="61" y="45"/>
                </a:cxn>
                <a:cxn ang="0">
                  <a:pos x="60" y="44"/>
                </a:cxn>
                <a:cxn ang="0">
                  <a:pos x="45" y="30"/>
                </a:cxn>
                <a:cxn ang="0">
                  <a:pos x="45" y="36"/>
                </a:cxn>
                <a:cxn ang="0">
                  <a:pos x="35" y="46"/>
                </a:cxn>
                <a:cxn ang="0">
                  <a:pos x="10" y="46"/>
                </a:cxn>
                <a:cxn ang="0">
                  <a:pos x="0" y="36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35" y="0"/>
                </a:cxn>
                <a:cxn ang="0">
                  <a:pos x="45" y="10"/>
                </a:cxn>
                <a:cxn ang="0">
                  <a:pos x="45" y="16"/>
                </a:cxn>
                <a:cxn ang="0">
                  <a:pos x="60" y="2"/>
                </a:cxn>
                <a:cxn ang="0">
                  <a:pos x="61" y="1"/>
                </a:cxn>
                <a:cxn ang="0">
                  <a:pos x="62" y="1"/>
                </a:cxn>
                <a:cxn ang="0">
                  <a:pos x="64" y="4"/>
                </a:cxn>
                <a:cxn ang="0">
                  <a:pos x="64" y="42"/>
                </a:cxn>
              </a:cxnLst>
              <a:rect l="0" t="0" r="r" b="b"/>
              <a:pathLst>
                <a:path w="64" h="46">
                  <a:moveTo>
                    <a:pt x="64" y="42"/>
                  </a:moveTo>
                  <a:cubicBezTo>
                    <a:pt x="64" y="43"/>
                    <a:pt x="63" y="44"/>
                    <a:pt x="62" y="44"/>
                  </a:cubicBezTo>
                  <a:cubicBezTo>
                    <a:pt x="62" y="45"/>
                    <a:pt x="62" y="45"/>
                    <a:pt x="61" y="45"/>
                  </a:cubicBezTo>
                  <a:cubicBezTo>
                    <a:pt x="61" y="45"/>
                    <a:pt x="60" y="44"/>
                    <a:pt x="60" y="44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41"/>
                    <a:pt x="41" y="46"/>
                    <a:pt x="35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4" y="46"/>
                    <a:pt x="0" y="41"/>
                    <a:pt x="0" y="3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1" y="0"/>
                    <a:pt x="45" y="5"/>
                    <a:pt x="45" y="10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1"/>
                    <a:pt x="61" y="1"/>
                    <a:pt x="61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3" y="2"/>
                    <a:pt x="64" y="3"/>
                    <a:pt x="64" y="4"/>
                  </a:cubicBezTo>
                  <a:lnTo>
                    <a:pt x="64" y="42"/>
                  </a:lnTo>
                  <a:close/>
                </a:path>
              </a:pathLst>
            </a:custGeom>
            <a:solidFill>
              <a:srgbClr val="486712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13754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65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6" name="Group 49"/>
          <p:cNvGrpSpPr/>
          <p:nvPr/>
        </p:nvGrpSpPr>
        <p:grpSpPr>
          <a:xfrm>
            <a:off x="7499492" y="2131197"/>
            <a:ext cx="657827" cy="638993"/>
            <a:chOff x="5074206" y="1751555"/>
            <a:chExt cx="493370" cy="479245"/>
          </a:xfrm>
        </p:grpSpPr>
        <p:sp>
          <p:nvSpPr>
            <p:cNvPr id="77" name="Oval 50"/>
            <p:cNvSpPr/>
            <p:nvPr/>
          </p:nvSpPr>
          <p:spPr>
            <a:xfrm>
              <a:off x="5074206" y="1751555"/>
              <a:ext cx="493370" cy="47924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54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8" name="Freeform 100"/>
            <p:cNvSpPr>
              <a:spLocks noEditPoints="1"/>
            </p:cNvSpPr>
            <p:nvPr/>
          </p:nvSpPr>
          <p:spPr bwMode="auto">
            <a:xfrm>
              <a:off x="5205797" y="1880846"/>
              <a:ext cx="230188" cy="220663"/>
            </a:xfrm>
            <a:custGeom>
              <a:avLst/>
              <a:gdLst/>
              <a:ahLst/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l="0" t="0" r="r" b="b"/>
              <a:pathLst>
                <a:path w="67" h="64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rgbClr val="2A2C52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13754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65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9" name="Group 52"/>
          <p:cNvGrpSpPr/>
          <p:nvPr/>
        </p:nvGrpSpPr>
        <p:grpSpPr>
          <a:xfrm>
            <a:off x="7709025" y="3029765"/>
            <a:ext cx="657827" cy="638993"/>
            <a:chOff x="5567576" y="2319119"/>
            <a:chExt cx="493370" cy="479245"/>
          </a:xfrm>
        </p:grpSpPr>
        <p:sp>
          <p:nvSpPr>
            <p:cNvPr id="80" name="Oval 53"/>
            <p:cNvSpPr/>
            <p:nvPr/>
          </p:nvSpPr>
          <p:spPr>
            <a:xfrm>
              <a:off x="5567576" y="2319119"/>
              <a:ext cx="493370" cy="47924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54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1" name="Freeform 131"/>
            <p:cNvSpPr/>
            <p:nvPr/>
          </p:nvSpPr>
          <p:spPr bwMode="auto">
            <a:xfrm>
              <a:off x="5709486" y="2452379"/>
              <a:ext cx="209550" cy="212725"/>
            </a:xfrm>
            <a:custGeom>
              <a:avLst/>
              <a:gdLst/>
              <a:ahLst/>
              <a:cxnLst>
                <a:cxn ang="0">
                  <a:pos x="61" y="49"/>
                </a:cxn>
                <a:cxn ang="0">
                  <a:pos x="49" y="62"/>
                </a:cxn>
                <a:cxn ang="0">
                  <a:pos x="36" y="49"/>
                </a:cxn>
                <a:cxn ang="0">
                  <a:pos x="36" y="48"/>
                </a:cxn>
                <a:cxn ang="0">
                  <a:pos x="21" y="41"/>
                </a:cxn>
                <a:cxn ang="0">
                  <a:pos x="13" y="44"/>
                </a:cxn>
                <a:cxn ang="0">
                  <a:pos x="0" y="31"/>
                </a:cxn>
                <a:cxn ang="0">
                  <a:pos x="13" y="18"/>
                </a:cxn>
                <a:cxn ang="0">
                  <a:pos x="21" y="22"/>
                </a:cxn>
                <a:cxn ang="0">
                  <a:pos x="36" y="15"/>
                </a:cxn>
                <a:cxn ang="0">
                  <a:pos x="36" y="13"/>
                </a:cxn>
                <a:cxn ang="0">
                  <a:pos x="49" y="0"/>
                </a:cxn>
                <a:cxn ang="0">
                  <a:pos x="61" y="13"/>
                </a:cxn>
                <a:cxn ang="0">
                  <a:pos x="49" y="26"/>
                </a:cxn>
                <a:cxn ang="0">
                  <a:pos x="40" y="23"/>
                </a:cxn>
                <a:cxn ang="0">
                  <a:pos x="25" y="30"/>
                </a:cxn>
                <a:cxn ang="0">
                  <a:pos x="25" y="31"/>
                </a:cxn>
                <a:cxn ang="0">
                  <a:pos x="25" y="33"/>
                </a:cxn>
                <a:cxn ang="0">
                  <a:pos x="40" y="40"/>
                </a:cxn>
                <a:cxn ang="0">
                  <a:pos x="49" y="36"/>
                </a:cxn>
                <a:cxn ang="0">
                  <a:pos x="61" y="49"/>
                </a:cxn>
              </a:cxnLst>
              <a:rect l="0" t="0" r="r" b="b"/>
              <a:pathLst>
                <a:path w="61" h="62">
                  <a:moveTo>
                    <a:pt x="61" y="49"/>
                  </a:moveTo>
                  <a:cubicBezTo>
                    <a:pt x="61" y="56"/>
                    <a:pt x="56" y="62"/>
                    <a:pt x="49" y="62"/>
                  </a:cubicBezTo>
                  <a:cubicBezTo>
                    <a:pt x="41" y="62"/>
                    <a:pt x="36" y="56"/>
                    <a:pt x="36" y="49"/>
                  </a:cubicBezTo>
                  <a:cubicBezTo>
                    <a:pt x="36" y="49"/>
                    <a:pt x="36" y="48"/>
                    <a:pt x="36" y="48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9" y="43"/>
                    <a:pt x="16" y="44"/>
                    <a:pt x="13" y="44"/>
                  </a:cubicBezTo>
                  <a:cubicBezTo>
                    <a:pt x="6" y="44"/>
                    <a:pt x="0" y="38"/>
                    <a:pt x="0" y="31"/>
                  </a:cubicBezTo>
                  <a:cubicBezTo>
                    <a:pt x="0" y="24"/>
                    <a:pt x="6" y="18"/>
                    <a:pt x="13" y="18"/>
                  </a:cubicBezTo>
                  <a:cubicBezTo>
                    <a:pt x="16" y="18"/>
                    <a:pt x="19" y="20"/>
                    <a:pt x="21" y="22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4"/>
                    <a:pt x="36" y="14"/>
                    <a:pt x="36" y="13"/>
                  </a:cubicBezTo>
                  <a:cubicBezTo>
                    <a:pt x="36" y="6"/>
                    <a:pt x="41" y="0"/>
                    <a:pt x="49" y="0"/>
                  </a:cubicBezTo>
                  <a:cubicBezTo>
                    <a:pt x="56" y="0"/>
                    <a:pt x="61" y="6"/>
                    <a:pt x="61" y="13"/>
                  </a:cubicBezTo>
                  <a:cubicBezTo>
                    <a:pt x="61" y="20"/>
                    <a:pt x="56" y="26"/>
                    <a:pt x="49" y="26"/>
                  </a:cubicBezTo>
                  <a:cubicBezTo>
                    <a:pt x="45" y="26"/>
                    <a:pt x="42" y="25"/>
                    <a:pt x="40" y="2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1"/>
                    <a:pt x="25" y="31"/>
                  </a:cubicBezTo>
                  <a:cubicBezTo>
                    <a:pt x="25" y="32"/>
                    <a:pt x="25" y="32"/>
                    <a:pt x="25" y="33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2" y="38"/>
                    <a:pt x="45" y="36"/>
                    <a:pt x="49" y="36"/>
                  </a:cubicBezTo>
                  <a:cubicBezTo>
                    <a:pt x="56" y="36"/>
                    <a:pt x="61" y="42"/>
                    <a:pt x="61" y="49"/>
                  </a:cubicBezTo>
                  <a:close/>
                </a:path>
              </a:pathLst>
            </a:custGeom>
            <a:solidFill>
              <a:srgbClr val="2A2C52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13754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65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2" name="Group 55"/>
          <p:cNvGrpSpPr/>
          <p:nvPr/>
        </p:nvGrpSpPr>
        <p:grpSpPr>
          <a:xfrm>
            <a:off x="7370235" y="4018957"/>
            <a:ext cx="657827" cy="638993"/>
            <a:chOff x="5576412" y="3009836"/>
            <a:chExt cx="493370" cy="479245"/>
          </a:xfrm>
        </p:grpSpPr>
        <p:sp>
          <p:nvSpPr>
            <p:cNvPr id="83" name="Oval 56"/>
            <p:cNvSpPr/>
            <p:nvPr/>
          </p:nvSpPr>
          <p:spPr>
            <a:xfrm>
              <a:off x="5576412" y="3009836"/>
              <a:ext cx="493370" cy="47924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54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4" name="Freeform 66"/>
            <p:cNvSpPr>
              <a:spLocks noEditPoints="1"/>
            </p:cNvSpPr>
            <p:nvPr/>
          </p:nvSpPr>
          <p:spPr bwMode="auto">
            <a:xfrm>
              <a:off x="5699272" y="3153414"/>
              <a:ext cx="247650" cy="192088"/>
            </a:xfrm>
            <a:custGeom>
              <a:avLst/>
              <a:gdLst/>
              <a:ahLst/>
              <a:cxnLst>
                <a:cxn ang="0">
                  <a:pos x="29" y="41"/>
                </a:cxn>
                <a:cxn ang="0">
                  <a:pos x="22" y="40"/>
                </a:cxn>
                <a:cxn ang="0">
                  <a:pos x="11" y="45"/>
                </a:cxn>
                <a:cxn ang="0">
                  <a:pos x="7" y="46"/>
                </a:cxn>
                <a:cxn ang="0">
                  <a:pos x="7" y="46"/>
                </a:cxn>
                <a:cxn ang="0">
                  <a:pos x="6" y="45"/>
                </a:cxn>
                <a:cxn ang="0">
                  <a:pos x="6" y="43"/>
                </a:cxn>
                <a:cxn ang="0">
                  <a:pos x="11" y="36"/>
                </a:cxn>
                <a:cxn ang="0">
                  <a:pos x="0" y="20"/>
                </a:cxn>
                <a:cxn ang="0">
                  <a:pos x="29" y="0"/>
                </a:cxn>
                <a:cxn ang="0">
                  <a:pos x="57" y="20"/>
                </a:cxn>
                <a:cxn ang="0">
                  <a:pos x="29" y="41"/>
                </a:cxn>
                <a:cxn ang="0">
                  <a:pos x="62" y="47"/>
                </a:cxn>
                <a:cxn ang="0">
                  <a:pos x="66" y="53"/>
                </a:cxn>
                <a:cxn ang="0">
                  <a:pos x="67" y="55"/>
                </a:cxn>
                <a:cxn ang="0">
                  <a:pos x="66" y="56"/>
                </a:cxn>
                <a:cxn ang="0">
                  <a:pos x="62" y="55"/>
                </a:cxn>
                <a:cxn ang="0">
                  <a:pos x="51" y="50"/>
                </a:cxn>
                <a:cxn ang="0">
                  <a:pos x="44" y="51"/>
                </a:cxn>
                <a:cxn ang="0">
                  <a:pos x="25" y="46"/>
                </a:cxn>
                <a:cxn ang="0">
                  <a:pos x="29" y="46"/>
                </a:cxn>
                <a:cxn ang="0">
                  <a:pos x="52" y="39"/>
                </a:cxn>
                <a:cxn ang="0">
                  <a:pos x="62" y="20"/>
                </a:cxn>
                <a:cxn ang="0">
                  <a:pos x="61" y="14"/>
                </a:cxn>
                <a:cxn ang="0">
                  <a:pos x="72" y="30"/>
                </a:cxn>
                <a:cxn ang="0">
                  <a:pos x="62" y="47"/>
                </a:cxn>
              </a:cxnLst>
              <a:rect l="0" t="0" r="r" b="b"/>
              <a:pathLst>
                <a:path w="72" h="56">
                  <a:moveTo>
                    <a:pt x="29" y="41"/>
                  </a:moveTo>
                  <a:cubicBezTo>
                    <a:pt x="26" y="41"/>
                    <a:pt x="24" y="40"/>
                    <a:pt x="22" y="40"/>
                  </a:cubicBezTo>
                  <a:cubicBezTo>
                    <a:pt x="18" y="42"/>
                    <a:pt x="15" y="44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6" y="45"/>
                    <a:pt x="6" y="45"/>
                  </a:cubicBezTo>
                  <a:cubicBezTo>
                    <a:pt x="5" y="44"/>
                    <a:pt x="6" y="43"/>
                    <a:pt x="6" y="43"/>
                  </a:cubicBezTo>
                  <a:cubicBezTo>
                    <a:pt x="8" y="41"/>
                    <a:pt x="10" y="40"/>
                    <a:pt x="11" y="36"/>
                  </a:cubicBezTo>
                  <a:cubicBezTo>
                    <a:pt x="5" y="32"/>
                    <a:pt x="0" y="27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44" y="0"/>
                    <a:pt x="57" y="9"/>
                    <a:pt x="57" y="20"/>
                  </a:cubicBezTo>
                  <a:cubicBezTo>
                    <a:pt x="57" y="32"/>
                    <a:pt x="44" y="41"/>
                    <a:pt x="29" y="41"/>
                  </a:cubicBezTo>
                  <a:close/>
                  <a:moveTo>
                    <a:pt x="62" y="47"/>
                  </a:moveTo>
                  <a:cubicBezTo>
                    <a:pt x="63" y="50"/>
                    <a:pt x="65" y="51"/>
                    <a:pt x="66" y="53"/>
                  </a:cubicBezTo>
                  <a:cubicBezTo>
                    <a:pt x="67" y="54"/>
                    <a:pt x="67" y="54"/>
                    <a:pt x="67" y="55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5" y="56"/>
                    <a:pt x="63" y="56"/>
                    <a:pt x="62" y="55"/>
                  </a:cubicBezTo>
                  <a:cubicBezTo>
                    <a:pt x="58" y="54"/>
                    <a:pt x="55" y="53"/>
                    <a:pt x="51" y="50"/>
                  </a:cubicBezTo>
                  <a:cubicBezTo>
                    <a:pt x="49" y="51"/>
                    <a:pt x="47" y="51"/>
                    <a:pt x="44" y="51"/>
                  </a:cubicBezTo>
                  <a:cubicBezTo>
                    <a:pt x="37" y="51"/>
                    <a:pt x="30" y="49"/>
                    <a:pt x="25" y="46"/>
                  </a:cubicBezTo>
                  <a:cubicBezTo>
                    <a:pt x="26" y="46"/>
                    <a:pt x="28" y="46"/>
                    <a:pt x="29" y="46"/>
                  </a:cubicBezTo>
                  <a:cubicBezTo>
                    <a:pt x="37" y="46"/>
                    <a:pt x="46" y="43"/>
                    <a:pt x="52" y="39"/>
                  </a:cubicBezTo>
                  <a:cubicBezTo>
                    <a:pt x="58" y="34"/>
                    <a:pt x="62" y="27"/>
                    <a:pt x="62" y="20"/>
                  </a:cubicBezTo>
                  <a:cubicBezTo>
                    <a:pt x="62" y="18"/>
                    <a:pt x="62" y="16"/>
                    <a:pt x="61" y="14"/>
                  </a:cubicBezTo>
                  <a:cubicBezTo>
                    <a:pt x="68" y="18"/>
                    <a:pt x="72" y="24"/>
                    <a:pt x="72" y="30"/>
                  </a:cubicBezTo>
                  <a:cubicBezTo>
                    <a:pt x="72" y="37"/>
                    <a:pt x="68" y="43"/>
                    <a:pt x="62" y="47"/>
                  </a:cubicBezTo>
                  <a:close/>
                </a:path>
              </a:pathLst>
            </a:custGeom>
            <a:solidFill>
              <a:srgbClr val="2A2C52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13754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65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5" name="文本框 40"/>
          <p:cNvSpPr txBox="1"/>
          <p:nvPr/>
        </p:nvSpPr>
        <p:spPr>
          <a:xfrm>
            <a:off x="8171077" y="2114228"/>
            <a:ext cx="2051915" cy="2769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1200" noProof="1">
                <a:solidFill>
                  <a:schemeClr val="bg1"/>
                </a:solidFill>
                <a:cs typeface="+mn-ea"/>
                <a:sym typeface="+mn-lt"/>
              </a:rPr>
              <a:t>Your content is played here.</a:t>
            </a:r>
          </a:p>
        </p:txBody>
      </p:sp>
      <p:sp>
        <p:nvSpPr>
          <p:cNvPr id="86" name="文本框 40"/>
          <p:cNvSpPr txBox="1"/>
          <p:nvPr/>
        </p:nvSpPr>
        <p:spPr>
          <a:xfrm>
            <a:off x="8366851" y="3046567"/>
            <a:ext cx="1856141" cy="2769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1200" noProof="1">
                <a:solidFill>
                  <a:schemeClr val="bg1"/>
                </a:solidFill>
                <a:cs typeface="+mn-ea"/>
                <a:sym typeface="+mn-lt"/>
              </a:rPr>
              <a:t>Your content is played here.</a:t>
            </a:r>
          </a:p>
        </p:txBody>
      </p:sp>
      <p:sp>
        <p:nvSpPr>
          <p:cNvPr id="87" name="文本框 40"/>
          <p:cNvSpPr txBox="1"/>
          <p:nvPr/>
        </p:nvSpPr>
        <p:spPr>
          <a:xfrm>
            <a:off x="8155606" y="4005778"/>
            <a:ext cx="2067386" cy="2769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1200" noProof="1">
                <a:solidFill>
                  <a:schemeClr val="bg1"/>
                </a:solidFill>
                <a:cs typeface="+mn-ea"/>
                <a:sym typeface="+mn-lt"/>
              </a:rPr>
              <a:t>Your content is played here.</a:t>
            </a:r>
          </a:p>
        </p:txBody>
      </p:sp>
      <p:sp>
        <p:nvSpPr>
          <p:cNvPr id="88" name="文本框 40"/>
          <p:cNvSpPr txBox="1"/>
          <p:nvPr/>
        </p:nvSpPr>
        <p:spPr>
          <a:xfrm>
            <a:off x="1889805" y="2114228"/>
            <a:ext cx="2051915" cy="2769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r"/>
            <a:r>
              <a:rPr sz="1200" noProof="1">
                <a:solidFill>
                  <a:schemeClr val="bg1"/>
                </a:solidFill>
                <a:cs typeface="+mn-ea"/>
                <a:sym typeface="+mn-lt"/>
              </a:rPr>
              <a:t>Your content is played here.</a:t>
            </a:r>
          </a:p>
        </p:txBody>
      </p:sp>
      <p:sp>
        <p:nvSpPr>
          <p:cNvPr id="89" name="文本框 40"/>
          <p:cNvSpPr txBox="1"/>
          <p:nvPr/>
        </p:nvSpPr>
        <p:spPr>
          <a:xfrm>
            <a:off x="1944765" y="3046567"/>
            <a:ext cx="1856141" cy="2769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r"/>
            <a:r>
              <a:rPr sz="1200" noProof="1">
                <a:solidFill>
                  <a:schemeClr val="bg1"/>
                </a:solidFill>
                <a:cs typeface="+mn-ea"/>
                <a:sym typeface="+mn-lt"/>
              </a:rPr>
              <a:t>Your content is played here.</a:t>
            </a:r>
          </a:p>
        </p:txBody>
      </p:sp>
      <p:sp>
        <p:nvSpPr>
          <p:cNvPr id="90" name="文本框 40"/>
          <p:cNvSpPr txBox="1"/>
          <p:nvPr/>
        </p:nvSpPr>
        <p:spPr>
          <a:xfrm>
            <a:off x="1889574" y="4005778"/>
            <a:ext cx="2067386" cy="2769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r"/>
            <a:r>
              <a:rPr sz="1200" noProof="1">
                <a:solidFill>
                  <a:schemeClr val="bg1"/>
                </a:solidFill>
                <a:cs typeface="+mn-ea"/>
                <a:sym typeface="+mn-lt"/>
              </a:rPr>
              <a:t>Your content is played here.</a:t>
            </a:r>
          </a:p>
        </p:txBody>
      </p:sp>
      <p:pic>
        <p:nvPicPr>
          <p:cNvPr id="2" name="图片 1" descr="51miz-E798823-BA24A6E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80000">
            <a:off x="7895590" y="4019550"/>
            <a:ext cx="6003290" cy="3985895"/>
          </a:xfrm>
          <a:prstGeom prst="rect">
            <a:avLst/>
          </a:prstGeom>
        </p:spPr>
      </p:pic>
      <p:pic>
        <p:nvPicPr>
          <p:cNvPr id="5" name="图片 4" descr="51miz-E798823-BA24A6E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80000">
            <a:off x="-3521710" y="4789170"/>
            <a:ext cx="6003290" cy="3985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9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2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0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85" grpId="0"/>
      <p:bldP spid="86" grpId="0"/>
      <p:bldP spid="87" grpId="0"/>
      <p:bldP spid="88" grpId="0"/>
      <p:bldP spid="89" grpId="0"/>
      <p:bldP spid="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66452" y="-646318"/>
            <a:ext cx="4848301" cy="6858000"/>
          </a:xfrm>
          <a:prstGeom prst="rect">
            <a:avLst/>
          </a:prstGeom>
        </p:spPr>
      </p:pic>
      <p:grpSp>
        <p:nvGrpSpPr>
          <p:cNvPr id="8" name="PA-组合 7"/>
          <p:cNvGrpSpPr/>
          <p:nvPr>
            <p:custDataLst>
              <p:tags r:id="rId1"/>
            </p:custDataLst>
          </p:nvPr>
        </p:nvGrpSpPr>
        <p:grpSpPr>
          <a:xfrm>
            <a:off x="6132055" y="3504730"/>
            <a:ext cx="1818147" cy="2197570"/>
            <a:chOff x="6132055" y="3085630"/>
            <a:chExt cx="1818147" cy="2197570"/>
          </a:xfrm>
        </p:grpSpPr>
        <p:sp>
          <p:nvSpPr>
            <p:cNvPr id="9" name="PA-任意多边形 7"/>
            <p:cNvSpPr/>
            <p:nvPr>
              <p:custDataLst>
                <p:tags r:id="rId17"/>
              </p:custDataLst>
            </p:nvPr>
          </p:nvSpPr>
          <p:spPr bwMode="auto">
            <a:xfrm>
              <a:off x="6132055" y="3085630"/>
              <a:ext cx="1818147" cy="2197570"/>
            </a:xfrm>
            <a:custGeom>
              <a:avLst/>
              <a:gdLst>
                <a:gd name="T0" fmla="*/ 4353 w 6353"/>
                <a:gd name="T1" fmla="*/ 1078 h 7680"/>
                <a:gd name="T2" fmla="*/ 4367 w 6353"/>
                <a:gd name="T3" fmla="*/ 950 h 7680"/>
                <a:gd name="T4" fmla="*/ 4425 w 6353"/>
                <a:gd name="T5" fmla="*/ 847 h 7680"/>
                <a:gd name="T6" fmla="*/ 4483 w 6353"/>
                <a:gd name="T7" fmla="*/ 708 h 7680"/>
                <a:gd name="T8" fmla="*/ 4502 w 6353"/>
                <a:gd name="T9" fmla="*/ 559 h 7680"/>
                <a:gd name="T10" fmla="*/ 4478 w 6353"/>
                <a:gd name="T11" fmla="*/ 400 h 7680"/>
                <a:gd name="T12" fmla="*/ 4395 w 6353"/>
                <a:gd name="T13" fmla="*/ 235 h 7680"/>
                <a:gd name="T14" fmla="*/ 4265 w 6353"/>
                <a:gd name="T15" fmla="*/ 105 h 7680"/>
                <a:gd name="T16" fmla="*/ 4101 w 6353"/>
                <a:gd name="T17" fmla="*/ 24 h 7680"/>
                <a:gd name="T18" fmla="*/ 3938 w 6353"/>
                <a:gd name="T19" fmla="*/ 0 h 7680"/>
                <a:gd name="T20" fmla="*/ 3744 w 6353"/>
                <a:gd name="T21" fmla="*/ 35 h 7680"/>
                <a:gd name="T22" fmla="*/ 3574 w 6353"/>
                <a:gd name="T23" fmla="*/ 136 h 7680"/>
                <a:gd name="T24" fmla="*/ 3463 w 6353"/>
                <a:gd name="T25" fmla="*/ 266 h 7680"/>
                <a:gd name="T26" fmla="*/ 3390 w 6353"/>
                <a:gd name="T27" fmla="*/ 448 h 7680"/>
                <a:gd name="T28" fmla="*/ 3380 w 6353"/>
                <a:gd name="T29" fmla="*/ 603 h 7680"/>
                <a:gd name="T30" fmla="*/ 3410 w 6353"/>
                <a:gd name="T31" fmla="*/ 746 h 7680"/>
                <a:gd name="T32" fmla="*/ 3474 w 6353"/>
                <a:gd name="T33" fmla="*/ 874 h 7680"/>
                <a:gd name="T34" fmla="*/ 3516 w 6353"/>
                <a:gd name="T35" fmla="*/ 978 h 7680"/>
                <a:gd name="T36" fmla="*/ 3507 w 6353"/>
                <a:gd name="T37" fmla="*/ 1109 h 7680"/>
                <a:gd name="T38" fmla="*/ 3453 w 6353"/>
                <a:gd name="T39" fmla="*/ 1210 h 7680"/>
                <a:gd name="T40" fmla="*/ 3352 w 6353"/>
                <a:gd name="T41" fmla="*/ 1289 h 7680"/>
                <a:gd name="T42" fmla="*/ 2355 w 6353"/>
                <a:gd name="T43" fmla="*/ 1312 h 7680"/>
                <a:gd name="T44" fmla="*/ 2314 w 6353"/>
                <a:gd name="T45" fmla="*/ 1664 h 7680"/>
                <a:gd name="T46" fmla="*/ 2206 w 6353"/>
                <a:gd name="T47" fmla="*/ 2053 h 7680"/>
                <a:gd name="T48" fmla="*/ 2041 w 6353"/>
                <a:gd name="T49" fmla="*/ 2415 h 7680"/>
                <a:gd name="T50" fmla="*/ 1820 w 6353"/>
                <a:gd name="T51" fmla="*/ 2742 h 7680"/>
                <a:gd name="T52" fmla="*/ 1554 w 6353"/>
                <a:gd name="T53" fmla="*/ 3029 h 7680"/>
                <a:gd name="T54" fmla="*/ 1244 w 6353"/>
                <a:gd name="T55" fmla="*/ 3272 h 7680"/>
                <a:gd name="T56" fmla="*/ 898 w 6353"/>
                <a:gd name="T57" fmla="*/ 3464 h 7680"/>
                <a:gd name="T58" fmla="*/ 521 w 6353"/>
                <a:gd name="T59" fmla="*/ 3599 h 7680"/>
                <a:gd name="T60" fmla="*/ 119 w 6353"/>
                <a:gd name="T61" fmla="*/ 3672 h 7680"/>
                <a:gd name="T62" fmla="*/ 8 w 6353"/>
                <a:gd name="T63" fmla="*/ 4581 h 7680"/>
                <a:gd name="T64" fmla="*/ 44 w 6353"/>
                <a:gd name="T65" fmla="*/ 4605 h 7680"/>
                <a:gd name="T66" fmla="*/ 89 w 6353"/>
                <a:gd name="T67" fmla="*/ 4601 h 7680"/>
                <a:gd name="T68" fmla="*/ 270 w 6353"/>
                <a:gd name="T69" fmla="*/ 4510 h 7680"/>
                <a:gd name="T70" fmla="*/ 469 w 6353"/>
                <a:gd name="T71" fmla="*/ 4469 h 7680"/>
                <a:gd name="T72" fmla="*/ 687 w 6353"/>
                <a:gd name="T73" fmla="*/ 4484 h 7680"/>
                <a:gd name="T74" fmla="*/ 940 w 6353"/>
                <a:gd name="T75" fmla="*/ 4585 h 7680"/>
                <a:gd name="T76" fmla="*/ 1122 w 6353"/>
                <a:gd name="T77" fmla="*/ 4741 h 7680"/>
                <a:gd name="T78" fmla="*/ 1263 w 6353"/>
                <a:gd name="T79" fmla="*/ 4977 h 7680"/>
                <a:gd name="T80" fmla="*/ 1311 w 6353"/>
                <a:gd name="T81" fmla="*/ 5248 h 7680"/>
                <a:gd name="T82" fmla="*/ 1278 w 6353"/>
                <a:gd name="T83" fmla="*/ 5475 h 7680"/>
                <a:gd name="T84" fmla="*/ 1164 w 6353"/>
                <a:gd name="T85" fmla="*/ 5706 h 7680"/>
                <a:gd name="T86" fmla="*/ 983 w 6353"/>
                <a:gd name="T87" fmla="*/ 5886 h 7680"/>
                <a:gd name="T88" fmla="*/ 754 w 6353"/>
                <a:gd name="T89" fmla="*/ 6002 h 7680"/>
                <a:gd name="T90" fmla="*/ 530 w 6353"/>
                <a:gd name="T91" fmla="*/ 6037 h 7680"/>
                <a:gd name="T92" fmla="*/ 378 w 6353"/>
                <a:gd name="T93" fmla="*/ 6023 h 7680"/>
                <a:gd name="T94" fmla="*/ 181 w 6353"/>
                <a:gd name="T95" fmla="*/ 5957 h 7680"/>
                <a:gd name="T96" fmla="*/ 61 w 6353"/>
                <a:gd name="T97" fmla="*/ 5887 h 7680"/>
                <a:gd name="T98" fmla="*/ 16 w 6353"/>
                <a:gd name="T99" fmla="*/ 5896 h 7680"/>
                <a:gd name="T100" fmla="*/ 0 w 6353"/>
                <a:gd name="T101" fmla="*/ 7680 h 7680"/>
                <a:gd name="T102" fmla="*/ 985 w 6353"/>
                <a:gd name="T103" fmla="*/ 6393 h 7680"/>
                <a:gd name="T104" fmla="*/ 1447 w 6353"/>
                <a:gd name="T105" fmla="*/ 6273 h 7680"/>
                <a:gd name="T106" fmla="*/ 3558 w 6353"/>
                <a:gd name="T107" fmla="*/ 6555 h 7680"/>
                <a:gd name="T108" fmla="*/ 3481 w 6353"/>
                <a:gd name="T109" fmla="*/ 5096 h 7680"/>
                <a:gd name="T110" fmla="*/ 3816 w 6353"/>
                <a:gd name="T111" fmla="*/ 4757 h 7680"/>
                <a:gd name="T112" fmla="*/ 4836 w 6353"/>
                <a:gd name="T113" fmla="*/ 3093 h 7680"/>
                <a:gd name="T114" fmla="*/ 4966 w 6353"/>
                <a:gd name="T115" fmla="*/ 2709 h 7680"/>
                <a:gd name="T116" fmla="*/ 5080 w 6353"/>
                <a:gd name="T117" fmla="*/ 2245 h 7680"/>
                <a:gd name="T118" fmla="*/ 4621 w 6353"/>
                <a:gd name="T119" fmla="*/ 1312 h 7680"/>
                <a:gd name="T120" fmla="*/ 4497 w 6353"/>
                <a:gd name="T121" fmla="*/ 1282 h 7680"/>
                <a:gd name="T122" fmla="*/ 4401 w 6353"/>
                <a:gd name="T123" fmla="*/ 1198 h 7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353" h="7680">
                  <a:moveTo>
                    <a:pt x="4382" y="1166"/>
                  </a:moveTo>
                  <a:lnTo>
                    <a:pt x="4382" y="1166"/>
                  </a:lnTo>
                  <a:lnTo>
                    <a:pt x="4373" y="1150"/>
                  </a:lnTo>
                  <a:lnTo>
                    <a:pt x="4367" y="1132"/>
                  </a:lnTo>
                  <a:lnTo>
                    <a:pt x="4361" y="1115"/>
                  </a:lnTo>
                  <a:lnTo>
                    <a:pt x="4357" y="1096"/>
                  </a:lnTo>
                  <a:lnTo>
                    <a:pt x="4353" y="1078"/>
                  </a:lnTo>
                  <a:lnTo>
                    <a:pt x="4351" y="1060"/>
                  </a:lnTo>
                  <a:lnTo>
                    <a:pt x="4351" y="1041"/>
                  </a:lnTo>
                  <a:lnTo>
                    <a:pt x="4351" y="1022"/>
                  </a:lnTo>
                  <a:lnTo>
                    <a:pt x="4353" y="1004"/>
                  </a:lnTo>
                  <a:lnTo>
                    <a:pt x="4357" y="986"/>
                  </a:lnTo>
                  <a:lnTo>
                    <a:pt x="4361" y="968"/>
                  </a:lnTo>
                  <a:lnTo>
                    <a:pt x="4367" y="950"/>
                  </a:lnTo>
                  <a:lnTo>
                    <a:pt x="4373" y="933"/>
                  </a:lnTo>
                  <a:lnTo>
                    <a:pt x="4381" y="915"/>
                  </a:lnTo>
                  <a:lnTo>
                    <a:pt x="4391" y="899"/>
                  </a:lnTo>
                  <a:lnTo>
                    <a:pt x="4401" y="883"/>
                  </a:lnTo>
                  <a:lnTo>
                    <a:pt x="4401" y="883"/>
                  </a:lnTo>
                  <a:lnTo>
                    <a:pt x="4413" y="865"/>
                  </a:lnTo>
                  <a:lnTo>
                    <a:pt x="4425" y="847"/>
                  </a:lnTo>
                  <a:lnTo>
                    <a:pt x="4435" y="828"/>
                  </a:lnTo>
                  <a:lnTo>
                    <a:pt x="4445" y="808"/>
                  </a:lnTo>
                  <a:lnTo>
                    <a:pt x="4455" y="790"/>
                  </a:lnTo>
                  <a:lnTo>
                    <a:pt x="4462" y="770"/>
                  </a:lnTo>
                  <a:lnTo>
                    <a:pt x="4470" y="749"/>
                  </a:lnTo>
                  <a:lnTo>
                    <a:pt x="4477" y="729"/>
                  </a:lnTo>
                  <a:lnTo>
                    <a:pt x="4483" y="708"/>
                  </a:lnTo>
                  <a:lnTo>
                    <a:pt x="4488" y="688"/>
                  </a:lnTo>
                  <a:lnTo>
                    <a:pt x="4492" y="666"/>
                  </a:lnTo>
                  <a:lnTo>
                    <a:pt x="4497" y="645"/>
                  </a:lnTo>
                  <a:lnTo>
                    <a:pt x="4499" y="624"/>
                  </a:lnTo>
                  <a:lnTo>
                    <a:pt x="4501" y="602"/>
                  </a:lnTo>
                  <a:lnTo>
                    <a:pt x="4502" y="581"/>
                  </a:lnTo>
                  <a:lnTo>
                    <a:pt x="4502" y="559"/>
                  </a:lnTo>
                  <a:lnTo>
                    <a:pt x="4502" y="559"/>
                  </a:lnTo>
                  <a:lnTo>
                    <a:pt x="4501" y="532"/>
                  </a:lnTo>
                  <a:lnTo>
                    <a:pt x="4499" y="504"/>
                  </a:lnTo>
                  <a:lnTo>
                    <a:pt x="4495" y="478"/>
                  </a:lnTo>
                  <a:lnTo>
                    <a:pt x="4491" y="451"/>
                  </a:lnTo>
                  <a:lnTo>
                    <a:pt x="4484" y="425"/>
                  </a:lnTo>
                  <a:lnTo>
                    <a:pt x="4478" y="400"/>
                  </a:lnTo>
                  <a:lnTo>
                    <a:pt x="4469" y="374"/>
                  </a:lnTo>
                  <a:lnTo>
                    <a:pt x="4459" y="350"/>
                  </a:lnTo>
                  <a:lnTo>
                    <a:pt x="4449" y="326"/>
                  </a:lnTo>
                  <a:lnTo>
                    <a:pt x="4437" y="302"/>
                  </a:lnTo>
                  <a:lnTo>
                    <a:pt x="4424" y="278"/>
                  </a:lnTo>
                  <a:lnTo>
                    <a:pt x="4409" y="256"/>
                  </a:lnTo>
                  <a:lnTo>
                    <a:pt x="4395" y="235"/>
                  </a:lnTo>
                  <a:lnTo>
                    <a:pt x="4379" y="214"/>
                  </a:lnTo>
                  <a:lnTo>
                    <a:pt x="4362" y="194"/>
                  </a:lnTo>
                  <a:lnTo>
                    <a:pt x="4344" y="175"/>
                  </a:lnTo>
                  <a:lnTo>
                    <a:pt x="4326" y="156"/>
                  </a:lnTo>
                  <a:lnTo>
                    <a:pt x="4307" y="138"/>
                  </a:lnTo>
                  <a:lnTo>
                    <a:pt x="4286" y="122"/>
                  </a:lnTo>
                  <a:lnTo>
                    <a:pt x="4265" y="105"/>
                  </a:lnTo>
                  <a:lnTo>
                    <a:pt x="4244" y="91"/>
                  </a:lnTo>
                  <a:lnTo>
                    <a:pt x="4221" y="77"/>
                  </a:lnTo>
                  <a:lnTo>
                    <a:pt x="4198" y="64"/>
                  </a:lnTo>
                  <a:lnTo>
                    <a:pt x="4175" y="53"/>
                  </a:lnTo>
                  <a:lnTo>
                    <a:pt x="4151" y="41"/>
                  </a:lnTo>
                  <a:lnTo>
                    <a:pt x="4126" y="32"/>
                  </a:lnTo>
                  <a:lnTo>
                    <a:pt x="4101" y="24"/>
                  </a:lnTo>
                  <a:lnTo>
                    <a:pt x="4075" y="16"/>
                  </a:lnTo>
                  <a:lnTo>
                    <a:pt x="4048" y="11"/>
                  </a:lnTo>
                  <a:lnTo>
                    <a:pt x="4022" y="6"/>
                  </a:lnTo>
                  <a:lnTo>
                    <a:pt x="3995" y="3"/>
                  </a:lnTo>
                  <a:lnTo>
                    <a:pt x="3968" y="1"/>
                  </a:lnTo>
                  <a:lnTo>
                    <a:pt x="3968" y="1"/>
                  </a:lnTo>
                  <a:lnTo>
                    <a:pt x="3938" y="0"/>
                  </a:lnTo>
                  <a:lnTo>
                    <a:pt x="3909" y="1"/>
                  </a:lnTo>
                  <a:lnTo>
                    <a:pt x="3881" y="3"/>
                  </a:lnTo>
                  <a:lnTo>
                    <a:pt x="3853" y="7"/>
                  </a:lnTo>
                  <a:lnTo>
                    <a:pt x="3824" y="12"/>
                  </a:lnTo>
                  <a:lnTo>
                    <a:pt x="3797" y="18"/>
                  </a:lnTo>
                  <a:lnTo>
                    <a:pt x="3770" y="26"/>
                  </a:lnTo>
                  <a:lnTo>
                    <a:pt x="3744" y="35"/>
                  </a:lnTo>
                  <a:lnTo>
                    <a:pt x="3718" y="46"/>
                  </a:lnTo>
                  <a:lnTo>
                    <a:pt x="3692" y="58"/>
                  </a:lnTo>
                  <a:lnTo>
                    <a:pt x="3667" y="70"/>
                  </a:lnTo>
                  <a:lnTo>
                    <a:pt x="3643" y="84"/>
                  </a:lnTo>
                  <a:lnTo>
                    <a:pt x="3620" y="101"/>
                  </a:lnTo>
                  <a:lnTo>
                    <a:pt x="3596" y="118"/>
                  </a:lnTo>
                  <a:lnTo>
                    <a:pt x="3574" y="136"/>
                  </a:lnTo>
                  <a:lnTo>
                    <a:pt x="3553" y="155"/>
                  </a:lnTo>
                  <a:lnTo>
                    <a:pt x="3553" y="155"/>
                  </a:lnTo>
                  <a:lnTo>
                    <a:pt x="3532" y="176"/>
                  </a:lnTo>
                  <a:lnTo>
                    <a:pt x="3514" y="197"/>
                  </a:lnTo>
                  <a:lnTo>
                    <a:pt x="3495" y="219"/>
                  </a:lnTo>
                  <a:lnTo>
                    <a:pt x="3479" y="242"/>
                  </a:lnTo>
                  <a:lnTo>
                    <a:pt x="3463" y="266"/>
                  </a:lnTo>
                  <a:lnTo>
                    <a:pt x="3449" y="290"/>
                  </a:lnTo>
                  <a:lnTo>
                    <a:pt x="3436" y="315"/>
                  </a:lnTo>
                  <a:lnTo>
                    <a:pt x="3425" y="340"/>
                  </a:lnTo>
                  <a:lnTo>
                    <a:pt x="3414" y="367"/>
                  </a:lnTo>
                  <a:lnTo>
                    <a:pt x="3405" y="393"/>
                  </a:lnTo>
                  <a:lnTo>
                    <a:pt x="3397" y="421"/>
                  </a:lnTo>
                  <a:lnTo>
                    <a:pt x="3390" y="448"/>
                  </a:lnTo>
                  <a:lnTo>
                    <a:pt x="3386" y="476"/>
                  </a:lnTo>
                  <a:lnTo>
                    <a:pt x="3382" y="504"/>
                  </a:lnTo>
                  <a:lnTo>
                    <a:pt x="3380" y="533"/>
                  </a:lnTo>
                  <a:lnTo>
                    <a:pt x="3379" y="562"/>
                  </a:lnTo>
                  <a:lnTo>
                    <a:pt x="3379" y="562"/>
                  </a:lnTo>
                  <a:lnTo>
                    <a:pt x="3379" y="582"/>
                  </a:lnTo>
                  <a:lnTo>
                    <a:pt x="3380" y="603"/>
                  </a:lnTo>
                  <a:lnTo>
                    <a:pt x="3383" y="624"/>
                  </a:lnTo>
                  <a:lnTo>
                    <a:pt x="3385" y="645"/>
                  </a:lnTo>
                  <a:lnTo>
                    <a:pt x="3389" y="665"/>
                  </a:lnTo>
                  <a:lnTo>
                    <a:pt x="3393" y="685"/>
                  </a:lnTo>
                  <a:lnTo>
                    <a:pt x="3398" y="706"/>
                  </a:lnTo>
                  <a:lnTo>
                    <a:pt x="3404" y="726"/>
                  </a:lnTo>
                  <a:lnTo>
                    <a:pt x="3410" y="746"/>
                  </a:lnTo>
                  <a:lnTo>
                    <a:pt x="3417" y="764"/>
                  </a:lnTo>
                  <a:lnTo>
                    <a:pt x="3425" y="783"/>
                  </a:lnTo>
                  <a:lnTo>
                    <a:pt x="3433" y="803"/>
                  </a:lnTo>
                  <a:lnTo>
                    <a:pt x="3442" y="820"/>
                  </a:lnTo>
                  <a:lnTo>
                    <a:pt x="3452" y="839"/>
                  </a:lnTo>
                  <a:lnTo>
                    <a:pt x="3463" y="857"/>
                  </a:lnTo>
                  <a:lnTo>
                    <a:pt x="3474" y="874"/>
                  </a:lnTo>
                  <a:lnTo>
                    <a:pt x="3474" y="874"/>
                  </a:lnTo>
                  <a:lnTo>
                    <a:pt x="3484" y="891"/>
                  </a:lnTo>
                  <a:lnTo>
                    <a:pt x="3493" y="907"/>
                  </a:lnTo>
                  <a:lnTo>
                    <a:pt x="3501" y="924"/>
                  </a:lnTo>
                  <a:lnTo>
                    <a:pt x="3507" y="942"/>
                  </a:lnTo>
                  <a:lnTo>
                    <a:pt x="3512" y="959"/>
                  </a:lnTo>
                  <a:lnTo>
                    <a:pt x="3516" y="978"/>
                  </a:lnTo>
                  <a:lnTo>
                    <a:pt x="3518" y="997"/>
                  </a:lnTo>
                  <a:lnTo>
                    <a:pt x="3519" y="1014"/>
                  </a:lnTo>
                  <a:lnTo>
                    <a:pt x="3519" y="1034"/>
                  </a:lnTo>
                  <a:lnTo>
                    <a:pt x="3518" y="1053"/>
                  </a:lnTo>
                  <a:lnTo>
                    <a:pt x="3516" y="1072"/>
                  </a:lnTo>
                  <a:lnTo>
                    <a:pt x="3512" y="1090"/>
                  </a:lnTo>
                  <a:lnTo>
                    <a:pt x="3507" y="1109"/>
                  </a:lnTo>
                  <a:lnTo>
                    <a:pt x="3501" y="1127"/>
                  </a:lnTo>
                  <a:lnTo>
                    <a:pt x="3493" y="1145"/>
                  </a:lnTo>
                  <a:lnTo>
                    <a:pt x="3484" y="1163"/>
                  </a:lnTo>
                  <a:lnTo>
                    <a:pt x="3484" y="1163"/>
                  </a:lnTo>
                  <a:lnTo>
                    <a:pt x="3475" y="1180"/>
                  </a:lnTo>
                  <a:lnTo>
                    <a:pt x="3464" y="1196"/>
                  </a:lnTo>
                  <a:lnTo>
                    <a:pt x="3453" y="1210"/>
                  </a:lnTo>
                  <a:lnTo>
                    <a:pt x="3441" y="1225"/>
                  </a:lnTo>
                  <a:lnTo>
                    <a:pt x="3428" y="1238"/>
                  </a:lnTo>
                  <a:lnTo>
                    <a:pt x="3414" y="1250"/>
                  </a:lnTo>
                  <a:lnTo>
                    <a:pt x="3399" y="1261"/>
                  </a:lnTo>
                  <a:lnTo>
                    <a:pt x="3384" y="1272"/>
                  </a:lnTo>
                  <a:lnTo>
                    <a:pt x="3368" y="1281"/>
                  </a:lnTo>
                  <a:lnTo>
                    <a:pt x="3352" y="1289"/>
                  </a:lnTo>
                  <a:lnTo>
                    <a:pt x="3335" y="1295"/>
                  </a:lnTo>
                  <a:lnTo>
                    <a:pt x="3319" y="1301"/>
                  </a:lnTo>
                  <a:lnTo>
                    <a:pt x="3301" y="1305"/>
                  </a:lnTo>
                  <a:lnTo>
                    <a:pt x="3283" y="1309"/>
                  </a:lnTo>
                  <a:lnTo>
                    <a:pt x="3266" y="1311"/>
                  </a:lnTo>
                  <a:lnTo>
                    <a:pt x="3247" y="1312"/>
                  </a:lnTo>
                  <a:lnTo>
                    <a:pt x="2355" y="1312"/>
                  </a:lnTo>
                  <a:lnTo>
                    <a:pt x="2355" y="1312"/>
                  </a:lnTo>
                  <a:lnTo>
                    <a:pt x="2351" y="1371"/>
                  </a:lnTo>
                  <a:lnTo>
                    <a:pt x="2346" y="1431"/>
                  </a:lnTo>
                  <a:lnTo>
                    <a:pt x="2340" y="1489"/>
                  </a:lnTo>
                  <a:lnTo>
                    <a:pt x="2333" y="1548"/>
                  </a:lnTo>
                  <a:lnTo>
                    <a:pt x="2324" y="1606"/>
                  </a:lnTo>
                  <a:lnTo>
                    <a:pt x="2314" y="1664"/>
                  </a:lnTo>
                  <a:lnTo>
                    <a:pt x="2302" y="1721"/>
                  </a:lnTo>
                  <a:lnTo>
                    <a:pt x="2290" y="1778"/>
                  </a:lnTo>
                  <a:lnTo>
                    <a:pt x="2275" y="1834"/>
                  </a:lnTo>
                  <a:lnTo>
                    <a:pt x="2260" y="1889"/>
                  </a:lnTo>
                  <a:lnTo>
                    <a:pt x="2243" y="1944"/>
                  </a:lnTo>
                  <a:lnTo>
                    <a:pt x="2226" y="1999"/>
                  </a:lnTo>
                  <a:lnTo>
                    <a:pt x="2206" y="2053"/>
                  </a:lnTo>
                  <a:lnTo>
                    <a:pt x="2186" y="2107"/>
                  </a:lnTo>
                  <a:lnTo>
                    <a:pt x="2165" y="2160"/>
                  </a:lnTo>
                  <a:lnTo>
                    <a:pt x="2142" y="2212"/>
                  </a:lnTo>
                  <a:lnTo>
                    <a:pt x="2118" y="2264"/>
                  </a:lnTo>
                  <a:lnTo>
                    <a:pt x="2094" y="2314"/>
                  </a:lnTo>
                  <a:lnTo>
                    <a:pt x="2067" y="2365"/>
                  </a:lnTo>
                  <a:lnTo>
                    <a:pt x="2041" y="2415"/>
                  </a:lnTo>
                  <a:lnTo>
                    <a:pt x="2012" y="2463"/>
                  </a:lnTo>
                  <a:lnTo>
                    <a:pt x="1982" y="2512"/>
                  </a:lnTo>
                  <a:lnTo>
                    <a:pt x="1953" y="2559"/>
                  </a:lnTo>
                  <a:lnTo>
                    <a:pt x="1921" y="2606"/>
                  </a:lnTo>
                  <a:lnTo>
                    <a:pt x="1889" y="2652"/>
                  </a:lnTo>
                  <a:lnTo>
                    <a:pt x="1856" y="2697"/>
                  </a:lnTo>
                  <a:lnTo>
                    <a:pt x="1820" y="2742"/>
                  </a:lnTo>
                  <a:lnTo>
                    <a:pt x="1785" y="2785"/>
                  </a:lnTo>
                  <a:lnTo>
                    <a:pt x="1749" y="2828"/>
                  </a:lnTo>
                  <a:lnTo>
                    <a:pt x="1712" y="2870"/>
                  </a:lnTo>
                  <a:lnTo>
                    <a:pt x="1674" y="2912"/>
                  </a:lnTo>
                  <a:lnTo>
                    <a:pt x="1634" y="2951"/>
                  </a:lnTo>
                  <a:lnTo>
                    <a:pt x="1594" y="2991"/>
                  </a:lnTo>
                  <a:lnTo>
                    <a:pt x="1554" y="3029"/>
                  </a:lnTo>
                  <a:lnTo>
                    <a:pt x="1512" y="3067"/>
                  </a:lnTo>
                  <a:lnTo>
                    <a:pt x="1469" y="3103"/>
                  </a:lnTo>
                  <a:lnTo>
                    <a:pt x="1426" y="3139"/>
                  </a:lnTo>
                  <a:lnTo>
                    <a:pt x="1382" y="3174"/>
                  </a:lnTo>
                  <a:lnTo>
                    <a:pt x="1337" y="3207"/>
                  </a:lnTo>
                  <a:lnTo>
                    <a:pt x="1290" y="3240"/>
                  </a:lnTo>
                  <a:lnTo>
                    <a:pt x="1244" y="3272"/>
                  </a:lnTo>
                  <a:lnTo>
                    <a:pt x="1197" y="3303"/>
                  </a:lnTo>
                  <a:lnTo>
                    <a:pt x="1149" y="3331"/>
                  </a:lnTo>
                  <a:lnTo>
                    <a:pt x="1100" y="3360"/>
                  </a:lnTo>
                  <a:lnTo>
                    <a:pt x="1050" y="3388"/>
                  </a:lnTo>
                  <a:lnTo>
                    <a:pt x="1001" y="3414"/>
                  </a:lnTo>
                  <a:lnTo>
                    <a:pt x="950" y="3439"/>
                  </a:lnTo>
                  <a:lnTo>
                    <a:pt x="898" y="3464"/>
                  </a:lnTo>
                  <a:lnTo>
                    <a:pt x="846" y="3487"/>
                  </a:lnTo>
                  <a:lnTo>
                    <a:pt x="794" y="3508"/>
                  </a:lnTo>
                  <a:lnTo>
                    <a:pt x="741" y="3529"/>
                  </a:lnTo>
                  <a:lnTo>
                    <a:pt x="687" y="3548"/>
                  </a:lnTo>
                  <a:lnTo>
                    <a:pt x="632" y="3566"/>
                  </a:lnTo>
                  <a:lnTo>
                    <a:pt x="576" y="3583"/>
                  </a:lnTo>
                  <a:lnTo>
                    <a:pt x="521" y="3599"/>
                  </a:lnTo>
                  <a:lnTo>
                    <a:pt x="465" y="3613"/>
                  </a:lnTo>
                  <a:lnTo>
                    <a:pt x="409" y="3627"/>
                  </a:lnTo>
                  <a:lnTo>
                    <a:pt x="352" y="3638"/>
                  </a:lnTo>
                  <a:lnTo>
                    <a:pt x="294" y="3649"/>
                  </a:lnTo>
                  <a:lnTo>
                    <a:pt x="236" y="3657"/>
                  </a:lnTo>
                  <a:lnTo>
                    <a:pt x="178" y="3665"/>
                  </a:lnTo>
                  <a:lnTo>
                    <a:pt x="119" y="3672"/>
                  </a:lnTo>
                  <a:lnTo>
                    <a:pt x="60" y="3677"/>
                  </a:lnTo>
                  <a:lnTo>
                    <a:pt x="0" y="3681"/>
                  </a:lnTo>
                  <a:lnTo>
                    <a:pt x="0" y="4559"/>
                  </a:lnTo>
                  <a:lnTo>
                    <a:pt x="0" y="4559"/>
                  </a:lnTo>
                  <a:lnTo>
                    <a:pt x="1" y="4566"/>
                  </a:lnTo>
                  <a:lnTo>
                    <a:pt x="4" y="4574"/>
                  </a:lnTo>
                  <a:lnTo>
                    <a:pt x="8" y="4581"/>
                  </a:lnTo>
                  <a:lnTo>
                    <a:pt x="12" y="4586"/>
                  </a:lnTo>
                  <a:lnTo>
                    <a:pt x="18" y="4591"/>
                  </a:lnTo>
                  <a:lnTo>
                    <a:pt x="22" y="4594"/>
                  </a:lnTo>
                  <a:lnTo>
                    <a:pt x="30" y="4599"/>
                  </a:lnTo>
                  <a:lnTo>
                    <a:pt x="30" y="4599"/>
                  </a:lnTo>
                  <a:lnTo>
                    <a:pt x="37" y="4602"/>
                  </a:lnTo>
                  <a:lnTo>
                    <a:pt x="44" y="4605"/>
                  </a:lnTo>
                  <a:lnTo>
                    <a:pt x="51" y="4606"/>
                  </a:lnTo>
                  <a:lnTo>
                    <a:pt x="59" y="4607"/>
                  </a:lnTo>
                  <a:lnTo>
                    <a:pt x="67" y="4608"/>
                  </a:lnTo>
                  <a:lnTo>
                    <a:pt x="75" y="4607"/>
                  </a:lnTo>
                  <a:lnTo>
                    <a:pt x="83" y="4605"/>
                  </a:lnTo>
                  <a:lnTo>
                    <a:pt x="89" y="4601"/>
                  </a:lnTo>
                  <a:lnTo>
                    <a:pt x="89" y="4601"/>
                  </a:lnTo>
                  <a:lnTo>
                    <a:pt x="114" y="4585"/>
                  </a:lnTo>
                  <a:lnTo>
                    <a:pt x="139" y="4570"/>
                  </a:lnTo>
                  <a:lnTo>
                    <a:pt x="164" y="4557"/>
                  </a:lnTo>
                  <a:lnTo>
                    <a:pt x="191" y="4543"/>
                  </a:lnTo>
                  <a:lnTo>
                    <a:pt x="217" y="4531"/>
                  </a:lnTo>
                  <a:lnTo>
                    <a:pt x="244" y="4520"/>
                  </a:lnTo>
                  <a:lnTo>
                    <a:pt x="270" y="4510"/>
                  </a:lnTo>
                  <a:lnTo>
                    <a:pt x="298" y="4501"/>
                  </a:lnTo>
                  <a:lnTo>
                    <a:pt x="326" y="4494"/>
                  </a:lnTo>
                  <a:lnTo>
                    <a:pt x="354" y="4487"/>
                  </a:lnTo>
                  <a:lnTo>
                    <a:pt x="383" y="4480"/>
                  </a:lnTo>
                  <a:lnTo>
                    <a:pt x="411" y="4476"/>
                  </a:lnTo>
                  <a:lnTo>
                    <a:pt x="440" y="4473"/>
                  </a:lnTo>
                  <a:lnTo>
                    <a:pt x="469" y="4469"/>
                  </a:lnTo>
                  <a:lnTo>
                    <a:pt x="498" y="4468"/>
                  </a:lnTo>
                  <a:lnTo>
                    <a:pt x="527" y="4467"/>
                  </a:lnTo>
                  <a:lnTo>
                    <a:pt x="527" y="4467"/>
                  </a:lnTo>
                  <a:lnTo>
                    <a:pt x="568" y="4468"/>
                  </a:lnTo>
                  <a:lnTo>
                    <a:pt x="607" y="4472"/>
                  </a:lnTo>
                  <a:lnTo>
                    <a:pt x="647" y="4476"/>
                  </a:lnTo>
                  <a:lnTo>
                    <a:pt x="687" y="4484"/>
                  </a:lnTo>
                  <a:lnTo>
                    <a:pt x="724" y="4493"/>
                  </a:lnTo>
                  <a:lnTo>
                    <a:pt x="763" y="4503"/>
                  </a:lnTo>
                  <a:lnTo>
                    <a:pt x="800" y="4516"/>
                  </a:lnTo>
                  <a:lnTo>
                    <a:pt x="836" y="4530"/>
                  </a:lnTo>
                  <a:lnTo>
                    <a:pt x="872" y="4547"/>
                  </a:lnTo>
                  <a:lnTo>
                    <a:pt x="907" y="4564"/>
                  </a:lnTo>
                  <a:lnTo>
                    <a:pt x="940" y="4585"/>
                  </a:lnTo>
                  <a:lnTo>
                    <a:pt x="973" y="4606"/>
                  </a:lnTo>
                  <a:lnTo>
                    <a:pt x="1005" y="4630"/>
                  </a:lnTo>
                  <a:lnTo>
                    <a:pt x="1036" y="4655"/>
                  </a:lnTo>
                  <a:lnTo>
                    <a:pt x="1066" y="4682"/>
                  </a:lnTo>
                  <a:lnTo>
                    <a:pt x="1094" y="4711"/>
                  </a:lnTo>
                  <a:lnTo>
                    <a:pt x="1094" y="4711"/>
                  </a:lnTo>
                  <a:lnTo>
                    <a:pt x="1122" y="4741"/>
                  </a:lnTo>
                  <a:lnTo>
                    <a:pt x="1147" y="4771"/>
                  </a:lnTo>
                  <a:lnTo>
                    <a:pt x="1171" y="4803"/>
                  </a:lnTo>
                  <a:lnTo>
                    <a:pt x="1193" y="4836"/>
                  </a:lnTo>
                  <a:lnTo>
                    <a:pt x="1213" y="4871"/>
                  </a:lnTo>
                  <a:lnTo>
                    <a:pt x="1232" y="4905"/>
                  </a:lnTo>
                  <a:lnTo>
                    <a:pt x="1247" y="4941"/>
                  </a:lnTo>
                  <a:lnTo>
                    <a:pt x="1263" y="4977"/>
                  </a:lnTo>
                  <a:lnTo>
                    <a:pt x="1275" y="5015"/>
                  </a:lnTo>
                  <a:lnTo>
                    <a:pt x="1286" y="5052"/>
                  </a:lnTo>
                  <a:lnTo>
                    <a:pt x="1295" y="5091"/>
                  </a:lnTo>
                  <a:lnTo>
                    <a:pt x="1303" y="5129"/>
                  </a:lnTo>
                  <a:lnTo>
                    <a:pt x="1308" y="5169"/>
                  </a:lnTo>
                  <a:lnTo>
                    <a:pt x="1310" y="5209"/>
                  </a:lnTo>
                  <a:lnTo>
                    <a:pt x="1311" y="5248"/>
                  </a:lnTo>
                  <a:lnTo>
                    <a:pt x="1311" y="5289"/>
                  </a:lnTo>
                  <a:lnTo>
                    <a:pt x="1311" y="5289"/>
                  </a:lnTo>
                  <a:lnTo>
                    <a:pt x="1308" y="5328"/>
                  </a:lnTo>
                  <a:lnTo>
                    <a:pt x="1304" y="5365"/>
                  </a:lnTo>
                  <a:lnTo>
                    <a:pt x="1297" y="5403"/>
                  </a:lnTo>
                  <a:lnTo>
                    <a:pt x="1289" y="5439"/>
                  </a:lnTo>
                  <a:lnTo>
                    <a:pt x="1278" y="5475"/>
                  </a:lnTo>
                  <a:lnTo>
                    <a:pt x="1267" y="5511"/>
                  </a:lnTo>
                  <a:lnTo>
                    <a:pt x="1254" y="5545"/>
                  </a:lnTo>
                  <a:lnTo>
                    <a:pt x="1239" y="5579"/>
                  </a:lnTo>
                  <a:lnTo>
                    <a:pt x="1222" y="5612"/>
                  </a:lnTo>
                  <a:lnTo>
                    <a:pt x="1204" y="5644"/>
                  </a:lnTo>
                  <a:lnTo>
                    <a:pt x="1185" y="5676"/>
                  </a:lnTo>
                  <a:lnTo>
                    <a:pt x="1164" y="5706"/>
                  </a:lnTo>
                  <a:lnTo>
                    <a:pt x="1142" y="5735"/>
                  </a:lnTo>
                  <a:lnTo>
                    <a:pt x="1119" y="5763"/>
                  </a:lnTo>
                  <a:lnTo>
                    <a:pt x="1094" y="5790"/>
                  </a:lnTo>
                  <a:lnTo>
                    <a:pt x="1068" y="5816"/>
                  </a:lnTo>
                  <a:lnTo>
                    <a:pt x="1040" y="5841"/>
                  </a:lnTo>
                  <a:lnTo>
                    <a:pt x="1013" y="5864"/>
                  </a:lnTo>
                  <a:lnTo>
                    <a:pt x="983" y="5886"/>
                  </a:lnTo>
                  <a:lnTo>
                    <a:pt x="953" y="5907"/>
                  </a:lnTo>
                  <a:lnTo>
                    <a:pt x="922" y="5927"/>
                  </a:lnTo>
                  <a:lnTo>
                    <a:pt x="890" y="5946"/>
                  </a:lnTo>
                  <a:lnTo>
                    <a:pt x="857" y="5962"/>
                  </a:lnTo>
                  <a:lnTo>
                    <a:pt x="823" y="5977"/>
                  </a:lnTo>
                  <a:lnTo>
                    <a:pt x="789" y="5991"/>
                  </a:lnTo>
                  <a:lnTo>
                    <a:pt x="754" y="6002"/>
                  </a:lnTo>
                  <a:lnTo>
                    <a:pt x="717" y="6013"/>
                  </a:lnTo>
                  <a:lnTo>
                    <a:pt x="681" y="6021"/>
                  </a:lnTo>
                  <a:lnTo>
                    <a:pt x="645" y="6027"/>
                  </a:lnTo>
                  <a:lnTo>
                    <a:pt x="607" y="6033"/>
                  </a:lnTo>
                  <a:lnTo>
                    <a:pt x="569" y="6036"/>
                  </a:lnTo>
                  <a:lnTo>
                    <a:pt x="530" y="6037"/>
                  </a:lnTo>
                  <a:lnTo>
                    <a:pt x="530" y="6037"/>
                  </a:lnTo>
                  <a:lnTo>
                    <a:pt x="527" y="6037"/>
                  </a:lnTo>
                  <a:lnTo>
                    <a:pt x="527" y="6037"/>
                  </a:lnTo>
                  <a:lnTo>
                    <a:pt x="497" y="6036"/>
                  </a:lnTo>
                  <a:lnTo>
                    <a:pt x="466" y="6035"/>
                  </a:lnTo>
                  <a:lnTo>
                    <a:pt x="437" y="6032"/>
                  </a:lnTo>
                  <a:lnTo>
                    <a:pt x="407" y="6027"/>
                  </a:lnTo>
                  <a:lnTo>
                    <a:pt x="378" y="6023"/>
                  </a:lnTo>
                  <a:lnTo>
                    <a:pt x="348" y="6016"/>
                  </a:lnTo>
                  <a:lnTo>
                    <a:pt x="320" y="6009"/>
                  </a:lnTo>
                  <a:lnTo>
                    <a:pt x="291" y="6001"/>
                  </a:lnTo>
                  <a:lnTo>
                    <a:pt x="264" y="5991"/>
                  </a:lnTo>
                  <a:lnTo>
                    <a:pt x="235" y="5981"/>
                  </a:lnTo>
                  <a:lnTo>
                    <a:pt x="207" y="5969"/>
                  </a:lnTo>
                  <a:lnTo>
                    <a:pt x="181" y="5957"/>
                  </a:lnTo>
                  <a:lnTo>
                    <a:pt x="154" y="5943"/>
                  </a:lnTo>
                  <a:lnTo>
                    <a:pt x="128" y="5928"/>
                  </a:lnTo>
                  <a:lnTo>
                    <a:pt x="103" y="5912"/>
                  </a:lnTo>
                  <a:lnTo>
                    <a:pt x="77" y="5895"/>
                  </a:lnTo>
                  <a:lnTo>
                    <a:pt x="77" y="5895"/>
                  </a:lnTo>
                  <a:lnTo>
                    <a:pt x="69" y="5890"/>
                  </a:lnTo>
                  <a:lnTo>
                    <a:pt x="61" y="5887"/>
                  </a:lnTo>
                  <a:lnTo>
                    <a:pt x="53" y="5885"/>
                  </a:lnTo>
                  <a:lnTo>
                    <a:pt x="45" y="5885"/>
                  </a:lnTo>
                  <a:lnTo>
                    <a:pt x="39" y="5886"/>
                  </a:lnTo>
                  <a:lnTo>
                    <a:pt x="33" y="5887"/>
                  </a:lnTo>
                  <a:lnTo>
                    <a:pt x="24" y="5891"/>
                  </a:lnTo>
                  <a:lnTo>
                    <a:pt x="24" y="5891"/>
                  </a:lnTo>
                  <a:lnTo>
                    <a:pt x="16" y="5896"/>
                  </a:lnTo>
                  <a:lnTo>
                    <a:pt x="12" y="5901"/>
                  </a:lnTo>
                  <a:lnTo>
                    <a:pt x="8" y="5905"/>
                  </a:lnTo>
                  <a:lnTo>
                    <a:pt x="5" y="5911"/>
                  </a:lnTo>
                  <a:lnTo>
                    <a:pt x="2" y="5917"/>
                  </a:lnTo>
                  <a:lnTo>
                    <a:pt x="0" y="5924"/>
                  </a:lnTo>
                  <a:lnTo>
                    <a:pt x="0" y="5933"/>
                  </a:lnTo>
                  <a:lnTo>
                    <a:pt x="0" y="7680"/>
                  </a:lnTo>
                  <a:lnTo>
                    <a:pt x="386" y="7680"/>
                  </a:lnTo>
                  <a:lnTo>
                    <a:pt x="714" y="6444"/>
                  </a:lnTo>
                  <a:lnTo>
                    <a:pt x="714" y="6444"/>
                  </a:lnTo>
                  <a:lnTo>
                    <a:pt x="783" y="6433"/>
                  </a:lnTo>
                  <a:lnTo>
                    <a:pt x="851" y="6421"/>
                  </a:lnTo>
                  <a:lnTo>
                    <a:pt x="918" y="6407"/>
                  </a:lnTo>
                  <a:lnTo>
                    <a:pt x="985" y="6393"/>
                  </a:lnTo>
                  <a:lnTo>
                    <a:pt x="1052" y="6379"/>
                  </a:lnTo>
                  <a:lnTo>
                    <a:pt x="1119" y="6363"/>
                  </a:lnTo>
                  <a:lnTo>
                    <a:pt x="1186" y="6347"/>
                  </a:lnTo>
                  <a:lnTo>
                    <a:pt x="1252" y="6329"/>
                  </a:lnTo>
                  <a:lnTo>
                    <a:pt x="1317" y="6312"/>
                  </a:lnTo>
                  <a:lnTo>
                    <a:pt x="1382" y="6293"/>
                  </a:lnTo>
                  <a:lnTo>
                    <a:pt x="1447" y="6273"/>
                  </a:lnTo>
                  <a:lnTo>
                    <a:pt x="1512" y="6252"/>
                  </a:lnTo>
                  <a:lnTo>
                    <a:pt x="1576" y="6231"/>
                  </a:lnTo>
                  <a:lnTo>
                    <a:pt x="1640" y="6209"/>
                  </a:lnTo>
                  <a:lnTo>
                    <a:pt x="1704" y="6186"/>
                  </a:lnTo>
                  <a:lnTo>
                    <a:pt x="1766" y="6163"/>
                  </a:lnTo>
                  <a:lnTo>
                    <a:pt x="2669" y="7069"/>
                  </a:lnTo>
                  <a:lnTo>
                    <a:pt x="3558" y="6555"/>
                  </a:lnTo>
                  <a:lnTo>
                    <a:pt x="3224" y="5320"/>
                  </a:lnTo>
                  <a:lnTo>
                    <a:pt x="3224" y="5320"/>
                  </a:lnTo>
                  <a:lnTo>
                    <a:pt x="3276" y="5276"/>
                  </a:lnTo>
                  <a:lnTo>
                    <a:pt x="3329" y="5233"/>
                  </a:lnTo>
                  <a:lnTo>
                    <a:pt x="3379" y="5188"/>
                  </a:lnTo>
                  <a:lnTo>
                    <a:pt x="3430" y="5143"/>
                  </a:lnTo>
                  <a:lnTo>
                    <a:pt x="3481" y="5096"/>
                  </a:lnTo>
                  <a:lnTo>
                    <a:pt x="3530" y="5050"/>
                  </a:lnTo>
                  <a:lnTo>
                    <a:pt x="3580" y="5003"/>
                  </a:lnTo>
                  <a:lnTo>
                    <a:pt x="3628" y="4955"/>
                  </a:lnTo>
                  <a:lnTo>
                    <a:pt x="3676" y="4907"/>
                  </a:lnTo>
                  <a:lnTo>
                    <a:pt x="3723" y="4857"/>
                  </a:lnTo>
                  <a:lnTo>
                    <a:pt x="3769" y="4808"/>
                  </a:lnTo>
                  <a:lnTo>
                    <a:pt x="3816" y="4757"/>
                  </a:lnTo>
                  <a:lnTo>
                    <a:pt x="3861" y="4706"/>
                  </a:lnTo>
                  <a:lnTo>
                    <a:pt x="3905" y="4656"/>
                  </a:lnTo>
                  <a:lnTo>
                    <a:pt x="3949" y="4603"/>
                  </a:lnTo>
                  <a:lnTo>
                    <a:pt x="3993" y="4551"/>
                  </a:lnTo>
                  <a:lnTo>
                    <a:pt x="5228" y="4885"/>
                  </a:lnTo>
                  <a:lnTo>
                    <a:pt x="5742" y="3996"/>
                  </a:lnTo>
                  <a:lnTo>
                    <a:pt x="4836" y="3093"/>
                  </a:lnTo>
                  <a:lnTo>
                    <a:pt x="4836" y="3093"/>
                  </a:lnTo>
                  <a:lnTo>
                    <a:pt x="4859" y="3031"/>
                  </a:lnTo>
                  <a:lnTo>
                    <a:pt x="4882" y="2967"/>
                  </a:lnTo>
                  <a:lnTo>
                    <a:pt x="4904" y="2903"/>
                  </a:lnTo>
                  <a:lnTo>
                    <a:pt x="4925" y="2839"/>
                  </a:lnTo>
                  <a:lnTo>
                    <a:pt x="4946" y="2774"/>
                  </a:lnTo>
                  <a:lnTo>
                    <a:pt x="4966" y="2709"/>
                  </a:lnTo>
                  <a:lnTo>
                    <a:pt x="4985" y="2644"/>
                  </a:lnTo>
                  <a:lnTo>
                    <a:pt x="5002" y="2579"/>
                  </a:lnTo>
                  <a:lnTo>
                    <a:pt x="5020" y="2513"/>
                  </a:lnTo>
                  <a:lnTo>
                    <a:pt x="5036" y="2447"/>
                  </a:lnTo>
                  <a:lnTo>
                    <a:pt x="5052" y="2379"/>
                  </a:lnTo>
                  <a:lnTo>
                    <a:pt x="5066" y="2312"/>
                  </a:lnTo>
                  <a:lnTo>
                    <a:pt x="5080" y="2245"/>
                  </a:lnTo>
                  <a:lnTo>
                    <a:pt x="5094" y="2178"/>
                  </a:lnTo>
                  <a:lnTo>
                    <a:pt x="5106" y="2110"/>
                  </a:lnTo>
                  <a:lnTo>
                    <a:pt x="5117" y="2042"/>
                  </a:lnTo>
                  <a:lnTo>
                    <a:pt x="6353" y="1713"/>
                  </a:lnTo>
                  <a:lnTo>
                    <a:pt x="6353" y="1312"/>
                  </a:lnTo>
                  <a:lnTo>
                    <a:pt x="4621" y="1312"/>
                  </a:lnTo>
                  <a:lnTo>
                    <a:pt x="4621" y="1312"/>
                  </a:lnTo>
                  <a:lnTo>
                    <a:pt x="4602" y="1311"/>
                  </a:lnTo>
                  <a:lnTo>
                    <a:pt x="4584" y="1309"/>
                  </a:lnTo>
                  <a:lnTo>
                    <a:pt x="4565" y="1306"/>
                  </a:lnTo>
                  <a:lnTo>
                    <a:pt x="4547" y="1302"/>
                  </a:lnTo>
                  <a:lnTo>
                    <a:pt x="4530" y="1296"/>
                  </a:lnTo>
                  <a:lnTo>
                    <a:pt x="4513" y="1290"/>
                  </a:lnTo>
                  <a:lnTo>
                    <a:pt x="4497" y="1282"/>
                  </a:lnTo>
                  <a:lnTo>
                    <a:pt x="4481" y="1273"/>
                  </a:lnTo>
                  <a:lnTo>
                    <a:pt x="4466" y="1263"/>
                  </a:lnTo>
                  <a:lnTo>
                    <a:pt x="4451" y="1252"/>
                  </a:lnTo>
                  <a:lnTo>
                    <a:pt x="4437" y="1240"/>
                  </a:lnTo>
                  <a:lnTo>
                    <a:pt x="4425" y="1227"/>
                  </a:lnTo>
                  <a:lnTo>
                    <a:pt x="4413" y="1214"/>
                  </a:lnTo>
                  <a:lnTo>
                    <a:pt x="4401" y="1198"/>
                  </a:lnTo>
                  <a:lnTo>
                    <a:pt x="4391" y="1183"/>
                  </a:lnTo>
                  <a:lnTo>
                    <a:pt x="4382" y="1166"/>
                  </a:lnTo>
                  <a:lnTo>
                    <a:pt x="4382" y="1166"/>
                  </a:lnTo>
                  <a:close/>
                </a:path>
              </a:pathLst>
            </a:custGeom>
            <a:solidFill>
              <a:srgbClr val="196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PA-任意多边形 37"/>
            <p:cNvSpPr>
              <a:spLocks noEditPoints="1"/>
            </p:cNvSpPr>
            <p:nvPr>
              <p:custDataLst>
                <p:tags r:id="rId18"/>
              </p:custDataLst>
            </p:nvPr>
          </p:nvSpPr>
          <p:spPr bwMode="auto">
            <a:xfrm>
              <a:off x="6793393" y="3954860"/>
              <a:ext cx="322263" cy="323850"/>
            </a:xfrm>
            <a:custGeom>
              <a:avLst/>
              <a:gdLst>
                <a:gd name="T0" fmla="*/ 912 w 1018"/>
                <a:gd name="T1" fmla="*/ 322 h 1018"/>
                <a:gd name="T2" fmla="*/ 779 w 1018"/>
                <a:gd name="T3" fmla="*/ 156 h 1018"/>
                <a:gd name="T4" fmla="*/ 582 w 1018"/>
                <a:gd name="T5" fmla="*/ 70 h 1018"/>
                <a:gd name="T6" fmla="*/ 515 w 1018"/>
                <a:gd name="T7" fmla="*/ 1 h 1018"/>
                <a:gd name="T8" fmla="*/ 478 w 1018"/>
                <a:gd name="T9" fmla="*/ 65 h 1018"/>
                <a:gd name="T10" fmla="*/ 288 w 1018"/>
                <a:gd name="T11" fmla="*/ 123 h 1018"/>
                <a:gd name="T12" fmla="*/ 133 w 1018"/>
                <a:gd name="T13" fmla="*/ 270 h 1018"/>
                <a:gd name="T14" fmla="*/ 66 w 1018"/>
                <a:gd name="T15" fmla="*/ 477 h 1018"/>
                <a:gd name="T16" fmla="*/ 0 w 1018"/>
                <a:gd name="T17" fmla="*/ 509 h 1018"/>
                <a:gd name="T18" fmla="*/ 68 w 1018"/>
                <a:gd name="T19" fmla="*/ 561 h 1018"/>
                <a:gd name="T20" fmla="*/ 145 w 1018"/>
                <a:gd name="T21" fmla="*/ 764 h 1018"/>
                <a:gd name="T22" fmla="*/ 305 w 1018"/>
                <a:gd name="T23" fmla="*/ 903 h 1018"/>
                <a:gd name="T24" fmla="*/ 478 w 1018"/>
                <a:gd name="T25" fmla="*/ 986 h 1018"/>
                <a:gd name="T26" fmla="*/ 522 w 1018"/>
                <a:gd name="T27" fmla="*/ 1015 h 1018"/>
                <a:gd name="T28" fmla="*/ 601 w 1018"/>
                <a:gd name="T29" fmla="*/ 944 h 1018"/>
                <a:gd name="T30" fmla="*/ 795 w 1018"/>
                <a:gd name="T31" fmla="*/ 850 h 1018"/>
                <a:gd name="T32" fmla="*/ 921 w 1018"/>
                <a:gd name="T33" fmla="*/ 678 h 1018"/>
                <a:gd name="T34" fmla="*/ 998 w 1018"/>
                <a:gd name="T35" fmla="*/ 539 h 1018"/>
                <a:gd name="T36" fmla="*/ 1009 w 1018"/>
                <a:gd name="T37" fmla="*/ 486 h 1018"/>
                <a:gd name="T38" fmla="*/ 881 w 1018"/>
                <a:gd name="T39" fmla="*/ 591 h 1018"/>
                <a:gd name="T40" fmla="*/ 800 w 1018"/>
                <a:gd name="T41" fmla="*/ 754 h 1018"/>
                <a:gd name="T42" fmla="*/ 656 w 1018"/>
                <a:gd name="T43" fmla="*/ 860 h 1018"/>
                <a:gd name="T44" fmla="*/ 539 w 1018"/>
                <a:gd name="T45" fmla="*/ 814 h 1018"/>
                <a:gd name="T46" fmla="*/ 486 w 1018"/>
                <a:gd name="T47" fmla="*/ 805 h 1018"/>
                <a:gd name="T48" fmla="*/ 394 w 1018"/>
                <a:gd name="T49" fmla="*/ 872 h 1018"/>
                <a:gd name="T50" fmla="*/ 239 w 1018"/>
                <a:gd name="T51" fmla="*/ 778 h 1018"/>
                <a:gd name="T52" fmla="*/ 145 w 1018"/>
                <a:gd name="T53" fmla="*/ 624 h 1018"/>
                <a:gd name="T54" fmla="*/ 214 w 1018"/>
                <a:gd name="T55" fmla="*/ 531 h 1018"/>
                <a:gd name="T56" fmla="*/ 203 w 1018"/>
                <a:gd name="T57" fmla="*/ 480 h 1018"/>
                <a:gd name="T58" fmla="*/ 157 w 1018"/>
                <a:gd name="T59" fmla="*/ 362 h 1018"/>
                <a:gd name="T60" fmla="*/ 264 w 1018"/>
                <a:gd name="T61" fmla="*/ 217 h 1018"/>
                <a:gd name="T62" fmla="*/ 426 w 1018"/>
                <a:gd name="T63" fmla="*/ 136 h 1018"/>
                <a:gd name="T64" fmla="*/ 497 w 1018"/>
                <a:gd name="T65" fmla="*/ 220 h 1018"/>
                <a:gd name="T66" fmla="*/ 541 w 1018"/>
                <a:gd name="T67" fmla="*/ 191 h 1018"/>
                <a:gd name="T68" fmla="*/ 686 w 1018"/>
                <a:gd name="T69" fmla="*/ 171 h 1018"/>
                <a:gd name="T70" fmla="*/ 821 w 1018"/>
                <a:gd name="T71" fmla="*/ 290 h 1018"/>
                <a:gd name="T72" fmla="*/ 887 w 1018"/>
                <a:gd name="T73" fmla="*/ 460 h 1018"/>
                <a:gd name="T74" fmla="*/ 795 w 1018"/>
                <a:gd name="T75" fmla="*/ 509 h 1018"/>
                <a:gd name="T76" fmla="*/ 604 w 1018"/>
                <a:gd name="T77" fmla="*/ 509 h 1018"/>
                <a:gd name="T78" fmla="*/ 562 w 1018"/>
                <a:gd name="T79" fmla="*/ 430 h 1018"/>
                <a:gd name="T80" fmla="*/ 472 w 1018"/>
                <a:gd name="T81" fmla="*/ 421 h 1018"/>
                <a:gd name="T82" fmla="*/ 414 w 1018"/>
                <a:gd name="T83" fmla="*/ 499 h 1018"/>
                <a:gd name="T84" fmla="*/ 449 w 1018"/>
                <a:gd name="T85" fmla="*/ 583 h 1018"/>
                <a:gd name="T86" fmla="*/ 538 w 1018"/>
                <a:gd name="T87" fmla="*/ 600 h 1018"/>
                <a:gd name="T88" fmla="*/ 602 w 1018"/>
                <a:gd name="T89" fmla="*/ 528 h 1018"/>
                <a:gd name="T90" fmla="*/ 497 w 1018"/>
                <a:gd name="T91" fmla="*/ 480 h 1018"/>
                <a:gd name="T92" fmla="*/ 541 w 1018"/>
                <a:gd name="T93" fmla="*/ 509 h 1018"/>
                <a:gd name="T94" fmla="*/ 502 w 1018"/>
                <a:gd name="T95" fmla="*/ 540 h 1018"/>
                <a:gd name="T96" fmla="*/ 540 w 1018"/>
                <a:gd name="T97" fmla="*/ 311 h 1018"/>
                <a:gd name="T98" fmla="*/ 443 w 1018"/>
                <a:gd name="T99" fmla="*/ 296 h 1018"/>
                <a:gd name="T100" fmla="*/ 291 w 1018"/>
                <a:gd name="T101" fmla="*/ 463 h 1018"/>
                <a:gd name="T102" fmla="*/ 318 w 1018"/>
                <a:gd name="T103" fmla="*/ 541 h 1018"/>
                <a:gd name="T104" fmla="*/ 351 w 1018"/>
                <a:gd name="T105" fmla="*/ 492 h 1018"/>
                <a:gd name="T106" fmla="*/ 447 w 1018"/>
                <a:gd name="T107" fmla="*/ 363 h 1018"/>
                <a:gd name="T108" fmla="*/ 539 w 1018"/>
                <a:gd name="T109" fmla="*/ 330 h 1018"/>
                <a:gd name="T110" fmla="*/ 671 w 1018"/>
                <a:gd name="T111" fmla="*/ 497 h 1018"/>
                <a:gd name="T112" fmla="*/ 621 w 1018"/>
                <a:gd name="T113" fmla="*/ 621 h 1018"/>
                <a:gd name="T114" fmla="*/ 497 w 1018"/>
                <a:gd name="T115" fmla="*/ 671 h 1018"/>
                <a:gd name="T116" fmla="*/ 486 w 1018"/>
                <a:gd name="T117" fmla="*/ 722 h 1018"/>
                <a:gd name="T118" fmla="*/ 633 w 1018"/>
                <a:gd name="T119" fmla="*/ 693 h 1018"/>
                <a:gd name="T120" fmla="*/ 732 w 1018"/>
                <a:gd name="T121" fmla="*/ 509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18" h="1018">
                  <a:moveTo>
                    <a:pt x="986" y="477"/>
                  </a:moveTo>
                  <a:lnTo>
                    <a:pt x="953" y="477"/>
                  </a:lnTo>
                  <a:lnTo>
                    <a:pt x="953" y="477"/>
                  </a:lnTo>
                  <a:lnTo>
                    <a:pt x="951" y="456"/>
                  </a:lnTo>
                  <a:lnTo>
                    <a:pt x="947" y="437"/>
                  </a:lnTo>
                  <a:lnTo>
                    <a:pt x="944" y="416"/>
                  </a:lnTo>
                  <a:lnTo>
                    <a:pt x="939" y="397"/>
                  </a:lnTo>
                  <a:lnTo>
                    <a:pt x="934" y="378"/>
                  </a:lnTo>
                  <a:lnTo>
                    <a:pt x="927" y="358"/>
                  </a:lnTo>
                  <a:lnTo>
                    <a:pt x="921" y="340"/>
                  </a:lnTo>
                  <a:lnTo>
                    <a:pt x="912" y="322"/>
                  </a:lnTo>
                  <a:lnTo>
                    <a:pt x="903" y="305"/>
                  </a:lnTo>
                  <a:lnTo>
                    <a:pt x="895" y="288"/>
                  </a:lnTo>
                  <a:lnTo>
                    <a:pt x="884" y="270"/>
                  </a:lnTo>
                  <a:lnTo>
                    <a:pt x="873" y="254"/>
                  </a:lnTo>
                  <a:lnTo>
                    <a:pt x="862" y="238"/>
                  </a:lnTo>
                  <a:lnTo>
                    <a:pt x="850" y="223"/>
                  </a:lnTo>
                  <a:lnTo>
                    <a:pt x="837" y="208"/>
                  </a:lnTo>
                  <a:lnTo>
                    <a:pt x="823" y="194"/>
                  </a:lnTo>
                  <a:lnTo>
                    <a:pt x="809" y="181"/>
                  </a:lnTo>
                  <a:lnTo>
                    <a:pt x="795" y="168"/>
                  </a:lnTo>
                  <a:lnTo>
                    <a:pt x="779" y="156"/>
                  </a:lnTo>
                  <a:lnTo>
                    <a:pt x="764" y="145"/>
                  </a:lnTo>
                  <a:lnTo>
                    <a:pt x="748" y="133"/>
                  </a:lnTo>
                  <a:lnTo>
                    <a:pt x="731" y="123"/>
                  </a:lnTo>
                  <a:lnTo>
                    <a:pt x="714" y="114"/>
                  </a:lnTo>
                  <a:lnTo>
                    <a:pt x="695" y="105"/>
                  </a:lnTo>
                  <a:lnTo>
                    <a:pt x="678" y="98"/>
                  </a:lnTo>
                  <a:lnTo>
                    <a:pt x="659" y="90"/>
                  </a:lnTo>
                  <a:lnTo>
                    <a:pt x="641" y="84"/>
                  </a:lnTo>
                  <a:lnTo>
                    <a:pt x="621" y="78"/>
                  </a:lnTo>
                  <a:lnTo>
                    <a:pt x="601" y="74"/>
                  </a:lnTo>
                  <a:lnTo>
                    <a:pt x="582" y="70"/>
                  </a:lnTo>
                  <a:lnTo>
                    <a:pt x="561" y="68"/>
                  </a:lnTo>
                  <a:lnTo>
                    <a:pt x="541" y="65"/>
                  </a:lnTo>
                  <a:lnTo>
                    <a:pt x="541" y="32"/>
                  </a:lnTo>
                  <a:lnTo>
                    <a:pt x="541" y="32"/>
                  </a:lnTo>
                  <a:lnTo>
                    <a:pt x="540" y="26"/>
                  </a:lnTo>
                  <a:lnTo>
                    <a:pt x="539" y="19"/>
                  </a:lnTo>
                  <a:lnTo>
                    <a:pt x="535" y="14"/>
                  </a:lnTo>
                  <a:lnTo>
                    <a:pt x="531" y="10"/>
                  </a:lnTo>
                  <a:lnTo>
                    <a:pt x="527" y="5"/>
                  </a:lnTo>
                  <a:lnTo>
                    <a:pt x="522" y="2"/>
                  </a:lnTo>
                  <a:lnTo>
                    <a:pt x="515" y="1"/>
                  </a:lnTo>
                  <a:lnTo>
                    <a:pt x="509" y="0"/>
                  </a:lnTo>
                  <a:lnTo>
                    <a:pt x="509" y="0"/>
                  </a:lnTo>
                  <a:lnTo>
                    <a:pt x="502" y="1"/>
                  </a:lnTo>
                  <a:lnTo>
                    <a:pt x="497" y="2"/>
                  </a:lnTo>
                  <a:lnTo>
                    <a:pt x="491" y="5"/>
                  </a:lnTo>
                  <a:lnTo>
                    <a:pt x="486" y="10"/>
                  </a:lnTo>
                  <a:lnTo>
                    <a:pt x="483" y="14"/>
                  </a:lnTo>
                  <a:lnTo>
                    <a:pt x="480" y="19"/>
                  </a:lnTo>
                  <a:lnTo>
                    <a:pt x="478" y="26"/>
                  </a:lnTo>
                  <a:lnTo>
                    <a:pt x="478" y="32"/>
                  </a:lnTo>
                  <a:lnTo>
                    <a:pt x="478" y="65"/>
                  </a:lnTo>
                  <a:lnTo>
                    <a:pt x="478" y="65"/>
                  </a:lnTo>
                  <a:lnTo>
                    <a:pt x="457" y="68"/>
                  </a:lnTo>
                  <a:lnTo>
                    <a:pt x="437" y="70"/>
                  </a:lnTo>
                  <a:lnTo>
                    <a:pt x="416" y="74"/>
                  </a:lnTo>
                  <a:lnTo>
                    <a:pt x="397" y="78"/>
                  </a:lnTo>
                  <a:lnTo>
                    <a:pt x="378" y="84"/>
                  </a:lnTo>
                  <a:lnTo>
                    <a:pt x="358" y="90"/>
                  </a:lnTo>
                  <a:lnTo>
                    <a:pt x="340" y="98"/>
                  </a:lnTo>
                  <a:lnTo>
                    <a:pt x="322" y="105"/>
                  </a:lnTo>
                  <a:lnTo>
                    <a:pt x="305" y="114"/>
                  </a:lnTo>
                  <a:lnTo>
                    <a:pt x="288" y="123"/>
                  </a:lnTo>
                  <a:lnTo>
                    <a:pt x="270" y="133"/>
                  </a:lnTo>
                  <a:lnTo>
                    <a:pt x="254" y="145"/>
                  </a:lnTo>
                  <a:lnTo>
                    <a:pt x="238" y="156"/>
                  </a:lnTo>
                  <a:lnTo>
                    <a:pt x="223" y="168"/>
                  </a:lnTo>
                  <a:lnTo>
                    <a:pt x="208" y="181"/>
                  </a:lnTo>
                  <a:lnTo>
                    <a:pt x="194" y="194"/>
                  </a:lnTo>
                  <a:lnTo>
                    <a:pt x="181" y="208"/>
                  </a:lnTo>
                  <a:lnTo>
                    <a:pt x="169" y="223"/>
                  </a:lnTo>
                  <a:lnTo>
                    <a:pt x="156" y="238"/>
                  </a:lnTo>
                  <a:lnTo>
                    <a:pt x="145" y="254"/>
                  </a:lnTo>
                  <a:lnTo>
                    <a:pt x="133" y="270"/>
                  </a:lnTo>
                  <a:lnTo>
                    <a:pt x="123" y="288"/>
                  </a:lnTo>
                  <a:lnTo>
                    <a:pt x="114" y="305"/>
                  </a:lnTo>
                  <a:lnTo>
                    <a:pt x="105" y="322"/>
                  </a:lnTo>
                  <a:lnTo>
                    <a:pt x="98" y="340"/>
                  </a:lnTo>
                  <a:lnTo>
                    <a:pt x="90" y="358"/>
                  </a:lnTo>
                  <a:lnTo>
                    <a:pt x="84" y="378"/>
                  </a:lnTo>
                  <a:lnTo>
                    <a:pt x="78" y="397"/>
                  </a:lnTo>
                  <a:lnTo>
                    <a:pt x="74" y="416"/>
                  </a:lnTo>
                  <a:lnTo>
                    <a:pt x="70" y="437"/>
                  </a:lnTo>
                  <a:lnTo>
                    <a:pt x="68" y="456"/>
                  </a:lnTo>
                  <a:lnTo>
                    <a:pt x="66" y="477"/>
                  </a:lnTo>
                  <a:lnTo>
                    <a:pt x="32" y="477"/>
                  </a:lnTo>
                  <a:lnTo>
                    <a:pt x="32" y="477"/>
                  </a:lnTo>
                  <a:lnTo>
                    <a:pt x="26" y="477"/>
                  </a:lnTo>
                  <a:lnTo>
                    <a:pt x="19" y="480"/>
                  </a:lnTo>
                  <a:lnTo>
                    <a:pt x="14" y="483"/>
                  </a:lnTo>
                  <a:lnTo>
                    <a:pt x="10" y="486"/>
                  </a:lnTo>
                  <a:lnTo>
                    <a:pt x="5" y="491"/>
                  </a:lnTo>
                  <a:lnTo>
                    <a:pt x="2" y="497"/>
                  </a:lnTo>
                  <a:lnTo>
                    <a:pt x="1" y="502"/>
                  </a:lnTo>
                  <a:lnTo>
                    <a:pt x="0" y="509"/>
                  </a:lnTo>
                  <a:lnTo>
                    <a:pt x="0" y="509"/>
                  </a:lnTo>
                  <a:lnTo>
                    <a:pt x="1" y="515"/>
                  </a:lnTo>
                  <a:lnTo>
                    <a:pt x="2" y="521"/>
                  </a:lnTo>
                  <a:lnTo>
                    <a:pt x="5" y="527"/>
                  </a:lnTo>
                  <a:lnTo>
                    <a:pt x="10" y="531"/>
                  </a:lnTo>
                  <a:lnTo>
                    <a:pt x="14" y="535"/>
                  </a:lnTo>
                  <a:lnTo>
                    <a:pt x="19" y="539"/>
                  </a:lnTo>
                  <a:lnTo>
                    <a:pt x="26" y="540"/>
                  </a:lnTo>
                  <a:lnTo>
                    <a:pt x="32" y="541"/>
                  </a:lnTo>
                  <a:lnTo>
                    <a:pt x="66" y="541"/>
                  </a:lnTo>
                  <a:lnTo>
                    <a:pt x="66" y="541"/>
                  </a:lnTo>
                  <a:lnTo>
                    <a:pt x="68" y="561"/>
                  </a:lnTo>
                  <a:lnTo>
                    <a:pt x="70" y="582"/>
                  </a:lnTo>
                  <a:lnTo>
                    <a:pt x="74" y="601"/>
                  </a:lnTo>
                  <a:lnTo>
                    <a:pt x="78" y="621"/>
                  </a:lnTo>
                  <a:lnTo>
                    <a:pt x="84" y="641"/>
                  </a:lnTo>
                  <a:lnTo>
                    <a:pt x="90" y="659"/>
                  </a:lnTo>
                  <a:lnTo>
                    <a:pt x="98" y="678"/>
                  </a:lnTo>
                  <a:lnTo>
                    <a:pt x="105" y="695"/>
                  </a:lnTo>
                  <a:lnTo>
                    <a:pt x="114" y="713"/>
                  </a:lnTo>
                  <a:lnTo>
                    <a:pt x="123" y="731"/>
                  </a:lnTo>
                  <a:lnTo>
                    <a:pt x="133" y="748"/>
                  </a:lnTo>
                  <a:lnTo>
                    <a:pt x="145" y="764"/>
                  </a:lnTo>
                  <a:lnTo>
                    <a:pt x="156" y="779"/>
                  </a:lnTo>
                  <a:lnTo>
                    <a:pt x="169" y="795"/>
                  </a:lnTo>
                  <a:lnTo>
                    <a:pt x="181" y="809"/>
                  </a:lnTo>
                  <a:lnTo>
                    <a:pt x="194" y="823"/>
                  </a:lnTo>
                  <a:lnTo>
                    <a:pt x="208" y="837"/>
                  </a:lnTo>
                  <a:lnTo>
                    <a:pt x="223" y="850"/>
                  </a:lnTo>
                  <a:lnTo>
                    <a:pt x="238" y="862"/>
                  </a:lnTo>
                  <a:lnTo>
                    <a:pt x="254" y="873"/>
                  </a:lnTo>
                  <a:lnTo>
                    <a:pt x="270" y="884"/>
                  </a:lnTo>
                  <a:lnTo>
                    <a:pt x="288" y="895"/>
                  </a:lnTo>
                  <a:lnTo>
                    <a:pt x="305" y="903"/>
                  </a:lnTo>
                  <a:lnTo>
                    <a:pt x="322" y="912"/>
                  </a:lnTo>
                  <a:lnTo>
                    <a:pt x="340" y="921"/>
                  </a:lnTo>
                  <a:lnTo>
                    <a:pt x="358" y="927"/>
                  </a:lnTo>
                  <a:lnTo>
                    <a:pt x="378" y="933"/>
                  </a:lnTo>
                  <a:lnTo>
                    <a:pt x="397" y="939"/>
                  </a:lnTo>
                  <a:lnTo>
                    <a:pt x="416" y="944"/>
                  </a:lnTo>
                  <a:lnTo>
                    <a:pt x="437" y="947"/>
                  </a:lnTo>
                  <a:lnTo>
                    <a:pt x="457" y="951"/>
                  </a:lnTo>
                  <a:lnTo>
                    <a:pt x="478" y="953"/>
                  </a:lnTo>
                  <a:lnTo>
                    <a:pt x="478" y="986"/>
                  </a:lnTo>
                  <a:lnTo>
                    <a:pt x="478" y="986"/>
                  </a:lnTo>
                  <a:lnTo>
                    <a:pt x="478" y="992"/>
                  </a:lnTo>
                  <a:lnTo>
                    <a:pt x="480" y="998"/>
                  </a:lnTo>
                  <a:lnTo>
                    <a:pt x="483" y="1003"/>
                  </a:lnTo>
                  <a:lnTo>
                    <a:pt x="486" y="1009"/>
                  </a:lnTo>
                  <a:lnTo>
                    <a:pt x="491" y="1012"/>
                  </a:lnTo>
                  <a:lnTo>
                    <a:pt x="497" y="1015"/>
                  </a:lnTo>
                  <a:lnTo>
                    <a:pt x="502" y="1017"/>
                  </a:lnTo>
                  <a:lnTo>
                    <a:pt x="509" y="1018"/>
                  </a:lnTo>
                  <a:lnTo>
                    <a:pt x="509" y="1018"/>
                  </a:lnTo>
                  <a:lnTo>
                    <a:pt x="515" y="1017"/>
                  </a:lnTo>
                  <a:lnTo>
                    <a:pt x="522" y="1015"/>
                  </a:lnTo>
                  <a:lnTo>
                    <a:pt x="527" y="1012"/>
                  </a:lnTo>
                  <a:lnTo>
                    <a:pt x="531" y="1009"/>
                  </a:lnTo>
                  <a:lnTo>
                    <a:pt x="535" y="1003"/>
                  </a:lnTo>
                  <a:lnTo>
                    <a:pt x="539" y="998"/>
                  </a:lnTo>
                  <a:lnTo>
                    <a:pt x="540" y="992"/>
                  </a:lnTo>
                  <a:lnTo>
                    <a:pt x="541" y="986"/>
                  </a:lnTo>
                  <a:lnTo>
                    <a:pt x="541" y="953"/>
                  </a:lnTo>
                  <a:lnTo>
                    <a:pt x="541" y="953"/>
                  </a:lnTo>
                  <a:lnTo>
                    <a:pt x="561" y="951"/>
                  </a:lnTo>
                  <a:lnTo>
                    <a:pt x="582" y="947"/>
                  </a:lnTo>
                  <a:lnTo>
                    <a:pt x="601" y="944"/>
                  </a:lnTo>
                  <a:lnTo>
                    <a:pt x="621" y="939"/>
                  </a:lnTo>
                  <a:lnTo>
                    <a:pt x="641" y="933"/>
                  </a:lnTo>
                  <a:lnTo>
                    <a:pt x="659" y="927"/>
                  </a:lnTo>
                  <a:lnTo>
                    <a:pt x="678" y="921"/>
                  </a:lnTo>
                  <a:lnTo>
                    <a:pt x="695" y="912"/>
                  </a:lnTo>
                  <a:lnTo>
                    <a:pt x="714" y="903"/>
                  </a:lnTo>
                  <a:lnTo>
                    <a:pt x="731" y="895"/>
                  </a:lnTo>
                  <a:lnTo>
                    <a:pt x="748" y="884"/>
                  </a:lnTo>
                  <a:lnTo>
                    <a:pt x="764" y="873"/>
                  </a:lnTo>
                  <a:lnTo>
                    <a:pt x="779" y="862"/>
                  </a:lnTo>
                  <a:lnTo>
                    <a:pt x="795" y="850"/>
                  </a:lnTo>
                  <a:lnTo>
                    <a:pt x="809" y="837"/>
                  </a:lnTo>
                  <a:lnTo>
                    <a:pt x="823" y="823"/>
                  </a:lnTo>
                  <a:lnTo>
                    <a:pt x="837" y="809"/>
                  </a:lnTo>
                  <a:lnTo>
                    <a:pt x="850" y="795"/>
                  </a:lnTo>
                  <a:lnTo>
                    <a:pt x="862" y="779"/>
                  </a:lnTo>
                  <a:lnTo>
                    <a:pt x="873" y="764"/>
                  </a:lnTo>
                  <a:lnTo>
                    <a:pt x="884" y="748"/>
                  </a:lnTo>
                  <a:lnTo>
                    <a:pt x="895" y="731"/>
                  </a:lnTo>
                  <a:lnTo>
                    <a:pt x="903" y="713"/>
                  </a:lnTo>
                  <a:lnTo>
                    <a:pt x="912" y="695"/>
                  </a:lnTo>
                  <a:lnTo>
                    <a:pt x="921" y="678"/>
                  </a:lnTo>
                  <a:lnTo>
                    <a:pt x="927" y="659"/>
                  </a:lnTo>
                  <a:lnTo>
                    <a:pt x="934" y="641"/>
                  </a:lnTo>
                  <a:lnTo>
                    <a:pt x="939" y="621"/>
                  </a:lnTo>
                  <a:lnTo>
                    <a:pt x="944" y="601"/>
                  </a:lnTo>
                  <a:lnTo>
                    <a:pt x="947" y="582"/>
                  </a:lnTo>
                  <a:lnTo>
                    <a:pt x="951" y="561"/>
                  </a:lnTo>
                  <a:lnTo>
                    <a:pt x="953" y="541"/>
                  </a:lnTo>
                  <a:lnTo>
                    <a:pt x="986" y="541"/>
                  </a:lnTo>
                  <a:lnTo>
                    <a:pt x="986" y="541"/>
                  </a:lnTo>
                  <a:lnTo>
                    <a:pt x="993" y="540"/>
                  </a:lnTo>
                  <a:lnTo>
                    <a:pt x="998" y="539"/>
                  </a:lnTo>
                  <a:lnTo>
                    <a:pt x="1003" y="535"/>
                  </a:lnTo>
                  <a:lnTo>
                    <a:pt x="1009" y="531"/>
                  </a:lnTo>
                  <a:lnTo>
                    <a:pt x="1012" y="527"/>
                  </a:lnTo>
                  <a:lnTo>
                    <a:pt x="1015" y="521"/>
                  </a:lnTo>
                  <a:lnTo>
                    <a:pt x="1017" y="515"/>
                  </a:lnTo>
                  <a:lnTo>
                    <a:pt x="1018" y="509"/>
                  </a:lnTo>
                  <a:lnTo>
                    <a:pt x="1018" y="509"/>
                  </a:lnTo>
                  <a:lnTo>
                    <a:pt x="1017" y="502"/>
                  </a:lnTo>
                  <a:lnTo>
                    <a:pt x="1015" y="497"/>
                  </a:lnTo>
                  <a:lnTo>
                    <a:pt x="1012" y="491"/>
                  </a:lnTo>
                  <a:lnTo>
                    <a:pt x="1009" y="486"/>
                  </a:lnTo>
                  <a:lnTo>
                    <a:pt x="1003" y="483"/>
                  </a:lnTo>
                  <a:lnTo>
                    <a:pt x="998" y="480"/>
                  </a:lnTo>
                  <a:lnTo>
                    <a:pt x="993" y="477"/>
                  </a:lnTo>
                  <a:lnTo>
                    <a:pt x="986" y="477"/>
                  </a:lnTo>
                  <a:lnTo>
                    <a:pt x="986" y="477"/>
                  </a:lnTo>
                  <a:close/>
                  <a:moveTo>
                    <a:pt x="827" y="541"/>
                  </a:moveTo>
                  <a:lnTo>
                    <a:pt x="888" y="541"/>
                  </a:lnTo>
                  <a:lnTo>
                    <a:pt x="888" y="541"/>
                  </a:lnTo>
                  <a:lnTo>
                    <a:pt x="887" y="558"/>
                  </a:lnTo>
                  <a:lnTo>
                    <a:pt x="884" y="575"/>
                  </a:lnTo>
                  <a:lnTo>
                    <a:pt x="881" y="591"/>
                  </a:lnTo>
                  <a:lnTo>
                    <a:pt x="877" y="608"/>
                  </a:lnTo>
                  <a:lnTo>
                    <a:pt x="872" y="624"/>
                  </a:lnTo>
                  <a:lnTo>
                    <a:pt x="867" y="641"/>
                  </a:lnTo>
                  <a:lnTo>
                    <a:pt x="861" y="656"/>
                  </a:lnTo>
                  <a:lnTo>
                    <a:pt x="854" y="671"/>
                  </a:lnTo>
                  <a:lnTo>
                    <a:pt x="847" y="686"/>
                  </a:lnTo>
                  <a:lnTo>
                    <a:pt x="839" y="701"/>
                  </a:lnTo>
                  <a:lnTo>
                    <a:pt x="831" y="715"/>
                  </a:lnTo>
                  <a:lnTo>
                    <a:pt x="821" y="729"/>
                  </a:lnTo>
                  <a:lnTo>
                    <a:pt x="811" y="741"/>
                  </a:lnTo>
                  <a:lnTo>
                    <a:pt x="800" y="754"/>
                  </a:lnTo>
                  <a:lnTo>
                    <a:pt x="790" y="766"/>
                  </a:lnTo>
                  <a:lnTo>
                    <a:pt x="778" y="778"/>
                  </a:lnTo>
                  <a:lnTo>
                    <a:pt x="766" y="790"/>
                  </a:lnTo>
                  <a:lnTo>
                    <a:pt x="754" y="800"/>
                  </a:lnTo>
                  <a:lnTo>
                    <a:pt x="741" y="811"/>
                  </a:lnTo>
                  <a:lnTo>
                    <a:pt x="729" y="821"/>
                  </a:lnTo>
                  <a:lnTo>
                    <a:pt x="715" y="830"/>
                  </a:lnTo>
                  <a:lnTo>
                    <a:pt x="701" y="839"/>
                  </a:lnTo>
                  <a:lnTo>
                    <a:pt x="686" y="847"/>
                  </a:lnTo>
                  <a:lnTo>
                    <a:pt x="671" y="854"/>
                  </a:lnTo>
                  <a:lnTo>
                    <a:pt x="656" y="860"/>
                  </a:lnTo>
                  <a:lnTo>
                    <a:pt x="641" y="867"/>
                  </a:lnTo>
                  <a:lnTo>
                    <a:pt x="625" y="872"/>
                  </a:lnTo>
                  <a:lnTo>
                    <a:pt x="608" y="877"/>
                  </a:lnTo>
                  <a:lnTo>
                    <a:pt x="591" y="881"/>
                  </a:lnTo>
                  <a:lnTo>
                    <a:pt x="575" y="884"/>
                  </a:lnTo>
                  <a:lnTo>
                    <a:pt x="558" y="887"/>
                  </a:lnTo>
                  <a:lnTo>
                    <a:pt x="541" y="888"/>
                  </a:lnTo>
                  <a:lnTo>
                    <a:pt x="541" y="827"/>
                  </a:lnTo>
                  <a:lnTo>
                    <a:pt x="541" y="827"/>
                  </a:lnTo>
                  <a:lnTo>
                    <a:pt x="540" y="821"/>
                  </a:lnTo>
                  <a:lnTo>
                    <a:pt x="539" y="814"/>
                  </a:lnTo>
                  <a:lnTo>
                    <a:pt x="535" y="809"/>
                  </a:lnTo>
                  <a:lnTo>
                    <a:pt x="531" y="805"/>
                  </a:lnTo>
                  <a:lnTo>
                    <a:pt x="527" y="800"/>
                  </a:lnTo>
                  <a:lnTo>
                    <a:pt x="522" y="797"/>
                  </a:lnTo>
                  <a:lnTo>
                    <a:pt x="515" y="796"/>
                  </a:lnTo>
                  <a:lnTo>
                    <a:pt x="509" y="795"/>
                  </a:lnTo>
                  <a:lnTo>
                    <a:pt x="509" y="795"/>
                  </a:lnTo>
                  <a:lnTo>
                    <a:pt x="502" y="796"/>
                  </a:lnTo>
                  <a:lnTo>
                    <a:pt x="497" y="797"/>
                  </a:lnTo>
                  <a:lnTo>
                    <a:pt x="491" y="800"/>
                  </a:lnTo>
                  <a:lnTo>
                    <a:pt x="486" y="805"/>
                  </a:lnTo>
                  <a:lnTo>
                    <a:pt x="483" y="809"/>
                  </a:lnTo>
                  <a:lnTo>
                    <a:pt x="480" y="814"/>
                  </a:lnTo>
                  <a:lnTo>
                    <a:pt x="478" y="821"/>
                  </a:lnTo>
                  <a:lnTo>
                    <a:pt x="478" y="827"/>
                  </a:lnTo>
                  <a:lnTo>
                    <a:pt x="478" y="888"/>
                  </a:lnTo>
                  <a:lnTo>
                    <a:pt x="478" y="888"/>
                  </a:lnTo>
                  <a:lnTo>
                    <a:pt x="460" y="887"/>
                  </a:lnTo>
                  <a:lnTo>
                    <a:pt x="443" y="884"/>
                  </a:lnTo>
                  <a:lnTo>
                    <a:pt x="426" y="881"/>
                  </a:lnTo>
                  <a:lnTo>
                    <a:pt x="410" y="877"/>
                  </a:lnTo>
                  <a:lnTo>
                    <a:pt x="394" y="872"/>
                  </a:lnTo>
                  <a:lnTo>
                    <a:pt x="378" y="867"/>
                  </a:lnTo>
                  <a:lnTo>
                    <a:pt x="362" y="860"/>
                  </a:lnTo>
                  <a:lnTo>
                    <a:pt x="347" y="854"/>
                  </a:lnTo>
                  <a:lnTo>
                    <a:pt x="332" y="847"/>
                  </a:lnTo>
                  <a:lnTo>
                    <a:pt x="318" y="839"/>
                  </a:lnTo>
                  <a:lnTo>
                    <a:pt x="304" y="830"/>
                  </a:lnTo>
                  <a:lnTo>
                    <a:pt x="290" y="821"/>
                  </a:lnTo>
                  <a:lnTo>
                    <a:pt x="277" y="811"/>
                  </a:lnTo>
                  <a:lnTo>
                    <a:pt x="264" y="800"/>
                  </a:lnTo>
                  <a:lnTo>
                    <a:pt x="251" y="790"/>
                  </a:lnTo>
                  <a:lnTo>
                    <a:pt x="239" y="778"/>
                  </a:lnTo>
                  <a:lnTo>
                    <a:pt x="228" y="766"/>
                  </a:lnTo>
                  <a:lnTo>
                    <a:pt x="217" y="754"/>
                  </a:lnTo>
                  <a:lnTo>
                    <a:pt x="207" y="741"/>
                  </a:lnTo>
                  <a:lnTo>
                    <a:pt x="197" y="729"/>
                  </a:lnTo>
                  <a:lnTo>
                    <a:pt x="188" y="715"/>
                  </a:lnTo>
                  <a:lnTo>
                    <a:pt x="179" y="701"/>
                  </a:lnTo>
                  <a:lnTo>
                    <a:pt x="171" y="686"/>
                  </a:lnTo>
                  <a:lnTo>
                    <a:pt x="164" y="671"/>
                  </a:lnTo>
                  <a:lnTo>
                    <a:pt x="157" y="656"/>
                  </a:lnTo>
                  <a:lnTo>
                    <a:pt x="151" y="641"/>
                  </a:lnTo>
                  <a:lnTo>
                    <a:pt x="145" y="624"/>
                  </a:lnTo>
                  <a:lnTo>
                    <a:pt x="141" y="608"/>
                  </a:lnTo>
                  <a:lnTo>
                    <a:pt x="136" y="591"/>
                  </a:lnTo>
                  <a:lnTo>
                    <a:pt x="133" y="575"/>
                  </a:lnTo>
                  <a:lnTo>
                    <a:pt x="131" y="558"/>
                  </a:lnTo>
                  <a:lnTo>
                    <a:pt x="129" y="541"/>
                  </a:lnTo>
                  <a:lnTo>
                    <a:pt x="191" y="541"/>
                  </a:lnTo>
                  <a:lnTo>
                    <a:pt x="191" y="541"/>
                  </a:lnTo>
                  <a:lnTo>
                    <a:pt x="197" y="540"/>
                  </a:lnTo>
                  <a:lnTo>
                    <a:pt x="203" y="539"/>
                  </a:lnTo>
                  <a:lnTo>
                    <a:pt x="208" y="535"/>
                  </a:lnTo>
                  <a:lnTo>
                    <a:pt x="214" y="531"/>
                  </a:lnTo>
                  <a:lnTo>
                    <a:pt x="217" y="527"/>
                  </a:lnTo>
                  <a:lnTo>
                    <a:pt x="220" y="521"/>
                  </a:lnTo>
                  <a:lnTo>
                    <a:pt x="222" y="515"/>
                  </a:lnTo>
                  <a:lnTo>
                    <a:pt x="222" y="509"/>
                  </a:lnTo>
                  <a:lnTo>
                    <a:pt x="222" y="509"/>
                  </a:lnTo>
                  <a:lnTo>
                    <a:pt x="222" y="502"/>
                  </a:lnTo>
                  <a:lnTo>
                    <a:pt x="220" y="497"/>
                  </a:lnTo>
                  <a:lnTo>
                    <a:pt x="217" y="491"/>
                  </a:lnTo>
                  <a:lnTo>
                    <a:pt x="214" y="486"/>
                  </a:lnTo>
                  <a:lnTo>
                    <a:pt x="208" y="483"/>
                  </a:lnTo>
                  <a:lnTo>
                    <a:pt x="203" y="480"/>
                  </a:lnTo>
                  <a:lnTo>
                    <a:pt x="197" y="477"/>
                  </a:lnTo>
                  <a:lnTo>
                    <a:pt x="191" y="477"/>
                  </a:lnTo>
                  <a:lnTo>
                    <a:pt x="129" y="477"/>
                  </a:lnTo>
                  <a:lnTo>
                    <a:pt x="129" y="477"/>
                  </a:lnTo>
                  <a:lnTo>
                    <a:pt x="131" y="460"/>
                  </a:lnTo>
                  <a:lnTo>
                    <a:pt x="133" y="443"/>
                  </a:lnTo>
                  <a:lnTo>
                    <a:pt x="136" y="426"/>
                  </a:lnTo>
                  <a:lnTo>
                    <a:pt x="141" y="410"/>
                  </a:lnTo>
                  <a:lnTo>
                    <a:pt x="145" y="394"/>
                  </a:lnTo>
                  <a:lnTo>
                    <a:pt x="151" y="378"/>
                  </a:lnTo>
                  <a:lnTo>
                    <a:pt x="157" y="362"/>
                  </a:lnTo>
                  <a:lnTo>
                    <a:pt x="164" y="347"/>
                  </a:lnTo>
                  <a:lnTo>
                    <a:pt x="171" y="332"/>
                  </a:lnTo>
                  <a:lnTo>
                    <a:pt x="179" y="318"/>
                  </a:lnTo>
                  <a:lnTo>
                    <a:pt x="188" y="304"/>
                  </a:lnTo>
                  <a:lnTo>
                    <a:pt x="197" y="290"/>
                  </a:lnTo>
                  <a:lnTo>
                    <a:pt x="207" y="277"/>
                  </a:lnTo>
                  <a:lnTo>
                    <a:pt x="217" y="264"/>
                  </a:lnTo>
                  <a:lnTo>
                    <a:pt x="228" y="251"/>
                  </a:lnTo>
                  <a:lnTo>
                    <a:pt x="239" y="239"/>
                  </a:lnTo>
                  <a:lnTo>
                    <a:pt x="251" y="227"/>
                  </a:lnTo>
                  <a:lnTo>
                    <a:pt x="264" y="217"/>
                  </a:lnTo>
                  <a:lnTo>
                    <a:pt x="277" y="207"/>
                  </a:lnTo>
                  <a:lnTo>
                    <a:pt x="290" y="197"/>
                  </a:lnTo>
                  <a:lnTo>
                    <a:pt x="304" y="188"/>
                  </a:lnTo>
                  <a:lnTo>
                    <a:pt x="318" y="179"/>
                  </a:lnTo>
                  <a:lnTo>
                    <a:pt x="332" y="171"/>
                  </a:lnTo>
                  <a:lnTo>
                    <a:pt x="347" y="164"/>
                  </a:lnTo>
                  <a:lnTo>
                    <a:pt x="362" y="157"/>
                  </a:lnTo>
                  <a:lnTo>
                    <a:pt x="378" y="151"/>
                  </a:lnTo>
                  <a:lnTo>
                    <a:pt x="394" y="145"/>
                  </a:lnTo>
                  <a:lnTo>
                    <a:pt x="410" y="141"/>
                  </a:lnTo>
                  <a:lnTo>
                    <a:pt x="426" y="136"/>
                  </a:lnTo>
                  <a:lnTo>
                    <a:pt x="443" y="133"/>
                  </a:lnTo>
                  <a:lnTo>
                    <a:pt x="460" y="131"/>
                  </a:lnTo>
                  <a:lnTo>
                    <a:pt x="478" y="129"/>
                  </a:lnTo>
                  <a:lnTo>
                    <a:pt x="478" y="191"/>
                  </a:lnTo>
                  <a:lnTo>
                    <a:pt x="478" y="191"/>
                  </a:lnTo>
                  <a:lnTo>
                    <a:pt x="478" y="197"/>
                  </a:lnTo>
                  <a:lnTo>
                    <a:pt x="480" y="203"/>
                  </a:lnTo>
                  <a:lnTo>
                    <a:pt x="483" y="208"/>
                  </a:lnTo>
                  <a:lnTo>
                    <a:pt x="486" y="214"/>
                  </a:lnTo>
                  <a:lnTo>
                    <a:pt x="491" y="217"/>
                  </a:lnTo>
                  <a:lnTo>
                    <a:pt x="497" y="220"/>
                  </a:lnTo>
                  <a:lnTo>
                    <a:pt x="502" y="222"/>
                  </a:lnTo>
                  <a:lnTo>
                    <a:pt x="509" y="222"/>
                  </a:lnTo>
                  <a:lnTo>
                    <a:pt x="509" y="222"/>
                  </a:lnTo>
                  <a:lnTo>
                    <a:pt x="515" y="222"/>
                  </a:lnTo>
                  <a:lnTo>
                    <a:pt x="522" y="220"/>
                  </a:lnTo>
                  <a:lnTo>
                    <a:pt x="527" y="217"/>
                  </a:lnTo>
                  <a:lnTo>
                    <a:pt x="531" y="214"/>
                  </a:lnTo>
                  <a:lnTo>
                    <a:pt x="535" y="208"/>
                  </a:lnTo>
                  <a:lnTo>
                    <a:pt x="539" y="203"/>
                  </a:lnTo>
                  <a:lnTo>
                    <a:pt x="540" y="197"/>
                  </a:lnTo>
                  <a:lnTo>
                    <a:pt x="541" y="191"/>
                  </a:lnTo>
                  <a:lnTo>
                    <a:pt x="541" y="129"/>
                  </a:lnTo>
                  <a:lnTo>
                    <a:pt x="541" y="129"/>
                  </a:lnTo>
                  <a:lnTo>
                    <a:pt x="558" y="131"/>
                  </a:lnTo>
                  <a:lnTo>
                    <a:pt x="575" y="133"/>
                  </a:lnTo>
                  <a:lnTo>
                    <a:pt x="591" y="136"/>
                  </a:lnTo>
                  <a:lnTo>
                    <a:pt x="608" y="141"/>
                  </a:lnTo>
                  <a:lnTo>
                    <a:pt x="625" y="145"/>
                  </a:lnTo>
                  <a:lnTo>
                    <a:pt x="641" y="151"/>
                  </a:lnTo>
                  <a:lnTo>
                    <a:pt x="656" y="157"/>
                  </a:lnTo>
                  <a:lnTo>
                    <a:pt x="671" y="164"/>
                  </a:lnTo>
                  <a:lnTo>
                    <a:pt x="686" y="171"/>
                  </a:lnTo>
                  <a:lnTo>
                    <a:pt x="701" y="179"/>
                  </a:lnTo>
                  <a:lnTo>
                    <a:pt x="715" y="188"/>
                  </a:lnTo>
                  <a:lnTo>
                    <a:pt x="729" y="197"/>
                  </a:lnTo>
                  <a:lnTo>
                    <a:pt x="741" y="207"/>
                  </a:lnTo>
                  <a:lnTo>
                    <a:pt x="754" y="217"/>
                  </a:lnTo>
                  <a:lnTo>
                    <a:pt x="766" y="227"/>
                  </a:lnTo>
                  <a:lnTo>
                    <a:pt x="778" y="239"/>
                  </a:lnTo>
                  <a:lnTo>
                    <a:pt x="790" y="251"/>
                  </a:lnTo>
                  <a:lnTo>
                    <a:pt x="800" y="264"/>
                  </a:lnTo>
                  <a:lnTo>
                    <a:pt x="811" y="277"/>
                  </a:lnTo>
                  <a:lnTo>
                    <a:pt x="821" y="290"/>
                  </a:lnTo>
                  <a:lnTo>
                    <a:pt x="831" y="304"/>
                  </a:lnTo>
                  <a:lnTo>
                    <a:pt x="839" y="318"/>
                  </a:lnTo>
                  <a:lnTo>
                    <a:pt x="847" y="332"/>
                  </a:lnTo>
                  <a:lnTo>
                    <a:pt x="854" y="347"/>
                  </a:lnTo>
                  <a:lnTo>
                    <a:pt x="861" y="362"/>
                  </a:lnTo>
                  <a:lnTo>
                    <a:pt x="867" y="378"/>
                  </a:lnTo>
                  <a:lnTo>
                    <a:pt x="872" y="394"/>
                  </a:lnTo>
                  <a:lnTo>
                    <a:pt x="877" y="410"/>
                  </a:lnTo>
                  <a:lnTo>
                    <a:pt x="881" y="426"/>
                  </a:lnTo>
                  <a:lnTo>
                    <a:pt x="884" y="443"/>
                  </a:lnTo>
                  <a:lnTo>
                    <a:pt x="887" y="460"/>
                  </a:lnTo>
                  <a:lnTo>
                    <a:pt x="888" y="477"/>
                  </a:lnTo>
                  <a:lnTo>
                    <a:pt x="827" y="477"/>
                  </a:lnTo>
                  <a:lnTo>
                    <a:pt x="827" y="477"/>
                  </a:lnTo>
                  <a:lnTo>
                    <a:pt x="821" y="477"/>
                  </a:lnTo>
                  <a:lnTo>
                    <a:pt x="814" y="480"/>
                  </a:lnTo>
                  <a:lnTo>
                    <a:pt x="809" y="483"/>
                  </a:lnTo>
                  <a:lnTo>
                    <a:pt x="805" y="486"/>
                  </a:lnTo>
                  <a:lnTo>
                    <a:pt x="800" y="491"/>
                  </a:lnTo>
                  <a:lnTo>
                    <a:pt x="797" y="497"/>
                  </a:lnTo>
                  <a:lnTo>
                    <a:pt x="796" y="502"/>
                  </a:lnTo>
                  <a:lnTo>
                    <a:pt x="795" y="509"/>
                  </a:lnTo>
                  <a:lnTo>
                    <a:pt x="795" y="509"/>
                  </a:lnTo>
                  <a:lnTo>
                    <a:pt x="796" y="515"/>
                  </a:lnTo>
                  <a:lnTo>
                    <a:pt x="797" y="521"/>
                  </a:lnTo>
                  <a:lnTo>
                    <a:pt x="800" y="527"/>
                  </a:lnTo>
                  <a:lnTo>
                    <a:pt x="805" y="531"/>
                  </a:lnTo>
                  <a:lnTo>
                    <a:pt x="809" y="535"/>
                  </a:lnTo>
                  <a:lnTo>
                    <a:pt x="814" y="539"/>
                  </a:lnTo>
                  <a:lnTo>
                    <a:pt x="821" y="540"/>
                  </a:lnTo>
                  <a:lnTo>
                    <a:pt x="827" y="541"/>
                  </a:lnTo>
                  <a:lnTo>
                    <a:pt x="827" y="541"/>
                  </a:lnTo>
                  <a:close/>
                  <a:moveTo>
                    <a:pt x="604" y="509"/>
                  </a:moveTo>
                  <a:lnTo>
                    <a:pt x="604" y="509"/>
                  </a:lnTo>
                  <a:lnTo>
                    <a:pt x="604" y="499"/>
                  </a:lnTo>
                  <a:lnTo>
                    <a:pt x="602" y="489"/>
                  </a:lnTo>
                  <a:lnTo>
                    <a:pt x="600" y="481"/>
                  </a:lnTo>
                  <a:lnTo>
                    <a:pt x="597" y="472"/>
                  </a:lnTo>
                  <a:lnTo>
                    <a:pt x="592" y="463"/>
                  </a:lnTo>
                  <a:lnTo>
                    <a:pt x="588" y="456"/>
                  </a:lnTo>
                  <a:lnTo>
                    <a:pt x="583" y="448"/>
                  </a:lnTo>
                  <a:lnTo>
                    <a:pt x="576" y="441"/>
                  </a:lnTo>
                  <a:lnTo>
                    <a:pt x="570" y="436"/>
                  </a:lnTo>
                  <a:lnTo>
                    <a:pt x="562" y="430"/>
                  </a:lnTo>
                  <a:lnTo>
                    <a:pt x="555" y="425"/>
                  </a:lnTo>
                  <a:lnTo>
                    <a:pt x="546" y="421"/>
                  </a:lnTo>
                  <a:lnTo>
                    <a:pt x="538" y="417"/>
                  </a:lnTo>
                  <a:lnTo>
                    <a:pt x="528" y="415"/>
                  </a:lnTo>
                  <a:lnTo>
                    <a:pt x="518" y="414"/>
                  </a:lnTo>
                  <a:lnTo>
                    <a:pt x="509" y="413"/>
                  </a:lnTo>
                  <a:lnTo>
                    <a:pt x="509" y="413"/>
                  </a:lnTo>
                  <a:lnTo>
                    <a:pt x="499" y="414"/>
                  </a:lnTo>
                  <a:lnTo>
                    <a:pt x="489" y="415"/>
                  </a:lnTo>
                  <a:lnTo>
                    <a:pt x="481" y="417"/>
                  </a:lnTo>
                  <a:lnTo>
                    <a:pt x="472" y="421"/>
                  </a:lnTo>
                  <a:lnTo>
                    <a:pt x="464" y="425"/>
                  </a:lnTo>
                  <a:lnTo>
                    <a:pt x="456" y="430"/>
                  </a:lnTo>
                  <a:lnTo>
                    <a:pt x="449" y="436"/>
                  </a:lnTo>
                  <a:lnTo>
                    <a:pt x="441" y="441"/>
                  </a:lnTo>
                  <a:lnTo>
                    <a:pt x="436" y="448"/>
                  </a:lnTo>
                  <a:lnTo>
                    <a:pt x="430" y="456"/>
                  </a:lnTo>
                  <a:lnTo>
                    <a:pt x="425" y="463"/>
                  </a:lnTo>
                  <a:lnTo>
                    <a:pt x="421" y="472"/>
                  </a:lnTo>
                  <a:lnTo>
                    <a:pt x="417" y="481"/>
                  </a:lnTo>
                  <a:lnTo>
                    <a:pt x="415" y="489"/>
                  </a:lnTo>
                  <a:lnTo>
                    <a:pt x="414" y="499"/>
                  </a:lnTo>
                  <a:lnTo>
                    <a:pt x="413" y="509"/>
                  </a:lnTo>
                  <a:lnTo>
                    <a:pt x="413" y="509"/>
                  </a:lnTo>
                  <a:lnTo>
                    <a:pt x="414" y="518"/>
                  </a:lnTo>
                  <a:lnTo>
                    <a:pt x="415" y="528"/>
                  </a:lnTo>
                  <a:lnTo>
                    <a:pt x="417" y="538"/>
                  </a:lnTo>
                  <a:lnTo>
                    <a:pt x="421" y="546"/>
                  </a:lnTo>
                  <a:lnTo>
                    <a:pt x="425" y="555"/>
                  </a:lnTo>
                  <a:lnTo>
                    <a:pt x="430" y="562"/>
                  </a:lnTo>
                  <a:lnTo>
                    <a:pt x="436" y="570"/>
                  </a:lnTo>
                  <a:lnTo>
                    <a:pt x="441" y="576"/>
                  </a:lnTo>
                  <a:lnTo>
                    <a:pt x="449" y="583"/>
                  </a:lnTo>
                  <a:lnTo>
                    <a:pt x="456" y="588"/>
                  </a:lnTo>
                  <a:lnTo>
                    <a:pt x="464" y="592"/>
                  </a:lnTo>
                  <a:lnTo>
                    <a:pt x="472" y="597"/>
                  </a:lnTo>
                  <a:lnTo>
                    <a:pt x="481" y="600"/>
                  </a:lnTo>
                  <a:lnTo>
                    <a:pt x="489" y="602"/>
                  </a:lnTo>
                  <a:lnTo>
                    <a:pt x="499" y="604"/>
                  </a:lnTo>
                  <a:lnTo>
                    <a:pt x="509" y="604"/>
                  </a:lnTo>
                  <a:lnTo>
                    <a:pt x="509" y="604"/>
                  </a:lnTo>
                  <a:lnTo>
                    <a:pt x="518" y="604"/>
                  </a:lnTo>
                  <a:lnTo>
                    <a:pt x="528" y="602"/>
                  </a:lnTo>
                  <a:lnTo>
                    <a:pt x="538" y="600"/>
                  </a:lnTo>
                  <a:lnTo>
                    <a:pt x="546" y="597"/>
                  </a:lnTo>
                  <a:lnTo>
                    <a:pt x="555" y="592"/>
                  </a:lnTo>
                  <a:lnTo>
                    <a:pt x="562" y="588"/>
                  </a:lnTo>
                  <a:lnTo>
                    <a:pt x="570" y="583"/>
                  </a:lnTo>
                  <a:lnTo>
                    <a:pt x="576" y="576"/>
                  </a:lnTo>
                  <a:lnTo>
                    <a:pt x="583" y="570"/>
                  </a:lnTo>
                  <a:lnTo>
                    <a:pt x="588" y="562"/>
                  </a:lnTo>
                  <a:lnTo>
                    <a:pt x="592" y="555"/>
                  </a:lnTo>
                  <a:lnTo>
                    <a:pt x="597" y="546"/>
                  </a:lnTo>
                  <a:lnTo>
                    <a:pt x="600" y="538"/>
                  </a:lnTo>
                  <a:lnTo>
                    <a:pt x="602" y="528"/>
                  </a:lnTo>
                  <a:lnTo>
                    <a:pt x="604" y="518"/>
                  </a:lnTo>
                  <a:lnTo>
                    <a:pt x="604" y="509"/>
                  </a:lnTo>
                  <a:lnTo>
                    <a:pt x="604" y="509"/>
                  </a:lnTo>
                  <a:close/>
                  <a:moveTo>
                    <a:pt x="478" y="509"/>
                  </a:moveTo>
                  <a:lnTo>
                    <a:pt x="478" y="509"/>
                  </a:lnTo>
                  <a:lnTo>
                    <a:pt x="478" y="502"/>
                  </a:lnTo>
                  <a:lnTo>
                    <a:pt x="480" y="497"/>
                  </a:lnTo>
                  <a:lnTo>
                    <a:pt x="483" y="491"/>
                  </a:lnTo>
                  <a:lnTo>
                    <a:pt x="486" y="486"/>
                  </a:lnTo>
                  <a:lnTo>
                    <a:pt x="491" y="483"/>
                  </a:lnTo>
                  <a:lnTo>
                    <a:pt x="497" y="480"/>
                  </a:lnTo>
                  <a:lnTo>
                    <a:pt x="502" y="477"/>
                  </a:lnTo>
                  <a:lnTo>
                    <a:pt x="509" y="477"/>
                  </a:lnTo>
                  <a:lnTo>
                    <a:pt x="509" y="477"/>
                  </a:lnTo>
                  <a:lnTo>
                    <a:pt x="515" y="477"/>
                  </a:lnTo>
                  <a:lnTo>
                    <a:pt x="522" y="480"/>
                  </a:lnTo>
                  <a:lnTo>
                    <a:pt x="527" y="483"/>
                  </a:lnTo>
                  <a:lnTo>
                    <a:pt x="531" y="486"/>
                  </a:lnTo>
                  <a:lnTo>
                    <a:pt x="535" y="491"/>
                  </a:lnTo>
                  <a:lnTo>
                    <a:pt x="539" y="497"/>
                  </a:lnTo>
                  <a:lnTo>
                    <a:pt x="540" y="502"/>
                  </a:lnTo>
                  <a:lnTo>
                    <a:pt x="541" y="509"/>
                  </a:lnTo>
                  <a:lnTo>
                    <a:pt x="541" y="509"/>
                  </a:lnTo>
                  <a:lnTo>
                    <a:pt x="540" y="515"/>
                  </a:lnTo>
                  <a:lnTo>
                    <a:pt x="539" y="521"/>
                  </a:lnTo>
                  <a:lnTo>
                    <a:pt x="535" y="527"/>
                  </a:lnTo>
                  <a:lnTo>
                    <a:pt x="531" y="531"/>
                  </a:lnTo>
                  <a:lnTo>
                    <a:pt x="527" y="535"/>
                  </a:lnTo>
                  <a:lnTo>
                    <a:pt x="522" y="539"/>
                  </a:lnTo>
                  <a:lnTo>
                    <a:pt x="515" y="540"/>
                  </a:lnTo>
                  <a:lnTo>
                    <a:pt x="509" y="541"/>
                  </a:lnTo>
                  <a:lnTo>
                    <a:pt x="509" y="541"/>
                  </a:lnTo>
                  <a:lnTo>
                    <a:pt x="502" y="540"/>
                  </a:lnTo>
                  <a:lnTo>
                    <a:pt x="497" y="539"/>
                  </a:lnTo>
                  <a:lnTo>
                    <a:pt x="491" y="535"/>
                  </a:lnTo>
                  <a:lnTo>
                    <a:pt x="486" y="531"/>
                  </a:lnTo>
                  <a:lnTo>
                    <a:pt x="483" y="527"/>
                  </a:lnTo>
                  <a:lnTo>
                    <a:pt x="480" y="521"/>
                  </a:lnTo>
                  <a:lnTo>
                    <a:pt x="478" y="515"/>
                  </a:lnTo>
                  <a:lnTo>
                    <a:pt x="478" y="509"/>
                  </a:lnTo>
                  <a:lnTo>
                    <a:pt x="478" y="509"/>
                  </a:lnTo>
                  <a:close/>
                  <a:moveTo>
                    <a:pt x="541" y="318"/>
                  </a:moveTo>
                  <a:lnTo>
                    <a:pt x="541" y="318"/>
                  </a:lnTo>
                  <a:lnTo>
                    <a:pt x="540" y="311"/>
                  </a:lnTo>
                  <a:lnTo>
                    <a:pt x="539" y="306"/>
                  </a:lnTo>
                  <a:lnTo>
                    <a:pt x="535" y="300"/>
                  </a:lnTo>
                  <a:lnTo>
                    <a:pt x="531" y="295"/>
                  </a:lnTo>
                  <a:lnTo>
                    <a:pt x="527" y="292"/>
                  </a:lnTo>
                  <a:lnTo>
                    <a:pt x="522" y="289"/>
                  </a:lnTo>
                  <a:lnTo>
                    <a:pt x="515" y="286"/>
                  </a:lnTo>
                  <a:lnTo>
                    <a:pt x="509" y="286"/>
                  </a:lnTo>
                  <a:lnTo>
                    <a:pt x="509" y="286"/>
                  </a:lnTo>
                  <a:lnTo>
                    <a:pt x="486" y="288"/>
                  </a:lnTo>
                  <a:lnTo>
                    <a:pt x="465" y="291"/>
                  </a:lnTo>
                  <a:lnTo>
                    <a:pt x="443" y="296"/>
                  </a:lnTo>
                  <a:lnTo>
                    <a:pt x="423" y="304"/>
                  </a:lnTo>
                  <a:lnTo>
                    <a:pt x="402" y="313"/>
                  </a:lnTo>
                  <a:lnTo>
                    <a:pt x="384" y="324"/>
                  </a:lnTo>
                  <a:lnTo>
                    <a:pt x="367" y="337"/>
                  </a:lnTo>
                  <a:lnTo>
                    <a:pt x="352" y="352"/>
                  </a:lnTo>
                  <a:lnTo>
                    <a:pt x="337" y="367"/>
                  </a:lnTo>
                  <a:lnTo>
                    <a:pt x="324" y="384"/>
                  </a:lnTo>
                  <a:lnTo>
                    <a:pt x="313" y="402"/>
                  </a:lnTo>
                  <a:lnTo>
                    <a:pt x="304" y="423"/>
                  </a:lnTo>
                  <a:lnTo>
                    <a:pt x="296" y="443"/>
                  </a:lnTo>
                  <a:lnTo>
                    <a:pt x="291" y="463"/>
                  </a:lnTo>
                  <a:lnTo>
                    <a:pt x="288" y="486"/>
                  </a:lnTo>
                  <a:lnTo>
                    <a:pt x="287" y="509"/>
                  </a:lnTo>
                  <a:lnTo>
                    <a:pt x="287" y="509"/>
                  </a:lnTo>
                  <a:lnTo>
                    <a:pt x="287" y="515"/>
                  </a:lnTo>
                  <a:lnTo>
                    <a:pt x="289" y="521"/>
                  </a:lnTo>
                  <a:lnTo>
                    <a:pt x="292" y="527"/>
                  </a:lnTo>
                  <a:lnTo>
                    <a:pt x="295" y="531"/>
                  </a:lnTo>
                  <a:lnTo>
                    <a:pt x="300" y="535"/>
                  </a:lnTo>
                  <a:lnTo>
                    <a:pt x="306" y="539"/>
                  </a:lnTo>
                  <a:lnTo>
                    <a:pt x="311" y="540"/>
                  </a:lnTo>
                  <a:lnTo>
                    <a:pt x="318" y="541"/>
                  </a:lnTo>
                  <a:lnTo>
                    <a:pt x="318" y="541"/>
                  </a:lnTo>
                  <a:lnTo>
                    <a:pt x="324" y="540"/>
                  </a:lnTo>
                  <a:lnTo>
                    <a:pt x="331" y="539"/>
                  </a:lnTo>
                  <a:lnTo>
                    <a:pt x="336" y="535"/>
                  </a:lnTo>
                  <a:lnTo>
                    <a:pt x="340" y="531"/>
                  </a:lnTo>
                  <a:lnTo>
                    <a:pt x="344" y="527"/>
                  </a:lnTo>
                  <a:lnTo>
                    <a:pt x="348" y="521"/>
                  </a:lnTo>
                  <a:lnTo>
                    <a:pt x="349" y="515"/>
                  </a:lnTo>
                  <a:lnTo>
                    <a:pt x="350" y="509"/>
                  </a:lnTo>
                  <a:lnTo>
                    <a:pt x="350" y="509"/>
                  </a:lnTo>
                  <a:lnTo>
                    <a:pt x="351" y="492"/>
                  </a:lnTo>
                  <a:lnTo>
                    <a:pt x="353" y="476"/>
                  </a:lnTo>
                  <a:lnTo>
                    <a:pt x="357" y="461"/>
                  </a:lnTo>
                  <a:lnTo>
                    <a:pt x="363" y="447"/>
                  </a:lnTo>
                  <a:lnTo>
                    <a:pt x="369" y="433"/>
                  </a:lnTo>
                  <a:lnTo>
                    <a:pt x="377" y="420"/>
                  </a:lnTo>
                  <a:lnTo>
                    <a:pt x="386" y="408"/>
                  </a:lnTo>
                  <a:lnTo>
                    <a:pt x="397" y="396"/>
                  </a:lnTo>
                  <a:lnTo>
                    <a:pt x="408" y="386"/>
                  </a:lnTo>
                  <a:lnTo>
                    <a:pt x="420" y="377"/>
                  </a:lnTo>
                  <a:lnTo>
                    <a:pt x="434" y="369"/>
                  </a:lnTo>
                  <a:lnTo>
                    <a:pt x="447" y="363"/>
                  </a:lnTo>
                  <a:lnTo>
                    <a:pt x="461" y="357"/>
                  </a:lnTo>
                  <a:lnTo>
                    <a:pt x="476" y="353"/>
                  </a:lnTo>
                  <a:lnTo>
                    <a:pt x="493" y="351"/>
                  </a:lnTo>
                  <a:lnTo>
                    <a:pt x="509" y="350"/>
                  </a:lnTo>
                  <a:lnTo>
                    <a:pt x="509" y="350"/>
                  </a:lnTo>
                  <a:lnTo>
                    <a:pt x="515" y="349"/>
                  </a:lnTo>
                  <a:lnTo>
                    <a:pt x="522" y="348"/>
                  </a:lnTo>
                  <a:lnTo>
                    <a:pt x="527" y="344"/>
                  </a:lnTo>
                  <a:lnTo>
                    <a:pt x="531" y="340"/>
                  </a:lnTo>
                  <a:lnTo>
                    <a:pt x="535" y="336"/>
                  </a:lnTo>
                  <a:lnTo>
                    <a:pt x="539" y="330"/>
                  </a:lnTo>
                  <a:lnTo>
                    <a:pt x="540" y="324"/>
                  </a:lnTo>
                  <a:lnTo>
                    <a:pt x="541" y="318"/>
                  </a:lnTo>
                  <a:lnTo>
                    <a:pt x="541" y="318"/>
                  </a:lnTo>
                  <a:close/>
                  <a:moveTo>
                    <a:pt x="700" y="477"/>
                  </a:moveTo>
                  <a:lnTo>
                    <a:pt x="700" y="477"/>
                  </a:lnTo>
                  <a:lnTo>
                    <a:pt x="693" y="477"/>
                  </a:lnTo>
                  <a:lnTo>
                    <a:pt x="688" y="480"/>
                  </a:lnTo>
                  <a:lnTo>
                    <a:pt x="682" y="483"/>
                  </a:lnTo>
                  <a:lnTo>
                    <a:pt x="677" y="486"/>
                  </a:lnTo>
                  <a:lnTo>
                    <a:pt x="674" y="491"/>
                  </a:lnTo>
                  <a:lnTo>
                    <a:pt x="671" y="497"/>
                  </a:lnTo>
                  <a:lnTo>
                    <a:pt x="669" y="502"/>
                  </a:lnTo>
                  <a:lnTo>
                    <a:pt x="667" y="509"/>
                  </a:lnTo>
                  <a:lnTo>
                    <a:pt x="667" y="509"/>
                  </a:lnTo>
                  <a:lnTo>
                    <a:pt x="667" y="525"/>
                  </a:lnTo>
                  <a:lnTo>
                    <a:pt x="664" y="541"/>
                  </a:lnTo>
                  <a:lnTo>
                    <a:pt x="661" y="556"/>
                  </a:lnTo>
                  <a:lnTo>
                    <a:pt x="656" y="571"/>
                  </a:lnTo>
                  <a:lnTo>
                    <a:pt x="649" y="585"/>
                  </a:lnTo>
                  <a:lnTo>
                    <a:pt x="641" y="598"/>
                  </a:lnTo>
                  <a:lnTo>
                    <a:pt x="632" y="609"/>
                  </a:lnTo>
                  <a:lnTo>
                    <a:pt x="621" y="621"/>
                  </a:lnTo>
                  <a:lnTo>
                    <a:pt x="609" y="632"/>
                  </a:lnTo>
                  <a:lnTo>
                    <a:pt x="598" y="641"/>
                  </a:lnTo>
                  <a:lnTo>
                    <a:pt x="585" y="649"/>
                  </a:lnTo>
                  <a:lnTo>
                    <a:pt x="571" y="656"/>
                  </a:lnTo>
                  <a:lnTo>
                    <a:pt x="556" y="661"/>
                  </a:lnTo>
                  <a:lnTo>
                    <a:pt x="541" y="664"/>
                  </a:lnTo>
                  <a:lnTo>
                    <a:pt x="525" y="667"/>
                  </a:lnTo>
                  <a:lnTo>
                    <a:pt x="509" y="667"/>
                  </a:lnTo>
                  <a:lnTo>
                    <a:pt x="509" y="667"/>
                  </a:lnTo>
                  <a:lnTo>
                    <a:pt x="502" y="668"/>
                  </a:lnTo>
                  <a:lnTo>
                    <a:pt x="497" y="671"/>
                  </a:lnTo>
                  <a:lnTo>
                    <a:pt x="491" y="674"/>
                  </a:lnTo>
                  <a:lnTo>
                    <a:pt x="486" y="677"/>
                  </a:lnTo>
                  <a:lnTo>
                    <a:pt x="483" y="682"/>
                  </a:lnTo>
                  <a:lnTo>
                    <a:pt x="480" y="688"/>
                  </a:lnTo>
                  <a:lnTo>
                    <a:pt x="478" y="693"/>
                  </a:lnTo>
                  <a:lnTo>
                    <a:pt x="478" y="700"/>
                  </a:lnTo>
                  <a:lnTo>
                    <a:pt x="478" y="700"/>
                  </a:lnTo>
                  <a:lnTo>
                    <a:pt x="478" y="706"/>
                  </a:lnTo>
                  <a:lnTo>
                    <a:pt x="480" y="712"/>
                  </a:lnTo>
                  <a:lnTo>
                    <a:pt x="483" y="718"/>
                  </a:lnTo>
                  <a:lnTo>
                    <a:pt x="486" y="722"/>
                  </a:lnTo>
                  <a:lnTo>
                    <a:pt x="491" y="726"/>
                  </a:lnTo>
                  <a:lnTo>
                    <a:pt x="497" y="729"/>
                  </a:lnTo>
                  <a:lnTo>
                    <a:pt x="502" y="731"/>
                  </a:lnTo>
                  <a:lnTo>
                    <a:pt x="509" y="732"/>
                  </a:lnTo>
                  <a:lnTo>
                    <a:pt x="509" y="732"/>
                  </a:lnTo>
                  <a:lnTo>
                    <a:pt x="531" y="731"/>
                  </a:lnTo>
                  <a:lnTo>
                    <a:pt x="554" y="727"/>
                  </a:lnTo>
                  <a:lnTo>
                    <a:pt x="575" y="721"/>
                  </a:lnTo>
                  <a:lnTo>
                    <a:pt x="596" y="713"/>
                  </a:lnTo>
                  <a:lnTo>
                    <a:pt x="615" y="705"/>
                  </a:lnTo>
                  <a:lnTo>
                    <a:pt x="633" y="693"/>
                  </a:lnTo>
                  <a:lnTo>
                    <a:pt x="650" y="680"/>
                  </a:lnTo>
                  <a:lnTo>
                    <a:pt x="666" y="666"/>
                  </a:lnTo>
                  <a:lnTo>
                    <a:pt x="680" y="650"/>
                  </a:lnTo>
                  <a:lnTo>
                    <a:pt x="693" y="633"/>
                  </a:lnTo>
                  <a:lnTo>
                    <a:pt x="705" y="615"/>
                  </a:lnTo>
                  <a:lnTo>
                    <a:pt x="714" y="595"/>
                  </a:lnTo>
                  <a:lnTo>
                    <a:pt x="721" y="575"/>
                  </a:lnTo>
                  <a:lnTo>
                    <a:pt x="728" y="554"/>
                  </a:lnTo>
                  <a:lnTo>
                    <a:pt x="731" y="531"/>
                  </a:lnTo>
                  <a:lnTo>
                    <a:pt x="732" y="509"/>
                  </a:lnTo>
                  <a:lnTo>
                    <a:pt x="732" y="509"/>
                  </a:lnTo>
                  <a:lnTo>
                    <a:pt x="731" y="502"/>
                  </a:lnTo>
                  <a:lnTo>
                    <a:pt x="729" y="497"/>
                  </a:lnTo>
                  <a:lnTo>
                    <a:pt x="726" y="491"/>
                  </a:lnTo>
                  <a:lnTo>
                    <a:pt x="722" y="486"/>
                  </a:lnTo>
                  <a:lnTo>
                    <a:pt x="718" y="483"/>
                  </a:lnTo>
                  <a:lnTo>
                    <a:pt x="712" y="480"/>
                  </a:lnTo>
                  <a:lnTo>
                    <a:pt x="706" y="477"/>
                  </a:lnTo>
                  <a:lnTo>
                    <a:pt x="700" y="477"/>
                  </a:lnTo>
                  <a:lnTo>
                    <a:pt x="700" y="477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D2D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PA-组合 10"/>
          <p:cNvGrpSpPr/>
          <p:nvPr>
            <p:custDataLst>
              <p:tags r:id="rId2"/>
            </p:custDataLst>
          </p:nvPr>
        </p:nvGrpSpPr>
        <p:grpSpPr>
          <a:xfrm>
            <a:off x="5756923" y="1993901"/>
            <a:ext cx="2193279" cy="1822438"/>
            <a:chOff x="5756923" y="1574801"/>
            <a:chExt cx="2193279" cy="1822438"/>
          </a:xfrm>
        </p:grpSpPr>
        <p:sp>
          <p:nvSpPr>
            <p:cNvPr id="12" name="PA-任意多边形 5"/>
            <p:cNvSpPr/>
            <p:nvPr>
              <p:custDataLst>
                <p:tags r:id="rId15"/>
              </p:custDataLst>
            </p:nvPr>
          </p:nvSpPr>
          <p:spPr bwMode="auto">
            <a:xfrm>
              <a:off x="5756923" y="1574801"/>
              <a:ext cx="2193279" cy="1822438"/>
            </a:xfrm>
            <a:custGeom>
              <a:avLst/>
              <a:gdLst>
                <a:gd name="T0" fmla="*/ 1079 w 7665"/>
                <a:gd name="T1" fmla="*/ 2015 h 6368"/>
                <a:gd name="T2" fmla="*/ 951 w 7665"/>
                <a:gd name="T3" fmla="*/ 2002 h 6368"/>
                <a:gd name="T4" fmla="*/ 847 w 7665"/>
                <a:gd name="T5" fmla="*/ 1945 h 6368"/>
                <a:gd name="T6" fmla="*/ 708 w 7665"/>
                <a:gd name="T7" fmla="*/ 1886 h 6368"/>
                <a:gd name="T8" fmla="*/ 560 w 7665"/>
                <a:gd name="T9" fmla="*/ 1866 h 6368"/>
                <a:gd name="T10" fmla="*/ 400 w 7665"/>
                <a:gd name="T11" fmla="*/ 1891 h 6368"/>
                <a:gd name="T12" fmla="*/ 236 w 7665"/>
                <a:gd name="T13" fmla="*/ 1973 h 6368"/>
                <a:gd name="T14" fmla="*/ 106 w 7665"/>
                <a:gd name="T15" fmla="*/ 2103 h 6368"/>
                <a:gd name="T16" fmla="*/ 24 w 7665"/>
                <a:gd name="T17" fmla="*/ 2269 h 6368"/>
                <a:gd name="T18" fmla="*/ 0 w 7665"/>
                <a:gd name="T19" fmla="*/ 2430 h 6368"/>
                <a:gd name="T20" fmla="*/ 35 w 7665"/>
                <a:gd name="T21" fmla="*/ 2624 h 6368"/>
                <a:gd name="T22" fmla="*/ 137 w 7665"/>
                <a:gd name="T23" fmla="*/ 2794 h 6368"/>
                <a:gd name="T24" fmla="*/ 267 w 7665"/>
                <a:gd name="T25" fmla="*/ 2905 h 6368"/>
                <a:gd name="T26" fmla="*/ 448 w 7665"/>
                <a:gd name="T27" fmla="*/ 2978 h 6368"/>
                <a:gd name="T28" fmla="*/ 604 w 7665"/>
                <a:gd name="T29" fmla="*/ 2988 h 6368"/>
                <a:gd name="T30" fmla="*/ 746 w 7665"/>
                <a:gd name="T31" fmla="*/ 2959 h 6368"/>
                <a:gd name="T32" fmla="*/ 875 w 7665"/>
                <a:gd name="T33" fmla="*/ 2894 h 6368"/>
                <a:gd name="T34" fmla="*/ 978 w 7665"/>
                <a:gd name="T35" fmla="*/ 2852 h 6368"/>
                <a:gd name="T36" fmla="*/ 1110 w 7665"/>
                <a:gd name="T37" fmla="*/ 2861 h 6368"/>
                <a:gd name="T38" fmla="*/ 1211 w 7665"/>
                <a:gd name="T39" fmla="*/ 2915 h 6368"/>
                <a:gd name="T40" fmla="*/ 1289 w 7665"/>
                <a:gd name="T41" fmla="*/ 3017 h 6368"/>
                <a:gd name="T42" fmla="*/ 1312 w 7665"/>
                <a:gd name="T43" fmla="*/ 3999 h 6368"/>
                <a:gd name="T44" fmla="*/ 1664 w 7665"/>
                <a:gd name="T45" fmla="*/ 4042 h 6368"/>
                <a:gd name="T46" fmla="*/ 2053 w 7665"/>
                <a:gd name="T47" fmla="*/ 4151 h 6368"/>
                <a:gd name="T48" fmla="*/ 2412 w 7665"/>
                <a:gd name="T49" fmla="*/ 4320 h 6368"/>
                <a:gd name="T50" fmla="*/ 2738 w 7665"/>
                <a:gd name="T51" fmla="*/ 4541 h 6368"/>
                <a:gd name="T52" fmla="*/ 3024 w 7665"/>
                <a:gd name="T53" fmla="*/ 4810 h 6368"/>
                <a:gd name="T54" fmla="*/ 3265 w 7665"/>
                <a:gd name="T55" fmla="*/ 5121 h 6368"/>
                <a:gd name="T56" fmla="*/ 3454 w 7665"/>
                <a:gd name="T57" fmla="*/ 5468 h 6368"/>
                <a:gd name="T58" fmla="*/ 3587 w 7665"/>
                <a:gd name="T59" fmla="*/ 5846 h 6368"/>
                <a:gd name="T60" fmla="*/ 3658 w 7665"/>
                <a:gd name="T61" fmla="*/ 6249 h 6368"/>
                <a:gd name="T62" fmla="*/ 4581 w 7665"/>
                <a:gd name="T63" fmla="*/ 6360 h 6368"/>
                <a:gd name="T64" fmla="*/ 4605 w 7665"/>
                <a:gd name="T65" fmla="*/ 6325 h 6368"/>
                <a:gd name="T66" fmla="*/ 4601 w 7665"/>
                <a:gd name="T67" fmla="*/ 6279 h 6368"/>
                <a:gd name="T68" fmla="*/ 4511 w 7665"/>
                <a:gd name="T69" fmla="*/ 6098 h 6368"/>
                <a:gd name="T70" fmla="*/ 4470 w 7665"/>
                <a:gd name="T71" fmla="*/ 5900 h 6368"/>
                <a:gd name="T72" fmla="*/ 4484 w 7665"/>
                <a:gd name="T73" fmla="*/ 5683 h 6368"/>
                <a:gd name="T74" fmla="*/ 4586 w 7665"/>
                <a:gd name="T75" fmla="*/ 5428 h 6368"/>
                <a:gd name="T76" fmla="*/ 4741 w 7665"/>
                <a:gd name="T77" fmla="*/ 5247 h 6368"/>
                <a:gd name="T78" fmla="*/ 4978 w 7665"/>
                <a:gd name="T79" fmla="*/ 5106 h 6368"/>
                <a:gd name="T80" fmla="*/ 5250 w 7665"/>
                <a:gd name="T81" fmla="*/ 5057 h 6368"/>
                <a:gd name="T82" fmla="*/ 5476 w 7665"/>
                <a:gd name="T83" fmla="*/ 5090 h 6368"/>
                <a:gd name="T84" fmla="*/ 5706 w 7665"/>
                <a:gd name="T85" fmla="*/ 5205 h 6368"/>
                <a:gd name="T86" fmla="*/ 5888 w 7665"/>
                <a:gd name="T87" fmla="*/ 5385 h 6368"/>
                <a:gd name="T88" fmla="*/ 6002 w 7665"/>
                <a:gd name="T89" fmla="*/ 5615 h 6368"/>
                <a:gd name="T90" fmla="*/ 6038 w 7665"/>
                <a:gd name="T91" fmla="*/ 5838 h 6368"/>
                <a:gd name="T92" fmla="*/ 6010 w 7665"/>
                <a:gd name="T93" fmla="*/ 6048 h 6368"/>
                <a:gd name="T94" fmla="*/ 5929 w 7665"/>
                <a:gd name="T95" fmla="*/ 6240 h 6368"/>
                <a:gd name="T96" fmla="*/ 5886 w 7665"/>
                <a:gd name="T97" fmla="*/ 6323 h 6368"/>
                <a:gd name="T98" fmla="*/ 5905 w 7665"/>
                <a:gd name="T99" fmla="*/ 6360 h 6368"/>
                <a:gd name="T100" fmla="*/ 6429 w 7665"/>
                <a:gd name="T101" fmla="*/ 5639 h 6368"/>
                <a:gd name="T102" fmla="*/ 6348 w 7665"/>
                <a:gd name="T103" fmla="*/ 5234 h 6368"/>
                <a:gd name="T104" fmla="*/ 6216 w 7665"/>
                <a:gd name="T105" fmla="*/ 4777 h 6368"/>
                <a:gd name="T106" fmla="*/ 5305 w 7665"/>
                <a:gd name="T107" fmla="*/ 3129 h 6368"/>
                <a:gd name="T108" fmla="*/ 4988 w 7665"/>
                <a:gd name="T109" fmla="*/ 2773 h 6368"/>
                <a:gd name="T110" fmla="*/ 4641 w 7665"/>
                <a:gd name="T111" fmla="*/ 2448 h 6368"/>
                <a:gd name="T112" fmla="*/ 3016 w 7665"/>
                <a:gd name="T113" fmla="*/ 1494 h 6368"/>
                <a:gd name="T114" fmla="*/ 2564 w 7665"/>
                <a:gd name="T115" fmla="*/ 1351 h 6368"/>
                <a:gd name="T116" fmla="*/ 2095 w 7665"/>
                <a:gd name="T117" fmla="*/ 1247 h 6368"/>
                <a:gd name="T118" fmla="*/ 1310 w 7665"/>
                <a:gd name="T119" fmla="*/ 1785 h 6368"/>
                <a:gd name="T120" fmla="*/ 1264 w 7665"/>
                <a:gd name="T121" fmla="*/ 1903 h 6368"/>
                <a:gd name="T122" fmla="*/ 1168 w 7665"/>
                <a:gd name="T123" fmla="*/ 1986 h 6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665" h="6368">
                  <a:moveTo>
                    <a:pt x="1168" y="1986"/>
                  </a:moveTo>
                  <a:lnTo>
                    <a:pt x="1168" y="1986"/>
                  </a:lnTo>
                  <a:lnTo>
                    <a:pt x="1150" y="1995"/>
                  </a:lnTo>
                  <a:lnTo>
                    <a:pt x="1133" y="2002"/>
                  </a:lnTo>
                  <a:lnTo>
                    <a:pt x="1115" y="2007"/>
                  </a:lnTo>
                  <a:lnTo>
                    <a:pt x="1096" y="2012"/>
                  </a:lnTo>
                  <a:lnTo>
                    <a:pt x="1079" y="2015"/>
                  </a:lnTo>
                  <a:lnTo>
                    <a:pt x="1060" y="2017"/>
                  </a:lnTo>
                  <a:lnTo>
                    <a:pt x="1041" y="2017"/>
                  </a:lnTo>
                  <a:lnTo>
                    <a:pt x="1022" y="2017"/>
                  </a:lnTo>
                  <a:lnTo>
                    <a:pt x="1005" y="2015"/>
                  </a:lnTo>
                  <a:lnTo>
                    <a:pt x="986" y="2012"/>
                  </a:lnTo>
                  <a:lnTo>
                    <a:pt x="969" y="2007"/>
                  </a:lnTo>
                  <a:lnTo>
                    <a:pt x="951" y="2002"/>
                  </a:lnTo>
                  <a:lnTo>
                    <a:pt x="933" y="1995"/>
                  </a:lnTo>
                  <a:lnTo>
                    <a:pt x="916" y="1988"/>
                  </a:lnTo>
                  <a:lnTo>
                    <a:pt x="899" y="1978"/>
                  </a:lnTo>
                  <a:lnTo>
                    <a:pt x="884" y="1968"/>
                  </a:lnTo>
                  <a:lnTo>
                    <a:pt x="884" y="1968"/>
                  </a:lnTo>
                  <a:lnTo>
                    <a:pt x="865" y="1956"/>
                  </a:lnTo>
                  <a:lnTo>
                    <a:pt x="847" y="1945"/>
                  </a:lnTo>
                  <a:lnTo>
                    <a:pt x="829" y="1934"/>
                  </a:lnTo>
                  <a:lnTo>
                    <a:pt x="809" y="1924"/>
                  </a:lnTo>
                  <a:lnTo>
                    <a:pt x="790" y="1915"/>
                  </a:lnTo>
                  <a:lnTo>
                    <a:pt x="770" y="1906"/>
                  </a:lnTo>
                  <a:lnTo>
                    <a:pt x="749" y="1898"/>
                  </a:lnTo>
                  <a:lnTo>
                    <a:pt x="729" y="1892"/>
                  </a:lnTo>
                  <a:lnTo>
                    <a:pt x="708" y="1886"/>
                  </a:lnTo>
                  <a:lnTo>
                    <a:pt x="688" y="1881"/>
                  </a:lnTo>
                  <a:lnTo>
                    <a:pt x="667" y="1876"/>
                  </a:lnTo>
                  <a:lnTo>
                    <a:pt x="646" y="1873"/>
                  </a:lnTo>
                  <a:lnTo>
                    <a:pt x="625" y="1870"/>
                  </a:lnTo>
                  <a:lnTo>
                    <a:pt x="603" y="1869"/>
                  </a:lnTo>
                  <a:lnTo>
                    <a:pt x="582" y="1866"/>
                  </a:lnTo>
                  <a:lnTo>
                    <a:pt x="560" y="1866"/>
                  </a:lnTo>
                  <a:lnTo>
                    <a:pt x="560" y="1866"/>
                  </a:lnTo>
                  <a:lnTo>
                    <a:pt x="532" y="1867"/>
                  </a:lnTo>
                  <a:lnTo>
                    <a:pt x="505" y="1870"/>
                  </a:lnTo>
                  <a:lnTo>
                    <a:pt x="478" y="1873"/>
                  </a:lnTo>
                  <a:lnTo>
                    <a:pt x="452" y="1877"/>
                  </a:lnTo>
                  <a:lnTo>
                    <a:pt x="425" y="1884"/>
                  </a:lnTo>
                  <a:lnTo>
                    <a:pt x="400" y="1891"/>
                  </a:lnTo>
                  <a:lnTo>
                    <a:pt x="375" y="1899"/>
                  </a:lnTo>
                  <a:lnTo>
                    <a:pt x="350" y="1909"/>
                  </a:lnTo>
                  <a:lnTo>
                    <a:pt x="326" y="1920"/>
                  </a:lnTo>
                  <a:lnTo>
                    <a:pt x="302" y="1931"/>
                  </a:lnTo>
                  <a:lnTo>
                    <a:pt x="280" y="1945"/>
                  </a:lnTo>
                  <a:lnTo>
                    <a:pt x="257" y="1959"/>
                  </a:lnTo>
                  <a:lnTo>
                    <a:pt x="236" y="1973"/>
                  </a:lnTo>
                  <a:lnTo>
                    <a:pt x="215" y="1990"/>
                  </a:lnTo>
                  <a:lnTo>
                    <a:pt x="194" y="2006"/>
                  </a:lnTo>
                  <a:lnTo>
                    <a:pt x="175" y="2024"/>
                  </a:lnTo>
                  <a:lnTo>
                    <a:pt x="157" y="2043"/>
                  </a:lnTo>
                  <a:lnTo>
                    <a:pt x="139" y="2062"/>
                  </a:lnTo>
                  <a:lnTo>
                    <a:pt x="122" y="2082"/>
                  </a:lnTo>
                  <a:lnTo>
                    <a:pt x="106" y="2103"/>
                  </a:lnTo>
                  <a:lnTo>
                    <a:pt x="92" y="2125"/>
                  </a:lnTo>
                  <a:lnTo>
                    <a:pt x="77" y="2147"/>
                  </a:lnTo>
                  <a:lnTo>
                    <a:pt x="65" y="2170"/>
                  </a:lnTo>
                  <a:lnTo>
                    <a:pt x="53" y="2194"/>
                  </a:lnTo>
                  <a:lnTo>
                    <a:pt x="42" y="2218"/>
                  </a:lnTo>
                  <a:lnTo>
                    <a:pt x="32" y="2243"/>
                  </a:lnTo>
                  <a:lnTo>
                    <a:pt x="24" y="2269"/>
                  </a:lnTo>
                  <a:lnTo>
                    <a:pt x="17" y="2294"/>
                  </a:lnTo>
                  <a:lnTo>
                    <a:pt x="11" y="2320"/>
                  </a:lnTo>
                  <a:lnTo>
                    <a:pt x="7" y="2347"/>
                  </a:lnTo>
                  <a:lnTo>
                    <a:pt x="3" y="2373"/>
                  </a:lnTo>
                  <a:lnTo>
                    <a:pt x="1" y="2401"/>
                  </a:lnTo>
                  <a:lnTo>
                    <a:pt x="1" y="2401"/>
                  </a:lnTo>
                  <a:lnTo>
                    <a:pt x="0" y="2430"/>
                  </a:lnTo>
                  <a:lnTo>
                    <a:pt x="1" y="2459"/>
                  </a:lnTo>
                  <a:lnTo>
                    <a:pt x="3" y="2488"/>
                  </a:lnTo>
                  <a:lnTo>
                    <a:pt x="8" y="2515"/>
                  </a:lnTo>
                  <a:lnTo>
                    <a:pt x="12" y="2544"/>
                  </a:lnTo>
                  <a:lnTo>
                    <a:pt x="19" y="2570"/>
                  </a:lnTo>
                  <a:lnTo>
                    <a:pt x="26" y="2598"/>
                  </a:lnTo>
                  <a:lnTo>
                    <a:pt x="35" y="2624"/>
                  </a:lnTo>
                  <a:lnTo>
                    <a:pt x="46" y="2651"/>
                  </a:lnTo>
                  <a:lnTo>
                    <a:pt x="58" y="2676"/>
                  </a:lnTo>
                  <a:lnTo>
                    <a:pt x="72" y="2702"/>
                  </a:lnTo>
                  <a:lnTo>
                    <a:pt x="86" y="2726"/>
                  </a:lnTo>
                  <a:lnTo>
                    <a:pt x="101" y="2749"/>
                  </a:lnTo>
                  <a:lnTo>
                    <a:pt x="118" y="2772"/>
                  </a:lnTo>
                  <a:lnTo>
                    <a:pt x="137" y="2794"/>
                  </a:lnTo>
                  <a:lnTo>
                    <a:pt x="155" y="2816"/>
                  </a:lnTo>
                  <a:lnTo>
                    <a:pt x="155" y="2816"/>
                  </a:lnTo>
                  <a:lnTo>
                    <a:pt x="176" y="2836"/>
                  </a:lnTo>
                  <a:lnTo>
                    <a:pt x="197" y="2856"/>
                  </a:lnTo>
                  <a:lnTo>
                    <a:pt x="219" y="2873"/>
                  </a:lnTo>
                  <a:lnTo>
                    <a:pt x="242" y="2890"/>
                  </a:lnTo>
                  <a:lnTo>
                    <a:pt x="267" y="2905"/>
                  </a:lnTo>
                  <a:lnTo>
                    <a:pt x="291" y="2920"/>
                  </a:lnTo>
                  <a:lnTo>
                    <a:pt x="315" y="2933"/>
                  </a:lnTo>
                  <a:lnTo>
                    <a:pt x="341" y="2945"/>
                  </a:lnTo>
                  <a:lnTo>
                    <a:pt x="367" y="2955"/>
                  </a:lnTo>
                  <a:lnTo>
                    <a:pt x="393" y="2964"/>
                  </a:lnTo>
                  <a:lnTo>
                    <a:pt x="421" y="2971"/>
                  </a:lnTo>
                  <a:lnTo>
                    <a:pt x="448" y="2978"/>
                  </a:lnTo>
                  <a:lnTo>
                    <a:pt x="476" y="2984"/>
                  </a:lnTo>
                  <a:lnTo>
                    <a:pt x="505" y="2987"/>
                  </a:lnTo>
                  <a:lnTo>
                    <a:pt x="533" y="2989"/>
                  </a:lnTo>
                  <a:lnTo>
                    <a:pt x="562" y="2989"/>
                  </a:lnTo>
                  <a:lnTo>
                    <a:pt x="562" y="2989"/>
                  </a:lnTo>
                  <a:lnTo>
                    <a:pt x="583" y="2989"/>
                  </a:lnTo>
                  <a:lnTo>
                    <a:pt x="604" y="2988"/>
                  </a:lnTo>
                  <a:lnTo>
                    <a:pt x="625" y="2986"/>
                  </a:lnTo>
                  <a:lnTo>
                    <a:pt x="646" y="2984"/>
                  </a:lnTo>
                  <a:lnTo>
                    <a:pt x="666" y="2980"/>
                  </a:lnTo>
                  <a:lnTo>
                    <a:pt x="686" y="2976"/>
                  </a:lnTo>
                  <a:lnTo>
                    <a:pt x="706" y="2970"/>
                  </a:lnTo>
                  <a:lnTo>
                    <a:pt x="726" y="2965"/>
                  </a:lnTo>
                  <a:lnTo>
                    <a:pt x="746" y="2959"/>
                  </a:lnTo>
                  <a:lnTo>
                    <a:pt x="765" y="2952"/>
                  </a:lnTo>
                  <a:lnTo>
                    <a:pt x="785" y="2944"/>
                  </a:lnTo>
                  <a:lnTo>
                    <a:pt x="803" y="2935"/>
                  </a:lnTo>
                  <a:lnTo>
                    <a:pt x="822" y="2926"/>
                  </a:lnTo>
                  <a:lnTo>
                    <a:pt x="840" y="2916"/>
                  </a:lnTo>
                  <a:lnTo>
                    <a:pt x="857" y="2905"/>
                  </a:lnTo>
                  <a:lnTo>
                    <a:pt x="875" y="2894"/>
                  </a:lnTo>
                  <a:lnTo>
                    <a:pt x="875" y="2894"/>
                  </a:lnTo>
                  <a:lnTo>
                    <a:pt x="891" y="2884"/>
                  </a:lnTo>
                  <a:lnTo>
                    <a:pt x="908" y="2876"/>
                  </a:lnTo>
                  <a:lnTo>
                    <a:pt x="924" y="2868"/>
                  </a:lnTo>
                  <a:lnTo>
                    <a:pt x="942" y="2861"/>
                  </a:lnTo>
                  <a:lnTo>
                    <a:pt x="960" y="2857"/>
                  </a:lnTo>
                  <a:lnTo>
                    <a:pt x="978" y="2852"/>
                  </a:lnTo>
                  <a:lnTo>
                    <a:pt x="997" y="2850"/>
                  </a:lnTo>
                  <a:lnTo>
                    <a:pt x="1016" y="2849"/>
                  </a:lnTo>
                  <a:lnTo>
                    <a:pt x="1035" y="2849"/>
                  </a:lnTo>
                  <a:lnTo>
                    <a:pt x="1053" y="2850"/>
                  </a:lnTo>
                  <a:lnTo>
                    <a:pt x="1072" y="2852"/>
                  </a:lnTo>
                  <a:lnTo>
                    <a:pt x="1091" y="2857"/>
                  </a:lnTo>
                  <a:lnTo>
                    <a:pt x="1110" y="2861"/>
                  </a:lnTo>
                  <a:lnTo>
                    <a:pt x="1127" y="2868"/>
                  </a:lnTo>
                  <a:lnTo>
                    <a:pt x="1146" y="2876"/>
                  </a:lnTo>
                  <a:lnTo>
                    <a:pt x="1164" y="2884"/>
                  </a:lnTo>
                  <a:lnTo>
                    <a:pt x="1164" y="2884"/>
                  </a:lnTo>
                  <a:lnTo>
                    <a:pt x="1180" y="2894"/>
                  </a:lnTo>
                  <a:lnTo>
                    <a:pt x="1197" y="2904"/>
                  </a:lnTo>
                  <a:lnTo>
                    <a:pt x="1211" y="2915"/>
                  </a:lnTo>
                  <a:lnTo>
                    <a:pt x="1225" y="2928"/>
                  </a:lnTo>
                  <a:lnTo>
                    <a:pt x="1238" y="2941"/>
                  </a:lnTo>
                  <a:lnTo>
                    <a:pt x="1251" y="2955"/>
                  </a:lnTo>
                  <a:lnTo>
                    <a:pt x="1262" y="2969"/>
                  </a:lnTo>
                  <a:lnTo>
                    <a:pt x="1273" y="2985"/>
                  </a:lnTo>
                  <a:lnTo>
                    <a:pt x="1281" y="3000"/>
                  </a:lnTo>
                  <a:lnTo>
                    <a:pt x="1289" y="3017"/>
                  </a:lnTo>
                  <a:lnTo>
                    <a:pt x="1296" y="3033"/>
                  </a:lnTo>
                  <a:lnTo>
                    <a:pt x="1302" y="3050"/>
                  </a:lnTo>
                  <a:lnTo>
                    <a:pt x="1307" y="3067"/>
                  </a:lnTo>
                  <a:lnTo>
                    <a:pt x="1310" y="3085"/>
                  </a:lnTo>
                  <a:lnTo>
                    <a:pt x="1311" y="3104"/>
                  </a:lnTo>
                  <a:lnTo>
                    <a:pt x="1312" y="3121"/>
                  </a:lnTo>
                  <a:lnTo>
                    <a:pt x="1312" y="3999"/>
                  </a:lnTo>
                  <a:lnTo>
                    <a:pt x="1312" y="3999"/>
                  </a:lnTo>
                  <a:lnTo>
                    <a:pt x="1372" y="4003"/>
                  </a:lnTo>
                  <a:lnTo>
                    <a:pt x="1431" y="4008"/>
                  </a:lnTo>
                  <a:lnTo>
                    <a:pt x="1490" y="4015"/>
                  </a:lnTo>
                  <a:lnTo>
                    <a:pt x="1548" y="4023"/>
                  </a:lnTo>
                  <a:lnTo>
                    <a:pt x="1606" y="4031"/>
                  </a:lnTo>
                  <a:lnTo>
                    <a:pt x="1664" y="4042"/>
                  </a:lnTo>
                  <a:lnTo>
                    <a:pt x="1721" y="4053"/>
                  </a:lnTo>
                  <a:lnTo>
                    <a:pt x="1777" y="4067"/>
                  </a:lnTo>
                  <a:lnTo>
                    <a:pt x="1833" y="4081"/>
                  </a:lnTo>
                  <a:lnTo>
                    <a:pt x="1888" y="4097"/>
                  </a:lnTo>
                  <a:lnTo>
                    <a:pt x="1944" y="4114"/>
                  </a:lnTo>
                  <a:lnTo>
                    <a:pt x="1999" y="4132"/>
                  </a:lnTo>
                  <a:lnTo>
                    <a:pt x="2053" y="4151"/>
                  </a:lnTo>
                  <a:lnTo>
                    <a:pt x="2106" y="4172"/>
                  </a:lnTo>
                  <a:lnTo>
                    <a:pt x="2158" y="4193"/>
                  </a:lnTo>
                  <a:lnTo>
                    <a:pt x="2210" y="4216"/>
                  </a:lnTo>
                  <a:lnTo>
                    <a:pt x="2262" y="4241"/>
                  </a:lnTo>
                  <a:lnTo>
                    <a:pt x="2313" y="4266"/>
                  </a:lnTo>
                  <a:lnTo>
                    <a:pt x="2362" y="4292"/>
                  </a:lnTo>
                  <a:lnTo>
                    <a:pt x="2412" y="4320"/>
                  </a:lnTo>
                  <a:lnTo>
                    <a:pt x="2461" y="4349"/>
                  </a:lnTo>
                  <a:lnTo>
                    <a:pt x="2509" y="4377"/>
                  </a:lnTo>
                  <a:lnTo>
                    <a:pt x="2556" y="4408"/>
                  </a:lnTo>
                  <a:lnTo>
                    <a:pt x="2602" y="4440"/>
                  </a:lnTo>
                  <a:lnTo>
                    <a:pt x="2649" y="4473"/>
                  </a:lnTo>
                  <a:lnTo>
                    <a:pt x="2694" y="4506"/>
                  </a:lnTo>
                  <a:lnTo>
                    <a:pt x="2738" y="4541"/>
                  </a:lnTo>
                  <a:lnTo>
                    <a:pt x="2781" y="4577"/>
                  </a:lnTo>
                  <a:lnTo>
                    <a:pt x="2824" y="4613"/>
                  </a:lnTo>
                  <a:lnTo>
                    <a:pt x="2866" y="4651"/>
                  </a:lnTo>
                  <a:lnTo>
                    <a:pt x="2906" y="4689"/>
                  </a:lnTo>
                  <a:lnTo>
                    <a:pt x="2946" y="4729"/>
                  </a:lnTo>
                  <a:lnTo>
                    <a:pt x="2986" y="4768"/>
                  </a:lnTo>
                  <a:lnTo>
                    <a:pt x="3024" y="4810"/>
                  </a:lnTo>
                  <a:lnTo>
                    <a:pt x="3061" y="4852"/>
                  </a:lnTo>
                  <a:lnTo>
                    <a:pt x="3097" y="4895"/>
                  </a:lnTo>
                  <a:lnTo>
                    <a:pt x="3132" y="4938"/>
                  </a:lnTo>
                  <a:lnTo>
                    <a:pt x="3168" y="4983"/>
                  </a:lnTo>
                  <a:lnTo>
                    <a:pt x="3201" y="5028"/>
                  </a:lnTo>
                  <a:lnTo>
                    <a:pt x="3233" y="5075"/>
                  </a:lnTo>
                  <a:lnTo>
                    <a:pt x="3265" y="5121"/>
                  </a:lnTo>
                  <a:lnTo>
                    <a:pt x="3294" y="5168"/>
                  </a:lnTo>
                  <a:lnTo>
                    <a:pt x="3324" y="5217"/>
                  </a:lnTo>
                  <a:lnTo>
                    <a:pt x="3353" y="5265"/>
                  </a:lnTo>
                  <a:lnTo>
                    <a:pt x="3379" y="5315"/>
                  </a:lnTo>
                  <a:lnTo>
                    <a:pt x="3406" y="5366"/>
                  </a:lnTo>
                  <a:lnTo>
                    <a:pt x="3430" y="5416"/>
                  </a:lnTo>
                  <a:lnTo>
                    <a:pt x="3454" y="5468"/>
                  </a:lnTo>
                  <a:lnTo>
                    <a:pt x="3477" y="5521"/>
                  </a:lnTo>
                  <a:lnTo>
                    <a:pt x="3498" y="5574"/>
                  </a:lnTo>
                  <a:lnTo>
                    <a:pt x="3518" y="5627"/>
                  </a:lnTo>
                  <a:lnTo>
                    <a:pt x="3538" y="5681"/>
                  </a:lnTo>
                  <a:lnTo>
                    <a:pt x="3555" y="5736"/>
                  </a:lnTo>
                  <a:lnTo>
                    <a:pt x="3572" y="5791"/>
                  </a:lnTo>
                  <a:lnTo>
                    <a:pt x="3587" y="5846"/>
                  </a:lnTo>
                  <a:lnTo>
                    <a:pt x="3602" y="5902"/>
                  </a:lnTo>
                  <a:lnTo>
                    <a:pt x="3614" y="5959"/>
                  </a:lnTo>
                  <a:lnTo>
                    <a:pt x="3626" y="6017"/>
                  </a:lnTo>
                  <a:lnTo>
                    <a:pt x="3636" y="6074"/>
                  </a:lnTo>
                  <a:lnTo>
                    <a:pt x="3645" y="6132"/>
                  </a:lnTo>
                  <a:lnTo>
                    <a:pt x="3652" y="6191"/>
                  </a:lnTo>
                  <a:lnTo>
                    <a:pt x="3658" y="6249"/>
                  </a:lnTo>
                  <a:lnTo>
                    <a:pt x="3663" y="6309"/>
                  </a:lnTo>
                  <a:lnTo>
                    <a:pt x="3667" y="6368"/>
                  </a:lnTo>
                  <a:lnTo>
                    <a:pt x="4559" y="6368"/>
                  </a:lnTo>
                  <a:lnTo>
                    <a:pt x="4559" y="6368"/>
                  </a:lnTo>
                  <a:lnTo>
                    <a:pt x="4567" y="6367"/>
                  </a:lnTo>
                  <a:lnTo>
                    <a:pt x="4575" y="6365"/>
                  </a:lnTo>
                  <a:lnTo>
                    <a:pt x="4581" y="6360"/>
                  </a:lnTo>
                  <a:lnTo>
                    <a:pt x="4587" y="6356"/>
                  </a:lnTo>
                  <a:lnTo>
                    <a:pt x="4591" y="6351"/>
                  </a:lnTo>
                  <a:lnTo>
                    <a:pt x="4594" y="6346"/>
                  </a:lnTo>
                  <a:lnTo>
                    <a:pt x="4600" y="6338"/>
                  </a:lnTo>
                  <a:lnTo>
                    <a:pt x="4600" y="6338"/>
                  </a:lnTo>
                  <a:lnTo>
                    <a:pt x="4602" y="6332"/>
                  </a:lnTo>
                  <a:lnTo>
                    <a:pt x="4605" y="6325"/>
                  </a:lnTo>
                  <a:lnTo>
                    <a:pt x="4608" y="6317"/>
                  </a:lnTo>
                  <a:lnTo>
                    <a:pt x="4609" y="6310"/>
                  </a:lnTo>
                  <a:lnTo>
                    <a:pt x="4609" y="6302"/>
                  </a:lnTo>
                  <a:lnTo>
                    <a:pt x="4608" y="6293"/>
                  </a:lnTo>
                  <a:lnTo>
                    <a:pt x="4605" y="6287"/>
                  </a:lnTo>
                  <a:lnTo>
                    <a:pt x="4601" y="6279"/>
                  </a:lnTo>
                  <a:lnTo>
                    <a:pt x="4601" y="6279"/>
                  </a:lnTo>
                  <a:lnTo>
                    <a:pt x="4586" y="6255"/>
                  </a:lnTo>
                  <a:lnTo>
                    <a:pt x="4570" y="6229"/>
                  </a:lnTo>
                  <a:lnTo>
                    <a:pt x="4557" y="6204"/>
                  </a:lnTo>
                  <a:lnTo>
                    <a:pt x="4544" y="6179"/>
                  </a:lnTo>
                  <a:lnTo>
                    <a:pt x="4532" y="6152"/>
                  </a:lnTo>
                  <a:lnTo>
                    <a:pt x="4521" y="6125"/>
                  </a:lnTo>
                  <a:lnTo>
                    <a:pt x="4511" y="6098"/>
                  </a:lnTo>
                  <a:lnTo>
                    <a:pt x="4502" y="6071"/>
                  </a:lnTo>
                  <a:lnTo>
                    <a:pt x="4494" y="6043"/>
                  </a:lnTo>
                  <a:lnTo>
                    <a:pt x="4488" y="6015"/>
                  </a:lnTo>
                  <a:lnTo>
                    <a:pt x="4481" y="5987"/>
                  </a:lnTo>
                  <a:lnTo>
                    <a:pt x="4477" y="5958"/>
                  </a:lnTo>
                  <a:lnTo>
                    <a:pt x="4473" y="5929"/>
                  </a:lnTo>
                  <a:lnTo>
                    <a:pt x="4470" y="5900"/>
                  </a:lnTo>
                  <a:lnTo>
                    <a:pt x="4469" y="5871"/>
                  </a:lnTo>
                  <a:lnTo>
                    <a:pt x="4468" y="5842"/>
                  </a:lnTo>
                  <a:lnTo>
                    <a:pt x="4468" y="5842"/>
                  </a:lnTo>
                  <a:lnTo>
                    <a:pt x="4469" y="5801"/>
                  </a:lnTo>
                  <a:lnTo>
                    <a:pt x="4472" y="5761"/>
                  </a:lnTo>
                  <a:lnTo>
                    <a:pt x="4478" y="5721"/>
                  </a:lnTo>
                  <a:lnTo>
                    <a:pt x="4484" y="5683"/>
                  </a:lnTo>
                  <a:lnTo>
                    <a:pt x="4493" y="5644"/>
                  </a:lnTo>
                  <a:lnTo>
                    <a:pt x="4504" y="5606"/>
                  </a:lnTo>
                  <a:lnTo>
                    <a:pt x="4516" y="5569"/>
                  </a:lnTo>
                  <a:lnTo>
                    <a:pt x="4530" y="5533"/>
                  </a:lnTo>
                  <a:lnTo>
                    <a:pt x="4547" y="5497"/>
                  </a:lnTo>
                  <a:lnTo>
                    <a:pt x="4566" y="5463"/>
                  </a:lnTo>
                  <a:lnTo>
                    <a:pt x="4586" y="5428"/>
                  </a:lnTo>
                  <a:lnTo>
                    <a:pt x="4607" y="5395"/>
                  </a:lnTo>
                  <a:lnTo>
                    <a:pt x="4631" y="5363"/>
                  </a:lnTo>
                  <a:lnTo>
                    <a:pt x="4656" y="5333"/>
                  </a:lnTo>
                  <a:lnTo>
                    <a:pt x="4683" y="5303"/>
                  </a:lnTo>
                  <a:lnTo>
                    <a:pt x="4711" y="5274"/>
                  </a:lnTo>
                  <a:lnTo>
                    <a:pt x="4711" y="5274"/>
                  </a:lnTo>
                  <a:lnTo>
                    <a:pt x="4741" y="5247"/>
                  </a:lnTo>
                  <a:lnTo>
                    <a:pt x="4772" y="5221"/>
                  </a:lnTo>
                  <a:lnTo>
                    <a:pt x="4804" y="5198"/>
                  </a:lnTo>
                  <a:lnTo>
                    <a:pt x="4837" y="5176"/>
                  </a:lnTo>
                  <a:lnTo>
                    <a:pt x="4871" y="5155"/>
                  </a:lnTo>
                  <a:lnTo>
                    <a:pt x="4906" y="5138"/>
                  </a:lnTo>
                  <a:lnTo>
                    <a:pt x="4941" y="5121"/>
                  </a:lnTo>
                  <a:lnTo>
                    <a:pt x="4978" y="5106"/>
                  </a:lnTo>
                  <a:lnTo>
                    <a:pt x="5015" y="5093"/>
                  </a:lnTo>
                  <a:lnTo>
                    <a:pt x="5053" y="5082"/>
                  </a:lnTo>
                  <a:lnTo>
                    <a:pt x="5091" y="5074"/>
                  </a:lnTo>
                  <a:lnTo>
                    <a:pt x="5130" y="5066"/>
                  </a:lnTo>
                  <a:lnTo>
                    <a:pt x="5170" y="5061"/>
                  </a:lnTo>
                  <a:lnTo>
                    <a:pt x="5209" y="5058"/>
                  </a:lnTo>
                  <a:lnTo>
                    <a:pt x="5250" y="5057"/>
                  </a:lnTo>
                  <a:lnTo>
                    <a:pt x="5290" y="5058"/>
                  </a:lnTo>
                  <a:lnTo>
                    <a:pt x="5290" y="5058"/>
                  </a:lnTo>
                  <a:lnTo>
                    <a:pt x="5328" y="5060"/>
                  </a:lnTo>
                  <a:lnTo>
                    <a:pt x="5366" y="5065"/>
                  </a:lnTo>
                  <a:lnTo>
                    <a:pt x="5403" y="5071"/>
                  </a:lnTo>
                  <a:lnTo>
                    <a:pt x="5439" y="5080"/>
                  </a:lnTo>
                  <a:lnTo>
                    <a:pt x="5476" y="5090"/>
                  </a:lnTo>
                  <a:lnTo>
                    <a:pt x="5511" y="5101"/>
                  </a:lnTo>
                  <a:lnTo>
                    <a:pt x="5545" y="5114"/>
                  </a:lnTo>
                  <a:lnTo>
                    <a:pt x="5579" y="5130"/>
                  </a:lnTo>
                  <a:lnTo>
                    <a:pt x="5612" y="5146"/>
                  </a:lnTo>
                  <a:lnTo>
                    <a:pt x="5644" y="5164"/>
                  </a:lnTo>
                  <a:lnTo>
                    <a:pt x="5676" y="5184"/>
                  </a:lnTo>
                  <a:lnTo>
                    <a:pt x="5706" y="5205"/>
                  </a:lnTo>
                  <a:lnTo>
                    <a:pt x="5736" y="5227"/>
                  </a:lnTo>
                  <a:lnTo>
                    <a:pt x="5763" y="5250"/>
                  </a:lnTo>
                  <a:lnTo>
                    <a:pt x="5791" y="5275"/>
                  </a:lnTo>
                  <a:lnTo>
                    <a:pt x="5817" y="5301"/>
                  </a:lnTo>
                  <a:lnTo>
                    <a:pt x="5842" y="5328"/>
                  </a:lnTo>
                  <a:lnTo>
                    <a:pt x="5865" y="5356"/>
                  </a:lnTo>
                  <a:lnTo>
                    <a:pt x="5888" y="5385"/>
                  </a:lnTo>
                  <a:lnTo>
                    <a:pt x="5909" y="5415"/>
                  </a:lnTo>
                  <a:lnTo>
                    <a:pt x="5928" y="5447"/>
                  </a:lnTo>
                  <a:lnTo>
                    <a:pt x="5946" y="5479"/>
                  </a:lnTo>
                  <a:lnTo>
                    <a:pt x="5963" y="5511"/>
                  </a:lnTo>
                  <a:lnTo>
                    <a:pt x="5977" y="5545"/>
                  </a:lnTo>
                  <a:lnTo>
                    <a:pt x="5991" y="5579"/>
                  </a:lnTo>
                  <a:lnTo>
                    <a:pt x="6002" y="5615"/>
                  </a:lnTo>
                  <a:lnTo>
                    <a:pt x="6013" y="5651"/>
                  </a:lnTo>
                  <a:lnTo>
                    <a:pt x="6021" y="5687"/>
                  </a:lnTo>
                  <a:lnTo>
                    <a:pt x="6028" y="5725"/>
                  </a:lnTo>
                  <a:lnTo>
                    <a:pt x="6033" y="5762"/>
                  </a:lnTo>
                  <a:lnTo>
                    <a:pt x="6037" y="5800"/>
                  </a:lnTo>
                  <a:lnTo>
                    <a:pt x="6038" y="5838"/>
                  </a:lnTo>
                  <a:lnTo>
                    <a:pt x="6038" y="5838"/>
                  </a:lnTo>
                  <a:lnTo>
                    <a:pt x="6037" y="5869"/>
                  </a:lnTo>
                  <a:lnTo>
                    <a:pt x="6035" y="5899"/>
                  </a:lnTo>
                  <a:lnTo>
                    <a:pt x="6032" y="5929"/>
                  </a:lnTo>
                  <a:lnTo>
                    <a:pt x="6029" y="5959"/>
                  </a:lnTo>
                  <a:lnTo>
                    <a:pt x="6023" y="5988"/>
                  </a:lnTo>
                  <a:lnTo>
                    <a:pt x="6018" y="6018"/>
                  </a:lnTo>
                  <a:lnTo>
                    <a:pt x="6010" y="6048"/>
                  </a:lnTo>
                  <a:lnTo>
                    <a:pt x="6001" y="6076"/>
                  </a:lnTo>
                  <a:lnTo>
                    <a:pt x="5993" y="6104"/>
                  </a:lnTo>
                  <a:lnTo>
                    <a:pt x="5982" y="6132"/>
                  </a:lnTo>
                  <a:lnTo>
                    <a:pt x="5970" y="6160"/>
                  </a:lnTo>
                  <a:lnTo>
                    <a:pt x="5957" y="6187"/>
                  </a:lnTo>
                  <a:lnTo>
                    <a:pt x="5944" y="6214"/>
                  </a:lnTo>
                  <a:lnTo>
                    <a:pt x="5929" y="6240"/>
                  </a:lnTo>
                  <a:lnTo>
                    <a:pt x="5913" y="6266"/>
                  </a:lnTo>
                  <a:lnTo>
                    <a:pt x="5896" y="6291"/>
                  </a:lnTo>
                  <a:lnTo>
                    <a:pt x="5896" y="6291"/>
                  </a:lnTo>
                  <a:lnTo>
                    <a:pt x="5891" y="6300"/>
                  </a:lnTo>
                  <a:lnTo>
                    <a:pt x="5888" y="6308"/>
                  </a:lnTo>
                  <a:lnTo>
                    <a:pt x="5886" y="6316"/>
                  </a:lnTo>
                  <a:lnTo>
                    <a:pt x="5886" y="6323"/>
                  </a:lnTo>
                  <a:lnTo>
                    <a:pt x="5887" y="6330"/>
                  </a:lnTo>
                  <a:lnTo>
                    <a:pt x="5888" y="6335"/>
                  </a:lnTo>
                  <a:lnTo>
                    <a:pt x="5891" y="6344"/>
                  </a:lnTo>
                  <a:lnTo>
                    <a:pt x="5891" y="6344"/>
                  </a:lnTo>
                  <a:lnTo>
                    <a:pt x="5897" y="6353"/>
                  </a:lnTo>
                  <a:lnTo>
                    <a:pt x="5901" y="6357"/>
                  </a:lnTo>
                  <a:lnTo>
                    <a:pt x="5905" y="6360"/>
                  </a:lnTo>
                  <a:lnTo>
                    <a:pt x="5911" y="6364"/>
                  </a:lnTo>
                  <a:lnTo>
                    <a:pt x="5918" y="6366"/>
                  </a:lnTo>
                  <a:lnTo>
                    <a:pt x="5924" y="6368"/>
                  </a:lnTo>
                  <a:lnTo>
                    <a:pt x="5933" y="6368"/>
                  </a:lnTo>
                  <a:lnTo>
                    <a:pt x="7665" y="6368"/>
                  </a:lnTo>
                  <a:lnTo>
                    <a:pt x="7665" y="5967"/>
                  </a:lnTo>
                  <a:lnTo>
                    <a:pt x="6429" y="5639"/>
                  </a:lnTo>
                  <a:lnTo>
                    <a:pt x="6429" y="5639"/>
                  </a:lnTo>
                  <a:lnTo>
                    <a:pt x="6418" y="5570"/>
                  </a:lnTo>
                  <a:lnTo>
                    <a:pt x="6406" y="5502"/>
                  </a:lnTo>
                  <a:lnTo>
                    <a:pt x="6392" y="5435"/>
                  </a:lnTo>
                  <a:lnTo>
                    <a:pt x="6378" y="5368"/>
                  </a:lnTo>
                  <a:lnTo>
                    <a:pt x="6364" y="5301"/>
                  </a:lnTo>
                  <a:lnTo>
                    <a:pt x="6348" y="5234"/>
                  </a:lnTo>
                  <a:lnTo>
                    <a:pt x="6332" y="5167"/>
                  </a:lnTo>
                  <a:lnTo>
                    <a:pt x="6314" y="5102"/>
                  </a:lnTo>
                  <a:lnTo>
                    <a:pt x="6297" y="5036"/>
                  </a:lnTo>
                  <a:lnTo>
                    <a:pt x="6278" y="4971"/>
                  </a:lnTo>
                  <a:lnTo>
                    <a:pt x="6258" y="4906"/>
                  </a:lnTo>
                  <a:lnTo>
                    <a:pt x="6237" y="4841"/>
                  </a:lnTo>
                  <a:lnTo>
                    <a:pt x="6216" y="4777"/>
                  </a:lnTo>
                  <a:lnTo>
                    <a:pt x="6194" y="4713"/>
                  </a:lnTo>
                  <a:lnTo>
                    <a:pt x="6171" y="4649"/>
                  </a:lnTo>
                  <a:lnTo>
                    <a:pt x="6148" y="4587"/>
                  </a:lnTo>
                  <a:lnTo>
                    <a:pt x="7054" y="3684"/>
                  </a:lnTo>
                  <a:lnTo>
                    <a:pt x="6540" y="2795"/>
                  </a:lnTo>
                  <a:lnTo>
                    <a:pt x="5305" y="3129"/>
                  </a:lnTo>
                  <a:lnTo>
                    <a:pt x="5305" y="3129"/>
                  </a:lnTo>
                  <a:lnTo>
                    <a:pt x="5261" y="3077"/>
                  </a:lnTo>
                  <a:lnTo>
                    <a:pt x="5217" y="3024"/>
                  </a:lnTo>
                  <a:lnTo>
                    <a:pt x="5173" y="2974"/>
                  </a:lnTo>
                  <a:lnTo>
                    <a:pt x="5128" y="2923"/>
                  </a:lnTo>
                  <a:lnTo>
                    <a:pt x="5081" y="2872"/>
                  </a:lnTo>
                  <a:lnTo>
                    <a:pt x="5035" y="2823"/>
                  </a:lnTo>
                  <a:lnTo>
                    <a:pt x="4988" y="2773"/>
                  </a:lnTo>
                  <a:lnTo>
                    <a:pt x="4940" y="2725"/>
                  </a:lnTo>
                  <a:lnTo>
                    <a:pt x="4892" y="2677"/>
                  </a:lnTo>
                  <a:lnTo>
                    <a:pt x="4842" y="2630"/>
                  </a:lnTo>
                  <a:lnTo>
                    <a:pt x="4793" y="2584"/>
                  </a:lnTo>
                  <a:lnTo>
                    <a:pt x="4742" y="2537"/>
                  </a:lnTo>
                  <a:lnTo>
                    <a:pt x="4691" y="2492"/>
                  </a:lnTo>
                  <a:lnTo>
                    <a:pt x="4641" y="2448"/>
                  </a:lnTo>
                  <a:lnTo>
                    <a:pt x="4588" y="2404"/>
                  </a:lnTo>
                  <a:lnTo>
                    <a:pt x="4536" y="2360"/>
                  </a:lnTo>
                  <a:lnTo>
                    <a:pt x="4870" y="1125"/>
                  </a:lnTo>
                  <a:lnTo>
                    <a:pt x="3981" y="611"/>
                  </a:lnTo>
                  <a:lnTo>
                    <a:pt x="3078" y="1517"/>
                  </a:lnTo>
                  <a:lnTo>
                    <a:pt x="3078" y="1517"/>
                  </a:lnTo>
                  <a:lnTo>
                    <a:pt x="3016" y="1494"/>
                  </a:lnTo>
                  <a:lnTo>
                    <a:pt x="2952" y="1471"/>
                  </a:lnTo>
                  <a:lnTo>
                    <a:pt x="2888" y="1449"/>
                  </a:lnTo>
                  <a:lnTo>
                    <a:pt x="2824" y="1428"/>
                  </a:lnTo>
                  <a:lnTo>
                    <a:pt x="2759" y="1407"/>
                  </a:lnTo>
                  <a:lnTo>
                    <a:pt x="2694" y="1387"/>
                  </a:lnTo>
                  <a:lnTo>
                    <a:pt x="2629" y="1368"/>
                  </a:lnTo>
                  <a:lnTo>
                    <a:pt x="2564" y="1351"/>
                  </a:lnTo>
                  <a:lnTo>
                    <a:pt x="2498" y="1333"/>
                  </a:lnTo>
                  <a:lnTo>
                    <a:pt x="2431" y="1317"/>
                  </a:lnTo>
                  <a:lnTo>
                    <a:pt x="2364" y="1301"/>
                  </a:lnTo>
                  <a:lnTo>
                    <a:pt x="2297" y="1287"/>
                  </a:lnTo>
                  <a:lnTo>
                    <a:pt x="2230" y="1273"/>
                  </a:lnTo>
                  <a:lnTo>
                    <a:pt x="2163" y="1259"/>
                  </a:lnTo>
                  <a:lnTo>
                    <a:pt x="2095" y="1247"/>
                  </a:lnTo>
                  <a:lnTo>
                    <a:pt x="2026" y="1236"/>
                  </a:lnTo>
                  <a:lnTo>
                    <a:pt x="1698" y="0"/>
                  </a:lnTo>
                  <a:lnTo>
                    <a:pt x="1312" y="0"/>
                  </a:lnTo>
                  <a:lnTo>
                    <a:pt x="1312" y="1747"/>
                  </a:lnTo>
                  <a:lnTo>
                    <a:pt x="1312" y="1747"/>
                  </a:lnTo>
                  <a:lnTo>
                    <a:pt x="1311" y="1767"/>
                  </a:lnTo>
                  <a:lnTo>
                    <a:pt x="1310" y="1785"/>
                  </a:lnTo>
                  <a:lnTo>
                    <a:pt x="1307" y="1804"/>
                  </a:lnTo>
                  <a:lnTo>
                    <a:pt x="1302" y="1821"/>
                  </a:lnTo>
                  <a:lnTo>
                    <a:pt x="1297" y="1839"/>
                  </a:lnTo>
                  <a:lnTo>
                    <a:pt x="1290" y="1855"/>
                  </a:lnTo>
                  <a:lnTo>
                    <a:pt x="1283" y="1872"/>
                  </a:lnTo>
                  <a:lnTo>
                    <a:pt x="1274" y="1888"/>
                  </a:lnTo>
                  <a:lnTo>
                    <a:pt x="1264" y="1903"/>
                  </a:lnTo>
                  <a:lnTo>
                    <a:pt x="1253" y="1917"/>
                  </a:lnTo>
                  <a:lnTo>
                    <a:pt x="1241" y="1931"/>
                  </a:lnTo>
                  <a:lnTo>
                    <a:pt x="1227" y="1945"/>
                  </a:lnTo>
                  <a:lnTo>
                    <a:pt x="1214" y="1957"/>
                  </a:lnTo>
                  <a:lnTo>
                    <a:pt x="1199" y="1968"/>
                  </a:lnTo>
                  <a:lnTo>
                    <a:pt x="1183" y="1978"/>
                  </a:lnTo>
                  <a:lnTo>
                    <a:pt x="1168" y="1986"/>
                  </a:lnTo>
                  <a:lnTo>
                    <a:pt x="1168" y="1986"/>
                  </a:lnTo>
                  <a:close/>
                </a:path>
              </a:pathLst>
            </a:custGeom>
            <a:solidFill>
              <a:srgbClr val="196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PA-任意多边形 7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6619561" y="2381486"/>
              <a:ext cx="322263" cy="323850"/>
            </a:xfrm>
            <a:custGeom>
              <a:avLst/>
              <a:gdLst>
                <a:gd name="T0" fmla="*/ 618 w 1018"/>
                <a:gd name="T1" fmla="*/ 573 h 1018"/>
                <a:gd name="T2" fmla="*/ 635 w 1018"/>
                <a:gd name="T3" fmla="*/ 492 h 1018"/>
                <a:gd name="T4" fmla="*/ 579 w 1018"/>
                <a:gd name="T5" fmla="*/ 402 h 1018"/>
                <a:gd name="T6" fmla="*/ 674 w 1018"/>
                <a:gd name="T7" fmla="*/ 249 h 1018"/>
                <a:gd name="T8" fmla="*/ 742 w 1018"/>
                <a:gd name="T9" fmla="*/ 198 h 1018"/>
                <a:gd name="T10" fmla="*/ 764 w 1018"/>
                <a:gd name="T11" fmla="*/ 128 h 1018"/>
                <a:gd name="T12" fmla="*/ 735 w 1018"/>
                <a:gd name="T13" fmla="*/ 46 h 1018"/>
                <a:gd name="T14" fmla="*/ 662 w 1018"/>
                <a:gd name="T15" fmla="*/ 2 h 1018"/>
                <a:gd name="T16" fmla="*/ 587 w 1018"/>
                <a:gd name="T17" fmla="*/ 10 h 1018"/>
                <a:gd name="T18" fmla="*/ 525 w 1018"/>
                <a:gd name="T19" fmla="*/ 67 h 1018"/>
                <a:gd name="T20" fmla="*/ 511 w 1018"/>
                <a:gd name="T21" fmla="*/ 144 h 1018"/>
                <a:gd name="T22" fmla="*/ 568 w 1018"/>
                <a:gd name="T23" fmla="*/ 234 h 1018"/>
                <a:gd name="T24" fmla="*/ 471 w 1018"/>
                <a:gd name="T25" fmla="*/ 387 h 1018"/>
                <a:gd name="T26" fmla="*/ 404 w 1018"/>
                <a:gd name="T27" fmla="*/ 438 h 1018"/>
                <a:gd name="T28" fmla="*/ 382 w 1018"/>
                <a:gd name="T29" fmla="*/ 509 h 1018"/>
                <a:gd name="T30" fmla="*/ 221 w 1018"/>
                <a:gd name="T31" fmla="*/ 646 h 1018"/>
                <a:gd name="T32" fmla="*/ 128 w 1018"/>
                <a:gd name="T33" fmla="*/ 604 h 1018"/>
                <a:gd name="T34" fmla="*/ 57 w 1018"/>
                <a:gd name="T35" fmla="*/ 626 h 1018"/>
                <a:gd name="T36" fmla="*/ 7 w 1018"/>
                <a:gd name="T37" fmla="*/ 694 h 1018"/>
                <a:gd name="T38" fmla="*/ 7 w 1018"/>
                <a:gd name="T39" fmla="*/ 769 h 1018"/>
                <a:gd name="T40" fmla="*/ 57 w 1018"/>
                <a:gd name="T41" fmla="*/ 837 h 1018"/>
                <a:gd name="T42" fmla="*/ 128 w 1018"/>
                <a:gd name="T43" fmla="*/ 858 h 1018"/>
                <a:gd name="T44" fmla="*/ 208 w 1018"/>
                <a:gd name="T45" fmla="*/ 829 h 1018"/>
                <a:gd name="T46" fmla="*/ 252 w 1018"/>
                <a:gd name="T47" fmla="*/ 757 h 1018"/>
                <a:gd name="T48" fmla="*/ 425 w 1018"/>
                <a:gd name="T49" fmla="*/ 603 h 1018"/>
                <a:gd name="T50" fmla="*/ 497 w 1018"/>
                <a:gd name="T51" fmla="*/ 635 h 1018"/>
                <a:gd name="T52" fmla="*/ 782 w 1018"/>
                <a:gd name="T53" fmla="*/ 826 h 1018"/>
                <a:gd name="T54" fmla="*/ 764 w 1018"/>
                <a:gd name="T55" fmla="*/ 903 h 1018"/>
                <a:gd name="T56" fmla="*/ 802 w 1018"/>
                <a:gd name="T57" fmla="*/ 981 h 1018"/>
                <a:gd name="T58" fmla="*/ 878 w 1018"/>
                <a:gd name="T59" fmla="*/ 1017 h 1018"/>
                <a:gd name="T60" fmla="*/ 952 w 1018"/>
                <a:gd name="T61" fmla="*/ 1002 h 1018"/>
                <a:gd name="T62" fmla="*/ 1009 w 1018"/>
                <a:gd name="T63" fmla="*/ 940 h 1018"/>
                <a:gd name="T64" fmla="*/ 1015 w 1018"/>
                <a:gd name="T65" fmla="*/ 865 h 1018"/>
                <a:gd name="T66" fmla="*/ 972 w 1018"/>
                <a:gd name="T67" fmla="*/ 792 h 1018"/>
                <a:gd name="T68" fmla="*/ 891 w 1018"/>
                <a:gd name="T69" fmla="*/ 763 h 1018"/>
                <a:gd name="T70" fmla="*/ 93 w 1018"/>
                <a:gd name="T71" fmla="*/ 784 h 1018"/>
                <a:gd name="T72" fmla="*/ 65 w 1018"/>
                <a:gd name="T73" fmla="*/ 732 h 1018"/>
                <a:gd name="T74" fmla="*/ 103 w 1018"/>
                <a:gd name="T75" fmla="*/ 673 h 1018"/>
                <a:gd name="T76" fmla="*/ 153 w 1018"/>
                <a:gd name="T77" fmla="*/ 673 h 1018"/>
                <a:gd name="T78" fmla="*/ 191 w 1018"/>
                <a:gd name="T79" fmla="*/ 732 h 1018"/>
                <a:gd name="T80" fmla="*/ 163 w 1018"/>
                <a:gd name="T81" fmla="*/ 784 h 1018"/>
                <a:gd name="T82" fmla="*/ 510 w 1018"/>
                <a:gd name="T83" fmla="*/ 573 h 1018"/>
                <a:gd name="T84" fmla="*/ 451 w 1018"/>
                <a:gd name="T85" fmla="*/ 533 h 1018"/>
                <a:gd name="T86" fmla="*/ 451 w 1018"/>
                <a:gd name="T87" fmla="*/ 484 h 1018"/>
                <a:gd name="T88" fmla="*/ 510 w 1018"/>
                <a:gd name="T89" fmla="*/ 445 h 1018"/>
                <a:gd name="T90" fmla="*/ 562 w 1018"/>
                <a:gd name="T91" fmla="*/ 473 h 1018"/>
                <a:gd name="T92" fmla="*/ 572 w 1018"/>
                <a:gd name="T93" fmla="*/ 521 h 1018"/>
                <a:gd name="T94" fmla="*/ 516 w 1018"/>
                <a:gd name="T95" fmla="*/ 572 h 1018"/>
                <a:gd name="T96" fmla="*/ 579 w 1018"/>
                <a:gd name="T97" fmla="*/ 102 h 1018"/>
                <a:gd name="T98" fmla="*/ 636 w 1018"/>
                <a:gd name="T99" fmla="*/ 63 h 1018"/>
                <a:gd name="T100" fmla="*/ 689 w 1018"/>
                <a:gd name="T101" fmla="*/ 91 h 1018"/>
                <a:gd name="T102" fmla="*/ 699 w 1018"/>
                <a:gd name="T103" fmla="*/ 139 h 1018"/>
                <a:gd name="T104" fmla="*/ 643 w 1018"/>
                <a:gd name="T105" fmla="*/ 191 h 1018"/>
                <a:gd name="T106" fmla="*/ 591 w 1018"/>
                <a:gd name="T107" fmla="*/ 172 h 1018"/>
                <a:gd name="T108" fmla="*/ 891 w 1018"/>
                <a:gd name="T109" fmla="*/ 954 h 1018"/>
                <a:gd name="T110" fmla="*/ 838 w 1018"/>
                <a:gd name="T111" fmla="*/ 926 h 1018"/>
                <a:gd name="T112" fmla="*/ 829 w 1018"/>
                <a:gd name="T113" fmla="*/ 878 h 1018"/>
                <a:gd name="T114" fmla="*/ 884 w 1018"/>
                <a:gd name="T115" fmla="*/ 827 h 1018"/>
                <a:gd name="T116" fmla="*/ 936 w 1018"/>
                <a:gd name="T117" fmla="*/ 845 h 1018"/>
                <a:gd name="T118" fmla="*/ 954 w 1018"/>
                <a:gd name="T119" fmla="*/ 897 h 1018"/>
                <a:gd name="T120" fmla="*/ 904 w 1018"/>
                <a:gd name="T121" fmla="*/ 953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18" h="1018">
                  <a:moveTo>
                    <a:pt x="891" y="763"/>
                  </a:moveTo>
                  <a:lnTo>
                    <a:pt x="891" y="763"/>
                  </a:lnTo>
                  <a:lnTo>
                    <a:pt x="874" y="765"/>
                  </a:lnTo>
                  <a:lnTo>
                    <a:pt x="858" y="768"/>
                  </a:lnTo>
                  <a:lnTo>
                    <a:pt x="841" y="774"/>
                  </a:lnTo>
                  <a:lnTo>
                    <a:pt x="826" y="781"/>
                  </a:lnTo>
                  <a:lnTo>
                    <a:pt x="618" y="573"/>
                  </a:lnTo>
                  <a:lnTo>
                    <a:pt x="618" y="573"/>
                  </a:lnTo>
                  <a:lnTo>
                    <a:pt x="626" y="558"/>
                  </a:lnTo>
                  <a:lnTo>
                    <a:pt x="632" y="543"/>
                  </a:lnTo>
                  <a:lnTo>
                    <a:pt x="635" y="526"/>
                  </a:lnTo>
                  <a:lnTo>
                    <a:pt x="636" y="509"/>
                  </a:lnTo>
                  <a:lnTo>
                    <a:pt x="636" y="509"/>
                  </a:lnTo>
                  <a:lnTo>
                    <a:pt x="635" y="492"/>
                  </a:lnTo>
                  <a:lnTo>
                    <a:pt x="632" y="476"/>
                  </a:lnTo>
                  <a:lnTo>
                    <a:pt x="628" y="461"/>
                  </a:lnTo>
                  <a:lnTo>
                    <a:pt x="620" y="447"/>
                  </a:lnTo>
                  <a:lnTo>
                    <a:pt x="612" y="435"/>
                  </a:lnTo>
                  <a:lnTo>
                    <a:pt x="602" y="422"/>
                  </a:lnTo>
                  <a:lnTo>
                    <a:pt x="591" y="412"/>
                  </a:lnTo>
                  <a:lnTo>
                    <a:pt x="579" y="402"/>
                  </a:lnTo>
                  <a:lnTo>
                    <a:pt x="628" y="253"/>
                  </a:lnTo>
                  <a:lnTo>
                    <a:pt x="628" y="253"/>
                  </a:lnTo>
                  <a:lnTo>
                    <a:pt x="636" y="254"/>
                  </a:lnTo>
                  <a:lnTo>
                    <a:pt x="636" y="254"/>
                  </a:lnTo>
                  <a:lnTo>
                    <a:pt x="649" y="253"/>
                  </a:lnTo>
                  <a:lnTo>
                    <a:pt x="662" y="252"/>
                  </a:lnTo>
                  <a:lnTo>
                    <a:pt x="674" y="249"/>
                  </a:lnTo>
                  <a:lnTo>
                    <a:pt x="686" y="245"/>
                  </a:lnTo>
                  <a:lnTo>
                    <a:pt x="698" y="239"/>
                  </a:lnTo>
                  <a:lnTo>
                    <a:pt x="707" y="233"/>
                  </a:lnTo>
                  <a:lnTo>
                    <a:pt x="718" y="225"/>
                  </a:lnTo>
                  <a:lnTo>
                    <a:pt x="727" y="217"/>
                  </a:lnTo>
                  <a:lnTo>
                    <a:pt x="735" y="208"/>
                  </a:lnTo>
                  <a:lnTo>
                    <a:pt x="742" y="198"/>
                  </a:lnTo>
                  <a:lnTo>
                    <a:pt x="748" y="188"/>
                  </a:lnTo>
                  <a:lnTo>
                    <a:pt x="753" y="177"/>
                  </a:lnTo>
                  <a:lnTo>
                    <a:pt x="758" y="165"/>
                  </a:lnTo>
                  <a:lnTo>
                    <a:pt x="761" y="152"/>
                  </a:lnTo>
                  <a:lnTo>
                    <a:pt x="763" y="141"/>
                  </a:lnTo>
                  <a:lnTo>
                    <a:pt x="764" y="128"/>
                  </a:lnTo>
                  <a:lnTo>
                    <a:pt x="764" y="128"/>
                  </a:lnTo>
                  <a:lnTo>
                    <a:pt x="763" y="114"/>
                  </a:lnTo>
                  <a:lnTo>
                    <a:pt x="761" y="102"/>
                  </a:lnTo>
                  <a:lnTo>
                    <a:pt x="758" y="89"/>
                  </a:lnTo>
                  <a:lnTo>
                    <a:pt x="753" y="77"/>
                  </a:lnTo>
                  <a:lnTo>
                    <a:pt x="748" y="67"/>
                  </a:lnTo>
                  <a:lnTo>
                    <a:pt x="742" y="56"/>
                  </a:lnTo>
                  <a:lnTo>
                    <a:pt x="735" y="46"/>
                  </a:lnTo>
                  <a:lnTo>
                    <a:pt x="727" y="38"/>
                  </a:lnTo>
                  <a:lnTo>
                    <a:pt x="718" y="29"/>
                  </a:lnTo>
                  <a:lnTo>
                    <a:pt x="707" y="21"/>
                  </a:lnTo>
                  <a:lnTo>
                    <a:pt x="698" y="15"/>
                  </a:lnTo>
                  <a:lnTo>
                    <a:pt x="686" y="10"/>
                  </a:lnTo>
                  <a:lnTo>
                    <a:pt x="674" y="5"/>
                  </a:lnTo>
                  <a:lnTo>
                    <a:pt x="662" y="2"/>
                  </a:lnTo>
                  <a:lnTo>
                    <a:pt x="649" y="1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24" y="1"/>
                  </a:lnTo>
                  <a:lnTo>
                    <a:pt x="611" y="2"/>
                  </a:lnTo>
                  <a:lnTo>
                    <a:pt x="599" y="5"/>
                  </a:lnTo>
                  <a:lnTo>
                    <a:pt x="587" y="10"/>
                  </a:lnTo>
                  <a:lnTo>
                    <a:pt x="576" y="15"/>
                  </a:lnTo>
                  <a:lnTo>
                    <a:pt x="566" y="21"/>
                  </a:lnTo>
                  <a:lnTo>
                    <a:pt x="556" y="29"/>
                  </a:lnTo>
                  <a:lnTo>
                    <a:pt x="546" y="38"/>
                  </a:lnTo>
                  <a:lnTo>
                    <a:pt x="539" y="46"/>
                  </a:lnTo>
                  <a:lnTo>
                    <a:pt x="531" y="56"/>
                  </a:lnTo>
                  <a:lnTo>
                    <a:pt x="525" y="67"/>
                  </a:lnTo>
                  <a:lnTo>
                    <a:pt x="520" y="77"/>
                  </a:lnTo>
                  <a:lnTo>
                    <a:pt x="515" y="89"/>
                  </a:lnTo>
                  <a:lnTo>
                    <a:pt x="512" y="102"/>
                  </a:lnTo>
                  <a:lnTo>
                    <a:pt x="510" y="114"/>
                  </a:lnTo>
                  <a:lnTo>
                    <a:pt x="510" y="128"/>
                  </a:lnTo>
                  <a:lnTo>
                    <a:pt x="510" y="128"/>
                  </a:lnTo>
                  <a:lnTo>
                    <a:pt x="511" y="144"/>
                  </a:lnTo>
                  <a:lnTo>
                    <a:pt x="514" y="160"/>
                  </a:lnTo>
                  <a:lnTo>
                    <a:pt x="518" y="175"/>
                  </a:lnTo>
                  <a:lnTo>
                    <a:pt x="526" y="189"/>
                  </a:lnTo>
                  <a:lnTo>
                    <a:pt x="533" y="202"/>
                  </a:lnTo>
                  <a:lnTo>
                    <a:pt x="544" y="214"/>
                  </a:lnTo>
                  <a:lnTo>
                    <a:pt x="555" y="224"/>
                  </a:lnTo>
                  <a:lnTo>
                    <a:pt x="568" y="234"/>
                  </a:lnTo>
                  <a:lnTo>
                    <a:pt x="518" y="382"/>
                  </a:lnTo>
                  <a:lnTo>
                    <a:pt x="518" y="382"/>
                  </a:lnTo>
                  <a:lnTo>
                    <a:pt x="510" y="382"/>
                  </a:lnTo>
                  <a:lnTo>
                    <a:pt x="510" y="382"/>
                  </a:lnTo>
                  <a:lnTo>
                    <a:pt x="497" y="382"/>
                  </a:lnTo>
                  <a:lnTo>
                    <a:pt x="484" y="384"/>
                  </a:lnTo>
                  <a:lnTo>
                    <a:pt x="471" y="387"/>
                  </a:lnTo>
                  <a:lnTo>
                    <a:pt x="461" y="392"/>
                  </a:lnTo>
                  <a:lnTo>
                    <a:pt x="449" y="397"/>
                  </a:lnTo>
                  <a:lnTo>
                    <a:pt x="438" y="403"/>
                  </a:lnTo>
                  <a:lnTo>
                    <a:pt x="428" y="411"/>
                  </a:lnTo>
                  <a:lnTo>
                    <a:pt x="420" y="418"/>
                  </a:lnTo>
                  <a:lnTo>
                    <a:pt x="411" y="428"/>
                  </a:lnTo>
                  <a:lnTo>
                    <a:pt x="404" y="438"/>
                  </a:lnTo>
                  <a:lnTo>
                    <a:pt x="397" y="448"/>
                  </a:lnTo>
                  <a:lnTo>
                    <a:pt x="392" y="459"/>
                  </a:lnTo>
                  <a:lnTo>
                    <a:pt x="388" y="471"/>
                  </a:lnTo>
                  <a:lnTo>
                    <a:pt x="384" y="483"/>
                  </a:lnTo>
                  <a:lnTo>
                    <a:pt x="383" y="496"/>
                  </a:lnTo>
                  <a:lnTo>
                    <a:pt x="382" y="509"/>
                  </a:lnTo>
                  <a:lnTo>
                    <a:pt x="382" y="509"/>
                  </a:lnTo>
                  <a:lnTo>
                    <a:pt x="383" y="519"/>
                  </a:lnTo>
                  <a:lnTo>
                    <a:pt x="384" y="530"/>
                  </a:lnTo>
                  <a:lnTo>
                    <a:pt x="386" y="541"/>
                  </a:lnTo>
                  <a:lnTo>
                    <a:pt x="390" y="550"/>
                  </a:lnTo>
                  <a:lnTo>
                    <a:pt x="230" y="657"/>
                  </a:lnTo>
                  <a:lnTo>
                    <a:pt x="230" y="657"/>
                  </a:lnTo>
                  <a:lnTo>
                    <a:pt x="221" y="646"/>
                  </a:lnTo>
                  <a:lnTo>
                    <a:pt x="211" y="635"/>
                  </a:lnTo>
                  <a:lnTo>
                    <a:pt x="199" y="627"/>
                  </a:lnTo>
                  <a:lnTo>
                    <a:pt x="186" y="619"/>
                  </a:lnTo>
                  <a:lnTo>
                    <a:pt x="173" y="613"/>
                  </a:lnTo>
                  <a:lnTo>
                    <a:pt x="158" y="608"/>
                  </a:lnTo>
                  <a:lnTo>
                    <a:pt x="143" y="605"/>
                  </a:lnTo>
                  <a:lnTo>
                    <a:pt x="128" y="604"/>
                  </a:lnTo>
                  <a:lnTo>
                    <a:pt x="128" y="604"/>
                  </a:lnTo>
                  <a:lnTo>
                    <a:pt x="115" y="605"/>
                  </a:lnTo>
                  <a:lnTo>
                    <a:pt x="102" y="607"/>
                  </a:lnTo>
                  <a:lnTo>
                    <a:pt x="90" y="610"/>
                  </a:lnTo>
                  <a:lnTo>
                    <a:pt x="79" y="614"/>
                  </a:lnTo>
                  <a:lnTo>
                    <a:pt x="67" y="619"/>
                  </a:lnTo>
                  <a:lnTo>
                    <a:pt x="57" y="626"/>
                  </a:lnTo>
                  <a:lnTo>
                    <a:pt x="47" y="633"/>
                  </a:lnTo>
                  <a:lnTo>
                    <a:pt x="38" y="642"/>
                  </a:lnTo>
                  <a:lnTo>
                    <a:pt x="29" y="650"/>
                  </a:lnTo>
                  <a:lnTo>
                    <a:pt x="23" y="660"/>
                  </a:lnTo>
                  <a:lnTo>
                    <a:pt x="16" y="671"/>
                  </a:lnTo>
                  <a:lnTo>
                    <a:pt x="11" y="682"/>
                  </a:lnTo>
                  <a:lnTo>
                    <a:pt x="7" y="694"/>
                  </a:lnTo>
                  <a:lnTo>
                    <a:pt x="3" y="706"/>
                  </a:lnTo>
                  <a:lnTo>
                    <a:pt x="1" y="719"/>
                  </a:lnTo>
                  <a:lnTo>
                    <a:pt x="0" y="732"/>
                  </a:lnTo>
                  <a:lnTo>
                    <a:pt x="0" y="732"/>
                  </a:lnTo>
                  <a:lnTo>
                    <a:pt x="1" y="745"/>
                  </a:lnTo>
                  <a:lnTo>
                    <a:pt x="3" y="757"/>
                  </a:lnTo>
                  <a:lnTo>
                    <a:pt x="7" y="769"/>
                  </a:lnTo>
                  <a:lnTo>
                    <a:pt x="11" y="781"/>
                  </a:lnTo>
                  <a:lnTo>
                    <a:pt x="16" y="792"/>
                  </a:lnTo>
                  <a:lnTo>
                    <a:pt x="23" y="803"/>
                  </a:lnTo>
                  <a:lnTo>
                    <a:pt x="29" y="812"/>
                  </a:lnTo>
                  <a:lnTo>
                    <a:pt x="38" y="822"/>
                  </a:lnTo>
                  <a:lnTo>
                    <a:pt x="47" y="829"/>
                  </a:lnTo>
                  <a:lnTo>
                    <a:pt x="57" y="837"/>
                  </a:lnTo>
                  <a:lnTo>
                    <a:pt x="67" y="843"/>
                  </a:lnTo>
                  <a:lnTo>
                    <a:pt x="79" y="849"/>
                  </a:lnTo>
                  <a:lnTo>
                    <a:pt x="90" y="853"/>
                  </a:lnTo>
                  <a:lnTo>
                    <a:pt x="102" y="856"/>
                  </a:lnTo>
                  <a:lnTo>
                    <a:pt x="115" y="858"/>
                  </a:lnTo>
                  <a:lnTo>
                    <a:pt x="128" y="858"/>
                  </a:lnTo>
                  <a:lnTo>
                    <a:pt x="128" y="858"/>
                  </a:lnTo>
                  <a:lnTo>
                    <a:pt x="141" y="858"/>
                  </a:lnTo>
                  <a:lnTo>
                    <a:pt x="154" y="856"/>
                  </a:lnTo>
                  <a:lnTo>
                    <a:pt x="165" y="853"/>
                  </a:lnTo>
                  <a:lnTo>
                    <a:pt x="177" y="849"/>
                  </a:lnTo>
                  <a:lnTo>
                    <a:pt x="188" y="843"/>
                  </a:lnTo>
                  <a:lnTo>
                    <a:pt x="199" y="837"/>
                  </a:lnTo>
                  <a:lnTo>
                    <a:pt x="208" y="829"/>
                  </a:lnTo>
                  <a:lnTo>
                    <a:pt x="218" y="822"/>
                  </a:lnTo>
                  <a:lnTo>
                    <a:pt x="226" y="812"/>
                  </a:lnTo>
                  <a:lnTo>
                    <a:pt x="233" y="803"/>
                  </a:lnTo>
                  <a:lnTo>
                    <a:pt x="239" y="792"/>
                  </a:lnTo>
                  <a:lnTo>
                    <a:pt x="245" y="781"/>
                  </a:lnTo>
                  <a:lnTo>
                    <a:pt x="249" y="769"/>
                  </a:lnTo>
                  <a:lnTo>
                    <a:pt x="252" y="757"/>
                  </a:lnTo>
                  <a:lnTo>
                    <a:pt x="255" y="745"/>
                  </a:lnTo>
                  <a:lnTo>
                    <a:pt x="255" y="732"/>
                  </a:lnTo>
                  <a:lnTo>
                    <a:pt x="255" y="732"/>
                  </a:lnTo>
                  <a:lnTo>
                    <a:pt x="255" y="724"/>
                  </a:lnTo>
                  <a:lnTo>
                    <a:pt x="253" y="718"/>
                  </a:lnTo>
                  <a:lnTo>
                    <a:pt x="425" y="603"/>
                  </a:lnTo>
                  <a:lnTo>
                    <a:pt x="425" y="603"/>
                  </a:lnTo>
                  <a:lnTo>
                    <a:pt x="434" y="610"/>
                  </a:lnTo>
                  <a:lnTo>
                    <a:pt x="443" y="617"/>
                  </a:lnTo>
                  <a:lnTo>
                    <a:pt x="453" y="622"/>
                  </a:lnTo>
                  <a:lnTo>
                    <a:pt x="464" y="628"/>
                  </a:lnTo>
                  <a:lnTo>
                    <a:pt x="474" y="631"/>
                  </a:lnTo>
                  <a:lnTo>
                    <a:pt x="485" y="634"/>
                  </a:lnTo>
                  <a:lnTo>
                    <a:pt x="497" y="635"/>
                  </a:lnTo>
                  <a:lnTo>
                    <a:pt x="510" y="636"/>
                  </a:lnTo>
                  <a:lnTo>
                    <a:pt x="510" y="636"/>
                  </a:lnTo>
                  <a:lnTo>
                    <a:pt x="527" y="635"/>
                  </a:lnTo>
                  <a:lnTo>
                    <a:pt x="543" y="631"/>
                  </a:lnTo>
                  <a:lnTo>
                    <a:pt x="559" y="626"/>
                  </a:lnTo>
                  <a:lnTo>
                    <a:pt x="573" y="618"/>
                  </a:lnTo>
                  <a:lnTo>
                    <a:pt x="782" y="826"/>
                  </a:lnTo>
                  <a:lnTo>
                    <a:pt x="782" y="826"/>
                  </a:lnTo>
                  <a:lnTo>
                    <a:pt x="775" y="841"/>
                  </a:lnTo>
                  <a:lnTo>
                    <a:pt x="768" y="856"/>
                  </a:lnTo>
                  <a:lnTo>
                    <a:pt x="765" y="873"/>
                  </a:lnTo>
                  <a:lnTo>
                    <a:pt x="764" y="891"/>
                  </a:lnTo>
                  <a:lnTo>
                    <a:pt x="764" y="891"/>
                  </a:lnTo>
                  <a:lnTo>
                    <a:pt x="764" y="903"/>
                  </a:lnTo>
                  <a:lnTo>
                    <a:pt x="766" y="916"/>
                  </a:lnTo>
                  <a:lnTo>
                    <a:pt x="770" y="928"/>
                  </a:lnTo>
                  <a:lnTo>
                    <a:pt x="774" y="940"/>
                  </a:lnTo>
                  <a:lnTo>
                    <a:pt x="779" y="951"/>
                  </a:lnTo>
                  <a:lnTo>
                    <a:pt x="786" y="961"/>
                  </a:lnTo>
                  <a:lnTo>
                    <a:pt x="793" y="971"/>
                  </a:lnTo>
                  <a:lnTo>
                    <a:pt x="802" y="981"/>
                  </a:lnTo>
                  <a:lnTo>
                    <a:pt x="810" y="988"/>
                  </a:lnTo>
                  <a:lnTo>
                    <a:pt x="820" y="996"/>
                  </a:lnTo>
                  <a:lnTo>
                    <a:pt x="831" y="1002"/>
                  </a:lnTo>
                  <a:lnTo>
                    <a:pt x="841" y="1007"/>
                  </a:lnTo>
                  <a:lnTo>
                    <a:pt x="853" y="1012"/>
                  </a:lnTo>
                  <a:lnTo>
                    <a:pt x="865" y="1015"/>
                  </a:lnTo>
                  <a:lnTo>
                    <a:pt x="878" y="1017"/>
                  </a:lnTo>
                  <a:lnTo>
                    <a:pt x="891" y="1018"/>
                  </a:lnTo>
                  <a:lnTo>
                    <a:pt x="891" y="1018"/>
                  </a:lnTo>
                  <a:lnTo>
                    <a:pt x="904" y="1017"/>
                  </a:lnTo>
                  <a:lnTo>
                    <a:pt x="917" y="1015"/>
                  </a:lnTo>
                  <a:lnTo>
                    <a:pt x="929" y="1012"/>
                  </a:lnTo>
                  <a:lnTo>
                    <a:pt x="940" y="1007"/>
                  </a:lnTo>
                  <a:lnTo>
                    <a:pt x="952" y="1002"/>
                  </a:lnTo>
                  <a:lnTo>
                    <a:pt x="963" y="996"/>
                  </a:lnTo>
                  <a:lnTo>
                    <a:pt x="972" y="988"/>
                  </a:lnTo>
                  <a:lnTo>
                    <a:pt x="981" y="981"/>
                  </a:lnTo>
                  <a:lnTo>
                    <a:pt x="989" y="971"/>
                  </a:lnTo>
                  <a:lnTo>
                    <a:pt x="997" y="961"/>
                  </a:lnTo>
                  <a:lnTo>
                    <a:pt x="1003" y="951"/>
                  </a:lnTo>
                  <a:lnTo>
                    <a:pt x="1009" y="940"/>
                  </a:lnTo>
                  <a:lnTo>
                    <a:pt x="1013" y="928"/>
                  </a:lnTo>
                  <a:lnTo>
                    <a:pt x="1015" y="916"/>
                  </a:lnTo>
                  <a:lnTo>
                    <a:pt x="1017" y="903"/>
                  </a:lnTo>
                  <a:lnTo>
                    <a:pt x="1018" y="891"/>
                  </a:lnTo>
                  <a:lnTo>
                    <a:pt x="1018" y="891"/>
                  </a:lnTo>
                  <a:lnTo>
                    <a:pt x="1017" y="878"/>
                  </a:lnTo>
                  <a:lnTo>
                    <a:pt x="1015" y="865"/>
                  </a:lnTo>
                  <a:lnTo>
                    <a:pt x="1013" y="853"/>
                  </a:lnTo>
                  <a:lnTo>
                    <a:pt x="1009" y="841"/>
                  </a:lnTo>
                  <a:lnTo>
                    <a:pt x="1003" y="829"/>
                  </a:lnTo>
                  <a:lnTo>
                    <a:pt x="997" y="820"/>
                  </a:lnTo>
                  <a:lnTo>
                    <a:pt x="989" y="810"/>
                  </a:lnTo>
                  <a:lnTo>
                    <a:pt x="981" y="800"/>
                  </a:lnTo>
                  <a:lnTo>
                    <a:pt x="972" y="792"/>
                  </a:lnTo>
                  <a:lnTo>
                    <a:pt x="963" y="785"/>
                  </a:lnTo>
                  <a:lnTo>
                    <a:pt x="952" y="779"/>
                  </a:lnTo>
                  <a:lnTo>
                    <a:pt x="940" y="774"/>
                  </a:lnTo>
                  <a:lnTo>
                    <a:pt x="929" y="769"/>
                  </a:lnTo>
                  <a:lnTo>
                    <a:pt x="917" y="766"/>
                  </a:lnTo>
                  <a:lnTo>
                    <a:pt x="904" y="764"/>
                  </a:lnTo>
                  <a:lnTo>
                    <a:pt x="891" y="763"/>
                  </a:lnTo>
                  <a:lnTo>
                    <a:pt x="891" y="763"/>
                  </a:lnTo>
                  <a:close/>
                  <a:moveTo>
                    <a:pt x="128" y="795"/>
                  </a:moveTo>
                  <a:lnTo>
                    <a:pt x="128" y="795"/>
                  </a:lnTo>
                  <a:lnTo>
                    <a:pt x="121" y="795"/>
                  </a:lnTo>
                  <a:lnTo>
                    <a:pt x="115" y="794"/>
                  </a:lnTo>
                  <a:lnTo>
                    <a:pt x="103" y="790"/>
                  </a:lnTo>
                  <a:lnTo>
                    <a:pt x="93" y="784"/>
                  </a:lnTo>
                  <a:lnTo>
                    <a:pt x="83" y="777"/>
                  </a:lnTo>
                  <a:lnTo>
                    <a:pt x="75" y="767"/>
                  </a:lnTo>
                  <a:lnTo>
                    <a:pt x="69" y="756"/>
                  </a:lnTo>
                  <a:lnTo>
                    <a:pt x="66" y="745"/>
                  </a:lnTo>
                  <a:lnTo>
                    <a:pt x="65" y="738"/>
                  </a:lnTo>
                  <a:lnTo>
                    <a:pt x="65" y="732"/>
                  </a:lnTo>
                  <a:lnTo>
                    <a:pt x="65" y="732"/>
                  </a:lnTo>
                  <a:lnTo>
                    <a:pt x="65" y="725"/>
                  </a:lnTo>
                  <a:lnTo>
                    <a:pt x="66" y="719"/>
                  </a:lnTo>
                  <a:lnTo>
                    <a:pt x="69" y="707"/>
                  </a:lnTo>
                  <a:lnTo>
                    <a:pt x="75" y="696"/>
                  </a:lnTo>
                  <a:lnTo>
                    <a:pt x="83" y="687"/>
                  </a:lnTo>
                  <a:lnTo>
                    <a:pt x="93" y="679"/>
                  </a:lnTo>
                  <a:lnTo>
                    <a:pt x="103" y="673"/>
                  </a:lnTo>
                  <a:lnTo>
                    <a:pt x="115" y="669"/>
                  </a:lnTo>
                  <a:lnTo>
                    <a:pt x="121" y="668"/>
                  </a:lnTo>
                  <a:lnTo>
                    <a:pt x="128" y="667"/>
                  </a:lnTo>
                  <a:lnTo>
                    <a:pt x="128" y="667"/>
                  </a:lnTo>
                  <a:lnTo>
                    <a:pt x="134" y="668"/>
                  </a:lnTo>
                  <a:lnTo>
                    <a:pt x="141" y="669"/>
                  </a:lnTo>
                  <a:lnTo>
                    <a:pt x="153" y="673"/>
                  </a:lnTo>
                  <a:lnTo>
                    <a:pt x="163" y="679"/>
                  </a:lnTo>
                  <a:lnTo>
                    <a:pt x="173" y="687"/>
                  </a:lnTo>
                  <a:lnTo>
                    <a:pt x="180" y="696"/>
                  </a:lnTo>
                  <a:lnTo>
                    <a:pt x="187" y="707"/>
                  </a:lnTo>
                  <a:lnTo>
                    <a:pt x="190" y="719"/>
                  </a:lnTo>
                  <a:lnTo>
                    <a:pt x="191" y="725"/>
                  </a:lnTo>
                  <a:lnTo>
                    <a:pt x="191" y="732"/>
                  </a:lnTo>
                  <a:lnTo>
                    <a:pt x="191" y="732"/>
                  </a:lnTo>
                  <a:lnTo>
                    <a:pt x="191" y="738"/>
                  </a:lnTo>
                  <a:lnTo>
                    <a:pt x="190" y="745"/>
                  </a:lnTo>
                  <a:lnTo>
                    <a:pt x="187" y="756"/>
                  </a:lnTo>
                  <a:lnTo>
                    <a:pt x="180" y="767"/>
                  </a:lnTo>
                  <a:lnTo>
                    <a:pt x="173" y="777"/>
                  </a:lnTo>
                  <a:lnTo>
                    <a:pt x="163" y="784"/>
                  </a:lnTo>
                  <a:lnTo>
                    <a:pt x="153" y="790"/>
                  </a:lnTo>
                  <a:lnTo>
                    <a:pt x="141" y="794"/>
                  </a:lnTo>
                  <a:lnTo>
                    <a:pt x="134" y="795"/>
                  </a:lnTo>
                  <a:lnTo>
                    <a:pt x="128" y="795"/>
                  </a:lnTo>
                  <a:lnTo>
                    <a:pt x="128" y="795"/>
                  </a:lnTo>
                  <a:close/>
                  <a:moveTo>
                    <a:pt x="510" y="573"/>
                  </a:moveTo>
                  <a:lnTo>
                    <a:pt x="510" y="573"/>
                  </a:lnTo>
                  <a:lnTo>
                    <a:pt x="503" y="572"/>
                  </a:lnTo>
                  <a:lnTo>
                    <a:pt x="497" y="571"/>
                  </a:lnTo>
                  <a:lnTo>
                    <a:pt x="485" y="568"/>
                  </a:lnTo>
                  <a:lnTo>
                    <a:pt x="474" y="561"/>
                  </a:lnTo>
                  <a:lnTo>
                    <a:pt x="465" y="554"/>
                  </a:lnTo>
                  <a:lnTo>
                    <a:pt x="456" y="544"/>
                  </a:lnTo>
                  <a:lnTo>
                    <a:pt x="451" y="533"/>
                  </a:lnTo>
                  <a:lnTo>
                    <a:pt x="448" y="521"/>
                  </a:lnTo>
                  <a:lnTo>
                    <a:pt x="447" y="515"/>
                  </a:lnTo>
                  <a:lnTo>
                    <a:pt x="446" y="509"/>
                  </a:lnTo>
                  <a:lnTo>
                    <a:pt x="446" y="509"/>
                  </a:lnTo>
                  <a:lnTo>
                    <a:pt x="447" y="502"/>
                  </a:lnTo>
                  <a:lnTo>
                    <a:pt x="448" y="496"/>
                  </a:lnTo>
                  <a:lnTo>
                    <a:pt x="451" y="484"/>
                  </a:lnTo>
                  <a:lnTo>
                    <a:pt x="456" y="473"/>
                  </a:lnTo>
                  <a:lnTo>
                    <a:pt x="465" y="463"/>
                  </a:lnTo>
                  <a:lnTo>
                    <a:pt x="474" y="456"/>
                  </a:lnTo>
                  <a:lnTo>
                    <a:pt x="485" y="451"/>
                  </a:lnTo>
                  <a:lnTo>
                    <a:pt x="497" y="446"/>
                  </a:lnTo>
                  <a:lnTo>
                    <a:pt x="503" y="445"/>
                  </a:lnTo>
                  <a:lnTo>
                    <a:pt x="510" y="445"/>
                  </a:lnTo>
                  <a:lnTo>
                    <a:pt x="510" y="445"/>
                  </a:lnTo>
                  <a:lnTo>
                    <a:pt x="516" y="445"/>
                  </a:lnTo>
                  <a:lnTo>
                    <a:pt x="523" y="446"/>
                  </a:lnTo>
                  <a:lnTo>
                    <a:pt x="535" y="451"/>
                  </a:lnTo>
                  <a:lnTo>
                    <a:pt x="545" y="456"/>
                  </a:lnTo>
                  <a:lnTo>
                    <a:pt x="555" y="463"/>
                  </a:lnTo>
                  <a:lnTo>
                    <a:pt x="562" y="473"/>
                  </a:lnTo>
                  <a:lnTo>
                    <a:pt x="568" y="484"/>
                  </a:lnTo>
                  <a:lnTo>
                    <a:pt x="572" y="496"/>
                  </a:lnTo>
                  <a:lnTo>
                    <a:pt x="573" y="502"/>
                  </a:lnTo>
                  <a:lnTo>
                    <a:pt x="573" y="509"/>
                  </a:lnTo>
                  <a:lnTo>
                    <a:pt x="573" y="509"/>
                  </a:lnTo>
                  <a:lnTo>
                    <a:pt x="573" y="515"/>
                  </a:lnTo>
                  <a:lnTo>
                    <a:pt x="572" y="521"/>
                  </a:lnTo>
                  <a:lnTo>
                    <a:pt x="568" y="533"/>
                  </a:lnTo>
                  <a:lnTo>
                    <a:pt x="562" y="544"/>
                  </a:lnTo>
                  <a:lnTo>
                    <a:pt x="555" y="554"/>
                  </a:lnTo>
                  <a:lnTo>
                    <a:pt x="545" y="561"/>
                  </a:lnTo>
                  <a:lnTo>
                    <a:pt x="535" y="568"/>
                  </a:lnTo>
                  <a:lnTo>
                    <a:pt x="523" y="571"/>
                  </a:lnTo>
                  <a:lnTo>
                    <a:pt x="516" y="572"/>
                  </a:lnTo>
                  <a:lnTo>
                    <a:pt x="510" y="573"/>
                  </a:lnTo>
                  <a:lnTo>
                    <a:pt x="510" y="573"/>
                  </a:lnTo>
                  <a:close/>
                  <a:moveTo>
                    <a:pt x="573" y="128"/>
                  </a:moveTo>
                  <a:lnTo>
                    <a:pt x="573" y="128"/>
                  </a:lnTo>
                  <a:lnTo>
                    <a:pt x="573" y="120"/>
                  </a:lnTo>
                  <a:lnTo>
                    <a:pt x="574" y="115"/>
                  </a:lnTo>
                  <a:lnTo>
                    <a:pt x="579" y="102"/>
                  </a:lnTo>
                  <a:lnTo>
                    <a:pt x="584" y="91"/>
                  </a:lnTo>
                  <a:lnTo>
                    <a:pt x="591" y="83"/>
                  </a:lnTo>
                  <a:lnTo>
                    <a:pt x="601" y="74"/>
                  </a:lnTo>
                  <a:lnTo>
                    <a:pt x="612" y="69"/>
                  </a:lnTo>
                  <a:lnTo>
                    <a:pt x="624" y="64"/>
                  </a:lnTo>
                  <a:lnTo>
                    <a:pt x="630" y="64"/>
                  </a:lnTo>
                  <a:lnTo>
                    <a:pt x="636" y="63"/>
                  </a:lnTo>
                  <a:lnTo>
                    <a:pt x="636" y="63"/>
                  </a:lnTo>
                  <a:lnTo>
                    <a:pt x="643" y="64"/>
                  </a:lnTo>
                  <a:lnTo>
                    <a:pt x="649" y="64"/>
                  </a:lnTo>
                  <a:lnTo>
                    <a:pt x="661" y="69"/>
                  </a:lnTo>
                  <a:lnTo>
                    <a:pt x="672" y="74"/>
                  </a:lnTo>
                  <a:lnTo>
                    <a:pt x="682" y="83"/>
                  </a:lnTo>
                  <a:lnTo>
                    <a:pt x="689" y="91"/>
                  </a:lnTo>
                  <a:lnTo>
                    <a:pt x="696" y="102"/>
                  </a:lnTo>
                  <a:lnTo>
                    <a:pt x="699" y="115"/>
                  </a:lnTo>
                  <a:lnTo>
                    <a:pt x="700" y="120"/>
                  </a:lnTo>
                  <a:lnTo>
                    <a:pt x="700" y="128"/>
                  </a:lnTo>
                  <a:lnTo>
                    <a:pt x="700" y="128"/>
                  </a:lnTo>
                  <a:lnTo>
                    <a:pt x="700" y="134"/>
                  </a:lnTo>
                  <a:lnTo>
                    <a:pt x="699" y="139"/>
                  </a:lnTo>
                  <a:lnTo>
                    <a:pt x="696" y="152"/>
                  </a:lnTo>
                  <a:lnTo>
                    <a:pt x="689" y="163"/>
                  </a:lnTo>
                  <a:lnTo>
                    <a:pt x="682" y="172"/>
                  </a:lnTo>
                  <a:lnTo>
                    <a:pt x="672" y="180"/>
                  </a:lnTo>
                  <a:lnTo>
                    <a:pt x="661" y="186"/>
                  </a:lnTo>
                  <a:lnTo>
                    <a:pt x="649" y="190"/>
                  </a:lnTo>
                  <a:lnTo>
                    <a:pt x="643" y="191"/>
                  </a:lnTo>
                  <a:lnTo>
                    <a:pt x="636" y="191"/>
                  </a:lnTo>
                  <a:lnTo>
                    <a:pt x="636" y="191"/>
                  </a:lnTo>
                  <a:lnTo>
                    <a:pt x="630" y="191"/>
                  </a:lnTo>
                  <a:lnTo>
                    <a:pt x="624" y="190"/>
                  </a:lnTo>
                  <a:lnTo>
                    <a:pt x="612" y="186"/>
                  </a:lnTo>
                  <a:lnTo>
                    <a:pt x="601" y="180"/>
                  </a:lnTo>
                  <a:lnTo>
                    <a:pt x="591" y="172"/>
                  </a:lnTo>
                  <a:lnTo>
                    <a:pt x="584" y="163"/>
                  </a:lnTo>
                  <a:lnTo>
                    <a:pt x="579" y="152"/>
                  </a:lnTo>
                  <a:lnTo>
                    <a:pt x="574" y="139"/>
                  </a:lnTo>
                  <a:lnTo>
                    <a:pt x="573" y="134"/>
                  </a:lnTo>
                  <a:lnTo>
                    <a:pt x="573" y="128"/>
                  </a:lnTo>
                  <a:lnTo>
                    <a:pt x="573" y="128"/>
                  </a:lnTo>
                  <a:close/>
                  <a:moveTo>
                    <a:pt x="891" y="954"/>
                  </a:moveTo>
                  <a:lnTo>
                    <a:pt x="891" y="954"/>
                  </a:lnTo>
                  <a:lnTo>
                    <a:pt x="884" y="954"/>
                  </a:lnTo>
                  <a:lnTo>
                    <a:pt x="878" y="953"/>
                  </a:lnTo>
                  <a:lnTo>
                    <a:pt x="866" y="950"/>
                  </a:lnTo>
                  <a:lnTo>
                    <a:pt x="855" y="943"/>
                  </a:lnTo>
                  <a:lnTo>
                    <a:pt x="846" y="936"/>
                  </a:lnTo>
                  <a:lnTo>
                    <a:pt x="838" y="926"/>
                  </a:lnTo>
                  <a:lnTo>
                    <a:pt x="833" y="915"/>
                  </a:lnTo>
                  <a:lnTo>
                    <a:pt x="829" y="903"/>
                  </a:lnTo>
                  <a:lnTo>
                    <a:pt x="827" y="897"/>
                  </a:lnTo>
                  <a:lnTo>
                    <a:pt x="827" y="891"/>
                  </a:lnTo>
                  <a:lnTo>
                    <a:pt x="827" y="891"/>
                  </a:lnTo>
                  <a:lnTo>
                    <a:pt x="827" y="884"/>
                  </a:lnTo>
                  <a:lnTo>
                    <a:pt x="829" y="878"/>
                  </a:lnTo>
                  <a:lnTo>
                    <a:pt x="833" y="866"/>
                  </a:lnTo>
                  <a:lnTo>
                    <a:pt x="838" y="855"/>
                  </a:lnTo>
                  <a:lnTo>
                    <a:pt x="846" y="845"/>
                  </a:lnTo>
                  <a:lnTo>
                    <a:pt x="855" y="838"/>
                  </a:lnTo>
                  <a:lnTo>
                    <a:pt x="866" y="832"/>
                  </a:lnTo>
                  <a:lnTo>
                    <a:pt x="878" y="828"/>
                  </a:lnTo>
                  <a:lnTo>
                    <a:pt x="884" y="827"/>
                  </a:lnTo>
                  <a:lnTo>
                    <a:pt x="891" y="827"/>
                  </a:lnTo>
                  <a:lnTo>
                    <a:pt x="891" y="827"/>
                  </a:lnTo>
                  <a:lnTo>
                    <a:pt x="897" y="827"/>
                  </a:lnTo>
                  <a:lnTo>
                    <a:pt x="904" y="828"/>
                  </a:lnTo>
                  <a:lnTo>
                    <a:pt x="915" y="832"/>
                  </a:lnTo>
                  <a:lnTo>
                    <a:pt x="926" y="838"/>
                  </a:lnTo>
                  <a:lnTo>
                    <a:pt x="936" y="845"/>
                  </a:lnTo>
                  <a:lnTo>
                    <a:pt x="943" y="855"/>
                  </a:lnTo>
                  <a:lnTo>
                    <a:pt x="950" y="866"/>
                  </a:lnTo>
                  <a:lnTo>
                    <a:pt x="953" y="878"/>
                  </a:lnTo>
                  <a:lnTo>
                    <a:pt x="954" y="884"/>
                  </a:lnTo>
                  <a:lnTo>
                    <a:pt x="955" y="891"/>
                  </a:lnTo>
                  <a:lnTo>
                    <a:pt x="955" y="891"/>
                  </a:lnTo>
                  <a:lnTo>
                    <a:pt x="954" y="897"/>
                  </a:lnTo>
                  <a:lnTo>
                    <a:pt x="953" y="903"/>
                  </a:lnTo>
                  <a:lnTo>
                    <a:pt x="950" y="915"/>
                  </a:lnTo>
                  <a:lnTo>
                    <a:pt x="943" y="926"/>
                  </a:lnTo>
                  <a:lnTo>
                    <a:pt x="936" y="936"/>
                  </a:lnTo>
                  <a:lnTo>
                    <a:pt x="926" y="943"/>
                  </a:lnTo>
                  <a:lnTo>
                    <a:pt x="915" y="950"/>
                  </a:lnTo>
                  <a:lnTo>
                    <a:pt x="904" y="953"/>
                  </a:lnTo>
                  <a:lnTo>
                    <a:pt x="897" y="954"/>
                  </a:lnTo>
                  <a:lnTo>
                    <a:pt x="891" y="954"/>
                  </a:lnTo>
                  <a:lnTo>
                    <a:pt x="891" y="954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D2D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PA-组合 13"/>
          <p:cNvGrpSpPr/>
          <p:nvPr>
            <p:custDataLst>
              <p:tags r:id="rId3"/>
            </p:custDataLst>
          </p:nvPr>
        </p:nvGrpSpPr>
        <p:grpSpPr>
          <a:xfrm>
            <a:off x="4241800" y="1993901"/>
            <a:ext cx="1826731" cy="2197570"/>
            <a:chOff x="4241800" y="1574801"/>
            <a:chExt cx="1826731" cy="2197570"/>
          </a:xfrm>
        </p:grpSpPr>
        <p:sp>
          <p:nvSpPr>
            <p:cNvPr id="15" name="PA-任意多边形 8"/>
            <p:cNvSpPr/>
            <p:nvPr>
              <p:custDataLst>
                <p:tags r:id="rId13"/>
              </p:custDataLst>
            </p:nvPr>
          </p:nvSpPr>
          <p:spPr bwMode="auto">
            <a:xfrm>
              <a:off x="4241800" y="1574801"/>
              <a:ext cx="1826731" cy="2197570"/>
            </a:xfrm>
            <a:custGeom>
              <a:avLst/>
              <a:gdLst>
                <a:gd name="T0" fmla="*/ 2031 w 6384"/>
                <a:gd name="T1" fmla="*/ 6603 h 7680"/>
                <a:gd name="T2" fmla="*/ 2017 w 6384"/>
                <a:gd name="T3" fmla="*/ 6730 h 7680"/>
                <a:gd name="T4" fmla="*/ 1960 w 6384"/>
                <a:gd name="T5" fmla="*/ 6834 h 7680"/>
                <a:gd name="T6" fmla="*/ 1902 w 6384"/>
                <a:gd name="T7" fmla="*/ 6972 h 7680"/>
                <a:gd name="T8" fmla="*/ 1882 w 6384"/>
                <a:gd name="T9" fmla="*/ 7121 h 7680"/>
                <a:gd name="T10" fmla="*/ 1907 w 6384"/>
                <a:gd name="T11" fmla="*/ 7280 h 7680"/>
                <a:gd name="T12" fmla="*/ 1990 w 6384"/>
                <a:gd name="T13" fmla="*/ 7445 h 7680"/>
                <a:gd name="T14" fmla="*/ 2119 w 6384"/>
                <a:gd name="T15" fmla="*/ 7575 h 7680"/>
                <a:gd name="T16" fmla="*/ 2284 w 6384"/>
                <a:gd name="T17" fmla="*/ 7656 h 7680"/>
                <a:gd name="T18" fmla="*/ 2446 w 6384"/>
                <a:gd name="T19" fmla="*/ 7680 h 7680"/>
                <a:gd name="T20" fmla="*/ 2640 w 6384"/>
                <a:gd name="T21" fmla="*/ 7645 h 7680"/>
                <a:gd name="T22" fmla="*/ 2809 w 6384"/>
                <a:gd name="T23" fmla="*/ 7544 h 7680"/>
                <a:gd name="T24" fmla="*/ 2921 w 6384"/>
                <a:gd name="T25" fmla="*/ 7415 h 7680"/>
                <a:gd name="T26" fmla="*/ 2993 w 6384"/>
                <a:gd name="T27" fmla="*/ 7232 h 7680"/>
                <a:gd name="T28" fmla="*/ 3003 w 6384"/>
                <a:gd name="T29" fmla="*/ 7077 h 7680"/>
                <a:gd name="T30" fmla="*/ 2975 w 6384"/>
                <a:gd name="T31" fmla="*/ 6936 h 7680"/>
                <a:gd name="T32" fmla="*/ 2910 w 6384"/>
                <a:gd name="T33" fmla="*/ 6806 h 7680"/>
                <a:gd name="T34" fmla="*/ 2869 w 6384"/>
                <a:gd name="T35" fmla="*/ 6702 h 7680"/>
                <a:gd name="T36" fmla="*/ 2877 w 6384"/>
                <a:gd name="T37" fmla="*/ 6572 h 7680"/>
                <a:gd name="T38" fmla="*/ 2932 w 6384"/>
                <a:gd name="T39" fmla="*/ 6470 h 7680"/>
                <a:gd name="T40" fmla="*/ 3032 w 6384"/>
                <a:gd name="T41" fmla="*/ 6391 h 7680"/>
                <a:gd name="T42" fmla="*/ 3998 w 6384"/>
                <a:gd name="T43" fmla="*/ 6368 h 7680"/>
                <a:gd name="T44" fmla="*/ 4040 w 6384"/>
                <a:gd name="T45" fmla="*/ 6013 h 7680"/>
                <a:gd name="T46" fmla="*/ 4149 w 6384"/>
                <a:gd name="T47" fmla="*/ 5621 h 7680"/>
                <a:gd name="T48" fmla="*/ 4318 w 6384"/>
                <a:gd name="T49" fmla="*/ 5258 h 7680"/>
                <a:gd name="T50" fmla="*/ 4540 w 6384"/>
                <a:gd name="T51" fmla="*/ 4929 h 7680"/>
                <a:gd name="T52" fmla="*/ 4811 w 6384"/>
                <a:gd name="T53" fmla="*/ 4641 h 7680"/>
                <a:gd name="T54" fmla="*/ 5124 w 6384"/>
                <a:gd name="T55" fmla="*/ 4398 h 7680"/>
                <a:gd name="T56" fmla="*/ 5475 w 6384"/>
                <a:gd name="T57" fmla="*/ 4209 h 7680"/>
                <a:gd name="T58" fmla="*/ 5857 w 6384"/>
                <a:gd name="T59" fmla="*/ 4075 h 7680"/>
                <a:gd name="T60" fmla="*/ 6264 w 6384"/>
                <a:gd name="T61" fmla="*/ 4006 h 7680"/>
                <a:gd name="T62" fmla="*/ 6376 w 6384"/>
                <a:gd name="T63" fmla="*/ 3100 h 7680"/>
                <a:gd name="T64" fmla="*/ 6341 w 6384"/>
                <a:gd name="T65" fmla="*/ 3075 h 7680"/>
                <a:gd name="T66" fmla="*/ 6294 w 6384"/>
                <a:gd name="T67" fmla="*/ 3079 h 7680"/>
                <a:gd name="T68" fmla="*/ 6114 w 6384"/>
                <a:gd name="T69" fmla="*/ 3170 h 7680"/>
                <a:gd name="T70" fmla="*/ 5915 w 6384"/>
                <a:gd name="T71" fmla="*/ 3211 h 7680"/>
                <a:gd name="T72" fmla="*/ 5698 w 6384"/>
                <a:gd name="T73" fmla="*/ 3196 h 7680"/>
                <a:gd name="T74" fmla="*/ 5444 w 6384"/>
                <a:gd name="T75" fmla="*/ 3096 h 7680"/>
                <a:gd name="T76" fmla="*/ 5262 w 6384"/>
                <a:gd name="T77" fmla="*/ 2939 h 7680"/>
                <a:gd name="T78" fmla="*/ 5122 w 6384"/>
                <a:gd name="T79" fmla="*/ 2703 h 7680"/>
                <a:gd name="T80" fmla="*/ 5073 w 6384"/>
                <a:gd name="T81" fmla="*/ 2432 h 7680"/>
                <a:gd name="T82" fmla="*/ 5106 w 6384"/>
                <a:gd name="T83" fmla="*/ 2205 h 7680"/>
                <a:gd name="T84" fmla="*/ 5220 w 6384"/>
                <a:gd name="T85" fmla="*/ 1974 h 7680"/>
                <a:gd name="T86" fmla="*/ 5401 w 6384"/>
                <a:gd name="T87" fmla="*/ 1794 h 7680"/>
                <a:gd name="T88" fmla="*/ 5630 w 6384"/>
                <a:gd name="T89" fmla="*/ 1678 h 7680"/>
                <a:gd name="T90" fmla="*/ 5854 w 6384"/>
                <a:gd name="T91" fmla="*/ 1643 h 7680"/>
                <a:gd name="T92" fmla="*/ 6007 w 6384"/>
                <a:gd name="T93" fmla="*/ 1657 h 7680"/>
                <a:gd name="T94" fmla="*/ 6203 w 6384"/>
                <a:gd name="T95" fmla="*/ 1723 h 7680"/>
                <a:gd name="T96" fmla="*/ 6323 w 6384"/>
                <a:gd name="T97" fmla="*/ 1793 h 7680"/>
                <a:gd name="T98" fmla="*/ 6368 w 6384"/>
                <a:gd name="T99" fmla="*/ 1784 h 7680"/>
                <a:gd name="T100" fmla="*/ 6384 w 6384"/>
                <a:gd name="T101" fmla="*/ 0 h 7680"/>
                <a:gd name="T102" fmla="*/ 5368 w 6384"/>
                <a:gd name="T103" fmla="*/ 1287 h 7680"/>
                <a:gd name="T104" fmla="*/ 4906 w 6384"/>
                <a:gd name="T105" fmla="*/ 1407 h 7680"/>
                <a:gd name="T106" fmla="*/ 2795 w 6384"/>
                <a:gd name="T107" fmla="*/ 1125 h 7680"/>
                <a:gd name="T108" fmla="*/ 2872 w 6384"/>
                <a:gd name="T109" fmla="*/ 2584 h 7680"/>
                <a:gd name="T110" fmla="*/ 2537 w 6384"/>
                <a:gd name="T111" fmla="*/ 2923 h 7680"/>
                <a:gd name="T112" fmla="*/ 1517 w 6384"/>
                <a:gd name="T113" fmla="*/ 4587 h 7680"/>
                <a:gd name="T114" fmla="*/ 1387 w 6384"/>
                <a:gd name="T115" fmla="*/ 4971 h 7680"/>
                <a:gd name="T116" fmla="*/ 1273 w 6384"/>
                <a:gd name="T117" fmla="*/ 5435 h 7680"/>
                <a:gd name="T118" fmla="*/ 1764 w 6384"/>
                <a:gd name="T119" fmla="*/ 6368 h 7680"/>
                <a:gd name="T120" fmla="*/ 1887 w 6384"/>
                <a:gd name="T121" fmla="*/ 6399 h 7680"/>
                <a:gd name="T122" fmla="*/ 1983 w 6384"/>
                <a:gd name="T123" fmla="*/ 6482 h 7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384" h="7680">
                  <a:moveTo>
                    <a:pt x="2003" y="6514"/>
                  </a:moveTo>
                  <a:lnTo>
                    <a:pt x="2003" y="6514"/>
                  </a:lnTo>
                  <a:lnTo>
                    <a:pt x="2011" y="6530"/>
                  </a:lnTo>
                  <a:lnTo>
                    <a:pt x="2017" y="6548"/>
                  </a:lnTo>
                  <a:lnTo>
                    <a:pt x="2024" y="6565"/>
                  </a:lnTo>
                  <a:lnTo>
                    <a:pt x="2028" y="6584"/>
                  </a:lnTo>
                  <a:lnTo>
                    <a:pt x="2031" y="6603"/>
                  </a:lnTo>
                  <a:lnTo>
                    <a:pt x="2033" y="6620"/>
                  </a:lnTo>
                  <a:lnTo>
                    <a:pt x="2034" y="6639"/>
                  </a:lnTo>
                  <a:lnTo>
                    <a:pt x="2033" y="6658"/>
                  </a:lnTo>
                  <a:lnTo>
                    <a:pt x="2031" y="6676"/>
                  </a:lnTo>
                  <a:lnTo>
                    <a:pt x="2027" y="6694"/>
                  </a:lnTo>
                  <a:lnTo>
                    <a:pt x="2024" y="6712"/>
                  </a:lnTo>
                  <a:lnTo>
                    <a:pt x="2017" y="6730"/>
                  </a:lnTo>
                  <a:lnTo>
                    <a:pt x="2011" y="6747"/>
                  </a:lnTo>
                  <a:lnTo>
                    <a:pt x="2003" y="6765"/>
                  </a:lnTo>
                  <a:lnTo>
                    <a:pt x="1994" y="6781"/>
                  </a:lnTo>
                  <a:lnTo>
                    <a:pt x="1983" y="6797"/>
                  </a:lnTo>
                  <a:lnTo>
                    <a:pt x="1983" y="6797"/>
                  </a:lnTo>
                  <a:lnTo>
                    <a:pt x="1971" y="6815"/>
                  </a:lnTo>
                  <a:lnTo>
                    <a:pt x="1960" y="6834"/>
                  </a:lnTo>
                  <a:lnTo>
                    <a:pt x="1949" y="6853"/>
                  </a:lnTo>
                  <a:lnTo>
                    <a:pt x="1939" y="6872"/>
                  </a:lnTo>
                  <a:lnTo>
                    <a:pt x="1930" y="6892"/>
                  </a:lnTo>
                  <a:lnTo>
                    <a:pt x="1921" y="6910"/>
                  </a:lnTo>
                  <a:lnTo>
                    <a:pt x="1914" y="6931"/>
                  </a:lnTo>
                  <a:lnTo>
                    <a:pt x="1907" y="6951"/>
                  </a:lnTo>
                  <a:lnTo>
                    <a:pt x="1902" y="6972"/>
                  </a:lnTo>
                  <a:lnTo>
                    <a:pt x="1896" y="6993"/>
                  </a:lnTo>
                  <a:lnTo>
                    <a:pt x="1892" y="7014"/>
                  </a:lnTo>
                  <a:lnTo>
                    <a:pt x="1888" y="7035"/>
                  </a:lnTo>
                  <a:lnTo>
                    <a:pt x="1885" y="7056"/>
                  </a:lnTo>
                  <a:lnTo>
                    <a:pt x="1883" y="7078"/>
                  </a:lnTo>
                  <a:lnTo>
                    <a:pt x="1882" y="7100"/>
                  </a:lnTo>
                  <a:lnTo>
                    <a:pt x="1882" y="7121"/>
                  </a:lnTo>
                  <a:lnTo>
                    <a:pt x="1882" y="7121"/>
                  </a:lnTo>
                  <a:lnTo>
                    <a:pt x="1883" y="7148"/>
                  </a:lnTo>
                  <a:lnTo>
                    <a:pt x="1885" y="7176"/>
                  </a:lnTo>
                  <a:lnTo>
                    <a:pt x="1888" y="7202"/>
                  </a:lnTo>
                  <a:lnTo>
                    <a:pt x="1893" y="7229"/>
                  </a:lnTo>
                  <a:lnTo>
                    <a:pt x="1899" y="7255"/>
                  </a:lnTo>
                  <a:lnTo>
                    <a:pt x="1907" y="7280"/>
                  </a:lnTo>
                  <a:lnTo>
                    <a:pt x="1915" y="7306"/>
                  </a:lnTo>
                  <a:lnTo>
                    <a:pt x="1925" y="7331"/>
                  </a:lnTo>
                  <a:lnTo>
                    <a:pt x="1936" y="7354"/>
                  </a:lnTo>
                  <a:lnTo>
                    <a:pt x="1948" y="7378"/>
                  </a:lnTo>
                  <a:lnTo>
                    <a:pt x="1960" y="7402"/>
                  </a:lnTo>
                  <a:lnTo>
                    <a:pt x="1974" y="7424"/>
                  </a:lnTo>
                  <a:lnTo>
                    <a:pt x="1990" y="7445"/>
                  </a:lnTo>
                  <a:lnTo>
                    <a:pt x="2005" y="7466"/>
                  </a:lnTo>
                  <a:lnTo>
                    <a:pt x="2022" y="7486"/>
                  </a:lnTo>
                  <a:lnTo>
                    <a:pt x="2039" y="7505"/>
                  </a:lnTo>
                  <a:lnTo>
                    <a:pt x="2058" y="7524"/>
                  </a:lnTo>
                  <a:lnTo>
                    <a:pt x="2078" y="7542"/>
                  </a:lnTo>
                  <a:lnTo>
                    <a:pt x="2098" y="7558"/>
                  </a:lnTo>
                  <a:lnTo>
                    <a:pt x="2119" y="7575"/>
                  </a:lnTo>
                  <a:lnTo>
                    <a:pt x="2141" y="7589"/>
                  </a:lnTo>
                  <a:lnTo>
                    <a:pt x="2163" y="7603"/>
                  </a:lnTo>
                  <a:lnTo>
                    <a:pt x="2186" y="7616"/>
                  </a:lnTo>
                  <a:lnTo>
                    <a:pt x="2209" y="7627"/>
                  </a:lnTo>
                  <a:lnTo>
                    <a:pt x="2233" y="7639"/>
                  </a:lnTo>
                  <a:lnTo>
                    <a:pt x="2259" y="7648"/>
                  </a:lnTo>
                  <a:lnTo>
                    <a:pt x="2284" y="7656"/>
                  </a:lnTo>
                  <a:lnTo>
                    <a:pt x="2309" y="7664"/>
                  </a:lnTo>
                  <a:lnTo>
                    <a:pt x="2336" y="7669"/>
                  </a:lnTo>
                  <a:lnTo>
                    <a:pt x="2362" y="7674"/>
                  </a:lnTo>
                  <a:lnTo>
                    <a:pt x="2390" y="7677"/>
                  </a:lnTo>
                  <a:lnTo>
                    <a:pt x="2416" y="7679"/>
                  </a:lnTo>
                  <a:lnTo>
                    <a:pt x="2416" y="7679"/>
                  </a:lnTo>
                  <a:lnTo>
                    <a:pt x="2446" y="7680"/>
                  </a:lnTo>
                  <a:lnTo>
                    <a:pt x="2475" y="7679"/>
                  </a:lnTo>
                  <a:lnTo>
                    <a:pt x="2503" y="7677"/>
                  </a:lnTo>
                  <a:lnTo>
                    <a:pt x="2531" y="7674"/>
                  </a:lnTo>
                  <a:lnTo>
                    <a:pt x="2559" y="7668"/>
                  </a:lnTo>
                  <a:lnTo>
                    <a:pt x="2587" y="7662"/>
                  </a:lnTo>
                  <a:lnTo>
                    <a:pt x="2613" y="7654"/>
                  </a:lnTo>
                  <a:lnTo>
                    <a:pt x="2640" y="7645"/>
                  </a:lnTo>
                  <a:lnTo>
                    <a:pt x="2666" y="7634"/>
                  </a:lnTo>
                  <a:lnTo>
                    <a:pt x="2692" y="7622"/>
                  </a:lnTo>
                  <a:lnTo>
                    <a:pt x="2717" y="7610"/>
                  </a:lnTo>
                  <a:lnTo>
                    <a:pt x="2741" y="7596"/>
                  </a:lnTo>
                  <a:lnTo>
                    <a:pt x="2764" y="7579"/>
                  </a:lnTo>
                  <a:lnTo>
                    <a:pt x="2787" y="7562"/>
                  </a:lnTo>
                  <a:lnTo>
                    <a:pt x="2809" y="7544"/>
                  </a:lnTo>
                  <a:lnTo>
                    <a:pt x="2832" y="7525"/>
                  </a:lnTo>
                  <a:lnTo>
                    <a:pt x="2832" y="7525"/>
                  </a:lnTo>
                  <a:lnTo>
                    <a:pt x="2851" y="7504"/>
                  </a:lnTo>
                  <a:lnTo>
                    <a:pt x="2871" y="7483"/>
                  </a:lnTo>
                  <a:lnTo>
                    <a:pt x="2889" y="7461"/>
                  </a:lnTo>
                  <a:lnTo>
                    <a:pt x="2905" y="7438"/>
                  </a:lnTo>
                  <a:lnTo>
                    <a:pt x="2921" y="7415"/>
                  </a:lnTo>
                  <a:lnTo>
                    <a:pt x="2935" y="7390"/>
                  </a:lnTo>
                  <a:lnTo>
                    <a:pt x="2948" y="7365"/>
                  </a:lnTo>
                  <a:lnTo>
                    <a:pt x="2960" y="7340"/>
                  </a:lnTo>
                  <a:lnTo>
                    <a:pt x="2970" y="7313"/>
                  </a:lnTo>
                  <a:lnTo>
                    <a:pt x="2979" y="7287"/>
                  </a:lnTo>
                  <a:lnTo>
                    <a:pt x="2987" y="7259"/>
                  </a:lnTo>
                  <a:lnTo>
                    <a:pt x="2993" y="7232"/>
                  </a:lnTo>
                  <a:lnTo>
                    <a:pt x="2999" y="7204"/>
                  </a:lnTo>
                  <a:lnTo>
                    <a:pt x="3002" y="7176"/>
                  </a:lnTo>
                  <a:lnTo>
                    <a:pt x="3004" y="7147"/>
                  </a:lnTo>
                  <a:lnTo>
                    <a:pt x="3004" y="7118"/>
                  </a:lnTo>
                  <a:lnTo>
                    <a:pt x="3004" y="7118"/>
                  </a:lnTo>
                  <a:lnTo>
                    <a:pt x="3004" y="7098"/>
                  </a:lnTo>
                  <a:lnTo>
                    <a:pt x="3003" y="7077"/>
                  </a:lnTo>
                  <a:lnTo>
                    <a:pt x="3001" y="7056"/>
                  </a:lnTo>
                  <a:lnTo>
                    <a:pt x="2999" y="7036"/>
                  </a:lnTo>
                  <a:lnTo>
                    <a:pt x="2996" y="7015"/>
                  </a:lnTo>
                  <a:lnTo>
                    <a:pt x="2991" y="6995"/>
                  </a:lnTo>
                  <a:lnTo>
                    <a:pt x="2987" y="6974"/>
                  </a:lnTo>
                  <a:lnTo>
                    <a:pt x="2980" y="6954"/>
                  </a:lnTo>
                  <a:lnTo>
                    <a:pt x="2975" y="6936"/>
                  </a:lnTo>
                  <a:lnTo>
                    <a:pt x="2967" y="6916"/>
                  </a:lnTo>
                  <a:lnTo>
                    <a:pt x="2959" y="6897"/>
                  </a:lnTo>
                  <a:lnTo>
                    <a:pt x="2951" y="6877"/>
                  </a:lnTo>
                  <a:lnTo>
                    <a:pt x="2942" y="6860"/>
                  </a:lnTo>
                  <a:lnTo>
                    <a:pt x="2932" y="6841"/>
                  </a:lnTo>
                  <a:lnTo>
                    <a:pt x="2921" y="6823"/>
                  </a:lnTo>
                  <a:lnTo>
                    <a:pt x="2910" y="6806"/>
                  </a:lnTo>
                  <a:lnTo>
                    <a:pt x="2910" y="6806"/>
                  </a:lnTo>
                  <a:lnTo>
                    <a:pt x="2900" y="6789"/>
                  </a:lnTo>
                  <a:lnTo>
                    <a:pt x="2891" y="6773"/>
                  </a:lnTo>
                  <a:lnTo>
                    <a:pt x="2883" y="6756"/>
                  </a:lnTo>
                  <a:lnTo>
                    <a:pt x="2878" y="6738"/>
                  </a:lnTo>
                  <a:lnTo>
                    <a:pt x="2872" y="6721"/>
                  </a:lnTo>
                  <a:lnTo>
                    <a:pt x="2869" y="6702"/>
                  </a:lnTo>
                  <a:lnTo>
                    <a:pt x="2866" y="6684"/>
                  </a:lnTo>
                  <a:lnTo>
                    <a:pt x="2865" y="6666"/>
                  </a:lnTo>
                  <a:lnTo>
                    <a:pt x="2865" y="6647"/>
                  </a:lnTo>
                  <a:lnTo>
                    <a:pt x="2866" y="6628"/>
                  </a:lnTo>
                  <a:lnTo>
                    <a:pt x="2869" y="6608"/>
                  </a:lnTo>
                  <a:lnTo>
                    <a:pt x="2872" y="6590"/>
                  </a:lnTo>
                  <a:lnTo>
                    <a:pt x="2877" y="6572"/>
                  </a:lnTo>
                  <a:lnTo>
                    <a:pt x="2883" y="6553"/>
                  </a:lnTo>
                  <a:lnTo>
                    <a:pt x="2891" y="6535"/>
                  </a:lnTo>
                  <a:lnTo>
                    <a:pt x="2900" y="6517"/>
                  </a:lnTo>
                  <a:lnTo>
                    <a:pt x="2900" y="6517"/>
                  </a:lnTo>
                  <a:lnTo>
                    <a:pt x="2910" y="6500"/>
                  </a:lnTo>
                  <a:lnTo>
                    <a:pt x="2920" y="6484"/>
                  </a:lnTo>
                  <a:lnTo>
                    <a:pt x="2932" y="6470"/>
                  </a:lnTo>
                  <a:lnTo>
                    <a:pt x="2944" y="6455"/>
                  </a:lnTo>
                  <a:lnTo>
                    <a:pt x="2957" y="6442"/>
                  </a:lnTo>
                  <a:lnTo>
                    <a:pt x="2970" y="6430"/>
                  </a:lnTo>
                  <a:lnTo>
                    <a:pt x="2985" y="6419"/>
                  </a:lnTo>
                  <a:lnTo>
                    <a:pt x="3000" y="6409"/>
                  </a:lnTo>
                  <a:lnTo>
                    <a:pt x="3016" y="6399"/>
                  </a:lnTo>
                  <a:lnTo>
                    <a:pt x="3032" y="6391"/>
                  </a:lnTo>
                  <a:lnTo>
                    <a:pt x="3049" y="6385"/>
                  </a:lnTo>
                  <a:lnTo>
                    <a:pt x="3066" y="6379"/>
                  </a:lnTo>
                  <a:lnTo>
                    <a:pt x="3083" y="6375"/>
                  </a:lnTo>
                  <a:lnTo>
                    <a:pt x="3100" y="6371"/>
                  </a:lnTo>
                  <a:lnTo>
                    <a:pt x="3119" y="6369"/>
                  </a:lnTo>
                  <a:lnTo>
                    <a:pt x="3137" y="6368"/>
                  </a:lnTo>
                  <a:lnTo>
                    <a:pt x="3998" y="6368"/>
                  </a:lnTo>
                  <a:lnTo>
                    <a:pt x="3998" y="6368"/>
                  </a:lnTo>
                  <a:lnTo>
                    <a:pt x="4002" y="6309"/>
                  </a:lnTo>
                  <a:lnTo>
                    <a:pt x="4007" y="6248"/>
                  </a:lnTo>
                  <a:lnTo>
                    <a:pt x="4013" y="6189"/>
                  </a:lnTo>
                  <a:lnTo>
                    <a:pt x="4020" y="6130"/>
                  </a:lnTo>
                  <a:lnTo>
                    <a:pt x="4029" y="6072"/>
                  </a:lnTo>
                  <a:lnTo>
                    <a:pt x="4040" y="6013"/>
                  </a:lnTo>
                  <a:lnTo>
                    <a:pt x="4051" y="5956"/>
                  </a:lnTo>
                  <a:lnTo>
                    <a:pt x="4064" y="5899"/>
                  </a:lnTo>
                  <a:lnTo>
                    <a:pt x="4079" y="5843"/>
                  </a:lnTo>
                  <a:lnTo>
                    <a:pt x="4094" y="5786"/>
                  </a:lnTo>
                  <a:lnTo>
                    <a:pt x="4112" y="5730"/>
                  </a:lnTo>
                  <a:lnTo>
                    <a:pt x="4129" y="5675"/>
                  </a:lnTo>
                  <a:lnTo>
                    <a:pt x="4149" y="5621"/>
                  </a:lnTo>
                  <a:lnTo>
                    <a:pt x="4169" y="5567"/>
                  </a:lnTo>
                  <a:lnTo>
                    <a:pt x="4191" y="5514"/>
                  </a:lnTo>
                  <a:lnTo>
                    <a:pt x="4214" y="5461"/>
                  </a:lnTo>
                  <a:lnTo>
                    <a:pt x="4238" y="5410"/>
                  </a:lnTo>
                  <a:lnTo>
                    <a:pt x="4264" y="5358"/>
                  </a:lnTo>
                  <a:lnTo>
                    <a:pt x="4290" y="5307"/>
                  </a:lnTo>
                  <a:lnTo>
                    <a:pt x="4318" y="5258"/>
                  </a:lnTo>
                  <a:lnTo>
                    <a:pt x="4345" y="5208"/>
                  </a:lnTo>
                  <a:lnTo>
                    <a:pt x="4375" y="5160"/>
                  </a:lnTo>
                  <a:lnTo>
                    <a:pt x="4406" y="5112"/>
                  </a:lnTo>
                  <a:lnTo>
                    <a:pt x="4438" y="5065"/>
                  </a:lnTo>
                  <a:lnTo>
                    <a:pt x="4471" y="5020"/>
                  </a:lnTo>
                  <a:lnTo>
                    <a:pt x="4505" y="4973"/>
                  </a:lnTo>
                  <a:lnTo>
                    <a:pt x="4540" y="4929"/>
                  </a:lnTo>
                  <a:lnTo>
                    <a:pt x="4576" y="4885"/>
                  </a:lnTo>
                  <a:lnTo>
                    <a:pt x="4613" y="4842"/>
                  </a:lnTo>
                  <a:lnTo>
                    <a:pt x="4651" y="4800"/>
                  </a:lnTo>
                  <a:lnTo>
                    <a:pt x="4689" y="4759"/>
                  </a:lnTo>
                  <a:lnTo>
                    <a:pt x="4729" y="4719"/>
                  </a:lnTo>
                  <a:lnTo>
                    <a:pt x="4770" y="4679"/>
                  </a:lnTo>
                  <a:lnTo>
                    <a:pt x="4811" y="4641"/>
                  </a:lnTo>
                  <a:lnTo>
                    <a:pt x="4853" y="4603"/>
                  </a:lnTo>
                  <a:lnTo>
                    <a:pt x="4896" y="4567"/>
                  </a:lnTo>
                  <a:lnTo>
                    <a:pt x="4940" y="4530"/>
                  </a:lnTo>
                  <a:lnTo>
                    <a:pt x="4985" y="4496"/>
                  </a:lnTo>
                  <a:lnTo>
                    <a:pt x="5031" y="4463"/>
                  </a:lnTo>
                  <a:lnTo>
                    <a:pt x="5077" y="4430"/>
                  </a:lnTo>
                  <a:lnTo>
                    <a:pt x="5124" y="4398"/>
                  </a:lnTo>
                  <a:lnTo>
                    <a:pt x="5173" y="4368"/>
                  </a:lnTo>
                  <a:lnTo>
                    <a:pt x="5221" y="4339"/>
                  </a:lnTo>
                  <a:lnTo>
                    <a:pt x="5271" y="4310"/>
                  </a:lnTo>
                  <a:lnTo>
                    <a:pt x="5320" y="4283"/>
                  </a:lnTo>
                  <a:lnTo>
                    <a:pt x="5371" y="4257"/>
                  </a:lnTo>
                  <a:lnTo>
                    <a:pt x="5423" y="4232"/>
                  </a:lnTo>
                  <a:lnTo>
                    <a:pt x="5475" y="4209"/>
                  </a:lnTo>
                  <a:lnTo>
                    <a:pt x="5528" y="4186"/>
                  </a:lnTo>
                  <a:lnTo>
                    <a:pt x="5582" y="4165"/>
                  </a:lnTo>
                  <a:lnTo>
                    <a:pt x="5636" y="4144"/>
                  </a:lnTo>
                  <a:lnTo>
                    <a:pt x="5689" y="4125"/>
                  </a:lnTo>
                  <a:lnTo>
                    <a:pt x="5745" y="4107"/>
                  </a:lnTo>
                  <a:lnTo>
                    <a:pt x="5801" y="4091"/>
                  </a:lnTo>
                  <a:lnTo>
                    <a:pt x="5857" y="4075"/>
                  </a:lnTo>
                  <a:lnTo>
                    <a:pt x="5913" y="4061"/>
                  </a:lnTo>
                  <a:lnTo>
                    <a:pt x="5970" y="4049"/>
                  </a:lnTo>
                  <a:lnTo>
                    <a:pt x="6029" y="4038"/>
                  </a:lnTo>
                  <a:lnTo>
                    <a:pt x="6086" y="4027"/>
                  </a:lnTo>
                  <a:lnTo>
                    <a:pt x="6146" y="4019"/>
                  </a:lnTo>
                  <a:lnTo>
                    <a:pt x="6204" y="4012"/>
                  </a:lnTo>
                  <a:lnTo>
                    <a:pt x="6264" y="4006"/>
                  </a:lnTo>
                  <a:lnTo>
                    <a:pt x="6324" y="4002"/>
                  </a:lnTo>
                  <a:lnTo>
                    <a:pt x="6384" y="3998"/>
                  </a:lnTo>
                  <a:lnTo>
                    <a:pt x="6384" y="3121"/>
                  </a:lnTo>
                  <a:lnTo>
                    <a:pt x="6384" y="3121"/>
                  </a:lnTo>
                  <a:lnTo>
                    <a:pt x="6384" y="3114"/>
                  </a:lnTo>
                  <a:lnTo>
                    <a:pt x="6380" y="3106"/>
                  </a:lnTo>
                  <a:lnTo>
                    <a:pt x="6376" y="3100"/>
                  </a:lnTo>
                  <a:lnTo>
                    <a:pt x="6371" y="3094"/>
                  </a:lnTo>
                  <a:lnTo>
                    <a:pt x="6367" y="3089"/>
                  </a:lnTo>
                  <a:lnTo>
                    <a:pt x="6362" y="3086"/>
                  </a:lnTo>
                  <a:lnTo>
                    <a:pt x="6354" y="3082"/>
                  </a:lnTo>
                  <a:lnTo>
                    <a:pt x="6354" y="3082"/>
                  </a:lnTo>
                  <a:lnTo>
                    <a:pt x="6347" y="3078"/>
                  </a:lnTo>
                  <a:lnTo>
                    <a:pt x="6341" y="3075"/>
                  </a:lnTo>
                  <a:lnTo>
                    <a:pt x="6333" y="3074"/>
                  </a:lnTo>
                  <a:lnTo>
                    <a:pt x="6325" y="3073"/>
                  </a:lnTo>
                  <a:lnTo>
                    <a:pt x="6317" y="3072"/>
                  </a:lnTo>
                  <a:lnTo>
                    <a:pt x="6310" y="3073"/>
                  </a:lnTo>
                  <a:lnTo>
                    <a:pt x="6302" y="3075"/>
                  </a:lnTo>
                  <a:lnTo>
                    <a:pt x="6294" y="3079"/>
                  </a:lnTo>
                  <a:lnTo>
                    <a:pt x="6294" y="3079"/>
                  </a:lnTo>
                  <a:lnTo>
                    <a:pt x="6270" y="3095"/>
                  </a:lnTo>
                  <a:lnTo>
                    <a:pt x="6245" y="3110"/>
                  </a:lnTo>
                  <a:lnTo>
                    <a:pt x="6219" y="3123"/>
                  </a:lnTo>
                  <a:lnTo>
                    <a:pt x="6194" y="3137"/>
                  </a:lnTo>
                  <a:lnTo>
                    <a:pt x="6168" y="3149"/>
                  </a:lnTo>
                  <a:lnTo>
                    <a:pt x="6140" y="3160"/>
                  </a:lnTo>
                  <a:lnTo>
                    <a:pt x="6114" y="3170"/>
                  </a:lnTo>
                  <a:lnTo>
                    <a:pt x="6086" y="3179"/>
                  </a:lnTo>
                  <a:lnTo>
                    <a:pt x="6059" y="3186"/>
                  </a:lnTo>
                  <a:lnTo>
                    <a:pt x="6030" y="3193"/>
                  </a:lnTo>
                  <a:lnTo>
                    <a:pt x="6002" y="3200"/>
                  </a:lnTo>
                  <a:lnTo>
                    <a:pt x="5974" y="3204"/>
                  </a:lnTo>
                  <a:lnTo>
                    <a:pt x="5945" y="3208"/>
                  </a:lnTo>
                  <a:lnTo>
                    <a:pt x="5915" y="3211"/>
                  </a:lnTo>
                  <a:lnTo>
                    <a:pt x="5887" y="3212"/>
                  </a:lnTo>
                  <a:lnTo>
                    <a:pt x="5857" y="3213"/>
                  </a:lnTo>
                  <a:lnTo>
                    <a:pt x="5857" y="3213"/>
                  </a:lnTo>
                  <a:lnTo>
                    <a:pt x="5816" y="3212"/>
                  </a:lnTo>
                  <a:lnTo>
                    <a:pt x="5777" y="3208"/>
                  </a:lnTo>
                  <a:lnTo>
                    <a:pt x="5737" y="3204"/>
                  </a:lnTo>
                  <a:lnTo>
                    <a:pt x="5698" y="3196"/>
                  </a:lnTo>
                  <a:lnTo>
                    <a:pt x="5660" y="3187"/>
                  </a:lnTo>
                  <a:lnTo>
                    <a:pt x="5622" y="3177"/>
                  </a:lnTo>
                  <a:lnTo>
                    <a:pt x="5585" y="3164"/>
                  </a:lnTo>
                  <a:lnTo>
                    <a:pt x="5548" y="3150"/>
                  </a:lnTo>
                  <a:lnTo>
                    <a:pt x="5512" y="3133"/>
                  </a:lnTo>
                  <a:lnTo>
                    <a:pt x="5478" y="3116"/>
                  </a:lnTo>
                  <a:lnTo>
                    <a:pt x="5444" y="3096"/>
                  </a:lnTo>
                  <a:lnTo>
                    <a:pt x="5411" y="3074"/>
                  </a:lnTo>
                  <a:lnTo>
                    <a:pt x="5379" y="3051"/>
                  </a:lnTo>
                  <a:lnTo>
                    <a:pt x="5348" y="3025"/>
                  </a:lnTo>
                  <a:lnTo>
                    <a:pt x="5318" y="2998"/>
                  </a:lnTo>
                  <a:lnTo>
                    <a:pt x="5290" y="2969"/>
                  </a:lnTo>
                  <a:lnTo>
                    <a:pt x="5290" y="2969"/>
                  </a:lnTo>
                  <a:lnTo>
                    <a:pt x="5262" y="2939"/>
                  </a:lnTo>
                  <a:lnTo>
                    <a:pt x="5237" y="2909"/>
                  </a:lnTo>
                  <a:lnTo>
                    <a:pt x="5214" y="2877"/>
                  </a:lnTo>
                  <a:lnTo>
                    <a:pt x="5191" y="2844"/>
                  </a:lnTo>
                  <a:lnTo>
                    <a:pt x="5171" y="2809"/>
                  </a:lnTo>
                  <a:lnTo>
                    <a:pt x="5153" y="2775"/>
                  </a:lnTo>
                  <a:lnTo>
                    <a:pt x="5136" y="2739"/>
                  </a:lnTo>
                  <a:lnTo>
                    <a:pt x="5122" y="2703"/>
                  </a:lnTo>
                  <a:lnTo>
                    <a:pt x="5109" y="2665"/>
                  </a:lnTo>
                  <a:lnTo>
                    <a:pt x="5098" y="2628"/>
                  </a:lnTo>
                  <a:lnTo>
                    <a:pt x="5089" y="2589"/>
                  </a:lnTo>
                  <a:lnTo>
                    <a:pt x="5081" y="2551"/>
                  </a:lnTo>
                  <a:lnTo>
                    <a:pt x="5077" y="2511"/>
                  </a:lnTo>
                  <a:lnTo>
                    <a:pt x="5074" y="2471"/>
                  </a:lnTo>
                  <a:lnTo>
                    <a:pt x="5073" y="2432"/>
                  </a:lnTo>
                  <a:lnTo>
                    <a:pt x="5074" y="2391"/>
                  </a:lnTo>
                  <a:lnTo>
                    <a:pt x="5074" y="2391"/>
                  </a:lnTo>
                  <a:lnTo>
                    <a:pt x="5076" y="2352"/>
                  </a:lnTo>
                  <a:lnTo>
                    <a:pt x="5080" y="2315"/>
                  </a:lnTo>
                  <a:lnTo>
                    <a:pt x="5087" y="2277"/>
                  </a:lnTo>
                  <a:lnTo>
                    <a:pt x="5096" y="2241"/>
                  </a:lnTo>
                  <a:lnTo>
                    <a:pt x="5106" y="2205"/>
                  </a:lnTo>
                  <a:lnTo>
                    <a:pt x="5117" y="2169"/>
                  </a:lnTo>
                  <a:lnTo>
                    <a:pt x="5131" y="2135"/>
                  </a:lnTo>
                  <a:lnTo>
                    <a:pt x="5145" y="2101"/>
                  </a:lnTo>
                  <a:lnTo>
                    <a:pt x="5162" y="2068"/>
                  </a:lnTo>
                  <a:lnTo>
                    <a:pt x="5179" y="2036"/>
                  </a:lnTo>
                  <a:lnTo>
                    <a:pt x="5199" y="2005"/>
                  </a:lnTo>
                  <a:lnTo>
                    <a:pt x="5220" y="1974"/>
                  </a:lnTo>
                  <a:lnTo>
                    <a:pt x="5242" y="1945"/>
                  </a:lnTo>
                  <a:lnTo>
                    <a:pt x="5265" y="1917"/>
                  </a:lnTo>
                  <a:lnTo>
                    <a:pt x="5291" y="1890"/>
                  </a:lnTo>
                  <a:lnTo>
                    <a:pt x="5316" y="1864"/>
                  </a:lnTo>
                  <a:lnTo>
                    <a:pt x="5344" y="1839"/>
                  </a:lnTo>
                  <a:lnTo>
                    <a:pt x="5371" y="1816"/>
                  </a:lnTo>
                  <a:lnTo>
                    <a:pt x="5401" y="1794"/>
                  </a:lnTo>
                  <a:lnTo>
                    <a:pt x="5431" y="1773"/>
                  </a:lnTo>
                  <a:lnTo>
                    <a:pt x="5463" y="1753"/>
                  </a:lnTo>
                  <a:lnTo>
                    <a:pt x="5494" y="1735"/>
                  </a:lnTo>
                  <a:lnTo>
                    <a:pt x="5528" y="1718"/>
                  </a:lnTo>
                  <a:lnTo>
                    <a:pt x="5561" y="1703"/>
                  </a:lnTo>
                  <a:lnTo>
                    <a:pt x="5596" y="1690"/>
                  </a:lnTo>
                  <a:lnTo>
                    <a:pt x="5630" y="1678"/>
                  </a:lnTo>
                  <a:lnTo>
                    <a:pt x="5666" y="1668"/>
                  </a:lnTo>
                  <a:lnTo>
                    <a:pt x="5703" y="1659"/>
                  </a:lnTo>
                  <a:lnTo>
                    <a:pt x="5740" y="1653"/>
                  </a:lnTo>
                  <a:lnTo>
                    <a:pt x="5778" y="1647"/>
                  </a:lnTo>
                  <a:lnTo>
                    <a:pt x="5815" y="1645"/>
                  </a:lnTo>
                  <a:lnTo>
                    <a:pt x="5854" y="1643"/>
                  </a:lnTo>
                  <a:lnTo>
                    <a:pt x="5854" y="1643"/>
                  </a:lnTo>
                  <a:lnTo>
                    <a:pt x="5857" y="1643"/>
                  </a:lnTo>
                  <a:lnTo>
                    <a:pt x="5857" y="1643"/>
                  </a:lnTo>
                  <a:lnTo>
                    <a:pt x="5888" y="1644"/>
                  </a:lnTo>
                  <a:lnTo>
                    <a:pt x="5918" y="1646"/>
                  </a:lnTo>
                  <a:lnTo>
                    <a:pt x="5947" y="1648"/>
                  </a:lnTo>
                  <a:lnTo>
                    <a:pt x="5977" y="1653"/>
                  </a:lnTo>
                  <a:lnTo>
                    <a:pt x="6007" y="1657"/>
                  </a:lnTo>
                  <a:lnTo>
                    <a:pt x="6035" y="1664"/>
                  </a:lnTo>
                  <a:lnTo>
                    <a:pt x="6064" y="1671"/>
                  </a:lnTo>
                  <a:lnTo>
                    <a:pt x="6093" y="1679"/>
                  </a:lnTo>
                  <a:lnTo>
                    <a:pt x="6121" y="1689"/>
                  </a:lnTo>
                  <a:lnTo>
                    <a:pt x="6149" y="1699"/>
                  </a:lnTo>
                  <a:lnTo>
                    <a:pt x="6176" y="1711"/>
                  </a:lnTo>
                  <a:lnTo>
                    <a:pt x="6203" y="1723"/>
                  </a:lnTo>
                  <a:lnTo>
                    <a:pt x="6229" y="1737"/>
                  </a:lnTo>
                  <a:lnTo>
                    <a:pt x="6256" y="1752"/>
                  </a:lnTo>
                  <a:lnTo>
                    <a:pt x="6281" y="1768"/>
                  </a:lnTo>
                  <a:lnTo>
                    <a:pt x="6306" y="1785"/>
                  </a:lnTo>
                  <a:lnTo>
                    <a:pt x="6306" y="1785"/>
                  </a:lnTo>
                  <a:lnTo>
                    <a:pt x="6315" y="1790"/>
                  </a:lnTo>
                  <a:lnTo>
                    <a:pt x="6323" y="1793"/>
                  </a:lnTo>
                  <a:lnTo>
                    <a:pt x="6332" y="1795"/>
                  </a:lnTo>
                  <a:lnTo>
                    <a:pt x="6338" y="1795"/>
                  </a:lnTo>
                  <a:lnTo>
                    <a:pt x="6345" y="1794"/>
                  </a:lnTo>
                  <a:lnTo>
                    <a:pt x="6351" y="1793"/>
                  </a:lnTo>
                  <a:lnTo>
                    <a:pt x="6359" y="1789"/>
                  </a:lnTo>
                  <a:lnTo>
                    <a:pt x="6359" y="1789"/>
                  </a:lnTo>
                  <a:lnTo>
                    <a:pt x="6368" y="1784"/>
                  </a:lnTo>
                  <a:lnTo>
                    <a:pt x="6373" y="1779"/>
                  </a:lnTo>
                  <a:lnTo>
                    <a:pt x="6376" y="1775"/>
                  </a:lnTo>
                  <a:lnTo>
                    <a:pt x="6379" y="1769"/>
                  </a:lnTo>
                  <a:lnTo>
                    <a:pt x="6381" y="1764"/>
                  </a:lnTo>
                  <a:lnTo>
                    <a:pt x="6384" y="1756"/>
                  </a:lnTo>
                  <a:lnTo>
                    <a:pt x="6384" y="1747"/>
                  </a:lnTo>
                  <a:lnTo>
                    <a:pt x="6384" y="0"/>
                  </a:lnTo>
                  <a:lnTo>
                    <a:pt x="5967" y="0"/>
                  </a:lnTo>
                  <a:lnTo>
                    <a:pt x="5639" y="1236"/>
                  </a:lnTo>
                  <a:lnTo>
                    <a:pt x="5639" y="1236"/>
                  </a:lnTo>
                  <a:lnTo>
                    <a:pt x="5570" y="1247"/>
                  </a:lnTo>
                  <a:lnTo>
                    <a:pt x="5502" y="1259"/>
                  </a:lnTo>
                  <a:lnTo>
                    <a:pt x="5435" y="1273"/>
                  </a:lnTo>
                  <a:lnTo>
                    <a:pt x="5368" y="1287"/>
                  </a:lnTo>
                  <a:lnTo>
                    <a:pt x="5301" y="1301"/>
                  </a:lnTo>
                  <a:lnTo>
                    <a:pt x="5234" y="1317"/>
                  </a:lnTo>
                  <a:lnTo>
                    <a:pt x="5167" y="1333"/>
                  </a:lnTo>
                  <a:lnTo>
                    <a:pt x="5101" y="1351"/>
                  </a:lnTo>
                  <a:lnTo>
                    <a:pt x="5036" y="1368"/>
                  </a:lnTo>
                  <a:lnTo>
                    <a:pt x="4971" y="1387"/>
                  </a:lnTo>
                  <a:lnTo>
                    <a:pt x="4906" y="1407"/>
                  </a:lnTo>
                  <a:lnTo>
                    <a:pt x="4841" y="1428"/>
                  </a:lnTo>
                  <a:lnTo>
                    <a:pt x="4777" y="1449"/>
                  </a:lnTo>
                  <a:lnTo>
                    <a:pt x="4713" y="1471"/>
                  </a:lnTo>
                  <a:lnTo>
                    <a:pt x="4649" y="1494"/>
                  </a:lnTo>
                  <a:lnTo>
                    <a:pt x="4587" y="1517"/>
                  </a:lnTo>
                  <a:lnTo>
                    <a:pt x="3684" y="611"/>
                  </a:lnTo>
                  <a:lnTo>
                    <a:pt x="2795" y="1125"/>
                  </a:lnTo>
                  <a:lnTo>
                    <a:pt x="3129" y="2360"/>
                  </a:lnTo>
                  <a:lnTo>
                    <a:pt x="3129" y="2360"/>
                  </a:lnTo>
                  <a:lnTo>
                    <a:pt x="3077" y="2404"/>
                  </a:lnTo>
                  <a:lnTo>
                    <a:pt x="3024" y="2448"/>
                  </a:lnTo>
                  <a:lnTo>
                    <a:pt x="2974" y="2492"/>
                  </a:lnTo>
                  <a:lnTo>
                    <a:pt x="2923" y="2537"/>
                  </a:lnTo>
                  <a:lnTo>
                    <a:pt x="2872" y="2584"/>
                  </a:lnTo>
                  <a:lnTo>
                    <a:pt x="2823" y="2630"/>
                  </a:lnTo>
                  <a:lnTo>
                    <a:pt x="2773" y="2677"/>
                  </a:lnTo>
                  <a:lnTo>
                    <a:pt x="2725" y="2725"/>
                  </a:lnTo>
                  <a:lnTo>
                    <a:pt x="2677" y="2773"/>
                  </a:lnTo>
                  <a:lnTo>
                    <a:pt x="2630" y="2823"/>
                  </a:lnTo>
                  <a:lnTo>
                    <a:pt x="2584" y="2872"/>
                  </a:lnTo>
                  <a:lnTo>
                    <a:pt x="2537" y="2923"/>
                  </a:lnTo>
                  <a:lnTo>
                    <a:pt x="2492" y="2974"/>
                  </a:lnTo>
                  <a:lnTo>
                    <a:pt x="2448" y="3024"/>
                  </a:lnTo>
                  <a:lnTo>
                    <a:pt x="2404" y="3077"/>
                  </a:lnTo>
                  <a:lnTo>
                    <a:pt x="2360" y="3129"/>
                  </a:lnTo>
                  <a:lnTo>
                    <a:pt x="1125" y="2795"/>
                  </a:lnTo>
                  <a:lnTo>
                    <a:pt x="611" y="3684"/>
                  </a:lnTo>
                  <a:lnTo>
                    <a:pt x="1517" y="4587"/>
                  </a:lnTo>
                  <a:lnTo>
                    <a:pt x="1517" y="4587"/>
                  </a:lnTo>
                  <a:lnTo>
                    <a:pt x="1494" y="4649"/>
                  </a:lnTo>
                  <a:lnTo>
                    <a:pt x="1471" y="4713"/>
                  </a:lnTo>
                  <a:lnTo>
                    <a:pt x="1449" y="4777"/>
                  </a:lnTo>
                  <a:lnTo>
                    <a:pt x="1428" y="4841"/>
                  </a:lnTo>
                  <a:lnTo>
                    <a:pt x="1407" y="4906"/>
                  </a:lnTo>
                  <a:lnTo>
                    <a:pt x="1387" y="4971"/>
                  </a:lnTo>
                  <a:lnTo>
                    <a:pt x="1368" y="5036"/>
                  </a:lnTo>
                  <a:lnTo>
                    <a:pt x="1351" y="5102"/>
                  </a:lnTo>
                  <a:lnTo>
                    <a:pt x="1333" y="5167"/>
                  </a:lnTo>
                  <a:lnTo>
                    <a:pt x="1317" y="5234"/>
                  </a:lnTo>
                  <a:lnTo>
                    <a:pt x="1301" y="5301"/>
                  </a:lnTo>
                  <a:lnTo>
                    <a:pt x="1287" y="5368"/>
                  </a:lnTo>
                  <a:lnTo>
                    <a:pt x="1273" y="5435"/>
                  </a:lnTo>
                  <a:lnTo>
                    <a:pt x="1259" y="5502"/>
                  </a:lnTo>
                  <a:lnTo>
                    <a:pt x="1247" y="5570"/>
                  </a:lnTo>
                  <a:lnTo>
                    <a:pt x="1236" y="5639"/>
                  </a:lnTo>
                  <a:lnTo>
                    <a:pt x="0" y="5967"/>
                  </a:lnTo>
                  <a:lnTo>
                    <a:pt x="0" y="6368"/>
                  </a:lnTo>
                  <a:lnTo>
                    <a:pt x="1764" y="6368"/>
                  </a:lnTo>
                  <a:lnTo>
                    <a:pt x="1764" y="6368"/>
                  </a:lnTo>
                  <a:lnTo>
                    <a:pt x="1783" y="6369"/>
                  </a:lnTo>
                  <a:lnTo>
                    <a:pt x="1801" y="6371"/>
                  </a:lnTo>
                  <a:lnTo>
                    <a:pt x="1819" y="6374"/>
                  </a:lnTo>
                  <a:lnTo>
                    <a:pt x="1837" y="6378"/>
                  </a:lnTo>
                  <a:lnTo>
                    <a:pt x="1854" y="6384"/>
                  </a:lnTo>
                  <a:lnTo>
                    <a:pt x="1871" y="6390"/>
                  </a:lnTo>
                  <a:lnTo>
                    <a:pt x="1887" y="6399"/>
                  </a:lnTo>
                  <a:lnTo>
                    <a:pt x="1904" y="6408"/>
                  </a:lnTo>
                  <a:lnTo>
                    <a:pt x="1918" y="6418"/>
                  </a:lnTo>
                  <a:lnTo>
                    <a:pt x="1934" y="6429"/>
                  </a:lnTo>
                  <a:lnTo>
                    <a:pt x="1947" y="6440"/>
                  </a:lnTo>
                  <a:lnTo>
                    <a:pt x="1960" y="6453"/>
                  </a:lnTo>
                  <a:lnTo>
                    <a:pt x="1972" y="6466"/>
                  </a:lnTo>
                  <a:lnTo>
                    <a:pt x="1983" y="6482"/>
                  </a:lnTo>
                  <a:lnTo>
                    <a:pt x="1993" y="6497"/>
                  </a:lnTo>
                  <a:lnTo>
                    <a:pt x="2003" y="6514"/>
                  </a:lnTo>
                  <a:lnTo>
                    <a:pt x="2003" y="6514"/>
                  </a:lnTo>
                  <a:close/>
                </a:path>
              </a:pathLst>
            </a:custGeom>
            <a:solidFill>
              <a:srgbClr val="196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PA-任意多边形 110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5069682" y="2609863"/>
              <a:ext cx="323850" cy="323850"/>
            </a:xfrm>
            <a:custGeom>
              <a:avLst/>
              <a:gdLst>
                <a:gd name="T0" fmla="*/ 279 w 1017"/>
                <a:gd name="T1" fmla="*/ 354 h 1017"/>
                <a:gd name="T2" fmla="*/ 241 w 1017"/>
                <a:gd name="T3" fmla="*/ 577 h 1017"/>
                <a:gd name="T4" fmla="*/ 453 w 1017"/>
                <a:gd name="T5" fmla="*/ 779 h 1017"/>
                <a:gd name="T6" fmla="*/ 703 w 1017"/>
                <a:gd name="T7" fmla="*/ 702 h 1017"/>
                <a:gd name="T8" fmla="*/ 779 w 1017"/>
                <a:gd name="T9" fmla="*/ 452 h 1017"/>
                <a:gd name="T10" fmla="*/ 563 w 1017"/>
                <a:gd name="T11" fmla="*/ 238 h 1017"/>
                <a:gd name="T12" fmla="*/ 322 w 1017"/>
                <a:gd name="T13" fmla="*/ 609 h 1017"/>
                <a:gd name="T14" fmla="*/ 426 w 1017"/>
                <a:gd name="T15" fmla="*/ 312 h 1017"/>
                <a:gd name="T16" fmla="*/ 711 w 1017"/>
                <a:gd name="T17" fmla="*/ 445 h 1017"/>
                <a:gd name="T18" fmla="*/ 550 w 1017"/>
                <a:gd name="T19" fmla="*/ 716 h 1017"/>
                <a:gd name="T20" fmla="*/ 913 w 1017"/>
                <a:gd name="T21" fmla="*/ 533 h 1017"/>
                <a:gd name="T22" fmla="*/ 972 w 1017"/>
                <a:gd name="T23" fmla="*/ 421 h 1017"/>
                <a:gd name="T24" fmla="*/ 985 w 1017"/>
                <a:gd name="T25" fmla="*/ 290 h 1017"/>
                <a:gd name="T26" fmla="*/ 883 w 1017"/>
                <a:gd name="T27" fmla="*/ 246 h 1017"/>
                <a:gd name="T28" fmla="*/ 770 w 1017"/>
                <a:gd name="T29" fmla="*/ 190 h 1017"/>
                <a:gd name="T30" fmla="*/ 788 w 1017"/>
                <a:gd name="T31" fmla="*/ 73 h 1017"/>
                <a:gd name="T32" fmla="*/ 611 w 1017"/>
                <a:gd name="T33" fmla="*/ 5 h 1017"/>
                <a:gd name="T34" fmla="*/ 533 w 1017"/>
                <a:gd name="T35" fmla="*/ 104 h 1017"/>
                <a:gd name="T36" fmla="*/ 422 w 1017"/>
                <a:gd name="T37" fmla="*/ 44 h 1017"/>
                <a:gd name="T38" fmla="*/ 291 w 1017"/>
                <a:gd name="T39" fmla="*/ 32 h 1017"/>
                <a:gd name="T40" fmla="*/ 247 w 1017"/>
                <a:gd name="T41" fmla="*/ 134 h 1017"/>
                <a:gd name="T42" fmla="*/ 190 w 1017"/>
                <a:gd name="T43" fmla="*/ 245 h 1017"/>
                <a:gd name="T44" fmla="*/ 73 w 1017"/>
                <a:gd name="T45" fmla="*/ 227 h 1017"/>
                <a:gd name="T46" fmla="*/ 5 w 1017"/>
                <a:gd name="T47" fmla="*/ 404 h 1017"/>
                <a:gd name="T48" fmla="*/ 104 w 1017"/>
                <a:gd name="T49" fmla="*/ 484 h 1017"/>
                <a:gd name="T50" fmla="*/ 44 w 1017"/>
                <a:gd name="T51" fmla="*/ 594 h 1017"/>
                <a:gd name="T52" fmla="*/ 32 w 1017"/>
                <a:gd name="T53" fmla="*/ 725 h 1017"/>
                <a:gd name="T54" fmla="*/ 134 w 1017"/>
                <a:gd name="T55" fmla="*/ 770 h 1017"/>
                <a:gd name="T56" fmla="*/ 246 w 1017"/>
                <a:gd name="T57" fmla="*/ 826 h 1017"/>
                <a:gd name="T58" fmla="*/ 227 w 1017"/>
                <a:gd name="T59" fmla="*/ 943 h 1017"/>
                <a:gd name="T60" fmla="*/ 400 w 1017"/>
                <a:gd name="T61" fmla="*/ 1014 h 1017"/>
                <a:gd name="T62" fmla="*/ 468 w 1017"/>
                <a:gd name="T63" fmla="*/ 918 h 1017"/>
                <a:gd name="T64" fmla="*/ 588 w 1017"/>
                <a:gd name="T65" fmla="*/ 957 h 1017"/>
                <a:gd name="T66" fmla="*/ 691 w 1017"/>
                <a:gd name="T67" fmla="*/ 999 h 1017"/>
                <a:gd name="T68" fmla="*/ 776 w 1017"/>
                <a:gd name="T69" fmla="*/ 898 h 1017"/>
                <a:gd name="T70" fmla="*/ 811 w 1017"/>
                <a:gd name="T71" fmla="*/ 776 h 1017"/>
                <a:gd name="T72" fmla="*/ 937 w 1017"/>
                <a:gd name="T73" fmla="*/ 790 h 1017"/>
                <a:gd name="T74" fmla="*/ 1014 w 1017"/>
                <a:gd name="T75" fmla="*/ 618 h 1017"/>
                <a:gd name="T76" fmla="*/ 816 w 1017"/>
                <a:gd name="T77" fmla="*/ 707 h 1017"/>
                <a:gd name="T78" fmla="*/ 702 w 1017"/>
                <a:gd name="T79" fmla="*/ 852 h 1017"/>
                <a:gd name="T80" fmla="*/ 596 w 1017"/>
                <a:gd name="T81" fmla="*/ 873 h 1017"/>
                <a:gd name="T82" fmla="*/ 411 w 1017"/>
                <a:gd name="T83" fmla="*/ 881 h 1017"/>
                <a:gd name="T84" fmla="*/ 313 w 1017"/>
                <a:gd name="T85" fmla="*/ 840 h 1017"/>
                <a:gd name="T86" fmla="*/ 161 w 1017"/>
                <a:gd name="T87" fmla="*/ 701 h 1017"/>
                <a:gd name="T88" fmla="*/ 143 w 1017"/>
                <a:gd name="T89" fmla="*/ 596 h 1017"/>
                <a:gd name="T90" fmla="*/ 136 w 1017"/>
                <a:gd name="T91" fmla="*/ 411 h 1017"/>
                <a:gd name="T92" fmla="*/ 176 w 1017"/>
                <a:gd name="T93" fmla="*/ 314 h 1017"/>
                <a:gd name="T94" fmla="*/ 314 w 1017"/>
                <a:gd name="T95" fmla="*/ 165 h 1017"/>
                <a:gd name="T96" fmla="*/ 420 w 1017"/>
                <a:gd name="T97" fmla="*/ 142 h 1017"/>
                <a:gd name="T98" fmla="*/ 605 w 1017"/>
                <a:gd name="T99" fmla="*/ 136 h 1017"/>
                <a:gd name="T100" fmla="*/ 703 w 1017"/>
                <a:gd name="T101" fmla="*/ 176 h 1017"/>
                <a:gd name="T102" fmla="*/ 855 w 1017"/>
                <a:gd name="T103" fmla="*/ 314 h 1017"/>
                <a:gd name="T104" fmla="*/ 873 w 1017"/>
                <a:gd name="T105" fmla="*/ 420 h 1017"/>
                <a:gd name="T106" fmla="*/ 881 w 1017"/>
                <a:gd name="T107" fmla="*/ 605 h 1017"/>
                <a:gd name="T108" fmla="*/ 449 w 1017"/>
                <a:gd name="T109" fmla="*/ 369 h 1017"/>
                <a:gd name="T110" fmla="*/ 375 w 1017"/>
                <a:gd name="T111" fmla="*/ 580 h 1017"/>
                <a:gd name="T112" fmla="*/ 592 w 1017"/>
                <a:gd name="T113" fmla="*/ 633 h 1017"/>
                <a:gd name="T114" fmla="*/ 624 w 1017"/>
                <a:gd name="T115" fmla="*/ 412 h 1017"/>
                <a:gd name="T116" fmla="*/ 454 w 1017"/>
                <a:gd name="T117" fmla="*/ 531 h 1017"/>
                <a:gd name="T118" fmla="*/ 563 w 1017"/>
                <a:gd name="T119" fmla="*/ 485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17" h="1017">
                  <a:moveTo>
                    <a:pt x="508" y="231"/>
                  </a:moveTo>
                  <a:lnTo>
                    <a:pt x="508" y="231"/>
                  </a:lnTo>
                  <a:lnTo>
                    <a:pt x="493" y="232"/>
                  </a:lnTo>
                  <a:lnTo>
                    <a:pt x="479" y="234"/>
                  </a:lnTo>
                  <a:lnTo>
                    <a:pt x="466" y="235"/>
                  </a:lnTo>
                  <a:lnTo>
                    <a:pt x="453" y="238"/>
                  </a:lnTo>
                  <a:lnTo>
                    <a:pt x="439" y="241"/>
                  </a:lnTo>
                  <a:lnTo>
                    <a:pt x="426" y="244"/>
                  </a:lnTo>
                  <a:lnTo>
                    <a:pt x="413" y="249"/>
                  </a:lnTo>
                  <a:lnTo>
                    <a:pt x="401" y="254"/>
                  </a:lnTo>
                  <a:lnTo>
                    <a:pt x="388" y="259"/>
                  </a:lnTo>
                  <a:lnTo>
                    <a:pt x="376" y="266"/>
                  </a:lnTo>
                  <a:lnTo>
                    <a:pt x="365" y="272"/>
                  </a:lnTo>
                  <a:lnTo>
                    <a:pt x="354" y="279"/>
                  </a:lnTo>
                  <a:lnTo>
                    <a:pt x="332" y="295"/>
                  </a:lnTo>
                  <a:lnTo>
                    <a:pt x="313" y="313"/>
                  </a:lnTo>
                  <a:lnTo>
                    <a:pt x="295" y="332"/>
                  </a:lnTo>
                  <a:lnTo>
                    <a:pt x="279" y="354"/>
                  </a:lnTo>
                  <a:lnTo>
                    <a:pt x="272" y="364"/>
                  </a:lnTo>
                  <a:lnTo>
                    <a:pt x="266" y="376"/>
                  </a:lnTo>
                  <a:lnTo>
                    <a:pt x="260" y="388"/>
                  </a:lnTo>
                  <a:lnTo>
                    <a:pt x="254" y="401"/>
                  </a:lnTo>
                  <a:lnTo>
                    <a:pt x="249" y="413"/>
                  </a:lnTo>
                  <a:lnTo>
                    <a:pt x="244" y="426"/>
                  </a:lnTo>
                  <a:lnTo>
                    <a:pt x="241" y="438"/>
                  </a:lnTo>
                  <a:lnTo>
                    <a:pt x="238" y="452"/>
                  </a:lnTo>
                  <a:lnTo>
                    <a:pt x="235" y="466"/>
                  </a:lnTo>
                  <a:lnTo>
                    <a:pt x="234" y="479"/>
                  </a:lnTo>
                  <a:lnTo>
                    <a:pt x="233" y="493"/>
                  </a:lnTo>
                  <a:lnTo>
                    <a:pt x="232" y="508"/>
                  </a:lnTo>
                  <a:lnTo>
                    <a:pt x="232" y="508"/>
                  </a:lnTo>
                  <a:lnTo>
                    <a:pt x="233" y="522"/>
                  </a:lnTo>
                  <a:lnTo>
                    <a:pt x="234" y="536"/>
                  </a:lnTo>
                  <a:lnTo>
                    <a:pt x="235" y="550"/>
                  </a:lnTo>
                  <a:lnTo>
                    <a:pt x="238" y="563"/>
                  </a:lnTo>
                  <a:lnTo>
                    <a:pt x="241" y="577"/>
                  </a:lnTo>
                  <a:lnTo>
                    <a:pt x="244" y="590"/>
                  </a:lnTo>
                  <a:lnTo>
                    <a:pt x="249" y="603"/>
                  </a:lnTo>
                  <a:lnTo>
                    <a:pt x="254" y="616"/>
                  </a:lnTo>
                  <a:lnTo>
                    <a:pt x="260" y="627"/>
                  </a:lnTo>
                  <a:lnTo>
                    <a:pt x="266" y="639"/>
                  </a:lnTo>
                  <a:lnTo>
                    <a:pt x="272" y="651"/>
                  </a:lnTo>
                  <a:lnTo>
                    <a:pt x="279" y="662"/>
                  </a:lnTo>
                  <a:lnTo>
                    <a:pt x="295" y="683"/>
                  </a:lnTo>
                  <a:lnTo>
                    <a:pt x="313" y="702"/>
                  </a:lnTo>
                  <a:lnTo>
                    <a:pt x="332" y="721"/>
                  </a:lnTo>
                  <a:lnTo>
                    <a:pt x="354" y="737"/>
                  </a:lnTo>
                  <a:lnTo>
                    <a:pt x="376" y="751"/>
                  </a:lnTo>
                  <a:lnTo>
                    <a:pt x="388" y="756"/>
                  </a:lnTo>
                  <a:lnTo>
                    <a:pt x="401" y="763"/>
                  </a:lnTo>
                  <a:lnTo>
                    <a:pt x="413" y="767"/>
                  </a:lnTo>
                  <a:lnTo>
                    <a:pt x="426" y="771"/>
                  </a:lnTo>
                  <a:lnTo>
                    <a:pt x="439" y="775"/>
                  </a:lnTo>
                  <a:lnTo>
                    <a:pt x="453" y="779"/>
                  </a:lnTo>
                  <a:lnTo>
                    <a:pt x="466" y="781"/>
                  </a:lnTo>
                  <a:lnTo>
                    <a:pt x="479" y="783"/>
                  </a:lnTo>
                  <a:lnTo>
                    <a:pt x="493" y="784"/>
                  </a:lnTo>
                  <a:lnTo>
                    <a:pt x="508" y="784"/>
                  </a:lnTo>
                  <a:lnTo>
                    <a:pt x="508" y="784"/>
                  </a:lnTo>
                  <a:lnTo>
                    <a:pt x="522" y="784"/>
                  </a:lnTo>
                  <a:lnTo>
                    <a:pt x="536" y="783"/>
                  </a:lnTo>
                  <a:lnTo>
                    <a:pt x="550" y="781"/>
                  </a:lnTo>
                  <a:lnTo>
                    <a:pt x="563" y="779"/>
                  </a:lnTo>
                  <a:lnTo>
                    <a:pt x="577" y="775"/>
                  </a:lnTo>
                  <a:lnTo>
                    <a:pt x="590" y="771"/>
                  </a:lnTo>
                  <a:lnTo>
                    <a:pt x="603" y="767"/>
                  </a:lnTo>
                  <a:lnTo>
                    <a:pt x="616" y="763"/>
                  </a:lnTo>
                  <a:lnTo>
                    <a:pt x="628" y="756"/>
                  </a:lnTo>
                  <a:lnTo>
                    <a:pt x="639" y="751"/>
                  </a:lnTo>
                  <a:lnTo>
                    <a:pt x="662" y="737"/>
                  </a:lnTo>
                  <a:lnTo>
                    <a:pt x="683" y="721"/>
                  </a:lnTo>
                  <a:lnTo>
                    <a:pt x="703" y="702"/>
                  </a:lnTo>
                  <a:lnTo>
                    <a:pt x="721" y="683"/>
                  </a:lnTo>
                  <a:lnTo>
                    <a:pt x="737" y="662"/>
                  </a:lnTo>
                  <a:lnTo>
                    <a:pt x="751" y="639"/>
                  </a:lnTo>
                  <a:lnTo>
                    <a:pt x="756" y="627"/>
                  </a:lnTo>
                  <a:lnTo>
                    <a:pt x="763" y="616"/>
                  </a:lnTo>
                  <a:lnTo>
                    <a:pt x="767" y="603"/>
                  </a:lnTo>
                  <a:lnTo>
                    <a:pt x="771" y="590"/>
                  </a:lnTo>
                  <a:lnTo>
                    <a:pt x="776" y="577"/>
                  </a:lnTo>
                  <a:lnTo>
                    <a:pt x="779" y="563"/>
                  </a:lnTo>
                  <a:lnTo>
                    <a:pt x="781" y="550"/>
                  </a:lnTo>
                  <a:lnTo>
                    <a:pt x="782" y="536"/>
                  </a:lnTo>
                  <a:lnTo>
                    <a:pt x="783" y="522"/>
                  </a:lnTo>
                  <a:lnTo>
                    <a:pt x="784" y="508"/>
                  </a:lnTo>
                  <a:lnTo>
                    <a:pt x="784" y="508"/>
                  </a:lnTo>
                  <a:lnTo>
                    <a:pt x="783" y="493"/>
                  </a:lnTo>
                  <a:lnTo>
                    <a:pt x="782" y="479"/>
                  </a:lnTo>
                  <a:lnTo>
                    <a:pt x="781" y="466"/>
                  </a:lnTo>
                  <a:lnTo>
                    <a:pt x="779" y="452"/>
                  </a:lnTo>
                  <a:lnTo>
                    <a:pt x="776" y="438"/>
                  </a:lnTo>
                  <a:lnTo>
                    <a:pt x="771" y="426"/>
                  </a:lnTo>
                  <a:lnTo>
                    <a:pt x="767" y="413"/>
                  </a:lnTo>
                  <a:lnTo>
                    <a:pt x="763" y="401"/>
                  </a:lnTo>
                  <a:lnTo>
                    <a:pt x="756" y="388"/>
                  </a:lnTo>
                  <a:lnTo>
                    <a:pt x="751" y="376"/>
                  </a:lnTo>
                  <a:lnTo>
                    <a:pt x="737" y="354"/>
                  </a:lnTo>
                  <a:lnTo>
                    <a:pt x="721" y="332"/>
                  </a:lnTo>
                  <a:lnTo>
                    <a:pt x="703" y="313"/>
                  </a:lnTo>
                  <a:lnTo>
                    <a:pt x="683" y="295"/>
                  </a:lnTo>
                  <a:lnTo>
                    <a:pt x="662" y="279"/>
                  </a:lnTo>
                  <a:lnTo>
                    <a:pt x="639" y="266"/>
                  </a:lnTo>
                  <a:lnTo>
                    <a:pt x="628" y="259"/>
                  </a:lnTo>
                  <a:lnTo>
                    <a:pt x="616" y="254"/>
                  </a:lnTo>
                  <a:lnTo>
                    <a:pt x="603" y="249"/>
                  </a:lnTo>
                  <a:lnTo>
                    <a:pt x="590" y="244"/>
                  </a:lnTo>
                  <a:lnTo>
                    <a:pt x="577" y="241"/>
                  </a:lnTo>
                  <a:lnTo>
                    <a:pt x="563" y="238"/>
                  </a:lnTo>
                  <a:lnTo>
                    <a:pt x="550" y="235"/>
                  </a:lnTo>
                  <a:lnTo>
                    <a:pt x="536" y="234"/>
                  </a:lnTo>
                  <a:lnTo>
                    <a:pt x="522" y="232"/>
                  </a:lnTo>
                  <a:lnTo>
                    <a:pt x="508" y="231"/>
                  </a:lnTo>
                  <a:lnTo>
                    <a:pt x="508" y="231"/>
                  </a:lnTo>
                  <a:close/>
                  <a:moveTo>
                    <a:pt x="508" y="721"/>
                  </a:moveTo>
                  <a:lnTo>
                    <a:pt x="508" y="721"/>
                  </a:lnTo>
                  <a:lnTo>
                    <a:pt x="486" y="720"/>
                  </a:lnTo>
                  <a:lnTo>
                    <a:pt x="466" y="716"/>
                  </a:lnTo>
                  <a:lnTo>
                    <a:pt x="445" y="711"/>
                  </a:lnTo>
                  <a:lnTo>
                    <a:pt x="426" y="704"/>
                  </a:lnTo>
                  <a:lnTo>
                    <a:pt x="407" y="695"/>
                  </a:lnTo>
                  <a:lnTo>
                    <a:pt x="389" y="684"/>
                  </a:lnTo>
                  <a:lnTo>
                    <a:pt x="373" y="671"/>
                  </a:lnTo>
                  <a:lnTo>
                    <a:pt x="358" y="658"/>
                  </a:lnTo>
                  <a:lnTo>
                    <a:pt x="344" y="642"/>
                  </a:lnTo>
                  <a:lnTo>
                    <a:pt x="332" y="626"/>
                  </a:lnTo>
                  <a:lnTo>
                    <a:pt x="322" y="609"/>
                  </a:lnTo>
                  <a:lnTo>
                    <a:pt x="312" y="591"/>
                  </a:lnTo>
                  <a:lnTo>
                    <a:pt x="306" y="570"/>
                  </a:lnTo>
                  <a:lnTo>
                    <a:pt x="300" y="550"/>
                  </a:lnTo>
                  <a:lnTo>
                    <a:pt x="297" y="530"/>
                  </a:lnTo>
                  <a:lnTo>
                    <a:pt x="296" y="508"/>
                  </a:lnTo>
                  <a:lnTo>
                    <a:pt x="296" y="508"/>
                  </a:lnTo>
                  <a:lnTo>
                    <a:pt x="297" y="486"/>
                  </a:lnTo>
                  <a:lnTo>
                    <a:pt x="300" y="465"/>
                  </a:lnTo>
                  <a:lnTo>
                    <a:pt x="306" y="445"/>
                  </a:lnTo>
                  <a:lnTo>
                    <a:pt x="312" y="426"/>
                  </a:lnTo>
                  <a:lnTo>
                    <a:pt x="322" y="406"/>
                  </a:lnTo>
                  <a:lnTo>
                    <a:pt x="332" y="389"/>
                  </a:lnTo>
                  <a:lnTo>
                    <a:pt x="344" y="373"/>
                  </a:lnTo>
                  <a:lnTo>
                    <a:pt x="358" y="358"/>
                  </a:lnTo>
                  <a:lnTo>
                    <a:pt x="373" y="344"/>
                  </a:lnTo>
                  <a:lnTo>
                    <a:pt x="389" y="332"/>
                  </a:lnTo>
                  <a:lnTo>
                    <a:pt x="407" y="322"/>
                  </a:lnTo>
                  <a:lnTo>
                    <a:pt x="426" y="312"/>
                  </a:lnTo>
                  <a:lnTo>
                    <a:pt x="445" y="305"/>
                  </a:lnTo>
                  <a:lnTo>
                    <a:pt x="466" y="300"/>
                  </a:lnTo>
                  <a:lnTo>
                    <a:pt x="486" y="297"/>
                  </a:lnTo>
                  <a:lnTo>
                    <a:pt x="508" y="296"/>
                  </a:lnTo>
                  <a:lnTo>
                    <a:pt x="508" y="296"/>
                  </a:lnTo>
                  <a:lnTo>
                    <a:pt x="530" y="297"/>
                  </a:lnTo>
                  <a:lnTo>
                    <a:pt x="550" y="300"/>
                  </a:lnTo>
                  <a:lnTo>
                    <a:pt x="571" y="305"/>
                  </a:lnTo>
                  <a:lnTo>
                    <a:pt x="591" y="312"/>
                  </a:lnTo>
                  <a:lnTo>
                    <a:pt x="609" y="322"/>
                  </a:lnTo>
                  <a:lnTo>
                    <a:pt x="626" y="332"/>
                  </a:lnTo>
                  <a:lnTo>
                    <a:pt x="643" y="344"/>
                  </a:lnTo>
                  <a:lnTo>
                    <a:pt x="658" y="358"/>
                  </a:lnTo>
                  <a:lnTo>
                    <a:pt x="672" y="373"/>
                  </a:lnTo>
                  <a:lnTo>
                    <a:pt x="684" y="389"/>
                  </a:lnTo>
                  <a:lnTo>
                    <a:pt x="695" y="406"/>
                  </a:lnTo>
                  <a:lnTo>
                    <a:pt x="704" y="426"/>
                  </a:lnTo>
                  <a:lnTo>
                    <a:pt x="711" y="445"/>
                  </a:lnTo>
                  <a:lnTo>
                    <a:pt x="717" y="465"/>
                  </a:lnTo>
                  <a:lnTo>
                    <a:pt x="720" y="486"/>
                  </a:lnTo>
                  <a:lnTo>
                    <a:pt x="721" y="508"/>
                  </a:lnTo>
                  <a:lnTo>
                    <a:pt x="721" y="508"/>
                  </a:lnTo>
                  <a:lnTo>
                    <a:pt x="720" y="530"/>
                  </a:lnTo>
                  <a:lnTo>
                    <a:pt x="717" y="550"/>
                  </a:lnTo>
                  <a:lnTo>
                    <a:pt x="711" y="570"/>
                  </a:lnTo>
                  <a:lnTo>
                    <a:pt x="704" y="591"/>
                  </a:lnTo>
                  <a:lnTo>
                    <a:pt x="695" y="609"/>
                  </a:lnTo>
                  <a:lnTo>
                    <a:pt x="684" y="626"/>
                  </a:lnTo>
                  <a:lnTo>
                    <a:pt x="672" y="642"/>
                  </a:lnTo>
                  <a:lnTo>
                    <a:pt x="658" y="658"/>
                  </a:lnTo>
                  <a:lnTo>
                    <a:pt x="643" y="671"/>
                  </a:lnTo>
                  <a:lnTo>
                    <a:pt x="626" y="684"/>
                  </a:lnTo>
                  <a:lnTo>
                    <a:pt x="609" y="695"/>
                  </a:lnTo>
                  <a:lnTo>
                    <a:pt x="591" y="704"/>
                  </a:lnTo>
                  <a:lnTo>
                    <a:pt x="571" y="711"/>
                  </a:lnTo>
                  <a:lnTo>
                    <a:pt x="550" y="716"/>
                  </a:lnTo>
                  <a:lnTo>
                    <a:pt x="530" y="720"/>
                  </a:lnTo>
                  <a:lnTo>
                    <a:pt x="508" y="721"/>
                  </a:lnTo>
                  <a:lnTo>
                    <a:pt x="508" y="721"/>
                  </a:lnTo>
                  <a:close/>
                  <a:moveTo>
                    <a:pt x="989" y="598"/>
                  </a:moveTo>
                  <a:lnTo>
                    <a:pt x="989" y="598"/>
                  </a:lnTo>
                  <a:lnTo>
                    <a:pt x="981" y="596"/>
                  </a:lnTo>
                  <a:lnTo>
                    <a:pt x="972" y="594"/>
                  </a:lnTo>
                  <a:lnTo>
                    <a:pt x="964" y="591"/>
                  </a:lnTo>
                  <a:lnTo>
                    <a:pt x="957" y="588"/>
                  </a:lnTo>
                  <a:lnTo>
                    <a:pt x="950" y="583"/>
                  </a:lnTo>
                  <a:lnTo>
                    <a:pt x="944" y="579"/>
                  </a:lnTo>
                  <a:lnTo>
                    <a:pt x="938" y="574"/>
                  </a:lnTo>
                  <a:lnTo>
                    <a:pt x="932" y="567"/>
                  </a:lnTo>
                  <a:lnTo>
                    <a:pt x="927" y="562"/>
                  </a:lnTo>
                  <a:lnTo>
                    <a:pt x="923" y="554"/>
                  </a:lnTo>
                  <a:lnTo>
                    <a:pt x="918" y="548"/>
                  </a:lnTo>
                  <a:lnTo>
                    <a:pt x="915" y="540"/>
                  </a:lnTo>
                  <a:lnTo>
                    <a:pt x="913" y="533"/>
                  </a:lnTo>
                  <a:lnTo>
                    <a:pt x="911" y="524"/>
                  </a:lnTo>
                  <a:lnTo>
                    <a:pt x="910" y="517"/>
                  </a:lnTo>
                  <a:lnTo>
                    <a:pt x="909" y="508"/>
                  </a:lnTo>
                  <a:lnTo>
                    <a:pt x="909" y="508"/>
                  </a:lnTo>
                  <a:lnTo>
                    <a:pt x="910" y="500"/>
                  </a:lnTo>
                  <a:lnTo>
                    <a:pt x="911" y="491"/>
                  </a:lnTo>
                  <a:lnTo>
                    <a:pt x="913" y="484"/>
                  </a:lnTo>
                  <a:lnTo>
                    <a:pt x="915" y="475"/>
                  </a:lnTo>
                  <a:lnTo>
                    <a:pt x="918" y="469"/>
                  </a:lnTo>
                  <a:lnTo>
                    <a:pt x="923" y="461"/>
                  </a:lnTo>
                  <a:lnTo>
                    <a:pt x="927" y="455"/>
                  </a:lnTo>
                  <a:lnTo>
                    <a:pt x="932" y="448"/>
                  </a:lnTo>
                  <a:lnTo>
                    <a:pt x="938" y="442"/>
                  </a:lnTo>
                  <a:lnTo>
                    <a:pt x="944" y="437"/>
                  </a:lnTo>
                  <a:lnTo>
                    <a:pt x="950" y="432"/>
                  </a:lnTo>
                  <a:lnTo>
                    <a:pt x="957" y="428"/>
                  </a:lnTo>
                  <a:lnTo>
                    <a:pt x="964" y="425"/>
                  </a:lnTo>
                  <a:lnTo>
                    <a:pt x="972" y="421"/>
                  </a:lnTo>
                  <a:lnTo>
                    <a:pt x="981" y="419"/>
                  </a:lnTo>
                  <a:lnTo>
                    <a:pt x="989" y="418"/>
                  </a:lnTo>
                  <a:lnTo>
                    <a:pt x="989" y="418"/>
                  </a:lnTo>
                  <a:lnTo>
                    <a:pt x="996" y="416"/>
                  </a:lnTo>
                  <a:lnTo>
                    <a:pt x="1001" y="414"/>
                  </a:lnTo>
                  <a:lnTo>
                    <a:pt x="1006" y="410"/>
                  </a:lnTo>
                  <a:lnTo>
                    <a:pt x="1011" y="404"/>
                  </a:lnTo>
                  <a:lnTo>
                    <a:pt x="1011" y="404"/>
                  </a:lnTo>
                  <a:lnTo>
                    <a:pt x="1014" y="399"/>
                  </a:lnTo>
                  <a:lnTo>
                    <a:pt x="1016" y="392"/>
                  </a:lnTo>
                  <a:lnTo>
                    <a:pt x="1017" y="385"/>
                  </a:lnTo>
                  <a:lnTo>
                    <a:pt x="1016" y="378"/>
                  </a:lnTo>
                  <a:lnTo>
                    <a:pt x="1016" y="378"/>
                  </a:lnTo>
                  <a:lnTo>
                    <a:pt x="1011" y="360"/>
                  </a:lnTo>
                  <a:lnTo>
                    <a:pt x="1005" y="343"/>
                  </a:lnTo>
                  <a:lnTo>
                    <a:pt x="999" y="325"/>
                  </a:lnTo>
                  <a:lnTo>
                    <a:pt x="992" y="308"/>
                  </a:lnTo>
                  <a:lnTo>
                    <a:pt x="985" y="290"/>
                  </a:lnTo>
                  <a:lnTo>
                    <a:pt x="976" y="273"/>
                  </a:lnTo>
                  <a:lnTo>
                    <a:pt x="968" y="257"/>
                  </a:lnTo>
                  <a:lnTo>
                    <a:pt x="958" y="240"/>
                  </a:lnTo>
                  <a:lnTo>
                    <a:pt x="958" y="240"/>
                  </a:lnTo>
                  <a:lnTo>
                    <a:pt x="955" y="235"/>
                  </a:lnTo>
                  <a:lnTo>
                    <a:pt x="949" y="230"/>
                  </a:lnTo>
                  <a:lnTo>
                    <a:pt x="943" y="227"/>
                  </a:lnTo>
                  <a:lnTo>
                    <a:pt x="937" y="225"/>
                  </a:lnTo>
                  <a:lnTo>
                    <a:pt x="937" y="225"/>
                  </a:lnTo>
                  <a:lnTo>
                    <a:pt x="930" y="225"/>
                  </a:lnTo>
                  <a:lnTo>
                    <a:pt x="924" y="226"/>
                  </a:lnTo>
                  <a:lnTo>
                    <a:pt x="917" y="228"/>
                  </a:lnTo>
                  <a:lnTo>
                    <a:pt x="912" y="231"/>
                  </a:lnTo>
                  <a:lnTo>
                    <a:pt x="912" y="231"/>
                  </a:lnTo>
                  <a:lnTo>
                    <a:pt x="904" y="237"/>
                  </a:lnTo>
                  <a:lnTo>
                    <a:pt x="898" y="240"/>
                  </a:lnTo>
                  <a:lnTo>
                    <a:pt x="890" y="243"/>
                  </a:lnTo>
                  <a:lnTo>
                    <a:pt x="883" y="246"/>
                  </a:lnTo>
                  <a:lnTo>
                    <a:pt x="874" y="249"/>
                  </a:lnTo>
                  <a:lnTo>
                    <a:pt x="867" y="250"/>
                  </a:lnTo>
                  <a:lnTo>
                    <a:pt x="858" y="250"/>
                  </a:lnTo>
                  <a:lnTo>
                    <a:pt x="851" y="250"/>
                  </a:lnTo>
                  <a:lnTo>
                    <a:pt x="842" y="249"/>
                  </a:lnTo>
                  <a:lnTo>
                    <a:pt x="835" y="248"/>
                  </a:lnTo>
                  <a:lnTo>
                    <a:pt x="826" y="245"/>
                  </a:lnTo>
                  <a:lnTo>
                    <a:pt x="819" y="242"/>
                  </a:lnTo>
                  <a:lnTo>
                    <a:pt x="811" y="239"/>
                  </a:lnTo>
                  <a:lnTo>
                    <a:pt x="805" y="235"/>
                  </a:lnTo>
                  <a:lnTo>
                    <a:pt x="798" y="229"/>
                  </a:lnTo>
                  <a:lnTo>
                    <a:pt x="792" y="224"/>
                  </a:lnTo>
                  <a:lnTo>
                    <a:pt x="792" y="224"/>
                  </a:lnTo>
                  <a:lnTo>
                    <a:pt x="786" y="217"/>
                  </a:lnTo>
                  <a:lnTo>
                    <a:pt x="781" y="211"/>
                  </a:lnTo>
                  <a:lnTo>
                    <a:pt x="777" y="205"/>
                  </a:lnTo>
                  <a:lnTo>
                    <a:pt x="773" y="197"/>
                  </a:lnTo>
                  <a:lnTo>
                    <a:pt x="770" y="190"/>
                  </a:lnTo>
                  <a:lnTo>
                    <a:pt x="768" y="182"/>
                  </a:lnTo>
                  <a:lnTo>
                    <a:pt x="766" y="173"/>
                  </a:lnTo>
                  <a:lnTo>
                    <a:pt x="766" y="166"/>
                  </a:lnTo>
                  <a:lnTo>
                    <a:pt x="765" y="157"/>
                  </a:lnTo>
                  <a:lnTo>
                    <a:pt x="766" y="150"/>
                  </a:lnTo>
                  <a:lnTo>
                    <a:pt x="767" y="141"/>
                  </a:lnTo>
                  <a:lnTo>
                    <a:pt x="769" y="134"/>
                  </a:lnTo>
                  <a:lnTo>
                    <a:pt x="772" y="126"/>
                  </a:lnTo>
                  <a:lnTo>
                    <a:pt x="776" y="119"/>
                  </a:lnTo>
                  <a:lnTo>
                    <a:pt x="780" y="111"/>
                  </a:lnTo>
                  <a:lnTo>
                    <a:pt x="784" y="105"/>
                  </a:lnTo>
                  <a:lnTo>
                    <a:pt x="784" y="105"/>
                  </a:lnTo>
                  <a:lnTo>
                    <a:pt x="787" y="98"/>
                  </a:lnTo>
                  <a:lnTo>
                    <a:pt x="791" y="92"/>
                  </a:lnTo>
                  <a:lnTo>
                    <a:pt x="791" y="86"/>
                  </a:lnTo>
                  <a:lnTo>
                    <a:pt x="791" y="79"/>
                  </a:lnTo>
                  <a:lnTo>
                    <a:pt x="791" y="79"/>
                  </a:lnTo>
                  <a:lnTo>
                    <a:pt x="788" y="73"/>
                  </a:lnTo>
                  <a:lnTo>
                    <a:pt x="785" y="66"/>
                  </a:lnTo>
                  <a:lnTo>
                    <a:pt x="781" y="62"/>
                  </a:lnTo>
                  <a:lnTo>
                    <a:pt x="776" y="58"/>
                  </a:lnTo>
                  <a:lnTo>
                    <a:pt x="776" y="58"/>
                  </a:lnTo>
                  <a:lnTo>
                    <a:pt x="760" y="48"/>
                  </a:lnTo>
                  <a:lnTo>
                    <a:pt x="742" y="39"/>
                  </a:lnTo>
                  <a:lnTo>
                    <a:pt x="726" y="32"/>
                  </a:lnTo>
                  <a:lnTo>
                    <a:pt x="709" y="24"/>
                  </a:lnTo>
                  <a:lnTo>
                    <a:pt x="691" y="17"/>
                  </a:lnTo>
                  <a:lnTo>
                    <a:pt x="674" y="10"/>
                  </a:lnTo>
                  <a:lnTo>
                    <a:pt x="655" y="5"/>
                  </a:lnTo>
                  <a:lnTo>
                    <a:pt x="637" y="1"/>
                  </a:lnTo>
                  <a:lnTo>
                    <a:pt x="637" y="1"/>
                  </a:lnTo>
                  <a:lnTo>
                    <a:pt x="631" y="0"/>
                  </a:lnTo>
                  <a:lnTo>
                    <a:pt x="624" y="0"/>
                  </a:lnTo>
                  <a:lnTo>
                    <a:pt x="618" y="2"/>
                  </a:lnTo>
                  <a:lnTo>
                    <a:pt x="611" y="5"/>
                  </a:lnTo>
                  <a:lnTo>
                    <a:pt x="611" y="5"/>
                  </a:lnTo>
                  <a:lnTo>
                    <a:pt x="606" y="9"/>
                  </a:lnTo>
                  <a:lnTo>
                    <a:pt x="603" y="15"/>
                  </a:lnTo>
                  <a:lnTo>
                    <a:pt x="600" y="20"/>
                  </a:lnTo>
                  <a:lnTo>
                    <a:pt x="597" y="28"/>
                  </a:lnTo>
                  <a:lnTo>
                    <a:pt x="597" y="28"/>
                  </a:lnTo>
                  <a:lnTo>
                    <a:pt x="596" y="35"/>
                  </a:lnTo>
                  <a:lnTo>
                    <a:pt x="594" y="44"/>
                  </a:lnTo>
                  <a:lnTo>
                    <a:pt x="591" y="51"/>
                  </a:lnTo>
                  <a:lnTo>
                    <a:pt x="588" y="59"/>
                  </a:lnTo>
                  <a:lnTo>
                    <a:pt x="584" y="66"/>
                  </a:lnTo>
                  <a:lnTo>
                    <a:pt x="579" y="73"/>
                  </a:lnTo>
                  <a:lnTo>
                    <a:pt x="574" y="78"/>
                  </a:lnTo>
                  <a:lnTo>
                    <a:pt x="567" y="84"/>
                  </a:lnTo>
                  <a:lnTo>
                    <a:pt x="562" y="89"/>
                  </a:lnTo>
                  <a:lnTo>
                    <a:pt x="555" y="93"/>
                  </a:lnTo>
                  <a:lnTo>
                    <a:pt x="548" y="97"/>
                  </a:lnTo>
                  <a:lnTo>
                    <a:pt x="541" y="101"/>
                  </a:lnTo>
                  <a:lnTo>
                    <a:pt x="533" y="104"/>
                  </a:lnTo>
                  <a:lnTo>
                    <a:pt x="525" y="105"/>
                  </a:lnTo>
                  <a:lnTo>
                    <a:pt x="516" y="106"/>
                  </a:lnTo>
                  <a:lnTo>
                    <a:pt x="508" y="107"/>
                  </a:lnTo>
                  <a:lnTo>
                    <a:pt x="508" y="107"/>
                  </a:lnTo>
                  <a:lnTo>
                    <a:pt x="500" y="106"/>
                  </a:lnTo>
                  <a:lnTo>
                    <a:pt x="491" y="105"/>
                  </a:lnTo>
                  <a:lnTo>
                    <a:pt x="484" y="104"/>
                  </a:lnTo>
                  <a:lnTo>
                    <a:pt x="475" y="101"/>
                  </a:lnTo>
                  <a:lnTo>
                    <a:pt x="468" y="97"/>
                  </a:lnTo>
                  <a:lnTo>
                    <a:pt x="461" y="93"/>
                  </a:lnTo>
                  <a:lnTo>
                    <a:pt x="455" y="89"/>
                  </a:lnTo>
                  <a:lnTo>
                    <a:pt x="448" y="84"/>
                  </a:lnTo>
                  <a:lnTo>
                    <a:pt x="442" y="78"/>
                  </a:lnTo>
                  <a:lnTo>
                    <a:pt x="438" y="73"/>
                  </a:lnTo>
                  <a:lnTo>
                    <a:pt x="432" y="66"/>
                  </a:lnTo>
                  <a:lnTo>
                    <a:pt x="428" y="59"/>
                  </a:lnTo>
                  <a:lnTo>
                    <a:pt x="425" y="51"/>
                  </a:lnTo>
                  <a:lnTo>
                    <a:pt x="422" y="44"/>
                  </a:lnTo>
                  <a:lnTo>
                    <a:pt x="419" y="35"/>
                  </a:lnTo>
                  <a:lnTo>
                    <a:pt x="418" y="28"/>
                  </a:lnTo>
                  <a:lnTo>
                    <a:pt x="418" y="28"/>
                  </a:lnTo>
                  <a:lnTo>
                    <a:pt x="416" y="20"/>
                  </a:lnTo>
                  <a:lnTo>
                    <a:pt x="414" y="15"/>
                  </a:lnTo>
                  <a:lnTo>
                    <a:pt x="410" y="9"/>
                  </a:lnTo>
                  <a:lnTo>
                    <a:pt x="404" y="5"/>
                  </a:lnTo>
                  <a:lnTo>
                    <a:pt x="404" y="5"/>
                  </a:lnTo>
                  <a:lnTo>
                    <a:pt x="398" y="2"/>
                  </a:lnTo>
                  <a:lnTo>
                    <a:pt x="393" y="0"/>
                  </a:lnTo>
                  <a:lnTo>
                    <a:pt x="385" y="0"/>
                  </a:lnTo>
                  <a:lnTo>
                    <a:pt x="379" y="1"/>
                  </a:lnTo>
                  <a:lnTo>
                    <a:pt x="379" y="1"/>
                  </a:lnTo>
                  <a:lnTo>
                    <a:pt x="360" y="5"/>
                  </a:lnTo>
                  <a:lnTo>
                    <a:pt x="342" y="10"/>
                  </a:lnTo>
                  <a:lnTo>
                    <a:pt x="325" y="17"/>
                  </a:lnTo>
                  <a:lnTo>
                    <a:pt x="308" y="24"/>
                  </a:lnTo>
                  <a:lnTo>
                    <a:pt x="291" y="32"/>
                  </a:lnTo>
                  <a:lnTo>
                    <a:pt x="273" y="39"/>
                  </a:lnTo>
                  <a:lnTo>
                    <a:pt x="257" y="48"/>
                  </a:lnTo>
                  <a:lnTo>
                    <a:pt x="240" y="58"/>
                  </a:lnTo>
                  <a:lnTo>
                    <a:pt x="240" y="58"/>
                  </a:lnTo>
                  <a:lnTo>
                    <a:pt x="235" y="62"/>
                  </a:lnTo>
                  <a:lnTo>
                    <a:pt x="231" y="66"/>
                  </a:lnTo>
                  <a:lnTo>
                    <a:pt x="227" y="73"/>
                  </a:lnTo>
                  <a:lnTo>
                    <a:pt x="225" y="79"/>
                  </a:lnTo>
                  <a:lnTo>
                    <a:pt x="225" y="79"/>
                  </a:lnTo>
                  <a:lnTo>
                    <a:pt x="225" y="86"/>
                  </a:lnTo>
                  <a:lnTo>
                    <a:pt x="226" y="92"/>
                  </a:lnTo>
                  <a:lnTo>
                    <a:pt x="228" y="98"/>
                  </a:lnTo>
                  <a:lnTo>
                    <a:pt x="232" y="105"/>
                  </a:lnTo>
                  <a:lnTo>
                    <a:pt x="232" y="105"/>
                  </a:lnTo>
                  <a:lnTo>
                    <a:pt x="237" y="111"/>
                  </a:lnTo>
                  <a:lnTo>
                    <a:pt x="240" y="119"/>
                  </a:lnTo>
                  <a:lnTo>
                    <a:pt x="244" y="126"/>
                  </a:lnTo>
                  <a:lnTo>
                    <a:pt x="247" y="134"/>
                  </a:lnTo>
                  <a:lnTo>
                    <a:pt x="249" y="141"/>
                  </a:lnTo>
                  <a:lnTo>
                    <a:pt x="250" y="150"/>
                  </a:lnTo>
                  <a:lnTo>
                    <a:pt x="251" y="157"/>
                  </a:lnTo>
                  <a:lnTo>
                    <a:pt x="251" y="166"/>
                  </a:lnTo>
                  <a:lnTo>
                    <a:pt x="250" y="173"/>
                  </a:lnTo>
                  <a:lnTo>
                    <a:pt x="248" y="182"/>
                  </a:lnTo>
                  <a:lnTo>
                    <a:pt x="246" y="190"/>
                  </a:lnTo>
                  <a:lnTo>
                    <a:pt x="243" y="197"/>
                  </a:lnTo>
                  <a:lnTo>
                    <a:pt x="239" y="205"/>
                  </a:lnTo>
                  <a:lnTo>
                    <a:pt x="235" y="211"/>
                  </a:lnTo>
                  <a:lnTo>
                    <a:pt x="231" y="217"/>
                  </a:lnTo>
                  <a:lnTo>
                    <a:pt x="224" y="224"/>
                  </a:lnTo>
                  <a:lnTo>
                    <a:pt x="224" y="224"/>
                  </a:lnTo>
                  <a:lnTo>
                    <a:pt x="219" y="229"/>
                  </a:lnTo>
                  <a:lnTo>
                    <a:pt x="211" y="235"/>
                  </a:lnTo>
                  <a:lnTo>
                    <a:pt x="205" y="239"/>
                  </a:lnTo>
                  <a:lnTo>
                    <a:pt x="197" y="242"/>
                  </a:lnTo>
                  <a:lnTo>
                    <a:pt x="190" y="245"/>
                  </a:lnTo>
                  <a:lnTo>
                    <a:pt x="182" y="248"/>
                  </a:lnTo>
                  <a:lnTo>
                    <a:pt x="174" y="249"/>
                  </a:lnTo>
                  <a:lnTo>
                    <a:pt x="166" y="250"/>
                  </a:lnTo>
                  <a:lnTo>
                    <a:pt x="158" y="250"/>
                  </a:lnTo>
                  <a:lnTo>
                    <a:pt x="150" y="250"/>
                  </a:lnTo>
                  <a:lnTo>
                    <a:pt x="141" y="249"/>
                  </a:lnTo>
                  <a:lnTo>
                    <a:pt x="134" y="246"/>
                  </a:lnTo>
                  <a:lnTo>
                    <a:pt x="125" y="243"/>
                  </a:lnTo>
                  <a:lnTo>
                    <a:pt x="118" y="240"/>
                  </a:lnTo>
                  <a:lnTo>
                    <a:pt x="111" y="237"/>
                  </a:lnTo>
                  <a:lnTo>
                    <a:pt x="104" y="231"/>
                  </a:lnTo>
                  <a:lnTo>
                    <a:pt x="104" y="231"/>
                  </a:lnTo>
                  <a:lnTo>
                    <a:pt x="99" y="228"/>
                  </a:lnTo>
                  <a:lnTo>
                    <a:pt x="92" y="226"/>
                  </a:lnTo>
                  <a:lnTo>
                    <a:pt x="86" y="225"/>
                  </a:lnTo>
                  <a:lnTo>
                    <a:pt x="79" y="225"/>
                  </a:lnTo>
                  <a:lnTo>
                    <a:pt x="79" y="225"/>
                  </a:lnTo>
                  <a:lnTo>
                    <a:pt x="73" y="227"/>
                  </a:lnTo>
                  <a:lnTo>
                    <a:pt x="66" y="230"/>
                  </a:lnTo>
                  <a:lnTo>
                    <a:pt x="62" y="235"/>
                  </a:lnTo>
                  <a:lnTo>
                    <a:pt x="58" y="240"/>
                  </a:lnTo>
                  <a:lnTo>
                    <a:pt x="58" y="240"/>
                  </a:lnTo>
                  <a:lnTo>
                    <a:pt x="48" y="257"/>
                  </a:lnTo>
                  <a:lnTo>
                    <a:pt x="40" y="273"/>
                  </a:lnTo>
                  <a:lnTo>
                    <a:pt x="32" y="290"/>
                  </a:lnTo>
                  <a:lnTo>
                    <a:pt x="25" y="308"/>
                  </a:lnTo>
                  <a:lnTo>
                    <a:pt x="17" y="325"/>
                  </a:lnTo>
                  <a:lnTo>
                    <a:pt x="11" y="343"/>
                  </a:lnTo>
                  <a:lnTo>
                    <a:pt x="5" y="360"/>
                  </a:lnTo>
                  <a:lnTo>
                    <a:pt x="1" y="378"/>
                  </a:lnTo>
                  <a:lnTo>
                    <a:pt x="1" y="378"/>
                  </a:lnTo>
                  <a:lnTo>
                    <a:pt x="0" y="385"/>
                  </a:lnTo>
                  <a:lnTo>
                    <a:pt x="0" y="392"/>
                  </a:lnTo>
                  <a:lnTo>
                    <a:pt x="2" y="399"/>
                  </a:lnTo>
                  <a:lnTo>
                    <a:pt x="5" y="404"/>
                  </a:lnTo>
                  <a:lnTo>
                    <a:pt x="5" y="404"/>
                  </a:lnTo>
                  <a:lnTo>
                    <a:pt x="10" y="410"/>
                  </a:lnTo>
                  <a:lnTo>
                    <a:pt x="15" y="414"/>
                  </a:lnTo>
                  <a:lnTo>
                    <a:pt x="20" y="416"/>
                  </a:lnTo>
                  <a:lnTo>
                    <a:pt x="28" y="418"/>
                  </a:lnTo>
                  <a:lnTo>
                    <a:pt x="28" y="418"/>
                  </a:lnTo>
                  <a:lnTo>
                    <a:pt x="35" y="419"/>
                  </a:lnTo>
                  <a:lnTo>
                    <a:pt x="44" y="421"/>
                  </a:lnTo>
                  <a:lnTo>
                    <a:pt x="51" y="425"/>
                  </a:lnTo>
                  <a:lnTo>
                    <a:pt x="59" y="428"/>
                  </a:lnTo>
                  <a:lnTo>
                    <a:pt x="66" y="432"/>
                  </a:lnTo>
                  <a:lnTo>
                    <a:pt x="73" y="437"/>
                  </a:lnTo>
                  <a:lnTo>
                    <a:pt x="78" y="442"/>
                  </a:lnTo>
                  <a:lnTo>
                    <a:pt x="85" y="448"/>
                  </a:lnTo>
                  <a:lnTo>
                    <a:pt x="89" y="455"/>
                  </a:lnTo>
                  <a:lnTo>
                    <a:pt x="93" y="461"/>
                  </a:lnTo>
                  <a:lnTo>
                    <a:pt x="97" y="469"/>
                  </a:lnTo>
                  <a:lnTo>
                    <a:pt x="101" y="475"/>
                  </a:lnTo>
                  <a:lnTo>
                    <a:pt x="104" y="484"/>
                  </a:lnTo>
                  <a:lnTo>
                    <a:pt x="105" y="491"/>
                  </a:lnTo>
                  <a:lnTo>
                    <a:pt x="106" y="500"/>
                  </a:lnTo>
                  <a:lnTo>
                    <a:pt x="107" y="508"/>
                  </a:lnTo>
                  <a:lnTo>
                    <a:pt x="107" y="508"/>
                  </a:lnTo>
                  <a:lnTo>
                    <a:pt x="106" y="517"/>
                  </a:lnTo>
                  <a:lnTo>
                    <a:pt x="105" y="524"/>
                  </a:lnTo>
                  <a:lnTo>
                    <a:pt x="104" y="533"/>
                  </a:lnTo>
                  <a:lnTo>
                    <a:pt x="101" y="540"/>
                  </a:lnTo>
                  <a:lnTo>
                    <a:pt x="97" y="548"/>
                  </a:lnTo>
                  <a:lnTo>
                    <a:pt x="93" y="554"/>
                  </a:lnTo>
                  <a:lnTo>
                    <a:pt x="89" y="562"/>
                  </a:lnTo>
                  <a:lnTo>
                    <a:pt x="85" y="567"/>
                  </a:lnTo>
                  <a:lnTo>
                    <a:pt x="78" y="574"/>
                  </a:lnTo>
                  <a:lnTo>
                    <a:pt x="73" y="579"/>
                  </a:lnTo>
                  <a:lnTo>
                    <a:pt x="66" y="583"/>
                  </a:lnTo>
                  <a:lnTo>
                    <a:pt x="59" y="588"/>
                  </a:lnTo>
                  <a:lnTo>
                    <a:pt x="51" y="591"/>
                  </a:lnTo>
                  <a:lnTo>
                    <a:pt x="44" y="594"/>
                  </a:lnTo>
                  <a:lnTo>
                    <a:pt x="35" y="596"/>
                  </a:lnTo>
                  <a:lnTo>
                    <a:pt x="28" y="598"/>
                  </a:lnTo>
                  <a:lnTo>
                    <a:pt x="28" y="598"/>
                  </a:lnTo>
                  <a:lnTo>
                    <a:pt x="20" y="599"/>
                  </a:lnTo>
                  <a:lnTo>
                    <a:pt x="15" y="603"/>
                  </a:lnTo>
                  <a:lnTo>
                    <a:pt x="10" y="606"/>
                  </a:lnTo>
                  <a:lnTo>
                    <a:pt x="5" y="611"/>
                  </a:lnTo>
                  <a:lnTo>
                    <a:pt x="5" y="611"/>
                  </a:lnTo>
                  <a:lnTo>
                    <a:pt x="2" y="618"/>
                  </a:lnTo>
                  <a:lnTo>
                    <a:pt x="0" y="624"/>
                  </a:lnTo>
                  <a:lnTo>
                    <a:pt x="0" y="631"/>
                  </a:lnTo>
                  <a:lnTo>
                    <a:pt x="1" y="637"/>
                  </a:lnTo>
                  <a:lnTo>
                    <a:pt x="1" y="637"/>
                  </a:lnTo>
                  <a:lnTo>
                    <a:pt x="5" y="655"/>
                  </a:lnTo>
                  <a:lnTo>
                    <a:pt x="11" y="673"/>
                  </a:lnTo>
                  <a:lnTo>
                    <a:pt x="17" y="691"/>
                  </a:lnTo>
                  <a:lnTo>
                    <a:pt x="25" y="708"/>
                  </a:lnTo>
                  <a:lnTo>
                    <a:pt x="32" y="725"/>
                  </a:lnTo>
                  <a:lnTo>
                    <a:pt x="40" y="742"/>
                  </a:lnTo>
                  <a:lnTo>
                    <a:pt x="48" y="759"/>
                  </a:lnTo>
                  <a:lnTo>
                    <a:pt x="58" y="775"/>
                  </a:lnTo>
                  <a:lnTo>
                    <a:pt x="58" y="775"/>
                  </a:lnTo>
                  <a:lnTo>
                    <a:pt x="62" y="781"/>
                  </a:lnTo>
                  <a:lnTo>
                    <a:pt x="66" y="785"/>
                  </a:lnTo>
                  <a:lnTo>
                    <a:pt x="73" y="788"/>
                  </a:lnTo>
                  <a:lnTo>
                    <a:pt x="79" y="790"/>
                  </a:lnTo>
                  <a:lnTo>
                    <a:pt x="79" y="790"/>
                  </a:lnTo>
                  <a:lnTo>
                    <a:pt x="86" y="790"/>
                  </a:lnTo>
                  <a:lnTo>
                    <a:pt x="92" y="790"/>
                  </a:lnTo>
                  <a:lnTo>
                    <a:pt x="99" y="788"/>
                  </a:lnTo>
                  <a:lnTo>
                    <a:pt x="104" y="784"/>
                  </a:lnTo>
                  <a:lnTo>
                    <a:pt x="104" y="784"/>
                  </a:lnTo>
                  <a:lnTo>
                    <a:pt x="111" y="780"/>
                  </a:lnTo>
                  <a:lnTo>
                    <a:pt x="118" y="775"/>
                  </a:lnTo>
                  <a:lnTo>
                    <a:pt x="125" y="772"/>
                  </a:lnTo>
                  <a:lnTo>
                    <a:pt x="134" y="770"/>
                  </a:lnTo>
                  <a:lnTo>
                    <a:pt x="141" y="768"/>
                  </a:lnTo>
                  <a:lnTo>
                    <a:pt x="150" y="767"/>
                  </a:lnTo>
                  <a:lnTo>
                    <a:pt x="158" y="766"/>
                  </a:lnTo>
                  <a:lnTo>
                    <a:pt x="166" y="766"/>
                  </a:lnTo>
                  <a:lnTo>
                    <a:pt x="174" y="767"/>
                  </a:lnTo>
                  <a:lnTo>
                    <a:pt x="182" y="768"/>
                  </a:lnTo>
                  <a:lnTo>
                    <a:pt x="190" y="770"/>
                  </a:lnTo>
                  <a:lnTo>
                    <a:pt x="197" y="773"/>
                  </a:lnTo>
                  <a:lnTo>
                    <a:pt x="205" y="776"/>
                  </a:lnTo>
                  <a:lnTo>
                    <a:pt x="211" y="781"/>
                  </a:lnTo>
                  <a:lnTo>
                    <a:pt x="219" y="786"/>
                  </a:lnTo>
                  <a:lnTo>
                    <a:pt x="224" y="791"/>
                  </a:lnTo>
                  <a:lnTo>
                    <a:pt x="224" y="791"/>
                  </a:lnTo>
                  <a:lnTo>
                    <a:pt x="231" y="798"/>
                  </a:lnTo>
                  <a:lnTo>
                    <a:pt x="235" y="804"/>
                  </a:lnTo>
                  <a:lnTo>
                    <a:pt x="239" y="812"/>
                  </a:lnTo>
                  <a:lnTo>
                    <a:pt x="243" y="818"/>
                  </a:lnTo>
                  <a:lnTo>
                    <a:pt x="246" y="826"/>
                  </a:lnTo>
                  <a:lnTo>
                    <a:pt x="248" y="834"/>
                  </a:lnTo>
                  <a:lnTo>
                    <a:pt x="250" y="842"/>
                  </a:lnTo>
                  <a:lnTo>
                    <a:pt x="251" y="849"/>
                  </a:lnTo>
                  <a:lnTo>
                    <a:pt x="251" y="858"/>
                  </a:lnTo>
                  <a:lnTo>
                    <a:pt x="250" y="866"/>
                  </a:lnTo>
                  <a:lnTo>
                    <a:pt x="249" y="874"/>
                  </a:lnTo>
                  <a:lnTo>
                    <a:pt x="247" y="882"/>
                  </a:lnTo>
                  <a:lnTo>
                    <a:pt x="244" y="890"/>
                  </a:lnTo>
                  <a:lnTo>
                    <a:pt x="240" y="898"/>
                  </a:lnTo>
                  <a:lnTo>
                    <a:pt x="237" y="904"/>
                  </a:lnTo>
                  <a:lnTo>
                    <a:pt x="232" y="912"/>
                  </a:lnTo>
                  <a:lnTo>
                    <a:pt x="232" y="912"/>
                  </a:lnTo>
                  <a:lnTo>
                    <a:pt x="228" y="917"/>
                  </a:lnTo>
                  <a:lnTo>
                    <a:pt x="226" y="923"/>
                  </a:lnTo>
                  <a:lnTo>
                    <a:pt x="225" y="930"/>
                  </a:lnTo>
                  <a:lnTo>
                    <a:pt x="225" y="936"/>
                  </a:lnTo>
                  <a:lnTo>
                    <a:pt x="225" y="936"/>
                  </a:lnTo>
                  <a:lnTo>
                    <a:pt x="227" y="943"/>
                  </a:lnTo>
                  <a:lnTo>
                    <a:pt x="231" y="949"/>
                  </a:lnTo>
                  <a:lnTo>
                    <a:pt x="235" y="955"/>
                  </a:lnTo>
                  <a:lnTo>
                    <a:pt x="240" y="958"/>
                  </a:lnTo>
                  <a:lnTo>
                    <a:pt x="240" y="958"/>
                  </a:lnTo>
                  <a:lnTo>
                    <a:pt x="257" y="967"/>
                  </a:lnTo>
                  <a:lnTo>
                    <a:pt x="273" y="976"/>
                  </a:lnTo>
                  <a:lnTo>
                    <a:pt x="291" y="985"/>
                  </a:lnTo>
                  <a:lnTo>
                    <a:pt x="308" y="992"/>
                  </a:lnTo>
                  <a:lnTo>
                    <a:pt x="325" y="999"/>
                  </a:lnTo>
                  <a:lnTo>
                    <a:pt x="342" y="1005"/>
                  </a:lnTo>
                  <a:lnTo>
                    <a:pt x="360" y="1010"/>
                  </a:lnTo>
                  <a:lnTo>
                    <a:pt x="379" y="1016"/>
                  </a:lnTo>
                  <a:lnTo>
                    <a:pt x="379" y="1016"/>
                  </a:lnTo>
                  <a:lnTo>
                    <a:pt x="386" y="1017"/>
                  </a:lnTo>
                  <a:lnTo>
                    <a:pt x="386" y="1017"/>
                  </a:lnTo>
                  <a:lnTo>
                    <a:pt x="391" y="1016"/>
                  </a:lnTo>
                  <a:lnTo>
                    <a:pt x="396" y="1015"/>
                  </a:lnTo>
                  <a:lnTo>
                    <a:pt x="400" y="1014"/>
                  </a:lnTo>
                  <a:lnTo>
                    <a:pt x="404" y="1010"/>
                  </a:lnTo>
                  <a:lnTo>
                    <a:pt x="404" y="1010"/>
                  </a:lnTo>
                  <a:lnTo>
                    <a:pt x="410" y="1006"/>
                  </a:lnTo>
                  <a:lnTo>
                    <a:pt x="414" y="1001"/>
                  </a:lnTo>
                  <a:lnTo>
                    <a:pt x="416" y="995"/>
                  </a:lnTo>
                  <a:lnTo>
                    <a:pt x="418" y="989"/>
                  </a:lnTo>
                  <a:lnTo>
                    <a:pt x="418" y="989"/>
                  </a:lnTo>
                  <a:lnTo>
                    <a:pt x="419" y="980"/>
                  </a:lnTo>
                  <a:lnTo>
                    <a:pt x="422" y="972"/>
                  </a:lnTo>
                  <a:lnTo>
                    <a:pt x="425" y="964"/>
                  </a:lnTo>
                  <a:lnTo>
                    <a:pt x="428" y="957"/>
                  </a:lnTo>
                  <a:lnTo>
                    <a:pt x="432" y="950"/>
                  </a:lnTo>
                  <a:lnTo>
                    <a:pt x="438" y="944"/>
                  </a:lnTo>
                  <a:lnTo>
                    <a:pt x="442" y="937"/>
                  </a:lnTo>
                  <a:lnTo>
                    <a:pt x="448" y="932"/>
                  </a:lnTo>
                  <a:lnTo>
                    <a:pt x="455" y="927"/>
                  </a:lnTo>
                  <a:lnTo>
                    <a:pt x="461" y="922"/>
                  </a:lnTo>
                  <a:lnTo>
                    <a:pt x="468" y="918"/>
                  </a:lnTo>
                  <a:lnTo>
                    <a:pt x="475" y="915"/>
                  </a:lnTo>
                  <a:lnTo>
                    <a:pt x="484" y="913"/>
                  </a:lnTo>
                  <a:lnTo>
                    <a:pt x="491" y="911"/>
                  </a:lnTo>
                  <a:lnTo>
                    <a:pt x="500" y="910"/>
                  </a:lnTo>
                  <a:lnTo>
                    <a:pt x="508" y="910"/>
                  </a:lnTo>
                  <a:lnTo>
                    <a:pt x="508" y="910"/>
                  </a:lnTo>
                  <a:lnTo>
                    <a:pt x="516" y="910"/>
                  </a:lnTo>
                  <a:lnTo>
                    <a:pt x="525" y="911"/>
                  </a:lnTo>
                  <a:lnTo>
                    <a:pt x="533" y="913"/>
                  </a:lnTo>
                  <a:lnTo>
                    <a:pt x="541" y="915"/>
                  </a:lnTo>
                  <a:lnTo>
                    <a:pt x="548" y="918"/>
                  </a:lnTo>
                  <a:lnTo>
                    <a:pt x="555" y="922"/>
                  </a:lnTo>
                  <a:lnTo>
                    <a:pt x="562" y="927"/>
                  </a:lnTo>
                  <a:lnTo>
                    <a:pt x="567" y="932"/>
                  </a:lnTo>
                  <a:lnTo>
                    <a:pt x="574" y="937"/>
                  </a:lnTo>
                  <a:lnTo>
                    <a:pt x="579" y="944"/>
                  </a:lnTo>
                  <a:lnTo>
                    <a:pt x="584" y="950"/>
                  </a:lnTo>
                  <a:lnTo>
                    <a:pt x="588" y="957"/>
                  </a:lnTo>
                  <a:lnTo>
                    <a:pt x="591" y="964"/>
                  </a:lnTo>
                  <a:lnTo>
                    <a:pt x="594" y="972"/>
                  </a:lnTo>
                  <a:lnTo>
                    <a:pt x="596" y="980"/>
                  </a:lnTo>
                  <a:lnTo>
                    <a:pt x="597" y="989"/>
                  </a:lnTo>
                  <a:lnTo>
                    <a:pt x="597" y="989"/>
                  </a:lnTo>
                  <a:lnTo>
                    <a:pt x="600" y="995"/>
                  </a:lnTo>
                  <a:lnTo>
                    <a:pt x="603" y="1001"/>
                  </a:lnTo>
                  <a:lnTo>
                    <a:pt x="606" y="1006"/>
                  </a:lnTo>
                  <a:lnTo>
                    <a:pt x="611" y="1010"/>
                  </a:lnTo>
                  <a:lnTo>
                    <a:pt x="611" y="1010"/>
                  </a:lnTo>
                  <a:lnTo>
                    <a:pt x="618" y="1014"/>
                  </a:lnTo>
                  <a:lnTo>
                    <a:pt x="624" y="1016"/>
                  </a:lnTo>
                  <a:lnTo>
                    <a:pt x="631" y="1017"/>
                  </a:lnTo>
                  <a:lnTo>
                    <a:pt x="637" y="1016"/>
                  </a:lnTo>
                  <a:lnTo>
                    <a:pt x="637" y="1016"/>
                  </a:lnTo>
                  <a:lnTo>
                    <a:pt x="655" y="1010"/>
                  </a:lnTo>
                  <a:lnTo>
                    <a:pt x="674" y="1005"/>
                  </a:lnTo>
                  <a:lnTo>
                    <a:pt x="691" y="999"/>
                  </a:lnTo>
                  <a:lnTo>
                    <a:pt x="708" y="992"/>
                  </a:lnTo>
                  <a:lnTo>
                    <a:pt x="725" y="985"/>
                  </a:lnTo>
                  <a:lnTo>
                    <a:pt x="742" y="976"/>
                  </a:lnTo>
                  <a:lnTo>
                    <a:pt x="760" y="967"/>
                  </a:lnTo>
                  <a:lnTo>
                    <a:pt x="776" y="958"/>
                  </a:lnTo>
                  <a:lnTo>
                    <a:pt x="776" y="958"/>
                  </a:lnTo>
                  <a:lnTo>
                    <a:pt x="781" y="955"/>
                  </a:lnTo>
                  <a:lnTo>
                    <a:pt x="785" y="949"/>
                  </a:lnTo>
                  <a:lnTo>
                    <a:pt x="788" y="944"/>
                  </a:lnTo>
                  <a:lnTo>
                    <a:pt x="791" y="936"/>
                  </a:lnTo>
                  <a:lnTo>
                    <a:pt x="791" y="936"/>
                  </a:lnTo>
                  <a:lnTo>
                    <a:pt x="791" y="930"/>
                  </a:lnTo>
                  <a:lnTo>
                    <a:pt x="791" y="923"/>
                  </a:lnTo>
                  <a:lnTo>
                    <a:pt x="787" y="917"/>
                  </a:lnTo>
                  <a:lnTo>
                    <a:pt x="784" y="912"/>
                  </a:lnTo>
                  <a:lnTo>
                    <a:pt x="784" y="912"/>
                  </a:lnTo>
                  <a:lnTo>
                    <a:pt x="780" y="904"/>
                  </a:lnTo>
                  <a:lnTo>
                    <a:pt x="776" y="898"/>
                  </a:lnTo>
                  <a:lnTo>
                    <a:pt x="772" y="890"/>
                  </a:lnTo>
                  <a:lnTo>
                    <a:pt x="769" y="882"/>
                  </a:lnTo>
                  <a:lnTo>
                    <a:pt x="767" y="874"/>
                  </a:lnTo>
                  <a:lnTo>
                    <a:pt x="766" y="866"/>
                  </a:lnTo>
                  <a:lnTo>
                    <a:pt x="765" y="858"/>
                  </a:lnTo>
                  <a:lnTo>
                    <a:pt x="766" y="849"/>
                  </a:lnTo>
                  <a:lnTo>
                    <a:pt x="766" y="842"/>
                  </a:lnTo>
                  <a:lnTo>
                    <a:pt x="768" y="834"/>
                  </a:lnTo>
                  <a:lnTo>
                    <a:pt x="770" y="826"/>
                  </a:lnTo>
                  <a:lnTo>
                    <a:pt x="773" y="818"/>
                  </a:lnTo>
                  <a:lnTo>
                    <a:pt x="777" y="812"/>
                  </a:lnTo>
                  <a:lnTo>
                    <a:pt x="781" y="804"/>
                  </a:lnTo>
                  <a:lnTo>
                    <a:pt x="786" y="798"/>
                  </a:lnTo>
                  <a:lnTo>
                    <a:pt x="792" y="791"/>
                  </a:lnTo>
                  <a:lnTo>
                    <a:pt x="792" y="791"/>
                  </a:lnTo>
                  <a:lnTo>
                    <a:pt x="798" y="786"/>
                  </a:lnTo>
                  <a:lnTo>
                    <a:pt x="805" y="781"/>
                  </a:lnTo>
                  <a:lnTo>
                    <a:pt x="811" y="776"/>
                  </a:lnTo>
                  <a:lnTo>
                    <a:pt x="819" y="773"/>
                  </a:lnTo>
                  <a:lnTo>
                    <a:pt x="826" y="770"/>
                  </a:lnTo>
                  <a:lnTo>
                    <a:pt x="835" y="768"/>
                  </a:lnTo>
                  <a:lnTo>
                    <a:pt x="842" y="767"/>
                  </a:lnTo>
                  <a:lnTo>
                    <a:pt x="851" y="766"/>
                  </a:lnTo>
                  <a:lnTo>
                    <a:pt x="858" y="766"/>
                  </a:lnTo>
                  <a:lnTo>
                    <a:pt x="867" y="767"/>
                  </a:lnTo>
                  <a:lnTo>
                    <a:pt x="874" y="768"/>
                  </a:lnTo>
                  <a:lnTo>
                    <a:pt x="883" y="770"/>
                  </a:lnTo>
                  <a:lnTo>
                    <a:pt x="890" y="772"/>
                  </a:lnTo>
                  <a:lnTo>
                    <a:pt x="898" y="775"/>
                  </a:lnTo>
                  <a:lnTo>
                    <a:pt x="904" y="780"/>
                  </a:lnTo>
                  <a:lnTo>
                    <a:pt x="912" y="784"/>
                  </a:lnTo>
                  <a:lnTo>
                    <a:pt x="912" y="784"/>
                  </a:lnTo>
                  <a:lnTo>
                    <a:pt x="917" y="788"/>
                  </a:lnTo>
                  <a:lnTo>
                    <a:pt x="924" y="790"/>
                  </a:lnTo>
                  <a:lnTo>
                    <a:pt x="930" y="790"/>
                  </a:lnTo>
                  <a:lnTo>
                    <a:pt x="937" y="790"/>
                  </a:lnTo>
                  <a:lnTo>
                    <a:pt x="937" y="790"/>
                  </a:lnTo>
                  <a:lnTo>
                    <a:pt x="943" y="788"/>
                  </a:lnTo>
                  <a:lnTo>
                    <a:pt x="949" y="785"/>
                  </a:lnTo>
                  <a:lnTo>
                    <a:pt x="955" y="781"/>
                  </a:lnTo>
                  <a:lnTo>
                    <a:pt x="958" y="775"/>
                  </a:lnTo>
                  <a:lnTo>
                    <a:pt x="958" y="775"/>
                  </a:lnTo>
                  <a:lnTo>
                    <a:pt x="968" y="759"/>
                  </a:lnTo>
                  <a:lnTo>
                    <a:pt x="976" y="742"/>
                  </a:lnTo>
                  <a:lnTo>
                    <a:pt x="985" y="725"/>
                  </a:lnTo>
                  <a:lnTo>
                    <a:pt x="992" y="708"/>
                  </a:lnTo>
                  <a:lnTo>
                    <a:pt x="999" y="691"/>
                  </a:lnTo>
                  <a:lnTo>
                    <a:pt x="1005" y="673"/>
                  </a:lnTo>
                  <a:lnTo>
                    <a:pt x="1011" y="655"/>
                  </a:lnTo>
                  <a:lnTo>
                    <a:pt x="1016" y="637"/>
                  </a:lnTo>
                  <a:lnTo>
                    <a:pt x="1016" y="637"/>
                  </a:lnTo>
                  <a:lnTo>
                    <a:pt x="1017" y="631"/>
                  </a:lnTo>
                  <a:lnTo>
                    <a:pt x="1016" y="624"/>
                  </a:lnTo>
                  <a:lnTo>
                    <a:pt x="1014" y="618"/>
                  </a:lnTo>
                  <a:lnTo>
                    <a:pt x="1011" y="611"/>
                  </a:lnTo>
                  <a:lnTo>
                    <a:pt x="1011" y="611"/>
                  </a:lnTo>
                  <a:lnTo>
                    <a:pt x="1006" y="606"/>
                  </a:lnTo>
                  <a:lnTo>
                    <a:pt x="1001" y="603"/>
                  </a:lnTo>
                  <a:lnTo>
                    <a:pt x="996" y="599"/>
                  </a:lnTo>
                  <a:lnTo>
                    <a:pt x="989" y="598"/>
                  </a:lnTo>
                  <a:lnTo>
                    <a:pt x="989" y="598"/>
                  </a:lnTo>
                  <a:close/>
                  <a:moveTo>
                    <a:pt x="919" y="715"/>
                  </a:moveTo>
                  <a:lnTo>
                    <a:pt x="919" y="715"/>
                  </a:lnTo>
                  <a:lnTo>
                    <a:pt x="908" y="711"/>
                  </a:lnTo>
                  <a:lnTo>
                    <a:pt x="897" y="707"/>
                  </a:lnTo>
                  <a:lnTo>
                    <a:pt x="885" y="705"/>
                  </a:lnTo>
                  <a:lnTo>
                    <a:pt x="874" y="702"/>
                  </a:lnTo>
                  <a:lnTo>
                    <a:pt x="863" y="702"/>
                  </a:lnTo>
                  <a:lnTo>
                    <a:pt x="851" y="702"/>
                  </a:lnTo>
                  <a:lnTo>
                    <a:pt x="840" y="702"/>
                  </a:lnTo>
                  <a:lnTo>
                    <a:pt x="828" y="705"/>
                  </a:lnTo>
                  <a:lnTo>
                    <a:pt x="816" y="707"/>
                  </a:lnTo>
                  <a:lnTo>
                    <a:pt x="806" y="710"/>
                  </a:lnTo>
                  <a:lnTo>
                    <a:pt x="795" y="714"/>
                  </a:lnTo>
                  <a:lnTo>
                    <a:pt x="784" y="720"/>
                  </a:lnTo>
                  <a:lnTo>
                    <a:pt x="775" y="725"/>
                  </a:lnTo>
                  <a:lnTo>
                    <a:pt x="765" y="731"/>
                  </a:lnTo>
                  <a:lnTo>
                    <a:pt x="755" y="739"/>
                  </a:lnTo>
                  <a:lnTo>
                    <a:pt x="747" y="746"/>
                  </a:lnTo>
                  <a:lnTo>
                    <a:pt x="747" y="746"/>
                  </a:lnTo>
                  <a:lnTo>
                    <a:pt x="738" y="755"/>
                  </a:lnTo>
                  <a:lnTo>
                    <a:pt x="732" y="765"/>
                  </a:lnTo>
                  <a:lnTo>
                    <a:pt x="724" y="774"/>
                  </a:lnTo>
                  <a:lnTo>
                    <a:pt x="719" y="785"/>
                  </a:lnTo>
                  <a:lnTo>
                    <a:pt x="714" y="796"/>
                  </a:lnTo>
                  <a:lnTo>
                    <a:pt x="710" y="807"/>
                  </a:lnTo>
                  <a:lnTo>
                    <a:pt x="707" y="817"/>
                  </a:lnTo>
                  <a:lnTo>
                    <a:pt x="704" y="828"/>
                  </a:lnTo>
                  <a:lnTo>
                    <a:pt x="703" y="840"/>
                  </a:lnTo>
                  <a:lnTo>
                    <a:pt x="702" y="852"/>
                  </a:lnTo>
                  <a:lnTo>
                    <a:pt x="702" y="862"/>
                  </a:lnTo>
                  <a:lnTo>
                    <a:pt x="703" y="874"/>
                  </a:lnTo>
                  <a:lnTo>
                    <a:pt x="705" y="886"/>
                  </a:lnTo>
                  <a:lnTo>
                    <a:pt x="707" y="897"/>
                  </a:lnTo>
                  <a:lnTo>
                    <a:pt x="711" y="907"/>
                  </a:lnTo>
                  <a:lnTo>
                    <a:pt x="716" y="919"/>
                  </a:lnTo>
                  <a:lnTo>
                    <a:pt x="716" y="919"/>
                  </a:lnTo>
                  <a:lnTo>
                    <a:pt x="684" y="933"/>
                  </a:lnTo>
                  <a:lnTo>
                    <a:pt x="652" y="945"/>
                  </a:lnTo>
                  <a:lnTo>
                    <a:pt x="652" y="945"/>
                  </a:lnTo>
                  <a:lnTo>
                    <a:pt x="648" y="934"/>
                  </a:lnTo>
                  <a:lnTo>
                    <a:pt x="643" y="923"/>
                  </a:lnTo>
                  <a:lnTo>
                    <a:pt x="636" y="914"/>
                  </a:lnTo>
                  <a:lnTo>
                    <a:pt x="630" y="904"/>
                  </a:lnTo>
                  <a:lnTo>
                    <a:pt x="622" y="896"/>
                  </a:lnTo>
                  <a:lnTo>
                    <a:pt x="614" y="888"/>
                  </a:lnTo>
                  <a:lnTo>
                    <a:pt x="605" y="881"/>
                  </a:lnTo>
                  <a:lnTo>
                    <a:pt x="596" y="873"/>
                  </a:lnTo>
                  <a:lnTo>
                    <a:pt x="587" y="867"/>
                  </a:lnTo>
                  <a:lnTo>
                    <a:pt x="576" y="861"/>
                  </a:lnTo>
                  <a:lnTo>
                    <a:pt x="565" y="857"/>
                  </a:lnTo>
                  <a:lnTo>
                    <a:pt x="555" y="853"/>
                  </a:lnTo>
                  <a:lnTo>
                    <a:pt x="544" y="849"/>
                  </a:lnTo>
                  <a:lnTo>
                    <a:pt x="532" y="847"/>
                  </a:lnTo>
                  <a:lnTo>
                    <a:pt x="520" y="846"/>
                  </a:lnTo>
                  <a:lnTo>
                    <a:pt x="508" y="845"/>
                  </a:lnTo>
                  <a:lnTo>
                    <a:pt x="508" y="845"/>
                  </a:lnTo>
                  <a:lnTo>
                    <a:pt x="496" y="846"/>
                  </a:lnTo>
                  <a:lnTo>
                    <a:pt x="484" y="847"/>
                  </a:lnTo>
                  <a:lnTo>
                    <a:pt x="473" y="849"/>
                  </a:lnTo>
                  <a:lnTo>
                    <a:pt x="461" y="853"/>
                  </a:lnTo>
                  <a:lnTo>
                    <a:pt x="450" y="857"/>
                  </a:lnTo>
                  <a:lnTo>
                    <a:pt x="440" y="861"/>
                  </a:lnTo>
                  <a:lnTo>
                    <a:pt x="430" y="867"/>
                  </a:lnTo>
                  <a:lnTo>
                    <a:pt x="420" y="873"/>
                  </a:lnTo>
                  <a:lnTo>
                    <a:pt x="411" y="881"/>
                  </a:lnTo>
                  <a:lnTo>
                    <a:pt x="402" y="888"/>
                  </a:lnTo>
                  <a:lnTo>
                    <a:pt x="395" y="896"/>
                  </a:lnTo>
                  <a:lnTo>
                    <a:pt x="387" y="904"/>
                  </a:lnTo>
                  <a:lnTo>
                    <a:pt x="380" y="914"/>
                  </a:lnTo>
                  <a:lnTo>
                    <a:pt x="374" y="923"/>
                  </a:lnTo>
                  <a:lnTo>
                    <a:pt x="369" y="934"/>
                  </a:lnTo>
                  <a:lnTo>
                    <a:pt x="364" y="945"/>
                  </a:lnTo>
                  <a:lnTo>
                    <a:pt x="364" y="945"/>
                  </a:lnTo>
                  <a:lnTo>
                    <a:pt x="331" y="933"/>
                  </a:lnTo>
                  <a:lnTo>
                    <a:pt x="301" y="919"/>
                  </a:lnTo>
                  <a:lnTo>
                    <a:pt x="301" y="919"/>
                  </a:lnTo>
                  <a:lnTo>
                    <a:pt x="306" y="907"/>
                  </a:lnTo>
                  <a:lnTo>
                    <a:pt x="309" y="897"/>
                  </a:lnTo>
                  <a:lnTo>
                    <a:pt x="311" y="886"/>
                  </a:lnTo>
                  <a:lnTo>
                    <a:pt x="313" y="874"/>
                  </a:lnTo>
                  <a:lnTo>
                    <a:pt x="314" y="862"/>
                  </a:lnTo>
                  <a:lnTo>
                    <a:pt x="314" y="852"/>
                  </a:lnTo>
                  <a:lnTo>
                    <a:pt x="313" y="840"/>
                  </a:lnTo>
                  <a:lnTo>
                    <a:pt x="312" y="828"/>
                  </a:lnTo>
                  <a:lnTo>
                    <a:pt x="310" y="817"/>
                  </a:lnTo>
                  <a:lnTo>
                    <a:pt x="307" y="807"/>
                  </a:lnTo>
                  <a:lnTo>
                    <a:pt x="302" y="796"/>
                  </a:lnTo>
                  <a:lnTo>
                    <a:pt x="297" y="785"/>
                  </a:lnTo>
                  <a:lnTo>
                    <a:pt x="292" y="774"/>
                  </a:lnTo>
                  <a:lnTo>
                    <a:pt x="285" y="765"/>
                  </a:lnTo>
                  <a:lnTo>
                    <a:pt x="278" y="755"/>
                  </a:lnTo>
                  <a:lnTo>
                    <a:pt x="269" y="746"/>
                  </a:lnTo>
                  <a:lnTo>
                    <a:pt x="269" y="746"/>
                  </a:lnTo>
                  <a:lnTo>
                    <a:pt x="258" y="737"/>
                  </a:lnTo>
                  <a:lnTo>
                    <a:pt x="246" y="727"/>
                  </a:lnTo>
                  <a:lnTo>
                    <a:pt x="233" y="720"/>
                  </a:lnTo>
                  <a:lnTo>
                    <a:pt x="220" y="713"/>
                  </a:lnTo>
                  <a:lnTo>
                    <a:pt x="206" y="708"/>
                  </a:lnTo>
                  <a:lnTo>
                    <a:pt x="191" y="705"/>
                  </a:lnTo>
                  <a:lnTo>
                    <a:pt x="176" y="702"/>
                  </a:lnTo>
                  <a:lnTo>
                    <a:pt x="161" y="701"/>
                  </a:lnTo>
                  <a:lnTo>
                    <a:pt x="161" y="701"/>
                  </a:lnTo>
                  <a:lnTo>
                    <a:pt x="145" y="702"/>
                  </a:lnTo>
                  <a:lnTo>
                    <a:pt x="128" y="705"/>
                  </a:lnTo>
                  <a:lnTo>
                    <a:pt x="113" y="709"/>
                  </a:lnTo>
                  <a:lnTo>
                    <a:pt x="97" y="715"/>
                  </a:lnTo>
                  <a:lnTo>
                    <a:pt x="97" y="715"/>
                  </a:lnTo>
                  <a:lnTo>
                    <a:pt x="90" y="699"/>
                  </a:lnTo>
                  <a:lnTo>
                    <a:pt x="82" y="684"/>
                  </a:lnTo>
                  <a:lnTo>
                    <a:pt x="71" y="652"/>
                  </a:lnTo>
                  <a:lnTo>
                    <a:pt x="71" y="652"/>
                  </a:lnTo>
                  <a:lnTo>
                    <a:pt x="81" y="648"/>
                  </a:lnTo>
                  <a:lnTo>
                    <a:pt x="92" y="642"/>
                  </a:lnTo>
                  <a:lnTo>
                    <a:pt x="102" y="636"/>
                  </a:lnTo>
                  <a:lnTo>
                    <a:pt x="111" y="629"/>
                  </a:lnTo>
                  <a:lnTo>
                    <a:pt x="120" y="622"/>
                  </a:lnTo>
                  <a:lnTo>
                    <a:pt x="129" y="613"/>
                  </a:lnTo>
                  <a:lnTo>
                    <a:pt x="136" y="605"/>
                  </a:lnTo>
                  <a:lnTo>
                    <a:pt x="143" y="596"/>
                  </a:lnTo>
                  <a:lnTo>
                    <a:pt x="149" y="587"/>
                  </a:lnTo>
                  <a:lnTo>
                    <a:pt x="154" y="576"/>
                  </a:lnTo>
                  <a:lnTo>
                    <a:pt x="160" y="565"/>
                  </a:lnTo>
                  <a:lnTo>
                    <a:pt x="163" y="554"/>
                  </a:lnTo>
                  <a:lnTo>
                    <a:pt x="166" y="544"/>
                  </a:lnTo>
                  <a:lnTo>
                    <a:pt x="168" y="532"/>
                  </a:lnTo>
                  <a:lnTo>
                    <a:pt x="170" y="520"/>
                  </a:lnTo>
                  <a:lnTo>
                    <a:pt x="170" y="508"/>
                  </a:lnTo>
                  <a:lnTo>
                    <a:pt x="170" y="508"/>
                  </a:lnTo>
                  <a:lnTo>
                    <a:pt x="170" y="495"/>
                  </a:lnTo>
                  <a:lnTo>
                    <a:pt x="168" y="484"/>
                  </a:lnTo>
                  <a:lnTo>
                    <a:pt x="166" y="473"/>
                  </a:lnTo>
                  <a:lnTo>
                    <a:pt x="163" y="461"/>
                  </a:lnTo>
                  <a:lnTo>
                    <a:pt x="160" y="450"/>
                  </a:lnTo>
                  <a:lnTo>
                    <a:pt x="154" y="440"/>
                  </a:lnTo>
                  <a:lnTo>
                    <a:pt x="149" y="430"/>
                  </a:lnTo>
                  <a:lnTo>
                    <a:pt x="143" y="420"/>
                  </a:lnTo>
                  <a:lnTo>
                    <a:pt x="136" y="411"/>
                  </a:lnTo>
                  <a:lnTo>
                    <a:pt x="129" y="402"/>
                  </a:lnTo>
                  <a:lnTo>
                    <a:pt x="120" y="395"/>
                  </a:lnTo>
                  <a:lnTo>
                    <a:pt x="111" y="387"/>
                  </a:lnTo>
                  <a:lnTo>
                    <a:pt x="102" y="379"/>
                  </a:lnTo>
                  <a:lnTo>
                    <a:pt x="92" y="374"/>
                  </a:lnTo>
                  <a:lnTo>
                    <a:pt x="81" y="369"/>
                  </a:lnTo>
                  <a:lnTo>
                    <a:pt x="71" y="363"/>
                  </a:lnTo>
                  <a:lnTo>
                    <a:pt x="71" y="363"/>
                  </a:lnTo>
                  <a:lnTo>
                    <a:pt x="82" y="332"/>
                  </a:lnTo>
                  <a:lnTo>
                    <a:pt x="90" y="316"/>
                  </a:lnTo>
                  <a:lnTo>
                    <a:pt x="97" y="301"/>
                  </a:lnTo>
                  <a:lnTo>
                    <a:pt x="97" y="301"/>
                  </a:lnTo>
                  <a:lnTo>
                    <a:pt x="113" y="307"/>
                  </a:lnTo>
                  <a:lnTo>
                    <a:pt x="129" y="311"/>
                  </a:lnTo>
                  <a:lnTo>
                    <a:pt x="145" y="313"/>
                  </a:lnTo>
                  <a:lnTo>
                    <a:pt x="161" y="314"/>
                  </a:lnTo>
                  <a:lnTo>
                    <a:pt x="161" y="314"/>
                  </a:lnTo>
                  <a:lnTo>
                    <a:pt x="176" y="314"/>
                  </a:lnTo>
                  <a:lnTo>
                    <a:pt x="191" y="311"/>
                  </a:lnTo>
                  <a:lnTo>
                    <a:pt x="206" y="308"/>
                  </a:lnTo>
                  <a:lnTo>
                    <a:pt x="220" y="302"/>
                  </a:lnTo>
                  <a:lnTo>
                    <a:pt x="233" y="296"/>
                  </a:lnTo>
                  <a:lnTo>
                    <a:pt x="246" y="288"/>
                  </a:lnTo>
                  <a:lnTo>
                    <a:pt x="258" y="280"/>
                  </a:lnTo>
                  <a:lnTo>
                    <a:pt x="269" y="269"/>
                  </a:lnTo>
                  <a:lnTo>
                    <a:pt x="269" y="269"/>
                  </a:lnTo>
                  <a:lnTo>
                    <a:pt x="278" y="260"/>
                  </a:lnTo>
                  <a:lnTo>
                    <a:pt x="285" y="251"/>
                  </a:lnTo>
                  <a:lnTo>
                    <a:pt x="292" y="241"/>
                  </a:lnTo>
                  <a:lnTo>
                    <a:pt x="297" y="231"/>
                  </a:lnTo>
                  <a:lnTo>
                    <a:pt x="302" y="221"/>
                  </a:lnTo>
                  <a:lnTo>
                    <a:pt x="307" y="210"/>
                  </a:lnTo>
                  <a:lnTo>
                    <a:pt x="310" y="198"/>
                  </a:lnTo>
                  <a:lnTo>
                    <a:pt x="312" y="187"/>
                  </a:lnTo>
                  <a:lnTo>
                    <a:pt x="313" y="176"/>
                  </a:lnTo>
                  <a:lnTo>
                    <a:pt x="314" y="165"/>
                  </a:lnTo>
                  <a:lnTo>
                    <a:pt x="314" y="153"/>
                  </a:lnTo>
                  <a:lnTo>
                    <a:pt x="313" y="141"/>
                  </a:lnTo>
                  <a:lnTo>
                    <a:pt x="311" y="131"/>
                  </a:lnTo>
                  <a:lnTo>
                    <a:pt x="309" y="119"/>
                  </a:lnTo>
                  <a:lnTo>
                    <a:pt x="306" y="108"/>
                  </a:lnTo>
                  <a:lnTo>
                    <a:pt x="301" y="97"/>
                  </a:lnTo>
                  <a:lnTo>
                    <a:pt x="301" y="97"/>
                  </a:lnTo>
                  <a:lnTo>
                    <a:pt x="331" y="82"/>
                  </a:lnTo>
                  <a:lnTo>
                    <a:pt x="364" y="70"/>
                  </a:lnTo>
                  <a:lnTo>
                    <a:pt x="364" y="70"/>
                  </a:lnTo>
                  <a:lnTo>
                    <a:pt x="369" y="81"/>
                  </a:lnTo>
                  <a:lnTo>
                    <a:pt x="374" y="92"/>
                  </a:lnTo>
                  <a:lnTo>
                    <a:pt x="380" y="102"/>
                  </a:lnTo>
                  <a:lnTo>
                    <a:pt x="387" y="111"/>
                  </a:lnTo>
                  <a:lnTo>
                    <a:pt x="395" y="120"/>
                  </a:lnTo>
                  <a:lnTo>
                    <a:pt x="402" y="128"/>
                  </a:lnTo>
                  <a:lnTo>
                    <a:pt x="411" y="136"/>
                  </a:lnTo>
                  <a:lnTo>
                    <a:pt x="420" y="142"/>
                  </a:lnTo>
                  <a:lnTo>
                    <a:pt x="430" y="149"/>
                  </a:lnTo>
                  <a:lnTo>
                    <a:pt x="440" y="154"/>
                  </a:lnTo>
                  <a:lnTo>
                    <a:pt x="450" y="160"/>
                  </a:lnTo>
                  <a:lnTo>
                    <a:pt x="461" y="163"/>
                  </a:lnTo>
                  <a:lnTo>
                    <a:pt x="473" y="166"/>
                  </a:lnTo>
                  <a:lnTo>
                    <a:pt x="484" y="168"/>
                  </a:lnTo>
                  <a:lnTo>
                    <a:pt x="496" y="170"/>
                  </a:lnTo>
                  <a:lnTo>
                    <a:pt x="508" y="170"/>
                  </a:lnTo>
                  <a:lnTo>
                    <a:pt x="508" y="170"/>
                  </a:lnTo>
                  <a:lnTo>
                    <a:pt x="520" y="170"/>
                  </a:lnTo>
                  <a:lnTo>
                    <a:pt x="532" y="168"/>
                  </a:lnTo>
                  <a:lnTo>
                    <a:pt x="544" y="166"/>
                  </a:lnTo>
                  <a:lnTo>
                    <a:pt x="555" y="163"/>
                  </a:lnTo>
                  <a:lnTo>
                    <a:pt x="565" y="160"/>
                  </a:lnTo>
                  <a:lnTo>
                    <a:pt x="576" y="154"/>
                  </a:lnTo>
                  <a:lnTo>
                    <a:pt x="587" y="149"/>
                  </a:lnTo>
                  <a:lnTo>
                    <a:pt x="596" y="142"/>
                  </a:lnTo>
                  <a:lnTo>
                    <a:pt x="605" y="136"/>
                  </a:lnTo>
                  <a:lnTo>
                    <a:pt x="614" y="128"/>
                  </a:lnTo>
                  <a:lnTo>
                    <a:pt x="622" y="120"/>
                  </a:lnTo>
                  <a:lnTo>
                    <a:pt x="630" y="111"/>
                  </a:lnTo>
                  <a:lnTo>
                    <a:pt x="636" y="102"/>
                  </a:lnTo>
                  <a:lnTo>
                    <a:pt x="643" y="92"/>
                  </a:lnTo>
                  <a:lnTo>
                    <a:pt x="648" y="81"/>
                  </a:lnTo>
                  <a:lnTo>
                    <a:pt x="652" y="70"/>
                  </a:lnTo>
                  <a:lnTo>
                    <a:pt x="652" y="70"/>
                  </a:lnTo>
                  <a:lnTo>
                    <a:pt x="684" y="82"/>
                  </a:lnTo>
                  <a:lnTo>
                    <a:pt x="716" y="97"/>
                  </a:lnTo>
                  <a:lnTo>
                    <a:pt x="716" y="97"/>
                  </a:lnTo>
                  <a:lnTo>
                    <a:pt x="711" y="108"/>
                  </a:lnTo>
                  <a:lnTo>
                    <a:pt x="707" y="119"/>
                  </a:lnTo>
                  <a:lnTo>
                    <a:pt x="705" y="131"/>
                  </a:lnTo>
                  <a:lnTo>
                    <a:pt x="703" y="141"/>
                  </a:lnTo>
                  <a:lnTo>
                    <a:pt x="702" y="153"/>
                  </a:lnTo>
                  <a:lnTo>
                    <a:pt x="702" y="165"/>
                  </a:lnTo>
                  <a:lnTo>
                    <a:pt x="703" y="176"/>
                  </a:lnTo>
                  <a:lnTo>
                    <a:pt x="704" y="187"/>
                  </a:lnTo>
                  <a:lnTo>
                    <a:pt x="707" y="198"/>
                  </a:lnTo>
                  <a:lnTo>
                    <a:pt x="710" y="210"/>
                  </a:lnTo>
                  <a:lnTo>
                    <a:pt x="713" y="221"/>
                  </a:lnTo>
                  <a:lnTo>
                    <a:pt x="719" y="231"/>
                  </a:lnTo>
                  <a:lnTo>
                    <a:pt x="724" y="241"/>
                  </a:lnTo>
                  <a:lnTo>
                    <a:pt x="732" y="251"/>
                  </a:lnTo>
                  <a:lnTo>
                    <a:pt x="738" y="260"/>
                  </a:lnTo>
                  <a:lnTo>
                    <a:pt x="747" y="269"/>
                  </a:lnTo>
                  <a:lnTo>
                    <a:pt x="747" y="269"/>
                  </a:lnTo>
                  <a:lnTo>
                    <a:pt x="758" y="280"/>
                  </a:lnTo>
                  <a:lnTo>
                    <a:pt x="770" y="288"/>
                  </a:lnTo>
                  <a:lnTo>
                    <a:pt x="783" y="296"/>
                  </a:lnTo>
                  <a:lnTo>
                    <a:pt x="797" y="302"/>
                  </a:lnTo>
                  <a:lnTo>
                    <a:pt x="811" y="308"/>
                  </a:lnTo>
                  <a:lnTo>
                    <a:pt x="825" y="311"/>
                  </a:lnTo>
                  <a:lnTo>
                    <a:pt x="840" y="314"/>
                  </a:lnTo>
                  <a:lnTo>
                    <a:pt x="855" y="314"/>
                  </a:lnTo>
                  <a:lnTo>
                    <a:pt x="855" y="314"/>
                  </a:lnTo>
                  <a:lnTo>
                    <a:pt x="872" y="313"/>
                  </a:lnTo>
                  <a:lnTo>
                    <a:pt x="888" y="311"/>
                  </a:lnTo>
                  <a:lnTo>
                    <a:pt x="903" y="307"/>
                  </a:lnTo>
                  <a:lnTo>
                    <a:pt x="919" y="301"/>
                  </a:lnTo>
                  <a:lnTo>
                    <a:pt x="919" y="301"/>
                  </a:lnTo>
                  <a:lnTo>
                    <a:pt x="933" y="332"/>
                  </a:lnTo>
                  <a:lnTo>
                    <a:pt x="940" y="347"/>
                  </a:lnTo>
                  <a:lnTo>
                    <a:pt x="945" y="363"/>
                  </a:lnTo>
                  <a:lnTo>
                    <a:pt x="945" y="363"/>
                  </a:lnTo>
                  <a:lnTo>
                    <a:pt x="934" y="369"/>
                  </a:lnTo>
                  <a:lnTo>
                    <a:pt x="924" y="374"/>
                  </a:lnTo>
                  <a:lnTo>
                    <a:pt x="914" y="379"/>
                  </a:lnTo>
                  <a:lnTo>
                    <a:pt x="904" y="387"/>
                  </a:lnTo>
                  <a:lnTo>
                    <a:pt x="896" y="395"/>
                  </a:lnTo>
                  <a:lnTo>
                    <a:pt x="888" y="402"/>
                  </a:lnTo>
                  <a:lnTo>
                    <a:pt x="881" y="411"/>
                  </a:lnTo>
                  <a:lnTo>
                    <a:pt x="873" y="420"/>
                  </a:lnTo>
                  <a:lnTo>
                    <a:pt x="867" y="430"/>
                  </a:lnTo>
                  <a:lnTo>
                    <a:pt x="861" y="440"/>
                  </a:lnTo>
                  <a:lnTo>
                    <a:pt x="857" y="450"/>
                  </a:lnTo>
                  <a:lnTo>
                    <a:pt x="853" y="461"/>
                  </a:lnTo>
                  <a:lnTo>
                    <a:pt x="850" y="473"/>
                  </a:lnTo>
                  <a:lnTo>
                    <a:pt x="847" y="484"/>
                  </a:lnTo>
                  <a:lnTo>
                    <a:pt x="846" y="495"/>
                  </a:lnTo>
                  <a:lnTo>
                    <a:pt x="845" y="508"/>
                  </a:lnTo>
                  <a:lnTo>
                    <a:pt x="845" y="508"/>
                  </a:lnTo>
                  <a:lnTo>
                    <a:pt x="846" y="520"/>
                  </a:lnTo>
                  <a:lnTo>
                    <a:pt x="847" y="532"/>
                  </a:lnTo>
                  <a:lnTo>
                    <a:pt x="850" y="544"/>
                  </a:lnTo>
                  <a:lnTo>
                    <a:pt x="853" y="554"/>
                  </a:lnTo>
                  <a:lnTo>
                    <a:pt x="857" y="565"/>
                  </a:lnTo>
                  <a:lnTo>
                    <a:pt x="861" y="576"/>
                  </a:lnTo>
                  <a:lnTo>
                    <a:pt x="867" y="587"/>
                  </a:lnTo>
                  <a:lnTo>
                    <a:pt x="873" y="596"/>
                  </a:lnTo>
                  <a:lnTo>
                    <a:pt x="881" y="605"/>
                  </a:lnTo>
                  <a:lnTo>
                    <a:pt x="888" y="613"/>
                  </a:lnTo>
                  <a:lnTo>
                    <a:pt x="896" y="622"/>
                  </a:lnTo>
                  <a:lnTo>
                    <a:pt x="904" y="629"/>
                  </a:lnTo>
                  <a:lnTo>
                    <a:pt x="914" y="636"/>
                  </a:lnTo>
                  <a:lnTo>
                    <a:pt x="924" y="642"/>
                  </a:lnTo>
                  <a:lnTo>
                    <a:pt x="934" y="648"/>
                  </a:lnTo>
                  <a:lnTo>
                    <a:pt x="945" y="652"/>
                  </a:lnTo>
                  <a:lnTo>
                    <a:pt x="945" y="652"/>
                  </a:lnTo>
                  <a:lnTo>
                    <a:pt x="933" y="684"/>
                  </a:lnTo>
                  <a:lnTo>
                    <a:pt x="927" y="699"/>
                  </a:lnTo>
                  <a:lnTo>
                    <a:pt x="919" y="715"/>
                  </a:lnTo>
                  <a:lnTo>
                    <a:pt x="919" y="715"/>
                  </a:lnTo>
                  <a:close/>
                  <a:moveTo>
                    <a:pt x="508" y="357"/>
                  </a:moveTo>
                  <a:lnTo>
                    <a:pt x="508" y="357"/>
                  </a:lnTo>
                  <a:lnTo>
                    <a:pt x="492" y="358"/>
                  </a:lnTo>
                  <a:lnTo>
                    <a:pt x="477" y="360"/>
                  </a:lnTo>
                  <a:lnTo>
                    <a:pt x="463" y="363"/>
                  </a:lnTo>
                  <a:lnTo>
                    <a:pt x="449" y="369"/>
                  </a:lnTo>
                  <a:lnTo>
                    <a:pt x="437" y="375"/>
                  </a:lnTo>
                  <a:lnTo>
                    <a:pt x="424" y="383"/>
                  </a:lnTo>
                  <a:lnTo>
                    <a:pt x="412" y="391"/>
                  </a:lnTo>
                  <a:lnTo>
                    <a:pt x="401" y="401"/>
                  </a:lnTo>
                  <a:lnTo>
                    <a:pt x="391" y="412"/>
                  </a:lnTo>
                  <a:lnTo>
                    <a:pt x="383" y="423"/>
                  </a:lnTo>
                  <a:lnTo>
                    <a:pt x="375" y="436"/>
                  </a:lnTo>
                  <a:lnTo>
                    <a:pt x="369" y="449"/>
                  </a:lnTo>
                  <a:lnTo>
                    <a:pt x="364" y="463"/>
                  </a:lnTo>
                  <a:lnTo>
                    <a:pt x="360" y="477"/>
                  </a:lnTo>
                  <a:lnTo>
                    <a:pt x="358" y="492"/>
                  </a:lnTo>
                  <a:lnTo>
                    <a:pt x="357" y="508"/>
                  </a:lnTo>
                  <a:lnTo>
                    <a:pt x="357" y="508"/>
                  </a:lnTo>
                  <a:lnTo>
                    <a:pt x="358" y="523"/>
                  </a:lnTo>
                  <a:lnTo>
                    <a:pt x="360" y="538"/>
                  </a:lnTo>
                  <a:lnTo>
                    <a:pt x="364" y="552"/>
                  </a:lnTo>
                  <a:lnTo>
                    <a:pt x="369" y="566"/>
                  </a:lnTo>
                  <a:lnTo>
                    <a:pt x="375" y="580"/>
                  </a:lnTo>
                  <a:lnTo>
                    <a:pt x="383" y="592"/>
                  </a:lnTo>
                  <a:lnTo>
                    <a:pt x="391" y="604"/>
                  </a:lnTo>
                  <a:lnTo>
                    <a:pt x="401" y="614"/>
                  </a:lnTo>
                  <a:lnTo>
                    <a:pt x="412" y="624"/>
                  </a:lnTo>
                  <a:lnTo>
                    <a:pt x="424" y="633"/>
                  </a:lnTo>
                  <a:lnTo>
                    <a:pt x="437" y="640"/>
                  </a:lnTo>
                  <a:lnTo>
                    <a:pt x="449" y="647"/>
                  </a:lnTo>
                  <a:lnTo>
                    <a:pt x="463" y="652"/>
                  </a:lnTo>
                  <a:lnTo>
                    <a:pt x="477" y="655"/>
                  </a:lnTo>
                  <a:lnTo>
                    <a:pt x="492" y="657"/>
                  </a:lnTo>
                  <a:lnTo>
                    <a:pt x="508" y="658"/>
                  </a:lnTo>
                  <a:lnTo>
                    <a:pt x="508" y="658"/>
                  </a:lnTo>
                  <a:lnTo>
                    <a:pt x="523" y="657"/>
                  </a:lnTo>
                  <a:lnTo>
                    <a:pt x="538" y="655"/>
                  </a:lnTo>
                  <a:lnTo>
                    <a:pt x="552" y="652"/>
                  </a:lnTo>
                  <a:lnTo>
                    <a:pt x="566" y="647"/>
                  </a:lnTo>
                  <a:lnTo>
                    <a:pt x="580" y="640"/>
                  </a:lnTo>
                  <a:lnTo>
                    <a:pt x="592" y="633"/>
                  </a:lnTo>
                  <a:lnTo>
                    <a:pt x="604" y="624"/>
                  </a:lnTo>
                  <a:lnTo>
                    <a:pt x="615" y="614"/>
                  </a:lnTo>
                  <a:lnTo>
                    <a:pt x="624" y="604"/>
                  </a:lnTo>
                  <a:lnTo>
                    <a:pt x="633" y="592"/>
                  </a:lnTo>
                  <a:lnTo>
                    <a:pt x="640" y="580"/>
                  </a:lnTo>
                  <a:lnTo>
                    <a:pt x="647" y="566"/>
                  </a:lnTo>
                  <a:lnTo>
                    <a:pt x="652" y="552"/>
                  </a:lnTo>
                  <a:lnTo>
                    <a:pt x="655" y="538"/>
                  </a:lnTo>
                  <a:lnTo>
                    <a:pt x="658" y="523"/>
                  </a:lnTo>
                  <a:lnTo>
                    <a:pt x="659" y="508"/>
                  </a:lnTo>
                  <a:lnTo>
                    <a:pt x="659" y="508"/>
                  </a:lnTo>
                  <a:lnTo>
                    <a:pt x="658" y="492"/>
                  </a:lnTo>
                  <a:lnTo>
                    <a:pt x="655" y="477"/>
                  </a:lnTo>
                  <a:lnTo>
                    <a:pt x="652" y="463"/>
                  </a:lnTo>
                  <a:lnTo>
                    <a:pt x="647" y="449"/>
                  </a:lnTo>
                  <a:lnTo>
                    <a:pt x="640" y="436"/>
                  </a:lnTo>
                  <a:lnTo>
                    <a:pt x="633" y="423"/>
                  </a:lnTo>
                  <a:lnTo>
                    <a:pt x="624" y="412"/>
                  </a:lnTo>
                  <a:lnTo>
                    <a:pt x="615" y="401"/>
                  </a:lnTo>
                  <a:lnTo>
                    <a:pt x="604" y="391"/>
                  </a:lnTo>
                  <a:lnTo>
                    <a:pt x="592" y="383"/>
                  </a:lnTo>
                  <a:lnTo>
                    <a:pt x="580" y="375"/>
                  </a:lnTo>
                  <a:lnTo>
                    <a:pt x="566" y="369"/>
                  </a:lnTo>
                  <a:lnTo>
                    <a:pt x="552" y="363"/>
                  </a:lnTo>
                  <a:lnTo>
                    <a:pt x="538" y="360"/>
                  </a:lnTo>
                  <a:lnTo>
                    <a:pt x="523" y="358"/>
                  </a:lnTo>
                  <a:lnTo>
                    <a:pt x="508" y="357"/>
                  </a:lnTo>
                  <a:lnTo>
                    <a:pt x="508" y="357"/>
                  </a:lnTo>
                  <a:close/>
                  <a:moveTo>
                    <a:pt x="508" y="567"/>
                  </a:moveTo>
                  <a:lnTo>
                    <a:pt x="508" y="567"/>
                  </a:lnTo>
                  <a:lnTo>
                    <a:pt x="496" y="566"/>
                  </a:lnTo>
                  <a:lnTo>
                    <a:pt x="485" y="563"/>
                  </a:lnTo>
                  <a:lnTo>
                    <a:pt x="475" y="558"/>
                  </a:lnTo>
                  <a:lnTo>
                    <a:pt x="466" y="550"/>
                  </a:lnTo>
                  <a:lnTo>
                    <a:pt x="459" y="541"/>
                  </a:lnTo>
                  <a:lnTo>
                    <a:pt x="454" y="531"/>
                  </a:lnTo>
                  <a:lnTo>
                    <a:pt x="449" y="520"/>
                  </a:lnTo>
                  <a:lnTo>
                    <a:pt x="448" y="508"/>
                  </a:lnTo>
                  <a:lnTo>
                    <a:pt x="448" y="508"/>
                  </a:lnTo>
                  <a:lnTo>
                    <a:pt x="449" y="495"/>
                  </a:lnTo>
                  <a:lnTo>
                    <a:pt x="454" y="485"/>
                  </a:lnTo>
                  <a:lnTo>
                    <a:pt x="459" y="475"/>
                  </a:lnTo>
                  <a:lnTo>
                    <a:pt x="466" y="465"/>
                  </a:lnTo>
                  <a:lnTo>
                    <a:pt x="475" y="459"/>
                  </a:lnTo>
                  <a:lnTo>
                    <a:pt x="485" y="454"/>
                  </a:lnTo>
                  <a:lnTo>
                    <a:pt x="496" y="449"/>
                  </a:lnTo>
                  <a:lnTo>
                    <a:pt x="508" y="448"/>
                  </a:lnTo>
                  <a:lnTo>
                    <a:pt x="508" y="448"/>
                  </a:lnTo>
                  <a:lnTo>
                    <a:pt x="520" y="449"/>
                  </a:lnTo>
                  <a:lnTo>
                    <a:pt x="531" y="454"/>
                  </a:lnTo>
                  <a:lnTo>
                    <a:pt x="542" y="459"/>
                  </a:lnTo>
                  <a:lnTo>
                    <a:pt x="550" y="465"/>
                  </a:lnTo>
                  <a:lnTo>
                    <a:pt x="558" y="475"/>
                  </a:lnTo>
                  <a:lnTo>
                    <a:pt x="563" y="485"/>
                  </a:lnTo>
                  <a:lnTo>
                    <a:pt x="566" y="495"/>
                  </a:lnTo>
                  <a:lnTo>
                    <a:pt x="567" y="508"/>
                  </a:lnTo>
                  <a:lnTo>
                    <a:pt x="567" y="508"/>
                  </a:lnTo>
                  <a:lnTo>
                    <a:pt x="566" y="520"/>
                  </a:lnTo>
                  <a:lnTo>
                    <a:pt x="563" y="531"/>
                  </a:lnTo>
                  <a:lnTo>
                    <a:pt x="558" y="541"/>
                  </a:lnTo>
                  <a:lnTo>
                    <a:pt x="550" y="550"/>
                  </a:lnTo>
                  <a:lnTo>
                    <a:pt x="542" y="558"/>
                  </a:lnTo>
                  <a:lnTo>
                    <a:pt x="531" y="563"/>
                  </a:lnTo>
                  <a:lnTo>
                    <a:pt x="520" y="566"/>
                  </a:lnTo>
                  <a:lnTo>
                    <a:pt x="508" y="567"/>
                  </a:lnTo>
                  <a:lnTo>
                    <a:pt x="508" y="567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D2D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7" name="PA-组合 16"/>
          <p:cNvGrpSpPr/>
          <p:nvPr>
            <p:custDataLst>
              <p:tags r:id="rId4"/>
            </p:custDataLst>
          </p:nvPr>
        </p:nvGrpSpPr>
        <p:grpSpPr>
          <a:xfrm>
            <a:off x="4241800" y="3879863"/>
            <a:ext cx="2201864" cy="1822438"/>
            <a:chOff x="4241800" y="3460763"/>
            <a:chExt cx="2201864" cy="1822438"/>
          </a:xfrm>
        </p:grpSpPr>
        <p:sp>
          <p:nvSpPr>
            <p:cNvPr id="18" name="PA-任意多边形 6"/>
            <p:cNvSpPr/>
            <p:nvPr>
              <p:custDataLst>
                <p:tags r:id="rId11"/>
              </p:custDataLst>
            </p:nvPr>
          </p:nvSpPr>
          <p:spPr bwMode="auto">
            <a:xfrm>
              <a:off x="4241800" y="3460763"/>
              <a:ext cx="2201864" cy="1822438"/>
            </a:xfrm>
            <a:custGeom>
              <a:avLst/>
              <a:gdLst>
                <a:gd name="T0" fmla="*/ 6618 w 7696"/>
                <a:gd name="T1" fmla="*/ 4353 h 6368"/>
                <a:gd name="T2" fmla="*/ 6746 w 7696"/>
                <a:gd name="T3" fmla="*/ 4366 h 6368"/>
                <a:gd name="T4" fmla="*/ 6850 w 7696"/>
                <a:gd name="T5" fmla="*/ 4424 h 6368"/>
                <a:gd name="T6" fmla="*/ 6986 w 7696"/>
                <a:gd name="T7" fmla="*/ 4482 h 6368"/>
                <a:gd name="T8" fmla="*/ 7136 w 7696"/>
                <a:gd name="T9" fmla="*/ 4502 h 6368"/>
                <a:gd name="T10" fmla="*/ 7296 w 7696"/>
                <a:gd name="T11" fmla="*/ 4477 h 6368"/>
                <a:gd name="T12" fmla="*/ 7461 w 7696"/>
                <a:gd name="T13" fmla="*/ 4395 h 6368"/>
                <a:gd name="T14" fmla="*/ 7590 w 7696"/>
                <a:gd name="T15" fmla="*/ 4265 h 6368"/>
                <a:gd name="T16" fmla="*/ 7672 w 7696"/>
                <a:gd name="T17" fmla="*/ 4099 h 6368"/>
                <a:gd name="T18" fmla="*/ 7696 w 7696"/>
                <a:gd name="T19" fmla="*/ 3938 h 6368"/>
                <a:gd name="T20" fmla="*/ 7661 w 7696"/>
                <a:gd name="T21" fmla="*/ 3744 h 6368"/>
                <a:gd name="T22" fmla="*/ 7560 w 7696"/>
                <a:gd name="T23" fmla="*/ 3574 h 6368"/>
                <a:gd name="T24" fmla="*/ 7430 w 7696"/>
                <a:gd name="T25" fmla="*/ 3463 h 6368"/>
                <a:gd name="T26" fmla="*/ 7247 w 7696"/>
                <a:gd name="T27" fmla="*/ 3390 h 6368"/>
                <a:gd name="T28" fmla="*/ 7092 w 7696"/>
                <a:gd name="T29" fmla="*/ 3380 h 6368"/>
                <a:gd name="T30" fmla="*/ 6951 w 7696"/>
                <a:gd name="T31" fmla="*/ 3410 h 6368"/>
                <a:gd name="T32" fmla="*/ 6821 w 7696"/>
                <a:gd name="T33" fmla="*/ 3474 h 6368"/>
                <a:gd name="T34" fmla="*/ 6717 w 7696"/>
                <a:gd name="T35" fmla="*/ 3516 h 6368"/>
                <a:gd name="T36" fmla="*/ 6587 w 7696"/>
                <a:gd name="T37" fmla="*/ 3507 h 6368"/>
                <a:gd name="T38" fmla="*/ 6485 w 7696"/>
                <a:gd name="T39" fmla="*/ 3453 h 6368"/>
                <a:gd name="T40" fmla="*/ 6407 w 7696"/>
                <a:gd name="T41" fmla="*/ 3351 h 6368"/>
                <a:gd name="T42" fmla="*/ 6384 w 7696"/>
                <a:gd name="T43" fmla="*/ 2370 h 6368"/>
                <a:gd name="T44" fmla="*/ 6029 w 7696"/>
                <a:gd name="T45" fmla="*/ 2331 h 6368"/>
                <a:gd name="T46" fmla="*/ 5636 w 7696"/>
                <a:gd name="T47" fmla="*/ 2224 h 6368"/>
                <a:gd name="T48" fmla="*/ 5271 w 7696"/>
                <a:gd name="T49" fmla="*/ 2058 h 6368"/>
                <a:gd name="T50" fmla="*/ 4940 w 7696"/>
                <a:gd name="T51" fmla="*/ 1838 h 6368"/>
                <a:gd name="T52" fmla="*/ 4651 w 7696"/>
                <a:gd name="T53" fmla="*/ 1568 h 6368"/>
                <a:gd name="T54" fmla="*/ 4406 w 7696"/>
                <a:gd name="T55" fmla="*/ 1256 h 6368"/>
                <a:gd name="T56" fmla="*/ 4214 w 7696"/>
                <a:gd name="T57" fmla="*/ 907 h 6368"/>
                <a:gd name="T58" fmla="*/ 4079 w 7696"/>
                <a:gd name="T59" fmla="*/ 526 h 6368"/>
                <a:gd name="T60" fmla="*/ 4007 w 7696"/>
                <a:gd name="T61" fmla="*/ 120 h 6368"/>
                <a:gd name="T62" fmla="*/ 3116 w 7696"/>
                <a:gd name="T63" fmla="*/ 8 h 6368"/>
                <a:gd name="T64" fmla="*/ 3092 w 7696"/>
                <a:gd name="T65" fmla="*/ 43 h 6368"/>
                <a:gd name="T66" fmla="*/ 3095 w 7696"/>
                <a:gd name="T67" fmla="*/ 89 h 6368"/>
                <a:gd name="T68" fmla="*/ 3185 w 7696"/>
                <a:gd name="T69" fmla="*/ 270 h 6368"/>
                <a:gd name="T70" fmla="*/ 3226 w 7696"/>
                <a:gd name="T71" fmla="*/ 468 h 6368"/>
                <a:gd name="T72" fmla="*/ 3213 w 7696"/>
                <a:gd name="T73" fmla="*/ 685 h 6368"/>
                <a:gd name="T74" fmla="*/ 3111 w 7696"/>
                <a:gd name="T75" fmla="*/ 940 h 6368"/>
                <a:gd name="T76" fmla="*/ 2957 w 7696"/>
                <a:gd name="T77" fmla="*/ 1120 h 6368"/>
                <a:gd name="T78" fmla="*/ 2736 w 7696"/>
                <a:gd name="T79" fmla="*/ 1256 h 6368"/>
                <a:gd name="T80" fmla="*/ 2482 w 7696"/>
                <a:gd name="T81" fmla="*/ 1310 h 6368"/>
                <a:gd name="T82" fmla="*/ 2293 w 7696"/>
                <a:gd name="T83" fmla="*/ 1297 h 6368"/>
                <a:gd name="T84" fmla="*/ 2051 w 7696"/>
                <a:gd name="T85" fmla="*/ 1204 h 6368"/>
                <a:gd name="T86" fmla="*/ 1854 w 7696"/>
                <a:gd name="T87" fmla="*/ 1040 h 6368"/>
                <a:gd name="T88" fmla="*/ 1719 w 7696"/>
                <a:gd name="T89" fmla="*/ 823 h 6368"/>
                <a:gd name="T90" fmla="*/ 1660 w 7696"/>
                <a:gd name="T91" fmla="*/ 568 h 6368"/>
                <a:gd name="T92" fmla="*/ 1672 w 7696"/>
                <a:gd name="T93" fmla="*/ 380 h 6368"/>
                <a:gd name="T94" fmla="*/ 1739 w 7696"/>
                <a:gd name="T95" fmla="*/ 182 h 6368"/>
                <a:gd name="T96" fmla="*/ 1809 w 7696"/>
                <a:gd name="T97" fmla="*/ 60 h 6368"/>
                <a:gd name="T98" fmla="*/ 1799 w 7696"/>
                <a:gd name="T99" fmla="*/ 15 h 6368"/>
                <a:gd name="T100" fmla="*/ 0 w 7696"/>
                <a:gd name="T101" fmla="*/ 0 h 6368"/>
                <a:gd name="T102" fmla="*/ 1287 w 7696"/>
                <a:gd name="T103" fmla="*/ 1000 h 6368"/>
                <a:gd name="T104" fmla="*/ 1407 w 7696"/>
                <a:gd name="T105" fmla="*/ 1462 h 6368"/>
                <a:gd name="T106" fmla="*/ 1125 w 7696"/>
                <a:gd name="T107" fmla="*/ 3573 h 6368"/>
                <a:gd name="T108" fmla="*/ 2584 w 7696"/>
                <a:gd name="T109" fmla="*/ 3496 h 6368"/>
                <a:gd name="T110" fmla="*/ 2923 w 7696"/>
                <a:gd name="T111" fmla="*/ 3831 h 6368"/>
                <a:gd name="T112" fmla="*/ 4587 w 7696"/>
                <a:gd name="T113" fmla="*/ 4851 h 6368"/>
                <a:gd name="T114" fmla="*/ 4971 w 7696"/>
                <a:gd name="T115" fmla="*/ 4981 h 6368"/>
                <a:gd name="T116" fmla="*/ 5435 w 7696"/>
                <a:gd name="T117" fmla="*/ 5095 h 6368"/>
                <a:gd name="T118" fmla="*/ 6384 w 7696"/>
                <a:gd name="T119" fmla="*/ 4621 h 6368"/>
                <a:gd name="T120" fmla="*/ 6414 w 7696"/>
                <a:gd name="T121" fmla="*/ 4496 h 6368"/>
                <a:gd name="T122" fmla="*/ 6497 w 7696"/>
                <a:gd name="T123" fmla="*/ 4400 h 6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696" h="6368">
                  <a:moveTo>
                    <a:pt x="6529" y="4382"/>
                  </a:moveTo>
                  <a:lnTo>
                    <a:pt x="6529" y="4382"/>
                  </a:lnTo>
                  <a:lnTo>
                    <a:pt x="6546" y="4373"/>
                  </a:lnTo>
                  <a:lnTo>
                    <a:pt x="6563" y="4366"/>
                  </a:lnTo>
                  <a:lnTo>
                    <a:pt x="6582" y="4361"/>
                  </a:lnTo>
                  <a:lnTo>
                    <a:pt x="6600" y="4356"/>
                  </a:lnTo>
                  <a:lnTo>
                    <a:pt x="6618" y="4353"/>
                  </a:lnTo>
                  <a:lnTo>
                    <a:pt x="6636" y="4351"/>
                  </a:lnTo>
                  <a:lnTo>
                    <a:pt x="6655" y="4351"/>
                  </a:lnTo>
                  <a:lnTo>
                    <a:pt x="6673" y="4351"/>
                  </a:lnTo>
                  <a:lnTo>
                    <a:pt x="6692" y="4353"/>
                  </a:lnTo>
                  <a:lnTo>
                    <a:pt x="6710" y="4356"/>
                  </a:lnTo>
                  <a:lnTo>
                    <a:pt x="6727" y="4361"/>
                  </a:lnTo>
                  <a:lnTo>
                    <a:pt x="6746" y="4366"/>
                  </a:lnTo>
                  <a:lnTo>
                    <a:pt x="6763" y="4373"/>
                  </a:lnTo>
                  <a:lnTo>
                    <a:pt x="6780" y="4380"/>
                  </a:lnTo>
                  <a:lnTo>
                    <a:pt x="6797" y="4390"/>
                  </a:lnTo>
                  <a:lnTo>
                    <a:pt x="6813" y="4400"/>
                  </a:lnTo>
                  <a:lnTo>
                    <a:pt x="6813" y="4400"/>
                  </a:lnTo>
                  <a:lnTo>
                    <a:pt x="6831" y="4412"/>
                  </a:lnTo>
                  <a:lnTo>
                    <a:pt x="6850" y="4424"/>
                  </a:lnTo>
                  <a:lnTo>
                    <a:pt x="6868" y="4434"/>
                  </a:lnTo>
                  <a:lnTo>
                    <a:pt x="6887" y="4444"/>
                  </a:lnTo>
                  <a:lnTo>
                    <a:pt x="6906" y="4453"/>
                  </a:lnTo>
                  <a:lnTo>
                    <a:pt x="6926" y="4462"/>
                  </a:lnTo>
                  <a:lnTo>
                    <a:pt x="6945" y="4469"/>
                  </a:lnTo>
                  <a:lnTo>
                    <a:pt x="6966" y="4475"/>
                  </a:lnTo>
                  <a:lnTo>
                    <a:pt x="6986" y="4482"/>
                  </a:lnTo>
                  <a:lnTo>
                    <a:pt x="7007" y="4487"/>
                  </a:lnTo>
                  <a:lnTo>
                    <a:pt x="7028" y="4492"/>
                  </a:lnTo>
                  <a:lnTo>
                    <a:pt x="7049" y="4495"/>
                  </a:lnTo>
                  <a:lnTo>
                    <a:pt x="7071" y="4497"/>
                  </a:lnTo>
                  <a:lnTo>
                    <a:pt x="7093" y="4499"/>
                  </a:lnTo>
                  <a:lnTo>
                    <a:pt x="7114" y="4502"/>
                  </a:lnTo>
                  <a:lnTo>
                    <a:pt x="7136" y="4502"/>
                  </a:lnTo>
                  <a:lnTo>
                    <a:pt x="7136" y="4502"/>
                  </a:lnTo>
                  <a:lnTo>
                    <a:pt x="7164" y="4501"/>
                  </a:lnTo>
                  <a:lnTo>
                    <a:pt x="7191" y="4498"/>
                  </a:lnTo>
                  <a:lnTo>
                    <a:pt x="7218" y="4495"/>
                  </a:lnTo>
                  <a:lnTo>
                    <a:pt x="7244" y="4491"/>
                  </a:lnTo>
                  <a:lnTo>
                    <a:pt x="7271" y="4484"/>
                  </a:lnTo>
                  <a:lnTo>
                    <a:pt x="7296" y="4477"/>
                  </a:lnTo>
                  <a:lnTo>
                    <a:pt x="7321" y="4469"/>
                  </a:lnTo>
                  <a:lnTo>
                    <a:pt x="7347" y="4459"/>
                  </a:lnTo>
                  <a:lnTo>
                    <a:pt x="7371" y="4448"/>
                  </a:lnTo>
                  <a:lnTo>
                    <a:pt x="7394" y="4437"/>
                  </a:lnTo>
                  <a:lnTo>
                    <a:pt x="7417" y="4423"/>
                  </a:lnTo>
                  <a:lnTo>
                    <a:pt x="7439" y="4409"/>
                  </a:lnTo>
                  <a:lnTo>
                    <a:pt x="7461" y="4395"/>
                  </a:lnTo>
                  <a:lnTo>
                    <a:pt x="7482" y="4378"/>
                  </a:lnTo>
                  <a:lnTo>
                    <a:pt x="7502" y="4362"/>
                  </a:lnTo>
                  <a:lnTo>
                    <a:pt x="7521" y="4344"/>
                  </a:lnTo>
                  <a:lnTo>
                    <a:pt x="7539" y="4325"/>
                  </a:lnTo>
                  <a:lnTo>
                    <a:pt x="7557" y="4306"/>
                  </a:lnTo>
                  <a:lnTo>
                    <a:pt x="7575" y="4286"/>
                  </a:lnTo>
                  <a:lnTo>
                    <a:pt x="7590" y="4265"/>
                  </a:lnTo>
                  <a:lnTo>
                    <a:pt x="7605" y="4243"/>
                  </a:lnTo>
                  <a:lnTo>
                    <a:pt x="7619" y="4221"/>
                  </a:lnTo>
                  <a:lnTo>
                    <a:pt x="7632" y="4198"/>
                  </a:lnTo>
                  <a:lnTo>
                    <a:pt x="7644" y="4174"/>
                  </a:lnTo>
                  <a:lnTo>
                    <a:pt x="7654" y="4150"/>
                  </a:lnTo>
                  <a:lnTo>
                    <a:pt x="7664" y="4125"/>
                  </a:lnTo>
                  <a:lnTo>
                    <a:pt x="7672" y="4099"/>
                  </a:lnTo>
                  <a:lnTo>
                    <a:pt x="7679" y="4074"/>
                  </a:lnTo>
                  <a:lnTo>
                    <a:pt x="7685" y="4048"/>
                  </a:lnTo>
                  <a:lnTo>
                    <a:pt x="7690" y="4021"/>
                  </a:lnTo>
                  <a:lnTo>
                    <a:pt x="7694" y="3995"/>
                  </a:lnTo>
                  <a:lnTo>
                    <a:pt x="7695" y="3967"/>
                  </a:lnTo>
                  <a:lnTo>
                    <a:pt x="7695" y="3967"/>
                  </a:lnTo>
                  <a:lnTo>
                    <a:pt x="7696" y="3938"/>
                  </a:lnTo>
                  <a:lnTo>
                    <a:pt x="7695" y="3909"/>
                  </a:lnTo>
                  <a:lnTo>
                    <a:pt x="7692" y="3880"/>
                  </a:lnTo>
                  <a:lnTo>
                    <a:pt x="7689" y="3853"/>
                  </a:lnTo>
                  <a:lnTo>
                    <a:pt x="7684" y="3825"/>
                  </a:lnTo>
                  <a:lnTo>
                    <a:pt x="7677" y="3798"/>
                  </a:lnTo>
                  <a:lnTo>
                    <a:pt x="7669" y="3770"/>
                  </a:lnTo>
                  <a:lnTo>
                    <a:pt x="7661" y="3744"/>
                  </a:lnTo>
                  <a:lnTo>
                    <a:pt x="7650" y="3717"/>
                  </a:lnTo>
                  <a:lnTo>
                    <a:pt x="7639" y="3692"/>
                  </a:lnTo>
                  <a:lnTo>
                    <a:pt x="7625" y="3666"/>
                  </a:lnTo>
                  <a:lnTo>
                    <a:pt x="7611" y="3642"/>
                  </a:lnTo>
                  <a:lnTo>
                    <a:pt x="7594" y="3619"/>
                  </a:lnTo>
                  <a:lnTo>
                    <a:pt x="7578" y="3596"/>
                  </a:lnTo>
                  <a:lnTo>
                    <a:pt x="7560" y="3574"/>
                  </a:lnTo>
                  <a:lnTo>
                    <a:pt x="7540" y="3553"/>
                  </a:lnTo>
                  <a:lnTo>
                    <a:pt x="7540" y="3553"/>
                  </a:lnTo>
                  <a:lnTo>
                    <a:pt x="7520" y="3532"/>
                  </a:lnTo>
                  <a:lnTo>
                    <a:pt x="7499" y="3513"/>
                  </a:lnTo>
                  <a:lnTo>
                    <a:pt x="7477" y="3495"/>
                  </a:lnTo>
                  <a:lnTo>
                    <a:pt x="7453" y="3478"/>
                  </a:lnTo>
                  <a:lnTo>
                    <a:pt x="7430" y="3463"/>
                  </a:lnTo>
                  <a:lnTo>
                    <a:pt x="7406" y="3448"/>
                  </a:lnTo>
                  <a:lnTo>
                    <a:pt x="7381" y="3435"/>
                  </a:lnTo>
                  <a:lnTo>
                    <a:pt x="7355" y="3423"/>
                  </a:lnTo>
                  <a:lnTo>
                    <a:pt x="7329" y="3413"/>
                  </a:lnTo>
                  <a:lnTo>
                    <a:pt x="7302" y="3404"/>
                  </a:lnTo>
                  <a:lnTo>
                    <a:pt x="7275" y="3397"/>
                  </a:lnTo>
                  <a:lnTo>
                    <a:pt x="7247" y="3390"/>
                  </a:lnTo>
                  <a:lnTo>
                    <a:pt x="7220" y="3386"/>
                  </a:lnTo>
                  <a:lnTo>
                    <a:pt x="7191" y="3381"/>
                  </a:lnTo>
                  <a:lnTo>
                    <a:pt x="7163" y="3379"/>
                  </a:lnTo>
                  <a:lnTo>
                    <a:pt x="7134" y="3379"/>
                  </a:lnTo>
                  <a:lnTo>
                    <a:pt x="7134" y="3379"/>
                  </a:lnTo>
                  <a:lnTo>
                    <a:pt x="7113" y="3379"/>
                  </a:lnTo>
                  <a:lnTo>
                    <a:pt x="7092" y="3380"/>
                  </a:lnTo>
                  <a:lnTo>
                    <a:pt x="7071" y="3382"/>
                  </a:lnTo>
                  <a:lnTo>
                    <a:pt x="7051" y="3384"/>
                  </a:lnTo>
                  <a:lnTo>
                    <a:pt x="7030" y="3388"/>
                  </a:lnTo>
                  <a:lnTo>
                    <a:pt x="7010" y="3392"/>
                  </a:lnTo>
                  <a:lnTo>
                    <a:pt x="6991" y="3398"/>
                  </a:lnTo>
                  <a:lnTo>
                    <a:pt x="6970" y="3403"/>
                  </a:lnTo>
                  <a:lnTo>
                    <a:pt x="6951" y="3410"/>
                  </a:lnTo>
                  <a:lnTo>
                    <a:pt x="6931" y="3416"/>
                  </a:lnTo>
                  <a:lnTo>
                    <a:pt x="6912" y="3424"/>
                  </a:lnTo>
                  <a:lnTo>
                    <a:pt x="6894" y="3433"/>
                  </a:lnTo>
                  <a:lnTo>
                    <a:pt x="6875" y="3442"/>
                  </a:lnTo>
                  <a:lnTo>
                    <a:pt x="6856" y="3452"/>
                  </a:lnTo>
                  <a:lnTo>
                    <a:pt x="6839" y="3463"/>
                  </a:lnTo>
                  <a:lnTo>
                    <a:pt x="6821" y="3474"/>
                  </a:lnTo>
                  <a:lnTo>
                    <a:pt x="6821" y="3474"/>
                  </a:lnTo>
                  <a:lnTo>
                    <a:pt x="6806" y="3484"/>
                  </a:lnTo>
                  <a:lnTo>
                    <a:pt x="6789" y="3492"/>
                  </a:lnTo>
                  <a:lnTo>
                    <a:pt x="6771" y="3500"/>
                  </a:lnTo>
                  <a:lnTo>
                    <a:pt x="6754" y="3507"/>
                  </a:lnTo>
                  <a:lnTo>
                    <a:pt x="6736" y="3511"/>
                  </a:lnTo>
                  <a:lnTo>
                    <a:pt x="6717" y="3516"/>
                  </a:lnTo>
                  <a:lnTo>
                    <a:pt x="6700" y="3518"/>
                  </a:lnTo>
                  <a:lnTo>
                    <a:pt x="6681" y="3519"/>
                  </a:lnTo>
                  <a:lnTo>
                    <a:pt x="6662" y="3519"/>
                  </a:lnTo>
                  <a:lnTo>
                    <a:pt x="6644" y="3518"/>
                  </a:lnTo>
                  <a:lnTo>
                    <a:pt x="6625" y="3516"/>
                  </a:lnTo>
                  <a:lnTo>
                    <a:pt x="6606" y="3511"/>
                  </a:lnTo>
                  <a:lnTo>
                    <a:pt x="6587" y="3507"/>
                  </a:lnTo>
                  <a:lnTo>
                    <a:pt x="6569" y="3500"/>
                  </a:lnTo>
                  <a:lnTo>
                    <a:pt x="6550" y="3492"/>
                  </a:lnTo>
                  <a:lnTo>
                    <a:pt x="6532" y="3484"/>
                  </a:lnTo>
                  <a:lnTo>
                    <a:pt x="6532" y="3484"/>
                  </a:lnTo>
                  <a:lnTo>
                    <a:pt x="6516" y="3475"/>
                  </a:lnTo>
                  <a:lnTo>
                    <a:pt x="6500" y="3464"/>
                  </a:lnTo>
                  <a:lnTo>
                    <a:pt x="6485" y="3453"/>
                  </a:lnTo>
                  <a:lnTo>
                    <a:pt x="6471" y="3440"/>
                  </a:lnTo>
                  <a:lnTo>
                    <a:pt x="6457" y="3427"/>
                  </a:lnTo>
                  <a:lnTo>
                    <a:pt x="6445" y="3413"/>
                  </a:lnTo>
                  <a:lnTo>
                    <a:pt x="6434" y="3399"/>
                  </a:lnTo>
                  <a:lnTo>
                    <a:pt x="6424" y="3383"/>
                  </a:lnTo>
                  <a:lnTo>
                    <a:pt x="6414" y="3368"/>
                  </a:lnTo>
                  <a:lnTo>
                    <a:pt x="6407" y="3351"/>
                  </a:lnTo>
                  <a:lnTo>
                    <a:pt x="6400" y="3335"/>
                  </a:lnTo>
                  <a:lnTo>
                    <a:pt x="6395" y="3318"/>
                  </a:lnTo>
                  <a:lnTo>
                    <a:pt x="6390" y="3301"/>
                  </a:lnTo>
                  <a:lnTo>
                    <a:pt x="6387" y="3283"/>
                  </a:lnTo>
                  <a:lnTo>
                    <a:pt x="6385" y="3264"/>
                  </a:lnTo>
                  <a:lnTo>
                    <a:pt x="6384" y="3247"/>
                  </a:lnTo>
                  <a:lnTo>
                    <a:pt x="6384" y="2370"/>
                  </a:lnTo>
                  <a:lnTo>
                    <a:pt x="6384" y="2370"/>
                  </a:lnTo>
                  <a:lnTo>
                    <a:pt x="6324" y="2366"/>
                  </a:lnTo>
                  <a:lnTo>
                    <a:pt x="6264" y="2362"/>
                  </a:lnTo>
                  <a:lnTo>
                    <a:pt x="6204" y="2356"/>
                  </a:lnTo>
                  <a:lnTo>
                    <a:pt x="6146" y="2349"/>
                  </a:lnTo>
                  <a:lnTo>
                    <a:pt x="6086" y="2341"/>
                  </a:lnTo>
                  <a:lnTo>
                    <a:pt x="6029" y="2331"/>
                  </a:lnTo>
                  <a:lnTo>
                    <a:pt x="5970" y="2319"/>
                  </a:lnTo>
                  <a:lnTo>
                    <a:pt x="5913" y="2307"/>
                  </a:lnTo>
                  <a:lnTo>
                    <a:pt x="5857" y="2293"/>
                  </a:lnTo>
                  <a:lnTo>
                    <a:pt x="5801" y="2277"/>
                  </a:lnTo>
                  <a:lnTo>
                    <a:pt x="5745" y="2261"/>
                  </a:lnTo>
                  <a:lnTo>
                    <a:pt x="5689" y="2243"/>
                  </a:lnTo>
                  <a:lnTo>
                    <a:pt x="5636" y="2224"/>
                  </a:lnTo>
                  <a:lnTo>
                    <a:pt x="5582" y="2204"/>
                  </a:lnTo>
                  <a:lnTo>
                    <a:pt x="5528" y="2182"/>
                  </a:lnTo>
                  <a:lnTo>
                    <a:pt x="5475" y="2160"/>
                  </a:lnTo>
                  <a:lnTo>
                    <a:pt x="5423" y="2136"/>
                  </a:lnTo>
                  <a:lnTo>
                    <a:pt x="5371" y="2111"/>
                  </a:lnTo>
                  <a:lnTo>
                    <a:pt x="5320" y="2085"/>
                  </a:lnTo>
                  <a:lnTo>
                    <a:pt x="5271" y="2058"/>
                  </a:lnTo>
                  <a:lnTo>
                    <a:pt x="5221" y="2029"/>
                  </a:lnTo>
                  <a:lnTo>
                    <a:pt x="5173" y="2000"/>
                  </a:lnTo>
                  <a:lnTo>
                    <a:pt x="5124" y="1970"/>
                  </a:lnTo>
                  <a:lnTo>
                    <a:pt x="5077" y="1938"/>
                  </a:lnTo>
                  <a:lnTo>
                    <a:pt x="5031" y="1906"/>
                  </a:lnTo>
                  <a:lnTo>
                    <a:pt x="4985" y="1872"/>
                  </a:lnTo>
                  <a:lnTo>
                    <a:pt x="4940" y="1838"/>
                  </a:lnTo>
                  <a:lnTo>
                    <a:pt x="4896" y="1801"/>
                  </a:lnTo>
                  <a:lnTo>
                    <a:pt x="4853" y="1765"/>
                  </a:lnTo>
                  <a:lnTo>
                    <a:pt x="4811" y="1727"/>
                  </a:lnTo>
                  <a:lnTo>
                    <a:pt x="4770" y="1689"/>
                  </a:lnTo>
                  <a:lnTo>
                    <a:pt x="4729" y="1649"/>
                  </a:lnTo>
                  <a:lnTo>
                    <a:pt x="4689" y="1609"/>
                  </a:lnTo>
                  <a:lnTo>
                    <a:pt x="4651" y="1568"/>
                  </a:lnTo>
                  <a:lnTo>
                    <a:pt x="4613" y="1526"/>
                  </a:lnTo>
                  <a:lnTo>
                    <a:pt x="4576" y="1483"/>
                  </a:lnTo>
                  <a:lnTo>
                    <a:pt x="4540" y="1439"/>
                  </a:lnTo>
                  <a:lnTo>
                    <a:pt x="4505" y="1395"/>
                  </a:lnTo>
                  <a:lnTo>
                    <a:pt x="4471" y="1349"/>
                  </a:lnTo>
                  <a:lnTo>
                    <a:pt x="4438" y="1303"/>
                  </a:lnTo>
                  <a:lnTo>
                    <a:pt x="4406" y="1256"/>
                  </a:lnTo>
                  <a:lnTo>
                    <a:pt x="4375" y="1208"/>
                  </a:lnTo>
                  <a:lnTo>
                    <a:pt x="4346" y="1160"/>
                  </a:lnTo>
                  <a:lnTo>
                    <a:pt x="4318" y="1110"/>
                  </a:lnTo>
                  <a:lnTo>
                    <a:pt x="4290" y="1061"/>
                  </a:lnTo>
                  <a:lnTo>
                    <a:pt x="4264" y="1010"/>
                  </a:lnTo>
                  <a:lnTo>
                    <a:pt x="4238" y="958"/>
                  </a:lnTo>
                  <a:lnTo>
                    <a:pt x="4214" y="907"/>
                  </a:lnTo>
                  <a:lnTo>
                    <a:pt x="4191" y="854"/>
                  </a:lnTo>
                  <a:lnTo>
                    <a:pt x="4169" y="801"/>
                  </a:lnTo>
                  <a:lnTo>
                    <a:pt x="4149" y="747"/>
                  </a:lnTo>
                  <a:lnTo>
                    <a:pt x="4129" y="693"/>
                  </a:lnTo>
                  <a:lnTo>
                    <a:pt x="4112" y="638"/>
                  </a:lnTo>
                  <a:lnTo>
                    <a:pt x="4094" y="582"/>
                  </a:lnTo>
                  <a:lnTo>
                    <a:pt x="4079" y="526"/>
                  </a:lnTo>
                  <a:lnTo>
                    <a:pt x="4064" y="469"/>
                  </a:lnTo>
                  <a:lnTo>
                    <a:pt x="4051" y="412"/>
                  </a:lnTo>
                  <a:lnTo>
                    <a:pt x="4040" y="355"/>
                  </a:lnTo>
                  <a:lnTo>
                    <a:pt x="4029" y="296"/>
                  </a:lnTo>
                  <a:lnTo>
                    <a:pt x="4020" y="238"/>
                  </a:lnTo>
                  <a:lnTo>
                    <a:pt x="4013" y="179"/>
                  </a:lnTo>
                  <a:lnTo>
                    <a:pt x="4007" y="120"/>
                  </a:lnTo>
                  <a:lnTo>
                    <a:pt x="4002" y="59"/>
                  </a:lnTo>
                  <a:lnTo>
                    <a:pt x="3998" y="0"/>
                  </a:lnTo>
                  <a:lnTo>
                    <a:pt x="3137" y="0"/>
                  </a:lnTo>
                  <a:lnTo>
                    <a:pt x="3137" y="0"/>
                  </a:lnTo>
                  <a:lnTo>
                    <a:pt x="3129" y="1"/>
                  </a:lnTo>
                  <a:lnTo>
                    <a:pt x="3121" y="3"/>
                  </a:lnTo>
                  <a:lnTo>
                    <a:pt x="3116" y="8"/>
                  </a:lnTo>
                  <a:lnTo>
                    <a:pt x="3110" y="12"/>
                  </a:lnTo>
                  <a:lnTo>
                    <a:pt x="3105" y="17"/>
                  </a:lnTo>
                  <a:lnTo>
                    <a:pt x="3101" y="22"/>
                  </a:lnTo>
                  <a:lnTo>
                    <a:pt x="3097" y="30"/>
                  </a:lnTo>
                  <a:lnTo>
                    <a:pt x="3097" y="30"/>
                  </a:lnTo>
                  <a:lnTo>
                    <a:pt x="3094" y="36"/>
                  </a:lnTo>
                  <a:lnTo>
                    <a:pt x="3092" y="43"/>
                  </a:lnTo>
                  <a:lnTo>
                    <a:pt x="3089" y="51"/>
                  </a:lnTo>
                  <a:lnTo>
                    <a:pt x="3088" y="58"/>
                  </a:lnTo>
                  <a:lnTo>
                    <a:pt x="3088" y="66"/>
                  </a:lnTo>
                  <a:lnTo>
                    <a:pt x="3088" y="75"/>
                  </a:lnTo>
                  <a:lnTo>
                    <a:pt x="3092" y="81"/>
                  </a:lnTo>
                  <a:lnTo>
                    <a:pt x="3095" y="89"/>
                  </a:lnTo>
                  <a:lnTo>
                    <a:pt x="3095" y="89"/>
                  </a:lnTo>
                  <a:lnTo>
                    <a:pt x="3110" y="113"/>
                  </a:lnTo>
                  <a:lnTo>
                    <a:pt x="3126" y="139"/>
                  </a:lnTo>
                  <a:lnTo>
                    <a:pt x="3140" y="164"/>
                  </a:lnTo>
                  <a:lnTo>
                    <a:pt x="3152" y="190"/>
                  </a:lnTo>
                  <a:lnTo>
                    <a:pt x="3164" y="216"/>
                  </a:lnTo>
                  <a:lnTo>
                    <a:pt x="3175" y="243"/>
                  </a:lnTo>
                  <a:lnTo>
                    <a:pt x="3185" y="270"/>
                  </a:lnTo>
                  <a:lnTo>
                    <a:pt x="3194" y="297"/>
                  </a:lnTo>
                  <a:lnTo>
                    <a:pt x="3202" y="325"/>
                  </a:lnTo>
                  <a:lnTo>
                    <a:pt x="3209" y="353"/>
                  </a:lnTo>
                  <a:lnTo>
                    <a:pt x="3215" y="382"/>
                  </a:lnTo>
                  <a:lnTo>
                    <a:pt x="3219" y="411"/>
                  </a:lnTo>
                  <a:lnTo>
                    <a:pt x="3224" y="439"/>
                  </a:lnTo>
                  <a:lnTo>
                    <a:pt x="3226" y="468"/>
                  </a:lnTo>
                  <a:lnTo>
                    <a:pt x="3228" y="497"/>
                  </a:lnTo>
                  <a:lnTo>
                    <a:pt x="3228" y="526"/>
                  </a:lnTo>
                  <a:lnTo>
                    <a:pt x="3228" y="526"/>
                  </a:lnTo>
                  <a:lnTo>
                    <a:pt x="3227" y="567"/>
                  </a:lnTo>
                  <a:lnTo>
                    <a:pt x="3224" y="607"/>
                  </a:lnTo>
                  <a:lnTo>
                    <a:pt x="3219" y="647"/>
                  </a:lnTo>
                  <a:lnTo>
                    <a:pt x="3213" y="685"/>
                  </a:lnTo>
                  <a:lnTo>
                    <a:pt x="3204" y="724"/>
                  </a:lnTo>
                  <a:lnTo>
                    <a:pt x="3193" y="762"/>
                  </a:lnTo>
                  <a:lnTo>
                    <a:pt x="3180" y="799"/>
                  </a:lnTo>
                  <a:lnTo>
                    <a:pt x="3165" y="835"/>
                  </a:lnTo>
                  <a:lnTo>
                    <a:pt x="3149" y="871"/>
                  </a:lnTo>
                  <a:lnTo>
                    <a:pt x="3131" y="905"/>
                  </a:lnTo>
                  <a:lnTo>
                    <a:pt x="3111" y="940"/>
                  </a:lnTo>
                  <a:lnTo>
                    <a:pt x="3089" y="973"/>
                  </a:lnTo>
                  <a:lnTo>
                    <a:pt x="3066" y="1005"/>
                  </a:lnTo>
                  <a:lnTo>
                    <a:pt x="3041" y="1035"/>
                  </a:lnTo>
                  <a:lnTo>
                    <a:pt x="3013" y="1065"/>
                  </a:lnTo>
                  <a:lnTo>
                    <a:pt x="2986" y="1094"/>
                  </a:lnTo>
                  <a:lnTo>
                    <a:pt x="2986" y="1094"/>
                  </a:lnTo>
                  <a:lnTo>
                    <a:pt x="2957" y="1120"/>
                  </a:lnTo>
                  <a:lnTo>
                    <a:pt x="2928" y="1143"/>
                  </a:lnTo>
                  <a:lnTo>
                    <a:pt x="2898" y="1167"/>
                  </a:lnTo>
                  <a:lnTo>
                    <a:pt x="2867" y="1188"/>
                  </a:lnTo>
                  <a:lnTo>
                    <a:pt x="2835" y="1207"/>
                  </a:lnTo>
                  <a:lnTo>
                    <a:pt x="2803" y="1225"/>
                  </a:lnTo>
                  <a:lnTo>
                    <a:pt x="2770" y="1240"/>
                  </a:lnTo>
                  <a:lnTo>
                    <a:pt x="2736" y="1256"/>
                  </a:lnTo>
                  <a:lnTo>
                    <a:pt x="2700" y="1268"/>
                  </a:lnTo>
                  <a:lnTo>
                    <a:pt x="2665" y="1280"/>
                  </a:lnTo>
                  <a:lnTo>
                    <a:pt x="2630" y="1289"/>
                  </a:lnTo>
                  <a:lnTo>
                    <a:pt x="2594" y="1297"/>
                  </a:lnTo>
                  <a:lnTo>
                    <a:pt x="2556" y="1303"/>
                  </a:lnTo>
                  <a:lnTo>
                    <a:pt x="2520" y="1308"/>
                  </a:lnTo>
                  <a:lnTo>
                    <a:pt x="2482" y="1310"/>
                  </a:lnTo>
                  <a:lnTo>
                    <a:pt x="2444" y="1311"/>
                  </a:lnTo>
                  <a:lnTo>
                    <a:pt x="2444" y="1311"/>
                  </a:lnTo>
                  <a:lnTo>
                    <a:pt x="2406" y="1311"/>
                  </a:lnTo>
                  <a:lnTo>
                    <a:pt x="2406" y="1311"/>
                  </a:lnTo>
                  <a:lnTo>
                    <a:pt x="2368" y="1308"/>
                  </a:lnTo>
                  <a:lnTo>
                    <a:pt x="2330" y="1303"/>
                  </a:lnTo>
                  <a:lnTo>
                    <a:pt x="2293" y="1297"/>
                  </a:lnTo>
                  <a:lnTo>
                    <a:pt x="2256" y="1288"/>
                  </a:lnTo>
                  <a:lnTo>
                    <a:pt x="2220" y="1278"/>
                  </a:lnTo>
                  <a:lnTo>
                    <a:pt x="2185" y="1267"/>
                  </a:lnTo>
                  <a:lnTo>
                    <a:pt x="2151" y="1254"/>
                  </a:lnTo>
                  <a:lnTo>
                    <a:pt x="2116" y="1238"/>
                  </a:lnTo>
                  <a:lnTo>
                    <a:pt x="2083" y="1222"/>
                  </a:lnTo>
                  <a:lnTo>
                    <a:pt x="2051" y="1204"/>
                  </a:lnTo>
                  <a:lnTo>
                    <a:pt x="2021" y="1184"/>
                  </a:lnTo>
                  <a:lnTo>
                    <a:pt x="1990" y="1163"/>
                  </a:lnTo>
                  <a:lnTo>
                    <a:pt x="1961" y="1141"/>
                  </a:lnTo>
                  <a:lnTo>
                    <a:pt x="1932" y="1118"/>
                  </a:lnTo>
                  <a:lnTo>
                    <a:pt x="1905" y="1093"/>
                  </a:lnTo>
                  <a:lnTo>
                    <a:pt x="1880" y="1067"/>
                  </a:lnTo>
                  <a:lnTo>
                    <a:pt x="1854" y="1040"/>
                  </a:lnTo>
                  <a:lnTo>
                    <a:pt x="1831" y="1012"/>
                  </a:lnTo>
                  <a:lnTo>
                    <a:pt x="1809" y="983"/>
                  </a:lnTo>
                  <a:lnTo>
                    <a:pt x="1788" y="953"/>
                  </a:lnTo>
                  <a:lnTo>
                    <a:pt x="1768" y="922"/>
                  </a:lnTo>
                  <a:lnTo>
                    <a:pt x="1751" y="889"/>
                  </a:lnTo>
                  <a:lnTo>
                    <a:pt x="1734" y="857"/>
                  </a:lnTo>
                  <a:lnTo>
                    <a:pt x="1719" y="823"/>
                  </a:lnTo>
                  <a:lnTo>
                    <a:pt x="1706" y="789"/>
                  </a:lnTo>
                  <a:lnTo>
                    <a:pt x="1693" y="753"/>
                  </a:lnTo>
                  <a:lnTo>
                    <a:pt x="1683" y="717"/>
                  </a:lnTo>
                  <a:lnTo>
                    <a:pt x="1675" y="681"/>
                  </a:lnTo>
                  <a:lnTo>
                    <a:pt x="1668" y="644"/>
                  </a:lnTo>
                  <a:lnTo>
                    <a:pt x="1663" y="607"/>
                  </a:lnTo>
                  <a:lnTo>
                    <a:pt x="1660" y="568"/>
                  </a:lnTo>
                  <a:lnTo>
                    <a:pt x="1659" y="530"/>
                  </a:lnTo>
                  <a:lnTo>
                    <a:pt x="1659" y="530"/>
                  </a:lnTo>
                  <a:lnTo>
                    <a:pt x="1659" y="500"/>
                  </a:lnTo>
                  <a:lnTo>
                    <a:pt x="1660" y="469"/>
                  </a:lnTo>
                  <a:lnTo>
                    <a:pt x="1664" y="439"/>
                  </a:lnTo>
                  <a:lnTo>
                    <a:pt x="1668" y="410"/>
                  </a:lnTo>
                  <a:lnTo>
                    <a:pt x="1672" y="380"/>
                  </a:lnTo>
                  <a:lnTo>
                    <a:pt x="1679" y="350"/>
                  </a:lnTo>
                  <a:lnTo>
                    <a:pt x="1686" y="322"/>
                  </a:lnTo>
                  <a:lnTo>
                    <a:pt x="1695" y="292"/>
                  </a:lnTo>
                  <a:lnTo>
                    <a:pt x="1703" y="264"/>
                  </a:lnTo>
                  <a:lnTo>
                    <a:pt x="1714" y="236"/>
                  </a:lnTo>
                  <a:lnTo>
                    <a:pt x="1726" y="208"/>
                  </a:lnTo>
                  <a:lnTo>
                    <a:pt x="1739" y="182"/>
                  </a:lnTo>
                  <a:lnTo>
                    <a:pt x="1753" y="154"/>
                  </a:lnTo>
                  <a:lnTo>
                    <a:pt x="1767" y="128"/>
                  </a:lnTo>
                  <a:lnTo>
                    <a:pt x="1784" y="102"/>
                  </a:lnTo>
                  <a:lnTo>
                    <a:pt x="1800" y="77"/>
                  </a:lnTo>
                  <a:lnTo>
                    <a:pt x="1800" y="77"/>
                  </a:lnTo>
                  <a:lnTo>
                    <a:pt x="1806" y="68"/>
                  </a:lnTo>
                  <a:lnTo>
                    <a:pt x="1809" y="60"/>
                  </a:lnTo>
                  <a:lnTo>
                    <a:pt x="1810" y="53"/>
                  </a:lnTo>
                  <a:lnTo>
                    <a:pt x="1810" y="45"/>
                  </a:lnTo>
                  <a:lnTo>
                    <a:pt x="1809" y="38"/>
                  </a:lnTo>
                  <a:lnTo>
                    <a:pt x="1808" y="33"/>
                  </a:lnTo>
                  <a:lnTo>
                    <a:pt x="1805" y="24"/>
                  </a:lnTo>
                  <a:lnTo>
                    <a:pt x="1805" y="24"/>
                  </a:lnTo>
                  <a:lnTo>
                    <a:pt x="1799" y="15"/>
                  </a:lnTo>
                  <a:lnTo>
                    <a:pt x="1795" y="12"/>
                  </a:lnTo>
                  <a:lnTo>
                    <a:pt x="1790" y="8"/>
                  </a:lnTo>
                  <a:lnTo>
                    <a:pt x="1785" y="4"/>
                  </a:lnTo>
                  <a:lnTo>
                    <a:pt x="1779" y="2"/>
                  </a:lnTo>
                  <a:lnTo>
                    <a:pt x="1772" y="0"/>
                  </a:lnTo>
                  <a:lnTo>
                    <a:pt x="1764" y="0"/>
                  </a:lnTo>
                  <a:lnTo>
                    <a:pt x="0" y="0"/>
                  </a:lnTo>
                  <a:lnTo>
                    <a:pt x="0" y="401"/>
                  </a:lnTo>
                  <a:lnTo>
                    <a:pt x="1236" y="730"/>
                  </a:lnTo>
                  <a:lnTo>
                    <a:pt x="1236" y="730"/>
                  </a:lnTo>
                  <a:lnTo>
                    <a:pt x="1247" y="798"/>
                  </a:lnTo>
                  <a:lnTo>
                    <a:pt x="1259" y="866"/>
                  </a:lnTo>
                  <a:lnTo>
                    <a:pt x="1273" y="933"/>
                  </a:lnTo>
                  <a:lnTo>
                    <a:pt x="1287" y="1000"/>
                  </a:lnTo>
                  <a:lnTo>
                    <a:pt x="1301" y="1067"/>
                  </a:lnTo>
                  <a:lnTo>
                    <a:pt x="1317" y="1135"/>
                  </a:lnTo>
                  <a:lnTo>
                    <a:pt x="1333" y="1201"/>
                  </a:lnTo>
                  <a:lnTo>
                    <a:pt x="1351" y="1267"/>
                  </a:lnTo>
                  <a:lnTo>
                    <a:pt x="1368" y="1332"/>
                  </a:lnTo>
                  <a:lnTo>
                    <a:pt x="1387" y="1397"/>
                  </a:lnTo>
                  <a:lnTo>
                    <a:pt x="1407" y="1462"/>
                  </a:lnTo>
                  <a:lnTo>
                    <a:pt x="1428" y="1527"/>
                  </a:lnTo>
                  <a:lnTo>
                    <a:pt x="1449" y="1591"/>
                  </a:lnTo>
                  <a:lnTo>
                    <a:pt x="1471" y="1655"/>
                  </a:lnTo>
                  <a:lnTo>
                    <a:pt x="1494" y="1719"/>
                  </a:lnTo>
                  <a:lnTo>
                    <a:pt x="1517" y="1781"/>
                  </a:lnTo>
                  <a:lnTo>
                    <a:pt x="611" y="2684"/>
                  </a:lnTo>
                  <a:lnTo>
                    <a:pt x="1125" y="3573"/>
                  </a:lnTo>
                  <a:lnTo>
                    <a:pt x="2360" y="3239"/>
                  </a:lnTo>
                  <a:lnTo>
                    <a:pt x="2360" y="3239"/>
                  </a:lnTo>
                  <a:lnTo>
                    <a:pt x="2404" y="3291"/>
                  </a:lnTo>
                  <a:lnTo>
                    <a:pt x="2448" y="3344"/>
                  </a:lnTo>
                  <a:lnTo>
                    <a:pt x="2492" y="3394"/>
                  </a:lnTo>
                  <a:lnTo>
                    <a:pt x="2537" y="3445"/>
                  </a:lnTo>
                  <a:lnTo>
                    <a:pt x="2584" y="3496"/>
                  </a:lnTo>
                  <a:lnTo>
                    <a:pt x="2630" y="3545"/>
                  </a:lnTo>
                  <a:lnTo>
                    <a:pt x="2677" y="3595"/>
                  </a:lnTo>
                  <a:lnTo>
                    <a:pt x="2725" y="3643"/>
                  </a:lnTo>
                  <a:lnTo>
                    <a:pt x="2773" y="3691"/>
                  </a:lnTo>
                  <a:lnTo>
                    <a:pt x="2823" y="3738"/>
                  </a:lnTo>
                  <a:lnTo>
                    <a:pt x="2872" y="3784"/>
                  </a:lnTo>
                  <a:lnTo>
                    <a:pt x="2923" y="3831"/>
                  </a:lnTo>
                  <a:lnTo>
                    <a:pt x="2974" y="3876"/>
                  </a:lnTo>
                  <a:lnTo>
                    <a:pt x="3024" y="3921"/>
                  </a:lnTo>
                  <a:lnTo>
                    <a:pt x="3077" y="3964"/>
                  </a:lnTo>
                  <a:lnTo>
                    <a:pt x="3129" y="4008"/>
                  </a:lnTo>
                  <a:lnTo>
                    <a:pt x="2795" y="5243"/>
                  </a:lnTo>
                  <a:lnTo>
                    <a:pt x="3684" y="5757"/>
                  </a:lnTo>
                  <a:lnTo>
                    <a:pt x="4587" y="4851"/>
                  </a:lnTo>
                  <a:lnTo>
                    <a:pt x="4587" y="4851"/>
                  </a:lnTo>
                  <a:lnTo>
                    <a:pt x="4649" y="4874"/>
                  </a:lnTo>
                  <a:lnTo>
                    <a:pt x="4713" y="4897"/>
                  </a:lnTo>
                  <a:lnTo>
                    <a:pt x="4777" y="4919"/>
                  </a:lnTo>
                  <a:lnTo>
                    <a:pt x="4841" y="4940"/>
                  </a:lnTo>
                  <a:lnTo>
                    <a:pt x="4906" y="4961"/>
                  </a:lnTo>
                  <a:lnTo>
                    <a:pt x="4971" y="4981"/>
                  </a:lnTo>
                  <a:lnTo>
                    <a:pt x="5036" y="5000"/>
                  </a:lnTo>
                  <a:lnTo>
                    <a:pt x="5101" y="5017"/>
                  </a:lnTo>
                  <a:lnTo>
                    <a:pt x="5167" y="5035"/>
                  </a:lnTo>
                  <a:lnTo>
                    <a:pt x="5234" y="5051"/>
                  </a:lnTo>
                  <a:lnTo>
                    <a:pt x="5301" y="5067"/>
                  </a:lnTo>
                  <a:lnTo>
                    <a:pt x="5368" y="5081"/>
                  </a:lnTo>
                  <a:lnTo>
                    <a:pt x="5435" y="5095"/>
                  </a:lnTo>
                  <a:lnTo>
                    <a:pt x="5502" y="5109"/>
                  </a:lnTo>
                  <a:lnTo>
                    <a:pt x="5570" y="5121"/>
                  </a:lnTo>
                  <a:lnTo>
                    <a:pt x="5639" y="5132"/>
                  </a:lnTo>
                  <a:lnTo>
                    <a:pt x="5967" y="6368"/>
                  </a:lnTo>
                  <a:lnTo>
                    <a:pt x="6384" y="6368"/>
                  </a:lnTo>
                  <a:lnTo>
                    <a:pt x="6384" y="4621"/>
                  </a:lnTo>
                  <a:lnTo>
                    <a:pt x="6384" y="4621"/>
                  </a:lnTo>
                  <a:lnTo>
                    <a:pt x="6385" y="4602"/>
                  </a:lnTo>
                  <a:lnTo>
                    <a:pt x="6387" y="4583"/>
                  </a:lnTo>
                  <a:lnTo>
                    <a:pt x="6390" y="4564"/>
                  </a:lnTo>
                  <a:lnTo>
                    <a:pt x="6395" y="4547"/>
                  </a:lnTo>
                  <a:lnTo>
                    <a:pt x="6400" y="4529"/>
                  </a:lnTo>
                  <a:lnTo>
                    <a:pt x="6407" y="4513"/>
                  </a:lnTo>
                  <a:lnTo>
                    <a:pt x="6414" y="4496"/>
                  </a:lnTo>
                  <a:lnTo>
                    <a:pt x="6423" y="4481"/>
                  </a:lnTo>
                  <a:lnTo>
                    <a:pt x="6433" y="4465"/>
                  </a:lnTo>
                  <a:lnTo>
                    <a:pt x="6444" y="4451"/>
                  </a:lnTo>
                  <a:lnTo>
                    <a:pt x="6455" y="4437"/>
                  </a:lnTo>
                  <a:lnTo>
                    <a:pt x="6468" y="4423"/>
                  </a:lnTo>
                  <a:lnTo>
                    <a:pt x="6483" y="4411"/>
                  </a:lnTo>
                  <a:lnTo>
                    <a:pt x="6497" y="4400"/>
                  </a:lnTo>
                  <a:lnTo>
                    <a:pt x="6513" y="4390"/>
                  </a:lnTo>
                  <a:lnTo>
                    <a:pt x="6529" y="4382"/>
                  </a:lnTo>
                  <a:lnTo>
                    <a:pt x="6529" y="4382"/>
                  </a:lnTo>
                  <a:close/>
                </a:path>
              </a:pathLst>
            </a:custGeom>
            <a:solidFill>
              <a:srgbClr val="196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PA-任意多边形 10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5278277" y="4146786"/>
              <a:ext cx="322263" cy="323850"/>
            </a:xfrm>
            <a:custGeom>
              <a:avLst/>
              <a:gdLst>
                <a:gd name="T0" fmla="*/ 992 w 1018"/>
                <a:gd name="T1" fmla="*/ 413 h 1018"/>
                <a:gd name="T2" fmla="*/ 904 w 1018"/>
                <a:gd name="T3" fmla="*/ 252 h 1018"/>
                <a:gd name="T4" fmla="*/ 764 w 1018"/>
                <a:gd name="T5" fmla="*/ 133 h 1018"/>
                <a:gd name="T6" fmla="*/ 589 w 1018"/>
                <a:gd name="T7" fmla="*/ 71 h 1018"/>
                <a:gd name="T8" fmla="*/ 532 w 1018"/>
                <a:gd name="T9" fmla="*/ 10 h 1018"/>
                <a:gd name="T10" fmla="*/ 492 w 1018"/>
                <a:gd name="T11" fmla="*/ 6 h 1018"/>
                <a:gd name="T12" fmla="*/ 453 w 1018"/>
                <a:gd name="T13" fmla="*/ 68 h 1018"/>
                <a:gd name="T14" fmla="*/ 275 w 1018"/>
                <a:gd name="T15" fmla="*/ 123 h 1018"/>
                <a:gd name="T16" fmla="*/ 130 w 1018"/>
                <a:gd name="T17" fmla="*/ 235 h 1018"/>
                <a:gd name="T18" fmla="*/ 35 w 1018"/>
                <a:gd name="T19" fmla="*/ 391 h 1018"/>
                <a:gd name="T20" fmla="*/ 1 w 1018"/>
                <a:gd name="T21" fmla="*/ 554 h 1018"/>
                <a:gd name="T22" fmla="*/ 20 w 1018"/>
                <a:gd name="T23" fmla="*/ 602 h 1018"/>
                <a:gd name="T24" fmla="*/ 59 w 1018"/>
                <a:gd name="T25" fmla="*/ 591 h 1018"/>
                <a:gd name="T26" fmla="*/ 74 w 1018"/>
                <a:gd name="T27" fmla="*/ 524 h 1018"/>
                <a:gd name="T28" fmla="*/ 142 w 1018"/>
                <a:gd name="T29" fmla="*/ 456 h 1018"/>
                <a:gd name="T30" fmla="*/ 229 w 1018"/>
                <a:gd name="T31" fmla="*/ 452 h 1018"/>
                <a:gd name="T32" fmla="*/ 303 w 1018"/>
                <a:gd name="T33" fmla="*/ 513 h 1018"/>
                <a:gd name="T34" fmla="*/ 321 w 1018"/>
                <a:gd name="T35" fmla="*/ 586 h 1018"/>
                <a:gd name="T36" fmla="*/ 356 w 1018"/>
                <a:gd name="T37" fmla="*/ 604 h 1018"/>
                <a:gd name="T38" fmla="*/ 382 w 1018"/>
                <a:gd name="T39" fmla="*/ 573 h 1018"/>
                <a:gd name="T40" fmla="*/ 409 w 1018"/>
                <a:gd name="T41" fmla="*/ 495 h 1018"/>
                <a:gd name="T42" fmla="*/ 478 w 1018"/>
                <a:gd name="T43" fmla="*/ 451 h 1018"/>
                <a:gd name="T44" fmla="*/ 462 w 1018"/>
                <a:gd name="T45" fmla="*/ 912 h 1018"/>
                <a:gd name="T46" fmla="*/ 402 w 1018"/>
                <a:gd name="T47" fmla="*/ 953 h 1018"/>
                <a:gd name="T48" fmla="*/ 337 w 1018"/>
                <a:gd name="T49" fmla="*/ 943 h 1018"/>
                <a:gd name="T50" fmla="*/ 291 w 1018"/>
                <a:gd name="T51" fmla="*/ 888 h 1018"/>
                <a:gd name="T52" fmla="*/ 277 w 1018"/>
                <a:gd name="T53" fmla="*/ 837 h 1018"/>
                <a:gd name="T54" fmla="*/ 237 w 1018"/>
                <a:gd name="T55" fmla="*/ 833 h 1018"/>
                <a:gd name="T56" fmla="*/ 227 w 1018"/>
                <a:gd name="T57" fmla="*/ 892 h 1018"/>
                <a:gd name="T58" fmla="*/ 293 w 1018"/>
                <a:gd name="T59" fmla="*/ 992 h 1018"/>
                <a:gd name="T60" fmla="*/ 398 w 1018"/>
                <a:gd name="T61" fmla="*/ 1017 h 1018"/>
                <a:gd name="T62" fmla="*/ 505 w 1018"/>
                <a:gd name="T63" fmla="*/ 960 h 1018"/>
                <a:gd name="T64" fmla="*/ 541 w 1018"/>
                <a:gd name="T65" fmla="*/ 451 h 1018"/>
                <a:gd name="T66" fmla="*/ 603 w 1018"/>
                <a:gd name="T67" fmla="*/ 487 h 1018"/>
                <a:gd name="T68" fmla="*/ 636 w 1018"/>
                <a:gd name="T69" fmla="*/ 562 h 1018"/>
                <a:gd name="T70" fmla="*/ 656 w 1018"/>
                <a:gd name="T71" fmla="*/ 602 h 1018"/>
                <a:gd name="T72" fmla="*/ 694 w 1018"/>
                <a:gd name="T73" fmla="*/ 591 h 1018"/>
                <a:gd name="T74" fmla="*/ 711 w 1018"/>
                <a:gd name="T75" fmla="*/ 524 h 1018"/>
                <a:gd name="T76" fmla="*/ 778 w 1018"/>
                <a:gd name="T77" fmla="*/ 456 h 1018"/>
                <a:gd name="T78" fmla="*/ 865 w 1018"/>
                <a:gd name="T79" fmla="*/ 452 h 1018"/>
                <a:gd name="T80" fmla="*/ 939 w 1018"/>
                <a:gd name="T81" fmla="*/ 513 h 1018"/>
                <a:gd name="T82" fmla="*/ 957 w 1018"/>
                <a:gd name="T83" fmla="*/ 586 h 1018"/>
                <a:gd name="T84" fmla="*/ 993 w 1018"/>
                <a:gd name="T85" fmla="*/ 604 h 1018"/>
                <a:gd name="T86" fmla="*/ 1018 w 1018"/>
                <a:gd name="T87" fmla="*/ 573 h 1018"/>
                <a:gd name="T88" fmla="*/ 779 w 1018"/>
                <a:gd name="T89" fmla="*/ 389 h 1018"/>
                <a:gd name="T90" fmla="*/ 699 w 1018"/>
                <a:gd name="T91" fmla="*/ 433 h 1018"/>
                <a:gd name="T92" fmla="*/ 647 w 1018"/>
                <a:gd name="T93" fmla="*/ 441 h 1018"/>
                <a:gd name="T94" fmla="*/ 569 w 1018"/>
                <a:gd name="T95" fmla="*/ 392 h 1018"/>
                <a:gd name="T96" fmla="*/ 485 w 1018"/>
                <a:gd name="T97" fmla="*/ 384 h 1018"/>
                <a:gd name="T98" fmla="*/ 398 w 1018"/>
                <a:gd name="T99" fmla="*/ 419 h 1018"/>
                <a:gd name="T100" fmla="*/ 344 w 1018"/>
                <a:gd name="T101" fmla="*/ 458 h 1018"/>
                <a:gd name="T102" fmla="*/ 273 w 1018"/>
                <a:gd name="T103" fmla="*/ 400 h 1018"/>
                <a:gd name="T104" fmla="*/ 191 w 1018"/>
                <a:gd name="T105" fmla="*/ 382 h 1018"/>
                <a:gd name="T106" fmla="*/ 97 w 1018"/>
                <a:gd name="T107" fmla="*/ 408 h 1018"/>
                <a:gd name="T108" fmla="*/ 231 w 1018"/>
                <a:gd name="T109" fmla="*/ 226 h 1018"/>
                <a:gd name="T110" fmla="*/ 441 w 1018"/>
                <a:gd name="T111" fmla="*/ 133 h 1018"/>
                <a:gd name="T112" fmla="*/ 561 w 1018"/>
                <a:gd name="T113" fmla="*/ 131 h 1018"/>
                <a:gd name="T114" fmla="*/ 762 w 1018"/>
                <a:gd name="T115" fmla="*/ 206 h 1018"/>
                <a:gd name="T116" fmla="*/ 923 w 1018"/>
                <a:gd name="T117" fmla="*/ 408 h 1018"/>
                <a:gd name="T118" fmla="*/ 840 w 1018"/>
                <a:gd name="T119" fmla="*/ 383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18" h="1018">
                  <a:moveTo>
                    <a:pt x="1017" y="554"/>
                  </a:moveTo>
                  <a:lnTo>
                    <a:pt x="1017" y="554"/>
                  </a:lnTo>
                  <a:lnTo>
                    <a:pt x="1016" y="529"/>
                  </a:lnTo>
                  <a:lnTo>
                    <a:pt x="1013" y="506"/>
                  </a:lnTo>
                  <a:lnTo>
                    <a:pt x="1010" y="482"/>
                  </a:lnTo>
                  <a:lnTo>
                    <a:pt x="1005" y="458"/>
                  </a:lnTo>
                  <a:lnTo>
                    <a:pt x="999" y="436"/>
                  </a:lnTo>
                  <a:lnTo>
                    <a:pt x="992" y="413"/>
                  </a:lnTo>
                  <a:lnTo>
                    <a:pt x="984" y="391"/>
                  </a:lnTo>
                  <a:lnTo>
                    <a:pt x="976" y="369"/>
                  </a:lnTo>
                  <a:lnTo>
                    <a:pt x="966" y="349"/>
                  </a:lnTo>
                  <a:lnTo>
                    <a:pt x="955" y="329"/>
                  </a:lnTo>
                  <a:lnTo>
                    <a:pt x="943" y="308"/>
                  </a:lnTo>
                  <a:lnTo>
                    <a:pt x="930" y="289"/>
                  </a:lnTo>
                  <a:lnTo>
                    <a:pt x="918" y="271"/>
                  </a:lnTo>
                  <a:lnTo>
                    <a:pt x="904" y="252"/>
                  </a:lnTo>
                  <a:lnTo>
                    <a:pt x="889" y="235"/>
                  </a:lnTo>
                  <a:lnTo>
                    <a:pt x="873" y="218"/>
                  </a:lnTo>
                  <a:lnTo>
                    <a:pt x="856" y="202"/>
                  </a:lnTo>
                  <a:lnTo>
                    <a:pt x="839" y="187"/>
                  </a:lnTo>
                  <a:lnTo>
                    <a:pt x="822" y="172"/>
                  </a:lnTo>
                  <a:lnTo>
                    <a:pt x="803" y="159"/>
                  </a:lnTo>
                  <a:lnTo>
                    <a:pt x="785" y="146"/>
                  </a:lnTo>
                  <a:lnTo>
                    <a:pt x="764" y="133"/>
                  </a:lnTo>
                  <a:lnTo>
                    <a:pt x="745" y="123"/>
                  </a:lnTo>
                  <a:lnTo>
                    <a:pt x="723" y="112"/>
                  </a:lnTo>
                  <a:lnTo>
                    <a:pt x="702" y="103"/>
                  </a:lnTo>
                  <a:lnTo>
                    <a:pt x="680" y="95"/>
                  </a:lnTo>
                  <a:lnTo>
                    <a:pt x="658" y="87"/>
                  </a:lnTo>
                  <a:lnTo>
                    <a:pt x="635" y="81"/>
                  </a:lnTo>
                  <a:lnTo>
                    <a:pt x="613" y="75"/>
                  </a:lnTo>
                  <a:lnTo>
                    <a:pt x="589" y="71"/>
                  </a:lnTo>
                  <a:lnTo>
                    <a:pt x="566" y="68"/>
                  </a:lnTo>
                  <a:lnTo>
                    <a:pt x="541" y="66"/>
                  </a:lnTo>
                  <a:lnTo>
                    <a:pt x="541" y="32"/>
                  </a:lnTo>
                  <a:lnTo>
                    <a:pt x="541" y="32"/>
                  </a:lnTo>
                  <a:lnTo>
                    <a:pt x="541" y="26"/>
                  </a:lnTo>
                  <a:lnTo>
                    <a:pt x="539" y="21"/>
                  </a:lnTo>
                  <a:lnTo>
                    <a:pt x="536" y="14"/>
                  </a:lnTo>
                  <a:lnTo>
                    <a:pt x="532" y="10"/>
                  </a:lnTo>
                  <a:lnTo>
                    <a:pt x="527" y="6"/>
                  </a:lnTo>
                  <a:lnTo>
                    <a:pt x="522" y="3"/>
                  </a:lnTo>
                  <a:lnTo>
                    <a:pt x="516" y="1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503" y="1"/>
                  </a:lnTo>
                  <a:lnTo>
                    <a:pt x="497" y="3"/>
                  </a:lnTo>
                  <a:lnTo>
                    <a:pt x="492" y="6"/>
                  </a:lnTo>
                  <a:lnTo>
                    <a:pt x="487" y="10"/>
                  </a:lnTo>
                  <a:lnTo>
                    <a:pt x="483" y="14"/>
                  </a:lnTo>
                  <a:lnTo>
                    <a:pt x="480" y="21"/>
                  </a:lnTo>
                  <a:lnTo>
                    <a:pt x="479" y="26"/>
                  </a:lnTo>
                  <a:lnTo>
                    <a:pt x="478" y="32"/>
                  </a:lnTo>
                  <a:lnTo>
                    <a:pt x="478" y="66"/>
                  </a:lnTo>
                  <a:lnTo>
                    <a:pt x="478" y="66"/>
                  </a:lnTo>
                  <a:lnTo>
                    <a:pt x="453" y="68"/>
                  </a:lnTo>
                  <a:lnTo>
                    <a:pt x="429" y="71"/>
                  </a:lnTo>
                  <a:lnTo>
                    <a:pt x="406" y="75"/>
                  </a:lnTo>
                  <a:lnTo>
                    <a:pt x="383" y="81"/>
                  </a:lnTo>
                  <a:lnTo>
                    <a:pt x="361" y="87"/>
                  </a:lnTo>
                  <a:lnTo>
                    <a:pt x="338" y="95"/>
                  </a:lnTo>
                  <a:lnTo>
                    <a:pt x="317" y="103"/>
                  </a:lnTo>
                  <a:lnTo>
                    <a:pt x="295" y="112"/>
                  </a:lnTo>
                  <a:lnTo>
                    <a:pt x="275" y="123"/>
                  </a:lnTo>
                  <a:lnTo>
                    <a:pt x="255" y="133"/>
                  </a:lnTo>
                  <a:lnTo>
                    <a:pt x="235" y="146"/>
                  </a:lnTo>
                  <a:lnTo>
                    <a:pt x="216" y="159"/>
                  </a:lnTo>
                  <a:lnTo>
                    <a:pt x="198" y="172"/>
                  </a:lnTo>
                  <a:lnTo>
                    <a:pt x="179" y="187"/>
                  </a:lnTo>
                  <a:lnTo>
                    <a:pt x="162" y="202"/>
                  </a:lnTo>
                  <a:lnTo>
                    <a:pt x="146" y="218"/>
                  </a:lnTo>
                  <a:lnTo>
                    <a:pt x="130" y="235"/>
                  </a:lnTo>
                  <a:lnTo>
                    <a:pt x="116" y="252"/>
                  </a:lnTo>
                  <a:lnTo>
                    <a:pt x="101" y="271"/>
                  </a:lnTo>
                  <a:lnTo>
                    <a:pt x="88" y="289"/>
                  </a:lnTo>
                  <a:lnTo>
                    <a:pt x="75" y="308"/>
                  </a:lnTo>
                  <a:lnTo>
                    <a:pt x="65" y="329"/>
                  </a:lnTo>
                  <a:lnTo>
                    <a:pt x="54" y="349"/>
                  </a:lnTo>
                  <a:lnTo>
                    <a:pt x="44" y="369"/>
                  </a:lnTo>
                  <a:lnTo>
                    <a:pt x="35" y="391"/>
                  </a:lnTo>
                  <a:lnTo>
                    <a:pt x="27" y="413"/>
                  </a:lnTo>
                  <a:lnTo>
                    <a:pt x="21" y="436"/>
                  </a:lnTo>
                  <a:lnTo>
                    <a:pt x="14" y="458"/>
                  </a:lnTo>
                  <a:lnTo>
                    <a:pt x="10" y="482"/>
                  </a:lnTo>
                  <a:lnTo>
                    <a:pt x="6" y="506"/>
                  </a:lnTo>
                  <a:lnTo>
                    <a:pt x="3" y="529"/>
                  </a:lnTo>
                  <a:lnTo>
                    <a:pt x="1" y="554"/>
                  </a:lnTo>
                  <a:lnTo>
                    <a:pt x="1" y="554"/>
                  </a:lnTo>
                  <a:lnTo>
                    <a:pt x="0" y="573"/>
                  </a:lnTo>
                  <a:lnTo>
                    <a:pt x="0" y="573"/>
                  </a:lnTo>
                  <a:lnTo>
                    <a:pt x="1" y="580"/>
                  </a:lnTo>
                  <a:lnTo>
                    <a:pt x="3" y="586"/>
                  </a:lnTo>
                  <a:lnTo>
                    <a:pt x="6" y="591"/>
                  </a:lnTo>
                  <a:lnTo>
                    <a:pt x="10" y="596"/>
                  </a:lnTo>
                  <a:lnTo>
                    <a:pt x="14" y="600"/>
                  </a:lnTo>
                  <a:lnTo>
                    <a:pt x="20" y="602"/>
                  </a:lnTo>
                  <a:lnTo>
                    <a:pt x="26" y="604"/>
                  </a:lnTo>
                  <a:lnTo>
                    <a:pt x="32" y="605"/>
                  </a:lnTo>
                  <a:lnTo>
                    <a:pt x="32" y="605"/>
                  </a:lnTo>
                  <a:lnTo>
                    <a:pt x="39" y="604"/>
                  </a:lnTo>
                  <a:lnTo>
                    <a:pt x="45" y="602"/>
                  </a:lnTo>
                  <a:lnTo>
                    <a:pt x="51" y="600"/>
                  </a:lnTo>
                  <a:lnTo>
                    <a:pt x="55" y="596"/>
                  </a:lnTo>
                  <a:lnTo>
                    <a:pt x="59" y="591"/>
                  </a:lnTo>
                  <a:lnTo>
                    <a:pt x="61" y="586"/>
                  </a:lnTo>
                  <a:lnTo>
                    <a:pt x="64" y="580"/>
                  </a:lnTo>
                  <a:lnTo>
                    <a:pt x="65" y="573"/>
                  </a:lnTo>
                  <a:lnTo>
                    <a:pt x="65" y="573"/>
                  </a:lnTo>
                  <a:lnTo>
                    <a:pt x="65" y="560"/>
                  </a:lnTo>
                  <a:lnTo>
                    <a:pt x="67" y="547"/>
                  </a:lnTo>
                  <a:lnTo>
                    <a:pt x="70" y="536"/>
                  </a:lnTo>
                  <a:lnTo>
                    <a:pt x="74" y="524"/>
                  </a:lnTo>
                  <a:lnTo>
                    <a:pt x="80" y="513"/>
                  </a:lnTo>
                  <a:lnTo>
                    <a:pt x="86" y="502"/>
                  </a:lnTo>
                  <a:lnTo>
                    <a:pt x="94" y="493"/>
                  </a:lnTo>
                  <a:lnTo>
                    <a:pt x="101" y="483"/>
                  </a:lnTo>
                  <a:lnTo>
                    <a:pt x="111" y="476"/>
                  </a:lnTo>
                  <a:lnTo>
                    <a:pt x="120" y="468"/>
                  </a:lnTo>
                  <a:lnTo>
                    <a:pt x="131" y="462"/>
                  </a:lnTo>
                  <a:lnTo>
                    <a:pt x="142" y="456"/>
                  </a:lnTo>
                  <a:lnTo>
                    <a:pt x="154" y="452"/>
                  </a:lnTo>
                  <a:lnTo>
                    <a:pt x="165" y="449"/>
                  </a:lnTo>
                  <a:lnTo>
                    <a:pt x="178" y="447"/>
                  </a:lnTo>
                  <a:lnTo>
                    <a:pt x="191" y="445"/>
                  </a:lnTo>
                  <a:lnTo>
                    <a:pt x="191" y="445"/>
                  </a:lnTo>
                  <a:lnTo>
                    <a:pt x="204" y="447"/>
                  </a:lnTo>
                  <a:lnTo>
                    <a:pt x="217" y="449"/>
                  </a:lnTo>
                  <a:lnTo>
                    <a:pt x="229" y="452"/>
                  </a:lnTo>
                  <a:lnTo>
                    <a:pt x="241" y="456"/>
                  </a:lnTo>
                  <a:lnTo>
                    <a:pt x="252" y="462"/>
                  </a:lnTo>
                  <a:lnTo>
                    <a:pt x="262" y="468"/>
                  </a:lnTo>
                  <a:lnTo>
                    <a:pt x="273" y="476"/>
                  </a:lnTo>
                  <a:lnTo>
                    <a:pt x="281" y="483"/>
                  </a:lnTo>
                  <a:lnTo>
                    <a:pt x="290" y="493"/>
                  </a:lnTo>
                  <a:lnTo>
                    <a:pt x="296" y="502"/>
                  </a:lnTo>
                  <a:lnTo>
                    <a:pt x="303" y="513"/>
                  </a:lnTo>
                  <a:lnTo>
                    <a:pt x="308" y="524"/>
                  </a:lnTo>
                  <a:lnTo>
                    <a:pt x="312" y="536"/>
                  </a:lnTo>
                  <a:lnTo>
                    <a:pt x="316" y="547"/>
                  </a:lnTo>
                  <a:lnTo>
                    <a:pt x="318" y="560"/>
                  </a:lnTo>
                  <a:lnTo>
                    <a:pt x="319" y="573"/>
                  </a:lnTo>
                  <a:lnTo>
                    <a:pt x="319" y="573"/>
                  </a:lnTo>
                  <a:lnTo>
                    <a:pt x="319" y="580"/>
                  </a:lnTo>
                  <a:lnTo>
                    <a:pt x="321" y="586"/>
                  </a:lnTo>
                  <a:lnTo>
                    <a:pt x="324" y="591"/>
                  </a:lnTo>
                  <a:lnTo>
                    <a:pt x="327" y="596"/>
                  </a:lnTo>
                  <a:lnTo>
                    <a:pt x="333" y="600"/>
                  </a:lnTo>
                  <a:lnTo>
                    <a:pt x="338" y="602"/>
                  </a:lnTo>
                  <a:lnTo>
                    <a:pt x="344" y="604"/>
                  </a:lnTo>
                  <a:lnTo>
                    <a:pt x="350" y="605"/>
                  </a:lnTo>
                  <a:lnTo>
                    <a:pt x="350" y="605"/>
                  </a:lnTo>
                  <a:lnTo>
                    <a:pt x="356" y="604"/>
                  </a:lnTo>
                  <a:lnTo>
                    <a:pt x="363" y="602"/>
                  </a:lnTo>
                  <a:lnTo>
                    <a:pt x="368" y="600"/>
                  </a:lnTo>
                  <a:lnTo>
                    <a:pt x="373" y="596"/>
                  </a:lnTo>
                  <a:lnTo>
                    <a:pt x="377" y="591"/>
                  </a:lnTo>
                  <a:lnTo>
                    <a:pt x="380" y="586"/>
                  </a:lnTo>
                  <a:lnTo>
                    <a:pt x="381" y="580"/>
                  </a:lnTo>
                  <a:lnTo>
                    <a:pt x="382" y="573"/>
                  </a:lnTo>
                  <a:lnTo>
                    <a:pt x="382" y="573"/>
                  </a:lnTo>
                  <a:lnTo>
                    <a:pt x="382" y="562"/>
                  </a:lnTo>
                  <a:lnTo>
                    <a:pt x="384" y="552"/>
                  </a:lnTo>
                  <a:lnTo>
                    <a:pt x="386" y="541"/>
                  </a:lnTo>
                  <a:lnTo>
                    <a:pt x="390" y="531"/>
                  </a:lnTo>
                  <a:lnTo>
                    <a:pt x="393" y="522"/>
                  </a:lnTo>
                  <a:lnTo>
                    <a:pt x="398" y="512"/>
                  </a:lnTo>
                  <a:lnTo>
                    <a:pt x="404" y="503"/>
                  </a:lnTo>
                  <a:lnTo>
                    <a:pt x="409" y="495"/>
                  </a:lnTo>
                  <a:lnTo>
                    <a:pt x="417" y="487"/>
                  </a:lnTo>
                  <a:lnTo>
                    <a:pt x="423" y="480"/>
                  </a:lnTo>
                  <a:lnTo>
                    <a:pt x="432" y="473"/>
                  </a:lnTo>
                  <a:lnTo>
                    <a:pt x="440" y="467"/>
                  </a:lnTo>
                  <a:lnTo>
                    <a:pt x="449" y="462"/>
                  </a:lnTo>
                  <a:lnTo>
                    <a:pt x="458" y="457"/>
                  </a:lnTo>
                  <a:lnTo>
                    <a:pt x="468" y="453"/>
                  </a:lnTo>
                  <a:lnTo>
                    <a:pt x="478" y="451"/>
                  </a:lnTo>
                  <a:lnTo>
                    <a:pt x="478" y="860"/>
                  </a:lnTo>
                  <a:lnTo>
                    <a:pt x="478" y="860"/>
                  </a:lnTo>
                  <a:lnTo>
                    <a:pt x="478" y="869"/>
                  </a:lnTo>
                  <a:lnTo>
                    <a:pt x="476" y="879"/>
                  </a:lnTo>
                  <a:lnTo>
                    <a:pt x="473" y="888"/>
                  </a:lnTo>
                  <a:lnTo>
                    <a:pt x="470" y="896"/>
                  </a:lnTo>
                  <a:lnTo>
                    <a:pt x="466" y="905"/>
                  </a:lnTo>
                  <a:lnTo>
                    <a:pt x="462" y="912"/>
                  </a:lnTo>
                  <a:lnTo>
                    <a:pt x="456" y="920"/>
                  </a:lnTo>
                  <a:lnTo>
                    <a:pt x="450" y="927"/>
                  </a:lnTo>
                  <a:lnTo>
                    <a:pt x="443" y="933"/>
                  </a:lnTo>
                  <a:lnTo>
                    <a:pt x="436" y="938"/>
                  </a:lnTo>
                  <a:lnTo>
                    <a:pt x="427" y="943"/>
                  </a:lnTo>
                  <a:lnTo>
                    <a:pt x="420" y="948"/>
                  </a:lnTo>
                  <a:lnTo>
                    <a:pt x="410" y="951"/>
                  </a:lnTo>
                  <a:lnTo>
                    <a:pt x="402" y="953"/>
                  </a:lnTo>
                  <a:lnTo>
                    <a:pt x="392" y="954"/>
                  </a:lnTo>
                  <a:lnTo>
                    <a:pt x="382" y="955"/>
                  </a:lnTo>
                  <a:lnTo>
                    <a:pt x="382" y="955"/>
                  </a:lnTo>
                  <a:lnTo>
                    <a:pt x="373" y="954"/>
                  </a:lnTo>
                  <a:lnTo>
                    <a:pt x="363" y="953"/>
                  </a:lnTo>
                  <a:lnTo>
                    <a:pt x="354" y="951"/>
                  </a:lnTo>
                  <a:lnTo>
                    <a:pt x="345" y="948"/>
                  </a:lnTo>
                  <a:lnTo>
                    <a:pt x="337" y="943"/>
                  </a:lnTo>
                  <a:lnTo>
                    <a:pt x="329" y="938"/>
                  </a:lnTo>
                  <a:lnTo>
                    <a:pt x="322" y="933"/>
                  </a:lnTo>
                  <a:lnTo>
                    <a:pt x="315" y="927"/>
                  </a:lnTo>
                  <a:lnTo>
                    <a:pt x="308" y="920"/>
                  </a:lnTo>
                  <a:lnTo>
                    <a:pt x="303" y="912"/>
                  </a:lnTo>
                  <a:lnTo>
                    <a:pt x="299" y="905"/>
                  </a:lnTo>
                  <a:lnTo>
                    <a:pt x="294" y="896"/>
                  </a:lnTo>
                  <a:lnTo>
                    <a:pt x="291" y="888"/>
                  </a:lnTo>
                  <a:lnTo>
                    <a:pt x="289" y="879"/>
                  </a:lnTo>
                  <a:lnTo>
                    <a:pt x="288" y="869"/>
                  </a:lnTo>
                  <a:lnTo>
                    <a:pt x="287" y="860"/>
                  </a:lnTo>
                  <a:lnTo>
                    <a:pt x="287" y="860"/>
                  </a:lnTo>
                  <a:lnTo>
                    <a:pt x="287" y="853"/>
                  </a:lnTo>
                  <a:lnTo>
                    <a:pt x="285" y="847"/>
                  </a:lnTo>
                  <a:lnTo>
                    <a:pt x="281" y="841"/>
                  </a:lnTo>
                  <a:lnTo>
                    <a:pt x="277" y="837"/>
                  </a:lnTo>
                  <a:lnTo>
                    <a:pt x="273" y="833"/>
                  </a:lnTo>
                  <a:lnTo>
                    <a:pt x="267" y="830"/>
                  </a:lnTo>
                  <a:lnTo>
                    <a:pt x="261" y="828"/>
                  </a:lnTo>
                  <a:lnTo>
                    <a:pt x="255" y="827"/>
                  </a:lnTo>
                  <a:lnTo>
                    <a:pt x="255" y="827"/>
                  </a:lnTo>
                  <a:lnTo>
                    <a:pt x="249" y="828"/>
                  </a:lnTo>
                  <a:lnTo>
                    <a:pt x="243" y="830"/>
                  </a:lnTo>
                  <a:lnTo>
                    <a:pt x="237" y="833"/>
                  </a:lnTo>
                  <a:lnTo>
                    <a:pt x="233" y="837"/>
                  </a:lnTo>
                  <a:lnTo>
                    <a:pt x="229" y="841"/>
                  </a:lnTo>
                  <a:lnTo>
                    <a:pt x="226" y="847"/>
                  </a:lnTo>
                  <a:lnTo>
                    <a:pt x="223" y="853"/>
                  </a:lnTo>
                  <a:lnTo>
                    <a:pt x="223" y="860"/>
                  </a:lnTo>
                  <a:lnTo>
                    <a:pt x="223" y="860"/>
                  </a:lnTo>
                  <a:lnTo>
                    <a:pt x="224" y="876"/>
                  </a:lnTo>
                  <a:lnTo>
                    <a:pt x="227" y="892"/>
                  </a:lnTo>
                  <a:lnTo>
                    <a:pt x="231" y="907"/>
                  </a:lnTo>
                  <a:lnTo>
                    <a:pt x="236" y="921"/>
                  </a:lnTo>
                  <a:lnTo>
                    <a:pt x="243" y="935"/>
                  </a:lnTo>
                  <a:lnTo>
                    <a:pt x="250" y="949"/>
                  </a:lnTo>
                  <a:lnTo>
                    <a:pt x="260" y="960"/>
                  </a:lnTo>
                  <a:lnTo>
                    <a:pt x="270" y="972"/>
                  </a:lnTo>
                  <a:lnTo>
                    <a:pt x="281" y="982"/>
                  </a:lnTo>
                  <a:lnTo>
                    <a:pt x="293" y="992"/>
                  </a:lnTo>
                  <a:lnTo>
                    <a:pt x="306" y="999"/>
                  </a:lnTo>
                  <a:lnTo>
                    <a:pt x="320" y="1006"/>
                  </a:lnTo>
                  <a:lnTo>
                    <a:pt x="335" y="1011"/>
                  </a:lnTo>
                  <a:lnTo>
                    <a:pt x="350" y="1015"/>
                  </a:lnTo>
                  <a:lnTo>
                    <a:pt x="366" y="1017"/>
                  </a:lnTo>
                  <a:lnTo>
                    <a:pt x="382" y="1018"/>
                  </a:lnTo>
                  <a:lnTo>
                    <a:pt x="382" y="1018"/>
                  </a:lnTo>
                  <a:lnTo>
                    <a:pt x="398" y="1017"/>
                  </a:lnTo>
                  <a:lnTo>
                    <a:pt x="414" y="1015"/>
                  </a:lnTo>
                  <a:lnTo>
                    <a:pt x="429" y="1011"/>
                  </a:lnTo>
                  <a:lnTo>
                    <a:pt x="444" y="1006"/>
                  </a:lnTo>
                  <a:lnTo>
                    <a:pt x="458" y="999"/>
                  </a:lnTo>
                  <a:lnTo>
                    <a:pt x="471" y="992"/>
                  </a:lnTo>
                  <a:lnTo>
                    <a:pt x="483" y="982"/>
                  </a:lnTo>
                  <a:lnTo>
                    <a:pt x="495" y="972"/>
                  </a:lnTo>
                  <a:lnTo>
                    <a:pt x="505" y="960"/>
                  </a:lnTo>
                  <a:lnTo>
                    <a:pt x="514" y="949"/>
                  </a:lnTo>
                  <a:lnTo>
                    <a:pt x="522" y="935"/>
                  </a:lnTo>
                  <a:lnTo>
                    <a:pt x="529" y="921"/>
                  </a:lnTo>
                  <a:lnTo>
                    <a:pt x="535" y="907"/>
                  </a:lnTo>
                  <a:lnTo>
                    <a:pt x="538" y="892"/>
                  </a:lnTo>
                  <a:lnTo>
                    <a:pt x="540" y="876"/>
                  </a:lnTo>
                  <a:lnTo>
                    <a:pt x="541" y="860"/>
                  </a:lnTo>
                  <a:lnTo>
                    <a:pt x="541" y="451"/>
                  </a:lnTo>
                  <a:lnTo>
                    <a:pt x="541" y="451"/>
                  </a:lnTo>
                  <a:lnTo>
                    <a:pt x="552" y="453"/>
                  </a:lnTo>
                  <a:lnTo>
                    <a:pt x="561" y="457"/>
                  </a:lnTo>
                  <a:lnTo>
                    <a:pt x="570" y="462"/>
                  </a:lnTo>
                  <a:lnTo>
                    <a:pt x="580" y="467"/>
                  </a:lnTo>
                  <a:lnTo>
                    <a:pt x="587" y="473"/>
                  </a:lnTo>
                  <a:lnTo>
                    <a:pt x="596" y="480"/>
                  </a:lnTo>
                  <a:lnTo>
                    <a:pt x="603" y="487"/>
                  </a:lnTo>
                  <a:lnTo>
                    <a:pt x="610" y="495"/>
                  </a:lnTo>
                  <a:lnTo>
                    <a:pt x="615" y="503"/>
                  </a:lnTo>
                  <a:lnTo>
                    <a:pt x="621" y="512"/>
                  </a:lnTo>
                  <a:lnTo>
                    <a:pt x="626" y="522"/>
                  </a:lnTo>
                  <a:lnTo>
                    <a:pt x="629" y="531"/>
                  </a:lnTo>
                  <a:lnTo>
                    <a:pt x="632" y="541"/>
                  </a:lnTo>
                  <a:lnTo>
                    <a:pt x="634" y="552"/>
                  </a:lnTo>
                  <a:lnTo>
                    <a:pt x="636" y="562"/>
                  </a:lnTo>
                  <a:lnTo>
                    <a:pt x="636" y="573"/>
                  </a:lnTo>
                  <a:lnTo>
                    <a:pt x="636" y="573"/>
                  </a:lnTo>
                  <a:lnTo>
                    <a:pt x="638" y="580"/>
                  </a:lnTo>
                  <a:lnTo>
                    <a:pt x="640" y="586"/>
                  </a:lnTo>
                  <a:lnTo>
                    <a:pt x="642" y="591"/>
                  </a:lnTo>
                  <a:lnTo>
                    <a:pt x="646" y="596"/>
                  </a:lnTo>
                  <a:lnTo>
                    <a:pt x="650" y="600"/>
                  </a:lnTo>
                  <a:lnTo>
                    <a:pt x="656" y="602"/>
                  </a:lnTo>
                  <a:lnTo>
                    <a:pt x="662" y="604"/>
                  </a:lnTo>
                  <a:lnTo>
                    <a:pt x="669" y="605"/>
                  </a:lnTo>
                  <a:lnTo>
                    <a:pt x="669" y="605"/>
                  </a:lnTo>
                  <a:lnTo>
                    <a:pt x="675" y="604"/>
                  </a:lnTo>
                  <a:lnTo>
                    <a:pt x="680" y="602"/>
                  </a:lnTo>
                  <a:lnTo>
                    <a:pt x="686" y="600"/>
                  </a:lnTo>
                  <a:lnTo>
                    <a:pt x="691" y="596"/>
                  </a:lnTo>
                  <a:lnTo>
                    <a:pt x="694" y="591"/>
                  </a:lnTo>
                  <a:lnTo>
                    <a:pt x="698" y="586"/>
                  </a:lnTo>
                  <a:lnTo>
                    <a:pt x="700" y="580"/>
                  </a:lnTo>
                  <a:lnTo>
                    <a:pt x="700" y="573"/>
                  </a:lnTo>
                  <a:lnTo>
                    <a:pt x="700" y="573"/>
                  </a:lnTo>
                  <a:lnTo>
                    <a:pt x="701" y="560"/>
                  </a:lnTo>
                  <a:lnTo>
                    <a:pt x="703" y="547"/>
                  </a:lnTo>
                  <a:lnTo>
                    <a:pt x="706" y="536"/>
                  </a:lnTo>
                  <a:lnTo>
                    <a:pt x="711" y="524"/>
                  </a:lnTo>
                  <a:lnTo>
                    <a:pt x="716" y="513"/>
                  </a:lnTo>
                  <a:lnTo>
                    <a:pt x="722" y="502"/>
                  </a:lnTo>
                  <a:lnTo>
                    <a:pt x="730" y="493"/>
                  </a:lnTo>
                  <a:lnTo>
                    <a:pt x="737" y="483"/>
                  </a:lnTo>
                  <a:lnTo>
                    <a:pt x="747" y="476"/>
                  </a:lnTo>
                  <a:lnTo>
                    <a:pt x="757" y="468"/>
                  </a:lnTo>
                  <a:lnTo>
                    <a:pt x="767" y="462"/>
                  </a:lnTo>
                  <a:lnTo>
                    <a:pt x="778" y="456"/>
                  </a:lnTo>
                  <a:lnTo>
                    <a:pt x="790" y="452"/>
                  </a:lnTo>
                  <a:lnTo>
                    <a:pt x="802" y="449"/>
                  </a:lnTo>
                  <a:lnTo>
                    <a:pt x="815" y="447"/>
                  </a:lnTo>
                  <a:lnTo>
                    <a:pt x="827" y="445"/>
                  </a:lnTo>
                  <a:lnTo>
                    <a:pt x="827" y="445"/>
                  </a:lnTo>
                  <a:lnTo>
                    <a:pt x="840" y="447"/>
                  </a:lnTo>
                  <a:lnTo>
                    <a:pt x="853" y="449"/>
                  </a:lnTo>
                  <a:lnTo>
                    <a:pt x="865" y="452"/>
                  </a:lnTo>
                  <a:lnTo>
                    <a:pt x="877" y="456"/>
                  </a:lnTo>
                  <a:lnTo>
                    <a:pt x="889" y="462"/>
                  </a:lnTo>
                  <a:lnTo>
                    <a:pt x="898" y="468"/>
                  </a:lnTo>
                  <a:lnTo>
                    <a:pt x="908" y="476"/>
                  </a:lnTo>
                  <a:lnTo>
                    <a:pt x="918" y="483"/>
                  </a:lnTo>
                  <a:lnTo>
                    <a:pt x="926" y="493"/>
                  </a:lnTo>
                  <a:lnTo>
                    <a:pt x="933" y="502"/>
                  </a:lnTo>
                  <a:lnTo>
                    <a:pt x="939" y="513"/>
                  </a:lnTo>
                  <a:lnTo>
                    <a:pt x="944" y="524"/>
                  </a:lnTo>
                  <a:lnTo>
                    <a:pt x="949" y="536"/>
                  </a:lnTo>
                  <a:lnTo>
                    <a:pt x="952" y="547"/>
                  </a:lnTo>
                  <a:lnTo>
                    <a:pt x="954" y="560"/>
                  </a:lnTo>
                  <a:lnTo>
                    <a:pt x="955" y="573"/>
                  </a:lnTo>
                  <a:lnTo>
                    <a:pt x="955" y="573"/>
                  </a:lnTo>
                  <a:lnTo>
                    <a:pt x="955" y="580"/>
                  </a:lnTo>
                  <a:lnTo>
                    <a:pt x="957" y="586"/>
                  </a:lnTo>
                  <a:lnTo>
                    <a:pt x="961" y="591"/>
                  </a:lnTo>
                  <a:lnTo>
                    <a:pt x="964" y="596"/>
                  </a:lnTo>
                  <a:lnTo>
                    <a:pt x="969" y="600"/>
                  </a:lnTo>
                  <a:lnTo>
                    <a:pt x="974" y="602"/>
                  </a:lnTo>
                  <a:lnTo>
                    <a:pt x="980" y="604"/>
                  </a:lnTo>
                  <a:lnTo>
                    <a:pt x="986" y="605"/>
                  </a:lnTo>
                  <a:lnTo>
                    <a:pt x="986" y="605"/>
                  </a:lnTo>
                  <a:lnTo>
                    <a:pt x="993" y="604"/>
                  </a:lnTo>
                  <a:lnTo>
                    <a:pt x="999" y="602"/>
                  </a:lnTo>
                  <a:lnTo>
                    <a:pt x="1005" y="600"/>
                  </a:lnTo>
                  <a:lnTo>
                    <a:pt x="1009" y="596"/>
                  </a:lnTo>
                  <a:lnTo>
                    <a:pt x="1013" y="591"/>
                  </a:lnTo>
                  <a:lnTo>
                    <a:pt x="1016" y="586"/>
                  </a:lnTo>
                  <a:lnTo>
                    <a:pt x="1017" y="580"/>
                  </a:lnTo>
                  <a:lnTo>
                    <a:pt x="1018" y="573"/>
                  </a:lnTo>
                  <a:lnTo>
                    <a:pt x="1018" y="573"/>
                  </a:lnTo>
                  <a:lnTo>
                    <a:pt x="1017" y="554"/>
                  </a:lnTo>
                  <a:lnTo>
                    <a:pt x="1017" y="554"/>
                  </a:lnTo>
                  <a:close/>
                  <a:moveTo>
                    <a:pt x="827" y="382"/>
                  </a:moveTo>
                  <a:lnTo>
                    <a:pt x="827" y="382"/>
                  </a:lnTo>
                  <a:lnTo>
                    <a:pt x="816" y="383"/>
                  </a:lnTo>
                  <a:lnTo>
                    <a:pt x="803" y="384"/>
                  </a:lnTo>
                  <a:lnTo>
                    <a:pt x="791" y="385"/>
                  </a:lnTo>
                  <a:lnTo>
                    <a:pt x="779" y="389"/>
                  </a:lnTo>
                  <a:lnTo>
                    <a:pt x="768" y="392"/>
                  </a:lnTo>
                  <a:lnTo>
                    <a:pt x="757" y="396"/>
                  </a:lnTo>
                  <a:lnTo>
                    <a:pt x="746" y="400"/>
                  </a:lnTo>
                  <a:lnTo>
                    <a:pt x="736" y="406"/>
                  </a:lnTo>
                  <a:lnTo>
                    <a:pt x="726" y="412"/>
                  </a:lnTo>
                  <a:lnTo>
                    <a:pt x="716" y="419"/>
                  </a:lnTo>
                  <a:lnTo>
                    <a:pt x="707" y="425"/>
                  </a:lnTo>
                  <a:lnTo>
                    <a:pt x="699" y="433"/>
                  </a:lnTo>
                  <a:lnTo>
                    <a:pt x="690" y="441"/>
                  </a:lnTo>
                  <a:lnTo>
                    <a:pt x="683" y="450"/>
                  </a:lnTo>
                  <a:lnTo>
                    <a:pt x="675" y="458"/>
                  </a:lnTo>
                  <a:lnTo>
                    <a:pt x="669" y="468"/>
                  </a:lnTo>
                  <a:lnTo>
                    <a:pt x="669" y="468"/>
                  </a:lnTo>
                  <a:lnTo>
                    <a:pt x="662" y="458"/>
                  </a:lnTo>
                  <a:lnTo>
                    <a:pt x="655" y="450"/>
                  </a:lnTo>
                  <a:lnTo>
                    <a:pt x="647" y="441"/>
                  </a:lnTo>
                  <a:lnTo>
                    <a:pt x="639" y="433"/>
                  </a:lnTo>
                  <a:lnTo>
                    <a:pt x="630" y="425"/>
                  </a:lnTo>
                  <a:lnTo>
                    <a:pt x="620" y="419"/>
                  </a:lnTo>
                  <a:lnTo>
                    <a:pt x="611" y="412"/>
                  </a:lnTo>
                  <a:lnTo>
                    <a:pt x="601" y="406"/>
                  </a:lnTo>
                  <a:lnTo>
                    <a:pt x="590" y="400"/>
                  </a:lnTo>
                  <a:lnTo>
                    <a:pt x="580" y="396"/>
                  </a:lnTo>
                  <a:lnTo>
                    <a:pt x="569" y="392"/>
                  </a:lnTo>
                  <a:lnTo>
                    <a:pt x="557" y="389"/>
                  </a:lnTo>
                  <a:lnTo>
                    <a:pt x="546" y="385"/>
                  </a:lnTo>
                  <a:lnTo>
                    <a:pt x="533" y="384"/>
                  </a:lnTo>
                  <a:lnTo>
                    <a:pt x="522" y="383"/>
                  </a:lnTo>
                  <a:lnTo>
                    <a:pt x="510" y="382"/>
                  </a:lnTo>
                  <a:lnTo>
                    <a:pt x="510" y="382"/>
                  </a:lnTo>
                  <a:lnTo>
                    <a:pt x="497" y="383"/>
                  </a:lnTo>
                  <a:lnTo>
                    <a:pt x="485" y="384"/>
                  </a:lnTo>
                  <a:lnTo>
                    <a:pt x="473" y="385"/>
                  </a:lnTo>
                  <a:lnTo>
                    <a:pt x="462" y="389"/>
                  </a:lnTo>
                  <a:lnTo>
                    <a:pt x="450" y="392"/>
                  </a:lnTo>
                  <a:lnTo>
                    <a:pt x="439" y="396"/>
                  </a:lnTo>
                  <a:lnTo>
                    <a:pt x="428" y="400"/>
                  </a:lnTo>
                  <a:lnTo>
                    <a:pt x="418" y="406"/>
                  </a:lnTo>
                  <a:lnTo>
                    <a:pt x="408" y="412"/>
                  </a:lnTo>
                  <a:lnTo>
                    <a:pt x="398" y="419"/>
                  </a:lnTo>
                  <a:lnTo>
                    <a:pt x="389" y="425"/>
                  </a:lnTo>
                  <a:lnTo>
                    <a:pt x="380" y="433"/>
                  </a:lnTo>
                  <a:lnTo>
                    <a:pt x="373" y="441"/>
                  </a:lnTo>
                  <a:lnTo>
                    <a:pt x="364" y="450"/>
                  </a:lnTo>
                  <a:lnTo>
                    <a:pt x="358" y="458"/>
                  </a:lnTo>
                  <a:lnTo>
                    <a:pt x="350" y="468"/>
                  </a:lnTo>
                  <a:lnTo>
                    <a:pt x="350" y="468"/>
                  </a:lnTo>
                  <a:lnTo>
                    <a:pt x="344" y="458"/>
                  </a:lnTo>
                  <a:lnTo>
                    <a:pt x="336" y="450"/>
                  </a:lnTo>
                  <a:lnTo>
                    <a:pt x="329" y="441"/>
                  </a:lnTo>
                  <a:lnTo>
                    <a:pt x="320" y="433"/>
                  </a:lnTo>
                  <a:lnTo>
                    <a:pt x="311" y="425"/>
                  </a:lnTo>
                  <a:lnTo>
                    <a:pt x="303" y="419"/>
                  </a:lnTo>
                  <a:lnTo>
                    <a:pt x="293" y="412"/>
                  </a:lnTo>
                  <a:lnTo>
                    <a:pt x="283" y="406"/>
                  </a:lnTo>
                  <a:lnTo>
                    <a:pt x="273" y="400"/>
                  </a:lnTo>
                  <a:lnTo>
                    <a:pt x="262" y="396"/>
                  </a:lnTo>
                  <a:lnTo>
                    <a:pt x="251" y="392"/>
                  </a:lnTo>
                  <a:lnTo>
                    <a:pt x="239" y="389"/>
                  </a:lnTo>
                  <a:lnTo>
                    <a:pt x="228" y="385"/>
                  </a:lnTo>
                  <a:lnTo>
                    <a:pt x="216" y="384"/>
                  </a:lnTo>
                  <a:lnTo>
                    <a:pt x="204" y="383"/>
                  </a:lnTo>
                  <a:lnTo>
                    <a:pt x="191" y="382"/>
                  </a:lnTo>
                  <a:lnTo>
                    <a:pt x="191" y="382"/>
                  </a:lnTo>
                  <a:lnTo>
                    <a:pt x="178" y="383"/>
                  </a:lnTo>
                  <a:lnTo>
                    <a:pt x="165" y="384"/>
                  </a:lnTo>
                  <a:lnTo>
                    <a:pt x="154" y="386"/>
                  </a:lnTo>
                  <a:lnTo>
                    <a:pt x="142" y="389"/>
                  </a:lnTo>
                  <a:lnTo>
                    <a:pt x="130" y="393"/>
                  </a:lnTo>
                  <a:lnTo>
                    <a:pt x="118" y="397"/>
                  </a:lnTo>
                  <a:lnTo>
                    <a:pt x="108" y="403"/>
                  </a:lnTo>
                  <a:lnTo>
                    <a:pt x="97" y="408"/>
                  </a:lnTo>
                  <a:lnTo>
                    <a:pt x="97" y="408"/>
                  </a:lnTo>
                  <a:lnTo>
                    <a:pt x="110" y="378"/>
                  </a:lnTo>
                  <a:lnTo>
                    <a:pt x="126" y="349"/>
                  </a:lnTo>
                  <a:lnTo>
                    <a:pt x="143" y="321"/>
                  </a:lnTo>
                  <a:lnTo>
                    <a:pt x="162" y="295"/>
                  </a:lnTo>
                  <a:lnTo>
                    <a:pt x="184" y="271"/>
                  </a:lnTo>
                  <a:lnTo>
                    <a:pt x="206" y="247"/>
                  </a:lnTo>
                  <a:lnTo>
                    <a:pt x="231" y="226"/>
                  </a:lnTo>
                  <a:lnTo>
                    <a:pt x="258" y="206"/>
                  </a:lnTo>
                  <a:lnTo>
                    <a:pt x="285" y="189"/>
                  </a:lnTo>
                  <a:lnTo>
                    <a:pt x="314" y="173"/>
                  </a:lnTo>
                  <a:lnTo>
                    <a:pt x="344" y="160"/>
                  </a:lnTo>
                  <a:lnTo>
                    <a:pt x="375" y="148"/>
                  </a:lnTo>
                  <a:lnTo>
                    <a:pt x="408" y="140"/>
                  </a:lnTo>
                  <a:lnTo>
                    <a:pt x="424" y="136"/>
                  </a:lnTo>
                  <a:lnTo>
                    <a:pt x="441" y="133"/>
                  </a:lnTo>
                  <a:lnTo>
                    <a:pt x="457" y="131"/>
                  </a:lnTo>
                  <a:lnTo>
                    <a:pt x="474" y="129"/>
                  </a:lnTo>
                  <a:lnTo>
                    <a:pt x="492" y="128"/>
                  </a:lnTo>
                  <a:lnTo>
                    <a:pt x="510" y="128"/>
                  </a:lnTo>
                  <a:lnTo>
                    <a:pt x="510" y="128"/>
                  </a:lnTo>
                  <a:lnTo>
                    <a:pt x="527" y="128"/>
                  </a:lnTo>
                  <a:lnTo>
                    <a:pt x="544" y="129"/>
                  </a:lnTo>
                  <a:lnTo>
                    <a:pt x="561" y="131"/>
                  </a:lnTo>
                  <a:lnTo>
                    <a:pt x="579" y="133"/>
                  </a:lnTo>
                  <a:lnTo>
                    <a:pt x="595" y="136"/>
                  </a:lnTo>
                  <a:lnTo>
                    <a:pt x="612" y="140"/>
                  </a:lnTo>
                  <a:lnTo>
                    <a:pt x="644" y="148"/>
                  </a:lnTo>
                  <a:lnTo>
                    <a:pt x="675" y="160"/>
                  </a:lnTo>
                  <a:lnTo>
                    <a:pt x="705" y="173"/>
                  </a:lnTo>
                  <a:lnTo>
                    <a:pt x="734" y="189"/>
                  </a:lnTo>
                  <a:lnTo>
                    <a:pt x="762" y="206"/>
                  </a:lnTo>
                  <a:lnTo>
                    <a:pt x="788" y="226"/>
                  </a:lnTo>
                  <a:lnTo>
                    <a:pt x="812" y="247"/>
                  </a:lnTo>
                  <a:lnTo>
                    <a:pt x="835" y="271"/>
                  </a:lnTo>
                  <a:lnTo>
                    <a:pt x="856" y="295"/>
                  </a:lnTo>
                  <a:lnTo>
                    <a:pt x="876" y="321"/>
                  </a:lnTo>
                  <a:lnTo>
                    <a:pt x="894" y="349"/>
                  </a:lnTo>
                  <a:lnTo>
                    <a:pt x="909" y="378"/>
                  </a:lnTo>
                  <a:lnTo>
                    <a:pt x="923" y="408"/>
                  </a:lnTo>
                  <a:lnTo>
                    <a:pt x="923" y="408"/>
                  </a:lnTo>
                  <a:lnTo>
                    <a:pt x="912" y="403"/>
                  </a:lnTo>
                  <a:lnTo>
                    <a:pt x="900" y="397"/>
                  </a:lnTo>
                  <a:lnTo>
                    <a:pt x="890" y="393"/>
                  </a:lnTo>
                  <a:lnTo>
                    <a:pt x="878" y="389"/>
                  </a:lnTo>
                  <a:lnTo>
                    <a:pt x="865" y="386"/>
                  </a:lnTo>
                  <a:lnTo>
                    <a:pt x="853" y="384"/>
                  </a:lnTo>
                  <a:lnTo>
                    <a:pt x="840" y="383"/>
                  </a:lnTo>
                  <a:lnTo>
                    <a:pt x="827" y="382"/>
                  </a:lnTo>
                  <a:lnTo>
                    <a:pt x="827" y="382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D2D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" name="PA-组合 19"/>
          <p:cNvGrpSpPr/>
          <p:nvPr>
            <p:custDataLst>
              <p:tags r:id="rId5"/>
            </p:custDataLst>
          </p:nvPr>
        </p:nvGrpSpPr>
        <p:grpSpPr>
          <a:xfrm>
            <a:off x="516000" y="2214040"/>
            <a:ext cx="2823607" cy="3081669"/>
            <a:chOff x="516000" y="2214040"/>
            <a:chExt cx="2823607" cy="3081669"/>
          </a:xfrm>
        </p:grpSpPr>
        <p:sp>
          <p:nvSpPr>
            <p:cNvPr id="21" name="PA-矩形 20"/>
            <p:cNvSpPr/>
            <p:nvPr>
              <p:custDataLst>
                <p:tags r:id="rId9"/>
              </p:custDataLst>
            </p:nvPr>
          </p:nvSpPr>
          <p:spPr>
            <a:xfrm>
              <a:off x="516000" y="2214040"/>
              <a:ext cx="2823607" cy="1137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10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Enter your title</a:t>
              </a:r>
              <a:endParaRPr kumimoji="0" lang="en-US" altLang="zh-CN" sz="1200" b="0" i="0" u="none" strike="noStrike" kern="1200" cap="none" spc="10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cs typeface="+mn-ea"/>
                  <a:sym typeface="+mn-lt"/>
                </a:rPr>
                <a:t>Please replace the text content, click to add the relevant title text, modify the text content, or you can directly copy your content to this please replace the text content</a:t>
              </a:r>
              <a:endParaRPr kumimoji="0" lang="zh-CN" altLang="en-US" sz="1000" b="0" i="0" u="none" strike="noStrike" kern="1200" cap="none" spc="10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PA-矩形 21"/>
            <p:cNvSpPr/>
            <p:nvPr>
              <p:custDataLst>
                <p:tags r:id="rId10"/>
              </p:custDataLst>
            </p:nvPr>
          </p:nvSpPr>
          <p:spPr>
            <a:xfrm>
              <a:off x="516000" y="4158424"/>
              <a:ext cx="2823607" cy="1137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10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Enter your title</a:t>
              </a:r>
              <a:endParaRPr kumimoji="0" lang="en-US" altLang="zh-CN" sz="1200" b="0" i="0" u="none" strike="noStrike" kern="1200" cap="none" spc="10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cs typeface="+mn-ea"/>
                  <a:sym typeface="+mn-lt"/>
                </a:rPr>
                <a:t>Please replace the text content, click to add the relevant title text, modify the text content, or you can directly copy your content to this please replace the text content</a:t>
              </a:r>
              <a:endParaRPr kumimoji="0" lang="zh-CN" altLang="en-US" sz="1000" b="0" i="0" u="none" strike="noStrike" kern="1200" cap="none" spc="10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3" name="PA-组合 22"/>
          <p:cNvGrpSpPr/>
          <p:nvPr>
            <p:custDataLst>
              <p:tags r:id="rId6"/>
            </p:custDataLst>
          </p:nvPr>
        </p:nvGrpSpPr>
        <p:grpSpPr>
          <a:xfrm>
            <a:off x="8852393" y="2214040"/>
            <a:ext cx="2823607" cy="3081669"/>
            <a:chOff x="8852393" y="2214040"/>
            <a:chExt cx="2823607" cy="3081669"/>
          </a:xfrm>
        </p:grpSpPr>
        <p:sp>
          <p:nvSpPr>
            <p:cNvPr id="24" name="PA-矩形 23"/>
            <p:cNvSpPr/>
            <p:nvPr>
              <p:custDataLst>
                <p:tags r:id="rId7"/>
              </p:custDataLst>
            </p:nvPr>
          </p:nvSpPr>
          <p:spPr>
            <a:xfrm>
              <a:off x="8852393" y="2214040"/>
              <a:ext cx="2823607" cy="1137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10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Enter your title</a:t>
              </a:r>
              <a:endParaRPr kumimoji="0" lang="en-US" altLang="zh-CN" sz="1200" b="0" i="0" u="none" strike="noStrike" kern="1200" cap="none" spc="10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cs typeface="+mn-ea"/>
                  <a:sym typeface="+mn-lt"/>
                </a:rPr>
                <a:t>Please replace the text content, click to add the relevant title text, modify the text content, or you can directly copy your content to this please replace the text content</a:t>
              </a:r>
              <a:endParaRPr kumimoji="0" lang="zh-CN" altLang="en-US" sz="1000" b="0" i="0" u="none" strike="noStrike" kern="1200" cap="none" spc="10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PA-矩形 24"/>
            <p:cNvSpPr/>
            <p:nvPr>
              <p:custDataLst>
                <p:tags r:id="rId8"/>
              </p:custDataLst>
            </p:nvPr>
          </p:nvSpPr>
          <p:spPr>
            <a:xfrm>
              <a:off x="8852393" y="4158424"/>
              <a:ext cx="2823607" cy="1137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10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Enter your title</a:t>
              </a:r>
              <a:endParaRPr kumimoji="0" lang="en-US" altLang="zh-CN" sz="1200" b="0" i="0" u="none" strike="noStrike" kern="1200" cap="none" spc="10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cs typeface="+mn-ea"/>
                  <a:sym typeface="+mn-lt"/>
                </a:rPr>
                <a:t>Please replace the text content, click to add the relevant title text, modify the text content, or you can directly copy your content to this please replace the text content</a:t>
              </a:r>
              <a:endParaRPr kumimoji="0" lang="zh-CN" altLang="en-US" sz="1000" b="0" i="0" u="none" strike="noStrike" kern="1200" cap="none" spc="10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="">
      <p:transition spd="slow" advClick="0" advTm="3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3" presetClass="entr" presetSubtype="3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3" presetClass="entr" presetSubtype="3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3" presetClass="entr" presetSubtype="3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3" presetClass="entr" presetSubtype="3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3" presetClass="entr" presetSubtype="3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3" presetClass="entr" presetSubtype="3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6D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1miz-E1033310-30F1C9C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225" y="-38100"/>
            <a:ext cx="12228195" cy="693483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962734" y="2838334"/>
            <a:ext cx="8266534" cy="1023761"/>
            <a:chOff x="1962734" y="2838334"/>
            <a:chExt cx="8266534" cy="1023761"/>
          </a:xfrm>
        </p:grpSpPr>
        <p:sp>
          <p:nvSpPr>
            <p:cNvPr id="17" name="椭圆 16"/>
            <p:cNvSpPr/>
            <p:nvPr/>
          </p:nvSpPr>
          <p:spPr>
            <a:xfrm>
              <a:off x="1962734" y="2838334"/>
              <a:ext cx="1023761" cy="10237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" name="椭圆 17"/>
            <p:cNvSpPr/>
            <p:nvPr/>
          </p:nvSpPr>
          <p:spPr>
            <a:xfrm>
              <a:off x="2192021" y="3073131"/>
              <a:ext cx="565188" cy="554167"/>
            </a:xfrm>
            <a:custGeom>
              <a:avLst/>
              <a:gdLst>
                <a:gd name="T0" fmla="*/ 1312 w 1990"/>
                <a:gd name="T1" fmla="*/ 1552 h 1954"/>
                <a:gd name="T2" fmla="*/ 291 w 1990"/>
                <a:gd name="T3" fmla="*/ 1746 h 1954"/>
                <a:gd name="T4" fmla="*/ 0 w 1990"/>
                <a:gd name="T5" fmla="*/ 540 h 1954"/>
                <a:gd name="T6" fmla="*/ 515 w 1990"/>
                <a:gd name="T7" fmla="*/ 249 h 1954"/>
                <a:gd name="T8" fmla="*/ 1205 w 1990"/>
                <a:gd name="T9" fmla="*/ 0 h 1954"/>
                <a:gd name="T10" fmla="*/ 1496 w 1990"/>
                <a:gd name="T11" fmla="*/ 489 h 1954"/>
                <a:gd name="T12" fmla="*/ 1413 w 1990"/>
                <a:gd name="T13" fmla="*/ 291 h 1954"/>
                <a:gd name="T14" fmla="*/ 802 w 1990"/>
                <a:gd name="T15" fmla="*/ 83 h 1954"/>
                <a:gd name="T16" fmla="*/ 1039 w 1990"/>
                <a:gd name="T17" fmla="*/ 249 h 1954"/>
                <a:gd name="T18" fmla="*/ 1243 w 1990"/>
                <a:gd name="T19" fmla="*/ 499 h 1954"/>
                <a:gd name="T20" fmla="*/ 291 w 1990"/>
                <a:gd name="T21" fmla="*/ 333 h 1954"/>
                <a:gd name="T22" fmla="*/ 83 w 1990"/>
                <a:gd name="T23" fmla="*/ 1455 h 1954"/>
                <a:gd name="T24" fmla="*/ 1039 w 1990"/>
                <a:gd name="T25" fmla="*/ 1663 h 1954"/>
                <a:gd name="T26" fmla="*/ 1641 w 1990"/>
                <a:gd name="T27" fmla="*/ 1453 h 1954"/>
                <a:gd name="T28" fmla="*/ 1138 w 1990"/>
                <a:gd name="T29" fmla="*/ 583 h 1954"/>
                <a:gd name="T30" fmla="*/ 1641 w 1990"/>
                <a:gd name="T31" fmla="*/ 1453 h 1954"/>
                <a:gd name="T32" fmla="*/ 1752 w 1990"/>
                <a:gd name="T33" fmla="*/ 809 h 1954"/>
                <a:gd name="T34" fmla="*/ 1026 w 1990"/>
                <a:gd name="T35" fmla="*/ 1228 h 1954"/>
                <a:gd name="T36" fmla="*/ 1767 w 1990"/>
                <a:gd name="T37" fmla="*/ 1422 h 1954"/>
                <a:gd name="T38" fmla="*/ 1717 w 1990"/>
                <a:gd name="T39" fmla="*/ 1835 h 1954"/>
                <a:gd name="T40" fmla="*/ 1767 w 1990"/>
                <a:gd name="T41" fmla="*/ 1422 h 1954"/>
                <a:gd name="T42" fmla="*/ 1739 w 1990"/>
                <a:gd name="T43" fmla="*/ 1874 h 1954"/>
                <a:gd name="T44" fmla="*/ 1956 w 1990"/>
                <a:gd name="T45" fmla="*/ 1749 h 1954"/>
                <a:gd name="T46" fmla="*/ 249 w 1990"/>
                <a:gd name="T47" fmla="*/ 551 h 1954"/>
                <a:gd name="T48" fmla="*/ 803 w 1990"/>
                <a:gd name="T49" fmla="*/ 613 h 1954"/>
                <a:gd name="T50" fmla="*/ 675 w 1990"/>
                <a:gd name="T51" fmla="*/ 828 h 1954"/>
                <a:gd name="T52" fmla="*/ 249 w 1990"/>
                <a:gd name="T53" fmla="*/ 890 h 1954"/>
                <a:gd name="T54" fmla="*/ 675 w 1990"/>
                <a:gd name="T55" fmla="*/ 828 h 1954"/>
                <a:gd name="T56" fmla="*/ 675 w 1990"/>
                <a:gd name="T57" fmla="*/ 1167 h 1954"/>
                <a:gd name="T58" fmla="*/ 249 w 1990"/>
                <a:gd name="T59" fmla="*/ 1105 h 1954"/>
                <a:gd name="T60" fmla="*/ 249 w 1990"/>
                <a:gd name="T61" fmla="*/ 1444 h 1954"/>
                <a:gd name="T62" fmla="*/ 803 w 1990"/>
                <a:gd name="T63" fmla="*/ 1382 h 1954"/>
                <a:gd name="T64" fmla="*/ 249 w 1990"/>
                <a:gd name="T65" fmla="*/ 1444 h 1954"/>
                <a:gd name="T66" fmla="*/ 1179 w 1990"/>
                <a:gd name="T67" fmla="*/ 961 h 1954"/>
                <a:gd name="T68" fmla="*/ 1300 w 1990"/>
                <a:gd name="T69" fmla="*/ 1219 h 1954"/>
                <a:gd name="T70" fmla="*/ 1604 w 1990"/>
                <a:gd name="T71" fmla="*/ 858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0" h="1954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rgbClr val="1A6D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376992" y="2838334"/>
              <a:ext cx="1023761" cy="10237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7" name="椭圆 21"/>
            <p:cNvSpPr/>
            <p:nvPr/>
          </p:nvSpPr>
          <p:spPr>
            <a:xfrm>
              <a:off x="4631200" y="3067621"/>
              <a:ext cx="515346" cy="565188"/>
            </a:xfrm>
            <a:custGeom>
              <a:avLst/>
              <a:gdLst>
                <a:gd name="connsiteX0" fmla="*/ 314616 w 554856"/>
                <a:gd name="connsiteY0" fmla="*/ 256070 h 608519"/>
                <a:gd name="connsiteX1" fmla="*/ 262711 w 554856"/>
                <a:gd name="connsiteY1" fmla="*/ 307611 h 608519"/>
                <a:gd name="connsiteX2" fmla="*/ 241014 w 554856"/>
                <a:gd name="connsiteY2" fmla="*/ 285856 h 608519"/>
                <a:gd name="connsiteX3" fmla="*/ 218289 w 554856"/>
                <a:gd name="connsiteY3" fmla="*/ 308265 h 608519"/>
                <a:gd name="connsiteX4" fmla="*/ 239986 w 554856"/>
                <a:gd name="connsiteY4" fmla="*/ 330020 h 608519"/>
                <a:gd name="connsiteX5" fmla="*/ 262618 w 554856"/>
                <a:gd name="connsiteY5" fmla="*/ 352803 h 608519"/>
                <a:gd name="connsiteX6" fmla="*/ 285250 w 554856"/>
                <a:gd name="connsiteY6" fmla="*/ 330300 h 608519"/>
                <a:gd name="connsiteX7" fmla="*/ 337155 w 554856"/>
                <a:gd name="connsiteY7" fmla="*/ 278760 h 608519"/>
                <a:gd name="connsiteX8" fmla="*/ 261963 w 554856"/>
                <a:gd name="connsiteY8" fmla="*/ 129646 h 608519"/>
                <a:gd name="connsiteX9" fmla="*/ 293387 w 554856"/>
                <a:gd name="connsiteY9" fmla="*/ 129646 h 608519"/>
                <a:gd name="connsiteX10" fmla="*/ 304983 w 554856"/>
                <a:gd name="connsiteY10" fmla="*/ 141224 h 608519"/>
                <a:gd name="connsiteX11" fmla="*/ 304983 w 554856"/>
                <a:gd name="connsiteY11" fmla="*/ 167368 h 608519"/>
                <a:gd name="connsiteX12" fmla="*/ 355485 w 554856"/>
                <a:gd name="connsiteY12" fmla="*/ 188283 h 608519"/>
                <a:gd name="connsiteX13" fmla="*/ 373909 w 554856"/>
                <a:gd name="connsiteY13" fmla="*/ 169796 h 608519"/>
                <a:gd name="connsiteX14" fmla="*/ 390275 w 554856"/>
                <a:gd name="connsiteY14" fmla="*/ 169796 h 608519"/>
                <a:gd name="connsiteX15" fmla="*/ 412440 w 554856"/>
                <a:gd name="connsiteY15" fmla="*/ 192018 h 608519"/>
                <a:gd name="connsiteX16" fmla="*/ 412440 w 554856"/>
                <a:gd name="connsiteY16" fmla="*/ 208264 h 608519"/>
                <a:gd name="connsiteX17" fmla="*/ 394016 w 554856"/>
                <a:gd name="connsiteY17" fmla="*/ 226752 h 608519"/>
                <a:gd name="connsiteX18" fmla="*/ 414965 w 554856"/>
                <a:gd name="connsiteY18" fmla="*/ 277172 h 608519"/>
                <a:gd name="connsiteX19" fmla="*/ 441151 w 554856"/>
                <a:gd name="connsiteY19" fmla="*/ 277172 h 608519"/>
                <a:gd name="connsiteX20" fmla="*/ 452748 w 554856"/>
                <a:gd name="connsiteY20" fmla="*/ 288750 h 608519"/>
                <a:gd name="connsiteX21" fmla="*/ 452748 w 554856"/>
                <a:gd name="connsiteY21" fmla="*/ 320123 h 608519"/>
                <a:gd name="connsiteX22" fmla="*/ 441151 w 554856"/>
                <a:gd name="connsiteY22" fmla="*/ 331701 h 608519"/>
                <a:gd name="connsiteX23" fmla="*/ 414965 w 554856"/>
                <a:gd name="connsiteY23" fmla="*/ 331701 h 608519"/>
                <a:gd name="connsiteX24" fmla="*/ 394016 w 554856"/>
                <a:gd name="connsiteY24" fmla="*/ 382121 h 608519"/>
                <a:gd name="connsiteX25" fmla="*/ 412440 w 554856"/>
                <a:gd name="connsiteY25" fmla="*/ 400515 h 608519"/>
                <a:gd name="connsiteX26" fmla="*/ 412440 w 554856"/>
                <a:gd name="connsiteY26" fmla="*/ 416855 h 608519"/>
                <a:gd name="connsiteX27" fmla="*/ 390275 w 554856"/>
                <a:gd name="connsiteY27" fmla="*/ 438984 h 608519"/>
                <a:gd name="connsiteX28" fmla="*/ 373909 w 554856"/>
                <a:gd name="connsiteY28" fmla="*/ 438984 h 608519"/>
                <a:gd name="connsiteX29" fmla="*/ 355485 w 554856"/>
                <a:gd name="connsiteY29" fmla="*/ 420590 h 608519"/>
                <a:gd name="connsiteX30" fmla="*/ 304983 w 554856"/>
                <a:gd name="connsiteY30" fmla="*/ 441505 h 608519"/>
                <a:gd name="connsiteX31" fmla="*/ 304983 w 554856"/>
                <a:gd name="connsiteY31" fmla="*/ 467649 h 608519"/>
                <a:gd name="connsiteX32" fmla="*/ 293387 w 554856"/>
                <a:gd name="connsiteY32" fmla="*/ 479227 h 608519"/>
                <a:gd name="connsiteX33" fmla="*/ 261963 w 554856"/>
                <a:gd name="connsiteY33" fmla="*/ 479227 h 608519"/>
                <a:gd name="connsiteX34" fmla="*/ 250367 w 554856"/>
                <a:gd name="connsiteY34" fmla="*/ 467649 h 608519"/>
                <a:gd name="connsiteX35" fmla="*/ 250367 w 554856"/>
                <a:gd name="connsiteY35" fmla="*/ 441505 h 608519"/>
                <a:gd name="connsiteX36" fmla="*/ 199865 w 554856"/>
                <a:gd name="connsiteY36" fmla="*/ 420590 h 608519"/>
                <a:gd name="connsiteX37" fmla="*/ 181441 w 554856"/>
                <a:gd name="connsiteY37" fmla="*/ 438984 h 608519"/>
                <a:gd name="connsiteX38" fmla="*/ 165075 w 554856"/>
                <a:gd name="connsiteY38" fmla="*/ 438984 h 608519"/>
                <a:gd name="connsiteX39" fmla="*/ 142910 w 554856"/>
                <a:gd name="connsiteY39" fmla="*/ 416855 h 608519"/>
                <a:gd name="connsiteX40" fmla="*/ 142910 w 554856"/>
                <a:gd name="connsiteY40" fmla="*/ 400515 h 608519"/>
                <a:gd name="connsiteX41" fmla="*/ 161334 w 554856"/>
                <a:gd name="connsiteY41" fmla="*/ 382121 h 608519"/>
                <a:gd name="connsiteX42" fmla="*/ 140385 w 554856"/>
                <a:gd name="connsiteY42" fmla="*/ 331701 h 608519"/>
                <a:gd name="connsiteX43" fmla="*/ 114199 w 554856"/>
                <a:gd name="connsiteY43" fmla="*/ 331701 h 608519"/>
                <a:gd name="connsiteX44" fmla="*/ 102602 w 554856"/>
                <a:gd name="connsiteY44" fmla="*/ 320123 h 608519"/>
                <a:gd name="connsiteX45" fmla="*/ 102602 w 554856"/>
                <a:gd name="connsiteY45" fmla="*/ 288750 h 608519"/>
                <a:gd name="connsiteX46" fmla="*/ 114199 w 554856"/>
                <a:gd name="connsiteY46" fmla="*/ 277172 h 608519"/>
                <a:gd name="connsiteX47" fmla="*/ 140385 w 554856"/>
                <a:gd name="connsiteY47" fmla="*/ 277172 h 608519"/>
                <a:gd name="connsiteX48" fmla="*/ 161334 w 554856"/>
                <a:gd name="connsiteY48" fmla="*/ 226752 h 608519"/>
                <a:gd name="connsiteX49" fmla="*/ 142910 w 554856"/>
                <a:gd name="connsiteY49" fmla="*/ 208264 h 608519"/>
                <a:gd name="connsiteX50" fmla="*/ 142910 w 554856"/>
                <a:gd name="connsiteY50" fmla="*/ 192018 h 608519"/>
                <a:gd name="connsiteX51" fmla="*/ 165075 w 554856"/>
                <a:gd name="connsiteY51" fmla="*/ 169796 h 608519"/>
                <a:gd name="connsiteX52" fmla="*/ 181441 w 554856"/>
                <a:gd name="connsiteY52" fmla="*/ 169796 h 608519"/>
                <a:gd name="connsiteX53" fmla="*/ 199865 w 554856"/>
                <a:gd name="connsiteY53" fmla="*/ 188283 h 608519"/>
                <a:gd name="connsiteX54" fmla="*/ 250367 w 554856"/>
                <a:gd name="connsiteY54" fmla="*/ 167368 h 608519"/>
                <a:gd name="connsiteX55" fmla="*/ 250367 w 554856"/>
                <a:gd name="connsiteY55" fmla="*/ 141224 h 608519"/>
                <a:gd name="connsiteX56" fmla="*/ 261963 w 554856"/>
                <a:gd name="connsiteY56" fmla="*/ 129646 h 608519"/>
                <a:gd name="connsiteX57" fmla="*/ 440285 w 554856"/>
                <a:gd name="connsiteY57" fmla="*/ 80038 h 608519"/>
                <a:gd name="connsiteX58" fmla="*/ 554856 w 554856"/>
                <a:gd name="connsiteY58" fmla="*/ 304248 h 608519"/>
                <a:gd name="connsiteX59" fmla="*/ 277361 w 554856"/>
                <a:gd name="connsiteY59" fmla="*/ 581312 h 608519"/>
                <a:gd name="connsiteX60" fmla="*/ 277361 w 554856"/>
                <a:gd name="connsiteY60" fmla="*/ 605311 h 608519"/>
                <a:gd name="connsiteX61" fmla="*/ 272404 w 554856"/>
                <a:gd name="connsiteY61" fmla="*/ 607926 h 608519"/>
                <a:gd name="connsiteX62" fmla="*/ 207216 w 554856"/>
                <a:gd name="connsiteY62" fmla="*/ 563289 h 608519"/>
                <a:gd name="connsiteX63" fmla="*/ 207216 w 554856"/>
                <a:gd name="connsiteY63" fmla="*/ 558060 h 608519"/>
                <a:gd name="connsiteX64" fmla="*/ 272404 w 554856"/>
                <a:gd name="connsiteY64" fmla="*/ 513330 h 608519"/>
                <a:gd name="connsiteX65" fmla="*/ 277361 w 554856"/>
                <a:gd name="connsiteY65" fmla="*/ 515945 h 608519"/>
                <a:gd name="connsiteX66" fmla="*/ 277361 w 554856"/>
                <a:gd name="connsiteY66" fmla="*/ 539944 h 608519"/>
                <a:gd name="connsiteX67" fmla="*/ 513423 w 554856"/>
                <a:gd name="connsiteY67" fmla="*/ 304248 h 608519"/>
                <a:gd name="connsiteX68" fmla="*/ 415968 w 554856"/>
                <a:gd name="connsiteY68" fmla="*/ 113375 h 608519"/>
                <a:gd name="connsiteX69" fmla="*/ 282452 w 554856"/>
                <a:gd name="connsiteY69" fmla="*/ 594 h 608519"/>
                <a:gd name="connsiteX70" fmla="*/ 347640 w 554856"/>
                <a:gd name="connsiteY70" fmla="*/ 45229 h 608519"/>
                <a:gd name="connsiteX71" fmla="*/ 347640 w 554856"/>
                <a:gd name="connsiteY71" fmla="*/ 50551 h 608519"/>
                <a:gd name="connsiteX72" fmla="*/ 282452 w 554856"/>
                <a:gd name="connsiteY72" fmla="*/ 95279 h 608519"/>
                <a:gd name="connsiteX73" fmla="*/ 277402 w 554856"/>
                <a:gd name="connsiteY73" fmla="*/ 92665 h 608519"/>
                <a:gd name="connsiteX74" fmla="*/ 277402 w 554856"/>
                <a:gd name="connsiteY74" fmla="*/ 68573 h 608519"/>
                <a:gd name="connsiteX75" fmla="*/ 41339 w 554856"/>
                <a:gd name="connsiteY75" fmla="*/ 304259 h 608519"/>
                <a:gd name="connsiteX76" fmla="*/ 138888 w 554856"/>
                <a:gd name="connsiteY76" fmla="*/ 495123 h 608519"/>
                <a:gd name="connsiteX77" fmla="*/ 114571 w 554856"/>
                <a:gd name="connsiteY77" fmla="*/ 528552 h 608519"/>
                <a:gd name="connsiteX78" fmla="*/ 0 w 554856"/>
                <a:gd name="connsiteY78" fmla="*/ 304259 h 608519"/>
                <a:gd name="connsiteX79" fmla="*/ 277402 w 554856"/>
                <a:gd name="connsiteY79" fmla="*/ 27300 h 608519"/>
                <a:gd name="connsiteX80" fmla="*/ 277402 w 554856"/>
                <a:gd name="connsiteY80" fmla="*/ 3209 h 608519"/>
                <a:gd name="connsiteX81" fmla="*/ 282452 w 554856"/>
                <a:gd name="connsiteY81" fmla="*/ 594 h 608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554856" h="608519">
                  <a:moveTo>
                    <a:pt x="314616" y="256070"/>
                  </a:moveTo>
                  <a:lnTo>
                    <a:pt x="262711" y="307611"/>
                  </a:lnTo>
                  <a:lnTo>
                    <a:pt x="241014" y="285856"/>
                  </a:lnTo>
                  <a:lnTo>
                    <a:pt x="218289" y="308265"/>
                  </a:lnTo>
                  <a:lnTo>
                    <a:pt x="239986" y="330020"/>
                  </a:lnTo>
                  <a:lnTo>
                    <a:pt x="262618" y="352803"/>
                  </a:lnTo>
                  <a:lnTo>
                    <a:pt x="285250" y="330300"/>
                  </a:lnTo>
                  <a:lnTo>
                    <a:pt x="337155" y="278760"/>
                  </a:lnTo>
                  <a:close/>
                  <a:moveTo>
                    <a:pt x="261963" y="129646"/>
                  </a:moveTo>
                  <a:lnTo>
                    <a:pt x="293387" y="129646"/>
                  </a:lnTo>
                  <a:cubicBezTo>
                    <a:pt x="299840" y="129646"/>
                    <a:pt x="304983" y="134875"/>
                    <a:pt x="304983" y="141224"/>
                  </a:cubicBezTo>
                  <a:lnTo>
                    <a:pt x="304983" y="167368"/>
                  </a:lnTo>
                  <a:cubicBezTo>
                    <a:pt x="323314" y="170916"/>
                    <a:pt x="340428" y="178199"/>
                    <a:pt x="355485" y="188283"/>
                  </a:cubicBezTo>
                  <a:lnTo>
                    <a:pt x="373909" y="169796"/>
                  </a:lnTo>
                  <a:cubicBezTo>
                    <a:pt x="378398" y="165314"/>
                    <a:pt x="385786" y="165314"/>
                    <a:pt x="390275" y="169796"/>
                  </a:cubicBezTo>
                  <a:lnTo>
                    <a:pt x="412440" y="192018"/>
                  </a:lnTo>
                  <a:cubicBezTo>
                    <a:pt x="416929" y="196500"/>
                    <a:pt x="416929" y="203783"/>
                    <a:pt x="412440" y="208264"/>
                  </a:cubicBezTo>
                  <a:lnTo>
                    <a:pt x="394016" y="226752"/>
                  </a:lnTo>
                  <a:cubicBezTo>
                    <a:pt x="404117" y="241691"/>
                    <a:pt x="411318" y="258872"/>
                    <a:pt x="414965" y="277172"/>
                  </a:cubicBezTo>
                  <a:lnTo>
                    <a:pt x="441151" y="277172"/>
                  </a:lnTo>
                  <a:cubicBezTo>
                    <a:pt x="447604" y="277172"/>
                    <a:pt x="452748" y="282401"/>
                    <a:pt x="452748" y="288750"/>
                  </a:cubicBezTo>
                  <a:lnTo>
                    <a:pt x="452748" y="320123"/>
                  </a:lnTo>
                  <a:cubicBezTo>
                    <a:pt x="452748" y="326565"/>
                    <a:pt x="447511" y="331701"/>
                    <a:pt x="441151" y="331701"/>
                  </a:cubicBezTo>
                  <a:lnTo>
                    <a:pt x="414965" y="331701"/>
                  </a:lnTo>
                  <a:cubicBezTo>
                    <a:pt x="411318" y="350002"/>
                    <a:pt x="404117" y="366995"/>
                    <a:pt x="394016" y="382121"/>
                  </a:cubicBezTo>
                  <a:lnTo>
                    <a:pt x="412440" y="400515"/>
                  </a:lnTo>
                  <a:cubicBezTo>
                    <a:pt x="416929" y="404997"/>
                    <a:pt x="416929" y="412373"/>
                    <a:pt x="412440" y="416855"/>
                  </a:cubicBezTo>
                  <a:lnTo>
                    <a:pt x="390275" y="438984"/>
                  </a:lnTo>
                  <a:cubicBezTo>
                    <a:pt x="385786" y="443466"/>
                    <a:pt x="378398" y="443466"/>
                    <a:pt x="373909" y="438984"/>
                  </a:cubicBezTo>
                  <a:lnTo>
                    <a:pt x="355485" y="420590"/>
                  </a:lnTo>
                  <a:cubicBezTo>
                    <a:pt x="340522" y="430674"/>
                    <a:pt x="323314" y="437864"/>
                    <a:pt x="304983" y="441505"/>
                  </a:cubicBezTo>
                  <a:lnTo>
                    <a:pt x="304983" y="467649"/>
                  </a:lnTo>
                  <a:cubicBezTo>
                    <a:pt x="304983" y="474092"/>
                    <a:pt x="299746" y="479227"/>
                    <a:pt x="293387" y="479227"/>
                  </a:cubicBezTo>
                  <a:lnTo>
                    <a:pt x="261963" y="479227"/>
                  </a:lnTo>
                  <a:cubicBezTo>
                    <a:pt x="255510" y="479227"/>
                    <a:pt x="250367" y="473998"/>
                    <a:pt x="250367" y="467649"/>
                  </a:cubicBezTo>
                  <a:lnTo>
                    <a:pt x="250367" y="441505"/>
                  </a:lnTo>
                  <a:cubicBezTo>
                    <a:pt x="232036" y="437864"/>
                    <a:pt x="214922" y="430674"/>
                    <a:pt x="199865" y="420590"/>
                  </a:cubicBezTo>
                  <a:lnTo>
                    <a:pt x="181441" y="438984"/>
                  </a:lnTo>
                  <a:cubicBezTo>
                    <a:pt x="176952" y="443466"/>
                    <a:pt x="169564" y="443466"/>
                    <a:pt x="165075" y="438984"/>
                  </a:cubicBezTo>
                  <a:lnTo>
                    <a:pt x="142910" y="416855"/>
                  </a:lnTo>
                  <a:cubicBezTo>
                    <a:pt x="138421" y="412373"/>
                    <a:pt x="138421" y="404997"/>
                    <a:pt x="142910" y="400515"/>
                  </a:cubicBezTo>
                  <a:lnTo>
                    <a:pt x="161334" y="382121"/>
                  </a:lnTo>
                  <a:cubicBezTo>
                    <a:pt x="151233" y="367182"/>
                    <a:pt x="144032" y="350002"/>
                    <a:pt x="140385" y="331701"/>
                  </a:cubicBezTo>
                  <a:lnTo>
                    <a:pt x="114199" y="331701"/>
                  </a:lnTo>
                  <a:cubicBezTo>
                    <a:pt x="107746" y="331701"/>
                    <a:pt x="102602" y="326472"/>
                    <a:pt x="102602" y="320123"/>
                  </a:cubicBezTo>
                  <a:lnTo>
                    <a:pt x="102602" y="288750"/>
                  </a:lnTo>
                  <a:cubicBezTo>
                    <a:pt x="102602" y="282214"/>
                    <a:pt x="107839" y="277172"/>
                    <a:pt x="114199" y="277172"/>
                  </a:cubicBezTo>
                  <a:lnTo>
                    <a:pt x="140385" y="277172"/>
                  </a:lnTo>
                  <a:cubicBezTo>
                    <a:pt x="144032" y="258872"/>
                    <a:pt x="151233" y="241785"/>
                    <a:pt x="161334" y="226752"/>
                  </a:cubicBezTo>
                  <a:lnTo>
                    <a:pt x="142910" y="208264"/>
                  </a:lnTo>
                  <a:cubicBezTo>
                    <a:pt x="138421" y="203783"/>
                    <a:pt x="138421" y="196500"/>
                    <a:pt x="142910" y="192018"/>
                  </a:cubicBezTo>
                  <a:lnTo>
                    <a:pt x="165075" y="169796"/>
                  </a:lnTo>
                  <a:cubicBezTo>
                    <a:pt x="169564" y="165314"/>
                    <a:pt x="176952" y="165314"/>
                    <a:pt x="181441" y="169796"/>
                  </a:cubicBezTo>
                  <a:lnTo>
                    <a:pt x="199865" y="188283"/>
                  </a:lnTo>
                  <a:cubicBezTo>
                    <a:pt x="214828" y="178199"/>
                    <a:pt x="232036" y="170916"/>
                    <a:pt x="250367" y="167368"/>
                  </a:cubicBezTo>
                  <a:lnTo>
                    <a:pt x="250367" y="141224"/>
                  </a:lnTo>
                  <a:cubicBezTo>
                    <a:pt x="250367" y="134688"/>
                    <a:pt x="255604" y="129646"/>
                    <a:pt x="261963" y="129646"/>
                  </a:cubicBezTo>
                  <a:close/>
                  <a:moveTo>
                    <a:pt x="440285" y="80038"/>
                  </a:moveTo>
                  <a:cubicBezTo>
                    <a:pt x="511927" y="131958"/>
                    <a:pt x="554856" y="215909"/>
                    <a:pt x="554856" y="304248"/>
                  </a:cubicBezTo>
                  <a:cubicBezTo>
                    <a:pt x="554856" y="457021"/>
                    <a:pt x="430371" y="581312"/>
                    <a:pt x="277361" y="581312"/>
                  </a:cubicBezTo>
                  <a:lnTo>
                    <a:pt x="277361" y="605311"/>
                  </a:lnTo>
                  <a:cubicBezTo>
                    <a:pt x="277361" y="607926"/>
                    <a:pt x="274555" y="609420"/>
                    <a:pt x="272404" y="607926"/>
                  </a:cubicBezTo>
                  <a:lnTo>
                    <a:pt x="207216" y="563289"/>
                  </a:lnTo>
                  <a:cubicBezTo>
                    <a:pt x="205345" y="561982"/>
                    <a:pt x="205345" y="559274"/>
                    <a:pt x="207216" y="558060"/>
                  </a:cubicBezTo>
                  <a:lnTo>
                    <a:pt x="272404" y="513330"/>
                  </a:lnTo>
                  <a:cubicBezTo>
                    <a:pt x="274555" y="511836"/>
                    <a:pt x="277361" y="513330"/>
                    <a:pt x="277361" y="515945"/>
                  </a:cubicBezTo>
                  <a:lnTo>
                    <a:pt x="277361" y="539944"/>
                  </a:lnTo>
                  <a:cubicBezTo>
                    <a:pt x="407551" y="539944"/>
                    <a:pt x="513423" y="434236"/>
                    <a:pt x="513423" y="304248"/>
                  </a:cubicBezTo>
                  <a:cubicBezTo>
                    <a:pt x="513423" y="229076"/>
                    <a:pt x="477041" y="157638"/>
                    <a:pt x="415968" y="113375"/>
                  </a:cubicBezTo>
                  <a:close/>
                  <a:moveTo>
                    <a:pt x="282452" y="594"/>
                  </a:moveTo>
                  <a:lnTo>
                    <a:pt x="347640" y="45229"/>
                  </a:lnTo>
                  <a:cubicBezTo>
                    <a:pt x="349511" y="46536"/>
                    <a:pt x="349511" y="49337"/>
                    <a:pt x="347640" y="50551"/>
                  </a:cubicBezTo>
                  <a:lnTo>
                    <a:pt x="282452" y="95279"/>
                  </a:lnTo>
                  <a:cubicBezTo>
                    <a:pt x="280301" y="96773"/>
                    <a:pt x="277402" y="95279"/>
                    <a:pt x="277402" y="92665"/>
                  </a:cubicBezTo>
                  <a:lnTo>
                    <a:pt x="277402" y="68573"/>
                  </a:lnTo>
                  <a:cubicBezTo>
                    <a:pt x="147212" y="68573"/>
                    <a:pt x="41339" y="174277"/>
                    <a:pt x="41339" y="304259"/>
                  </a:cubicBezTo>
                  <a:cubicBezTo>
                    <a:pt x="41339" y="379521"/>
                    <a:pt x="77908" y="450862"/>
                    <a:pt x="138888" y="495123"/>
                  </a:cubicBezTo>
                  <a:lnTo>
                    <a:pt x="114571" y="528552"/>
                  </a:lnTo>
                  <a:cubicBezTo>
                    <a:pt x="42835" y="476634"/>
                    <a:pt x="0" y="392687"/>
                    <a:pt x="0" y="304259"/>
                  </a:cubicBezTo>
                  <a:cubicBezTo>
                    <a:pt x="0" y="151493"/>
                    <a:pt x="124391" y="27300"/>
                    <a:pt x="277402" y="27300"/>
                  </a:cubicBezTo>
                  <a:lnTo>
                    <a:pt x="277402" y="3209"/>
                  </a:lnTo>
                  <a:cubicBezTo>
                    <a:pt x="277402" y="594"/>
                    <a:pt x="280301" y="-900"/>
                    <a:pt x="282452" y="594"/>
                  </a:cubicBezTo>
                  <a:close/>
                </a:path>
              </a:pathLst>
            </a:custGeom>
            <a:solidFill>
              <a:srgbClr val="1A6D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6791250" y="2838334"/>
              <a:ext cx="1023761" cy="10237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8" name="椭圆 24"/>
            <p:cNvSpPr/>
            <p:nvPr/>
          </p:nvSpPr>
          <p:spPr>
            <a:xfrm>
              <a:off x="7020537" y="3068082"/>
              <a:ext cx="565188" cy="564266"/>
            </a:xfrm>
            <a:custGeom>
              <a:avLst/>
              <a:gdLst>
                <a:gd name="connsiteX0" fmla="*/ 140017 w 606581"/>
                <a:gd name="connsiteY0" fmla="*/ 411043 h 605592"/>
                <a:gd name="connsiteX1" fmla="*/ 178821 w 606581"/>
                <a:gd name="connsiteY1" fmla="*/ 427078 h 605592"/>
                <a:gd name="connsiteX2" fmla="*/ 178821 w 606581"/>
                <a:gd name="connsiteY2" fmla="*/ 504564 h 605592"/>
                <a:gd name="connsiteX3" fmla="*/ 93692 w 606581"/>
                <a:gd name="connsiteY3" fmla="*/ 589557 h 605592"/>
                <a:gd name="connsiteX4" fmla="*/ 54887 w 606581"/>
                <a:gd name="connsiteY4" fmla="*/ 605592 h 605592"/>
                <a:gd name="connsiteX5" fmla="*/ 16083 w 606581"/>
                <a:gd name="connsiteY5" fmla="*/ 589557 h 605592"/>
                <a:gd name="connsiteX6" fmla="*/ 16083 w 606581"/>
                <a:gd name="connsiteY6" fmla="*/ 511979 h 605592"/>
                <a:gd name="connsiteX7" fmla="*/ 101212 w 606581"/>
                <a:gd name="connsiteY7" fmla="*/ 427078 h 605592"/>
                <a:gd name="connsiteX8" fmla="*/ 140017 w 606581"/>
                <a:gd name="connsiteY8" fmla="*/ 411043 h 605592"/>
                <a:gd name="connsiteX9" fmla="*/ 382501 w 606581"/>
                <a:gd name="connsiteY9" fmla="*/ 49537 h 605592"/>
                <a:gd name="connsiteX10" fmla="*/ 557044 w 606581"/>
                <a:gd name="connsiteY10" fmla="*/ 223798 h 605592"/>
                <a:gd name="connsiteX11" fmla="*/ 382501 w 606581"/>
                <a:gd name="connsiteY11" fmla="*/ 398059 h 605592"/>
                <a:gd name="connsiteX12" fmla="*/ 207957 w 606581"/>
                <a:gd name="connsiteY12" fmla="*/ 223798 h 605592"/>
                <a:gd name="connsiteX13" fmla="*/ 382501 w 606581"/>
                <a:gd name="connsiteY13" fmla="*/ 49537 h 605592"/>
                <a:gd name="connsiteX14" fmla="*/ 382536 w 606581"/>
                <a:gd name="connsiteY14" fmla="*/ 24750 h 605592"/>
                <a:gd name="connsiteX15" fmla="*/ 304914 w 606581"/>
                <a:gd name="connsiteY15" fmla="*/ 40417 h 605592"/>
                <a:gd name="connsiteX16" fmla="*/ 241591 w 606581"/>
                <a:gd name="connsiteY16" fmla="*/ 83058 h 605592"/>
                <a:gd name="connsiteX17" fmla="*/ 198880 w 606581"/>
                <a:gd name="connsiteY17" fmla="*/ 146278 h 605592"/>
                <a:gd name="connsiteX18" fmla="*/ 183189 w 606581"/>
                <a:gd name="connsiteY18" fmla="*/ 223774 h 605592"/>
                <a:gd name="connsiteX19" fmla="*/ 198880 w 606581"/>
                <a:gd name="connsiteY19" fmla="*/ 301177 h 605592"/>
                <a:gd name="connsiteX20" fmla="*/ 241591 w 606581"/>
                <a:gd name="connsiteY20" fmla="*/ 364490 h 605592"/>
                <a:gd name="connsiteX21" fmla="*/ 304914 w 606581"/>
                <a:gd name="connsiteY21" fmla="*/ 407131 h 605592"/>
                <a:gd name="connsiteX22" fmla="*/ 382536 w 606581"/>
                <a:gd name="connsiteY22" fmla="*/ 422705 h 605592"/>
                <a:gd name="connsiteX23" fmla="*/ 460158 w 606581"/>
                <a:gd name="connsiteY23" fmla="*/ 407131 h 605592"/>
                <a:gd name="connsiteX24" fmla="*/ 523481 w 606581"/>
                <a:gd name="connsiteY24" fmla="*/ 364490 h 605592"/>
                <a:gd name="connsiteX25" fmla="*/ 566192 w 606581"/>
                <a:gd name="connsiteY25" fmla="*/ 301177 h 605592"/>
                <a:gd name="connsiteX26" fmla="*/ 581883 w 606581"/>
                <a:gd name="connsiteY26" fmla="*/ 223774 h 605592"/>
                <a:gd name="connsiteX27" fmla="*/ 566192 w 606581"/>
                <a:gd name="connsiteY27" fmla="*/ 146278 h 605592"/>
                <a:gd name="connsiteX28" fmla="*/ 523481 w 606581"/>
                <a:gd name="connsiteY28" fmla="*/ 83058 h 605592"/>
                <a:gd name="connsiteX29" fmla="*/ 460158 w 606581"/>
                <a:gd name="connsiteY29" fmla="*/ 40417 h 605592"/>
                <a:gd name="connsiteX30" fmla="*/ 382536 w 606581"/>
                <a:gd name="connsiteY30" fmla="*/ 24750 h 605592"/>
                <a:gd name="connsiteX31" fmla="*/ 382536 w 606581"/>
                <a:gd name="connsiteY31" fmla="*/ 0 h 605592"/>
                <a:gd name="connsiteX32" fmla="*/ 469721 w 606581"/>
                <a:gd name="connsiteY32" fmla="*/ 17613 h 605592"/>
                <a:gd name="connsiteX33" fmla="*/ 540937 w 606581"/>
                <a:gd name="connsiteY33" fmla="*/ 65538 h 605592"/>
                <a:gd name="connsiteX34" fmla="*/ 588940 w 606581"/>
                <a:gd name="connsiteY34" fmla="*/ 136637 h 605592"/>
                <a:gd name="connsiteX35" fmla="*/ 606581 w 606581"/>
                <a:gd name="connsiteY35" fmla="*/ 223774 h 605592"/>
                <a:gd name="connsiteX36" fmla="*/ 588940 w 606581"/>
                <a:gd name="connsiteY36" fmla="*/ 310818 h 605592"/>
                <a:gd name="connsiteX37" fmla="*/ 540937 w 606581"/>
                <a:gd name="connsiteY37" fmla="*/ 381917 h 605592"/>
                <a:gd name="connsiteX38" fmla="*/ 469721 w 606581"/>
                <a:gd name="connsiteY38" fmla="*/ 429842 h 605592"/>
                <a:gd name="connsiteX39" fmla="*/ 382536 w 606581"/>
                <a:gd name="connsiteY39" fmla="*/ 447455 h 605592"/>
                <a:gd name="connsiteX40" fmla="*/ 295258 w 606581"/>
                <a:gd name="connsiteY40" fmla="*/ 429842 h 605592"/>
                <a:gd name="connsiteX41" fmla="*/ 240105 w 606581"/>
                <a:gd name="connsiteY41" fmla="*/ 396471 h 605592"/>
                <a:gd name="connsiteX42" fmla="*/ 209558 w 606581"/>
                <a:gd name="connsiteY42" fmla="*/ 427061 h 605592"/>
                <a:gd name="connsiteX43" fmla="*/ 196373 w 606581"/>
                <a:gd name="connsiteY43" fmla="*/ 409541 h 605592"/>
                <a:gd name="connsiteX44" fmla="*/ 178918 w 606581"/>
                <a:gd name="connsiteY44" fmla="*/ 396378 h 605592"/>
                <a:gd name="connsiteX45" fmla="*/ 209465 w 606581"/>
                <a:gd name="connsiteY45" fmla="*/ 365880 h 605592"/>
                <a:gd name="connsiteX46" fmla="*/ 176040 w 606581"/>
                <a:gd name="connsiteY46" fmla="*/ 310818 h 605592"/>
                <a:gd name="connsiteX47" fmla="*/ 158491 w 606581"/>
                <a:gd name="connsiteY47" fmla="*/ 223774 h 605592"/>
                <a:gd name="connsiteX48" fmla="*/ 176040 w 606581"/>
                <a:gd name="connsiteY48" fmla="*/ 136637 h 605592"/>
                <a:gd name="connsiteX49" fmla="*/ 224043 w 606581"/>
                <a:gd name="connsiteY49" fmla="*/ 65538 h 605592"/>
                <a:gd name="connsiteX50" fmla="*/ 295258 w 606581"/>
                <a:gd name="connsiteY50" fmla="*/ 17613 h 605592"/>
                <a:gd name="connsiteX51" fmla="*/ 382536 w 606581"/>
                <a:gd name="connsiteY51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6581" h="605592">
                  <a:moveTo>
                    <a:pt x="140017" y="411043"/>
                  </a:moveTo>
                  <a:cubicBezTo>
                    <a:pt x="154035" y="411043"/>
                    <a:pt x="168053" y="416326"/>
                    <a:pt x="178821" y="427078"/>
                  </a:cubicBezTo>
                  <a:cubicBezTo>
                    <a:pt x="200266" y="448488"/>
                    <a:pt x="200266" y="483153"/>
                    <a:pt x="178821" y="504564"/>
                  </a:cubicBezTo>
                  <a:lnTo>
                    <a:pt x="93692" y="589557"/>
                  </a:lnTo>
                  <a:cubicBezTo>
                    <a:pt x="83016" y="600216"/>
                    <a:pt x="68905" y="605592"/>
                    <a:pt x="54887" y="605592"/>
                  </a:cubicBezTo>
                  <a:cubicBezTo>
                    <a:pt x="40870" y="605592"/>
                    <a:pt x="26759" y="600216"/>
                    <a:pt x="16083" y="589557"/>
                  </a:cubicBezTo>
                  <a:cubicBezTo>
                    <a:pt x="-5362" y="568147"/>
                    <a:pt x="-5362" y="533389"/>
                    <a:pt x="16083" y="511979"/>
                  </a:cubicBezTo>
                  <a:lnTo>
                    <a:pt x="101212" y="427078"/>
                  </a:lnTo>
                  <a:cubicBezTo>
                    <a:pt x="111888" y="416326"/>
                    <a:pt x="125999" y="411043"/>
                    <a:pt x="140017" y="411043"/>
                  </a:cubicBezTo>
                  <a:close/>
                  <a:moveTo>
                    <a:pt x="382501" y="49537"/>
                  </a:moveTo>
                  <a:cubicBezTo>
                    <a:pt x="478871" y="49537"/>
                    <a:pt x="557044" y="127491"/>
                    <a:pt x="557044" y="223798"/>
                  </a:cubicBezTo>
                  <a:cubicBezTo>
                    <a:pt x="557044" y="320012"/>
                    <a:pt x="478871" y="398059"/>
                    <a:pt x="382501" y="398059"/>
                  </a:cubicBezTo>
                  <a:cubicBezTo>
                    <a:pt x="286130" y="398059"/>
                    <a:pt x="207957" y="320012"/>
                    <a:pt x="207957" y="223798"/>
                  </a:cubicBezTo>
                  <a:cubicBezTo>
                    <a:pt x="207957" y="127491"/>
                    <a:pt x="286130" y="49537"/>
                    <a:pt x="382501" y="49537"/>
                  </a:cubicBezTo>
                  <a:close/>
                  <a:moveTo>
                    <a:pt x="382536" y="24750"/>
                  </a:moveTo>
                  <a:cubicBezTo>
                    <a:pt x="355610" y="24750"/>
                    <a:pt x="329519" y="30034"/>
                    <a:pt x="304914" y="40417"/>
                  </a:cubicBezTo>
                  <a:cubicBezTo>
                    <a:pt x="281238" y="50428"/>
                    <a:pt x="259882" y="64796"/>
                    <a:pt x="241591" y="83058"/>
                  </a:cubicBezTo>
                  <a:cubicBezTo>
                    <a:pt x="223300" y="101319"/>
                    <a:pt x="208908" y="122547"/>
                    <a:pt x="198880" y="146278"/>
                  </a:cubicBezTo>
                  <a:cubicBezTo>
                    <a:pt x="188481" y="170843"/>
                    <a:pt x="183189" y="196891"/>
                    <a:pt x="183189" y="223774"/>
                  </a:cubicBezTo>
                  <a:cubicBezTo>
                    <a:pt x="183189" y="250564"/>
                    <a:pt x="188481" y="276705"/>
                    <a:pt x="198880" y="301177"/>
                  </a:cubicBezTo>
                  <a:cubicBezTo>
                    <a:pt x="208908" y="324908"/>
                    <a:pt x="223300" y="346228"/>
                    <a:pt x="241591" y="364490"/>
                  </a:cubicBezTo>
                  <a:cubicBezTo>
                    <a:pt x="259882" y="382752"/>
                    <a:pt x="281238" y="397027"/>
                    <a:pt x="304914" y="407131"/>
                  </a:cubicBezTo>
                  <a:cubicBezTo>
                    <a:pt x="329519" y="417513"/>
                    <a:pt x="355610" y="422705"/>
                    <a:pt x="382536" y="422705"/>
                  </a:cubicBezTo>
                  <a:cubicBezTo>
                    <a:pt x="409462" y="422705"/>
                    <a:pt x="435553" y="417513"/>
                    <a:pt x="460158" y="407131"/>
                  </a:cubicBezTo>
                  <a:cubicBezTo>
                    <a:pt x="483834" y="397027"/>
                    <a:pt x="505190" y="382752"/>
                    <a:pt x="523481" y="364490"/>
                  </a:cubicBezTo>
                  <a:cubicBezTo>
                    <a:pt x="541772" y="346228"/>
                    <a:pt x="556164" y="324908"/>
                    <a:pt x="566192" y="301177"/>
                  </a:cubicBezTo>
                  <a:cubicBezTo>
                    <a:pt x="576591" y="276705"/>
                    <a:pt x="581883" y="250564"/>
                    <a:pt x="581883" y="223774"/>
                  </a:cubicBezTo>
                  <a:cubicBezTo>
                    <a:pt x="581883" y="196891"/>
                    <a:pt x="576591" y="170843"/>
                    <a:pt x="566192" y="146278"/>
                  </a:cubicBezTo>
                  <a:cubicBezTo>
                    <a:pt x="556164" y="122547"/>
                    <a:pt x="541772" y="101319"/>
                    <a:pt x="523481" y="83058"/>
                  </a:cubicBezTo>
                  <a:cubicBezTo>
                    <a:pt x="505190" y="64796"/>
                    <a:pt x="483834" y="50428"/>
                    <a:pt x="460158" y="40417"/>
                  </a:cubicBezTo>
                  <a:cubicBezTo>
                    <a:pt x="435553" y="30034"/>
                    <a:pt x="409462" y="24750"/>
                    <a:pt x="382536" y="24750"/>
                  </a:cubicBezTo>
                  <a:close/>
                  <a:moveTo>
                    <a:pt x="382536" y="0"/>
                  </a:moveTo>
                  <a:cubicBezTo>
                    <a:pt x="412712" y="0"/>
                    <a:pt x="442145" y="5933"/>
                    <a:pt x="469721" y="17613"/>
                  </a:cubicBezTo>
                  <a:cubicBezTo>
                    <a:pt x="496462" y="28922"/>
                    <a:pt x="520417" y="45051"/>
                    <a:pt x="540937" y="65538"/>
                  </a:cubicBezTo>
                  <a:cubicBezTo>
                    <a:pt x="561549" y="86117"/>
                    <a:pt x="577705" y="110033"/>
                    <a:pt x="588940" y="136637"/>
                  </a:cubicBezTo>
                  <a:cubicBezTo>
                    <a:pt x="600639" y="164262"/>
                    <a:pt x="606581" y="193554"/>
                    <a:pt x="606581" y="223774"/>
                  </a:cubicBezTo>
                  <a:cubicBezTo>
                    <a:pt x="606581" y="253901"/>
                    <a:pt x="600639" y="283194"/>
                    <a:pt x="588940" y="310818"/>
                  </a:cubicBezTo>
                  <a:cubicBezTo>
                    <a:pt x="577705" y="337515"/>
                    <a:pt x="561549" y="361431"/>
                    <a:pt x="540937" y="381917"/>
                  </a:cubicBezTo>
                  <a:cubicBezTo>
                    <a:pt x="520417" y="402496"/>
                    <a:pt x="496462" y="418626"/>
                    <a:pt x="469721" y="429842"/>
                  </a:cubicBezTo>
                  <a:cubicBezTo>
                    <a:pt x="442145" y="441522"/>
                    <a:pt x="412805" y="447455"/>
                    <a:pt x="382536" y="447455"/>
                  </a:cubicBezTo>
                  <a:cubicBezTo>
                    <a:pt x="352267" y="447455"/>
                    <a:pt x="322927" y="441522"/>
                    <a:pt x="295258" y="429842"/>
                  </a:cubicBezTo>
                  <a:cubicBezTo>
                    <a:pt x="275295" y="421407"/>
                    <a:pt x="256818" y="410190"/>
                    <a:pt x="240105" y="396471"/>
                  </a:cubicBezTo>
                  <a:lnTo>
                    <a:pt x="209558" y="427061"/>
                  </a:lnTo>
                  <a:cubicBezTo>
                    <a:pt x="206030" y="420758"/>
                    <a:pt x="201666" y="414918"/>
                    <a:pt x="196373" y="409541"/>
                  </a:cubicBezTo>
                  <a:cubicBezTo>
                    <a:pt x="191081" y="404350"/>
                    <a:pt x="185232" y="399901"/>
                    <a:pt x="178918" y="396378"/>
                  </a:cubicBezTo>
                  <a:lnTo>
                    <a:pt x="209465" y="365880"/>
                  </a:lnTo>
                  <a:cubicBezTo>
                    <a:pt x="195724" y="349287"/>
                    <a:pt x="184582" y="330840"/>
                    <a:pt x="176040" y="310818"/>
                  </a:cubicBezTo>
                  <a:cubicBezTo>
                    <a:pt x="164341" y="283194"/>
                    <a:pt x="158491" y="253901"/>
                    <a:pt x="158491" y="223774"/>
                  </a:cubicBezTo>
                  <a:cubicBezTo>
                    <a:pt x="158491" y="193554"/>
                    <a:pt x="164341" y="164262"/>
                    <a:pt x="176040" y="136637"/>
                  </a:cubicBezTo>
                  <a:cubicBezTo>
                    <a:pt x="187367" y="110033"/>
                    <a:pt x="203523" y="86117"/>
                    <a:pt x="224043" y="65538"/>
                  </a:cubicBezTo>
                  <a:cubicBezTo>
                    <a:pt x="244655" y="45051"/>
                    <a:pt x="268610" y="28922"/>
                    <a:pt x="295258" y="17613"/>
                  </a:cubicBezTo>
                  <a:cubicBezTo>
                    <a:pt x="322927" y="5933"/>
                    <a:pt x="352267" y="0"/>
                    <a:pt x="382536" y="0"/>
                  </a:cubicBezTo>
                  <a:close/>
                </a:path>
              </a:pathLst>
            </a:custGeom>
            <a:solidFill>
              <a:srgbClr val="1A6D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9205507" y="2838334"/>
              <a:ext cx="1023761" cy="10237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9" name="椭圆 27"/>
            <p:cNvSpPr/>
            <p:nvPr/>
          </p:nvSpPr>
          <p:spPr>
            <a:xfrm>
              <a:off x="9434795" y="3076129"/>
              <a:ext cx="565188" cy="548172"/>
            </a:xfrm>
            <a:custGeom>
              <a:avLst/>
              <a:gdLst>
                <a:gd name="connsiteX0" fmla="*/ 35700 w 578738"/>
                <a:gd name="connsiteY0" fmla="*/ 243554 h 561315"/>
                <a:gd name="connsiteX1" fmla="*/ 30383 w 578738"/>
                <a:gd name="connsiteY1" fmla="*/ 254930 h 561315"/>
                <a:gd name="connsiteX2" fmla="*/ 30383 w 578738"/>
                <a:gd name="connsiteY2" fmla="*/ 519604 h 561315"/>
                <a:gd name="connsiteX3" fmla="*/ 35700 w 578738"/>
                <a:gd name="connsiteY3" fmla="*/ 530980 h 561315"/>
                <a:gd name="connsiteX4" fmla="*/ 132926 w 578738"/>
                <a:gd name="connsiteY4" fmla="*/ 530980 h 561315"/>
                <a:gd name="connsiteX5" fmla="*/ 138243 w 578738"/>
                <a:gd name="connsiteY5" fmla="*/ 519604 h 561315"/>
                <a:gd name="connsiteX6" fmla="*/ 138243 w 578738"/>
                <a:gd name="connsiteY6" fmla="*/ 254930 h 561315"/>
                <a:gd name="connsiteX7" fmla="*/ 132926 w 578738"/>
                <a:gd name="connsiteY7" fmla="*/ 243554 h 561315"/>
                <a:gd name="connsiteX8" fmla="*/ 35700 w 578738"/>
                <a:gd name="connsiteY8" fmla="*/ 213219 h 561315"/>
                <a:gd name="connsiteX9" fmla="*/ 132926 w 578738"/>
                <a:gd name="connsiteY9" fmla="*/ 213219 h 561315"/>
                <a:gd name="connsiteX10" fmla="*/ 168626 w 578738"/>
                <a:gd name="connsiteY10" fmla="*/ 254930 h 561315"/>
                <a:gd name="connsiteX11" fmla="*/ 168626 w 578738"/>
                <a:gd name="connsiteY11" fmla="*/ 519604 h 561315"/>
                <a:gd name="connsiteX12" fmla="*/ 132926 w 578738"/>
                <a:gd name="connsiteY12" fmla="*/ 561315 h 561315"/>
                <a:gd name="connsiteX13" fmla="*/ 35700 w 578738"/>
                <a:gd name="connsiteY13" fmla="*/ 561315 h 561315"/>
                <a:gd name="connsiteX14" fmla="*/ 0 w 578738"/>
                <a:gd name="connsiteY14" fmla="*/ 519604 h 561315"/>
                <a:gd name="connsiteX15" fmla="*/ 0 w 578738"/>
                <a:gd name="connsiteY15" fmla="*/ 254930 h 561315"/>
                <a:gd name="connsiteX16" fmla="*/ 35700 w 578738"/>
                <a:gd name="connsiteY16" fmla="*/ 213219 h 561315"/>
                <a:gd name="connsiteX17" fmla="*/ 321281 w 578738"/>
                <a:gd name="connsiteY17" fmla="*/ 30341 h 561315"/>
                <a:gd name="connsiteX18" fmla="*/ 296219 w 578738"/>
                <a:gd name="connsiteY18" fmla="*/ 55373 h 561315"/>
                <a:gd name="connsiteX19" fmla="*/ 296979 w 578738"/>
                <a:gd name="connsiteY19" fmla="*/ 60683 h 561315"/>
                <a:gd name="connsiteX20" fmla="*/ 296979 w 578738"/>
                <a:gd name="connsiteY20" fmla="*/ 65992 h 561315"/>
                <a:gd name="connsiteX21" fmla="*/ 268119 w 578738"/>
                <a:gd name="connsiteY21" fmla="*/ 212389 h 561315"/>
                <a:gd name="connsiteX22" fmla="*/ 263563 w 578738"/>
                <a:gd name="connsiteY22" fmla="*/ 221492 h 561315"/>
                <a:gd name="connsiteX23" fmla="*/ 262044 w 578738"/>
                <a:gd name="connsiteY23" fmla="*/ 223009 h 561315"/>
                <a:gd name="connsiteX24" fmla="*/ 232425 w 578738"/>
                <a:gd name="connsiteY24" fmla="*/ 240455 h 561315"/>
                <a:gd name="connsiteX25" fmla="*/ 230146 w 578738"/>
                <a:gd name="connsiteY25" fmla="*/ 240455 h 561315"/>
                <a:gd name="connsiteX26" fmla="*/ 225590 w 578738"/>
                <a:gd name="connsiteY26" fmla="*/ 240455 h 561315"/>
                <a:gd name="connsiteX27" fmla="*/ 224071 w 578738"/>
                <a:gd name="connsiteY27" fmla="*/ 241214 h 561315"/>
                <a:gd name="connsiteX28" fmla="*/ 211919 w 578738"/>
                <a:gd name="connsiteY28" fmla="*/ 253350 h 561315"/>
                <a:gd name="connsiteX29" fmla="*/ 211919 w 578738"/>
                <a:gd name="connsiteY29" fmla="*/ 518079 h 561315"/>
                <a:gd name="connsiteX30" fmla="*/ 224830 w 578738"/>
                <a:gd name="connsiteY30" fmla="*/ 530974 h 561315"/>
                <a:gd name="connsiteX31" fmla="*/ 521019 w 578738"/>
                <a:gd name="connsiteY31" fmla="*/ 530974 h 561315"/>
                <a:gd name="connsiteX32" fmla="*/ 522538 w 578738"/>
                <a:gd name="connsiteY32" fmla="*/ 530215 h 561315"/>
                <a:gd name="connsiteX33" fmla="*/ 546081 w 578738"/>
                <a:gd name="connsiteY33" fmla="*/ 505942 h 561315"/>
                <a:gd name="connsiteX34" fmla="*/ 522538 w 578738"/>
                <a:gd name="connsiteY34" fmla="*/ 480910 h 561315"/>
                <a:gd name="connsiteX35" fmla="*/ 508108 w 578738"/>
                <a:gd name="connsiteY35" fmla="*/ 465740 h 561315"/>
                <a:gd name="connsiteX36" fmla="*/ 523298 w 578738"/>
                <a:gd name="connsiteY36" fmla="*/ 450569 h 561315"/>
                <a:gd name="connsiteX37" fmla="*/ 548360 w 578738"/>
                <a:gd name="connsiteY37" fmla="*/ 425537 h 561315"/>
                <a:gd name="connsiteX38" fmla="*/ 523298 w 578738"/>
                <a:gd name="connsiteY38" fmla="*/ 401264 h 561315"/>
                <a:gd name="connsiteX39" fmla="*/ 508108 w 578738"/>
                <a:gd name="connsiteY39" fmla="*/ 386094 h 561315"/>
                <a:gd name="connsiteX40" fmla="*/ 523298 w 578738"/>
                <a:gd name="connsiteY40" fmla="*/ 370923 h 561315"/>
                <a:gd name="connsiteX41" fmla="*/ 548360 w 578738"/>
                <a:gd name="connsiteY41" fmla="*/ 345891 h 561315"/>
                <a:gd name="connsiteX42" fmla="*/ 523298 w 578738"/>
                <a:gd name="connsiteY42" fmla="*/ 320860 h 561315"/>
                <a:gd name="connsiteX43" fmla="*/ 508108 w 578738"/>
                <a:gd name="connsiteY43" fmla="*/ 305689 h 561315"/>
                <a:gd name="connsiteX44" fmla="*/ 523298 w 578738"/>
                <a:gd name="connsiteY44" fmla="*/ 290518 h 561315"/>
                <a:gd name="connsiteX45" fmla="*/ 548360 w 578738"/>
                <a:gd name="connsiteY45" fmla="*/ 265487 h 561315"/>
                <a:gd name="connsiteX46" fmla="*/ 523298 w 578738"/>
                <a:gd name="connsiteY46" fmla="*/ 240455 h 561315"/>
                <a:gd name="connsiteX47" fmla="*/ 373684 w 578738"/>
                <a:gd name="connsiteY47" fmla="*/ 240455 h 561315"/>
                <a:gd name="connsiteX48" fmla="*/ 361533 w 578738"/>
                <a:gd name="connsiteY48" fmla="*/ 234387 h 561315"/>
                <a:gd name="connsiteX49" fmla="*/ 360014 w 578738"/>
                <a:gd name="connsiteY49" fmla="*/ 219975 h 561315"/>
                <a:gd name="connsiteX50" fmla="*/ 343306 w 578738"/>
                <a:gd name="connsiteY50" fmla="*/ 42478 h 561315"/>
                <a:gd name="connsiteX51" fmla="*/ 341787 w 578738"/>
                <a:gd name="connsiteY51" fmla="*/ 40961 h 561315"/>
                <a:gd name="connsiteX52" fmla="*/ 321281 w 578738"/>
                <a:gd name="connsiteY52" fmla="*/ 30341 h 561315"/>
                <a:gd name="connsiteX53" fmla="*/ 321281 w 578738"/>
                <a:gd name="connsiteY53" fmla="*/ 0 h 561315"/>
                <a:gd name="connsiteX54" fmla="*/ 365330 w 578738"/>
                <a:gd name="connsiteY54" fmla="*/ 21997 h 561315"/>
                <a:gd name="connsiteX55" fmla="*/ 395708 w 578738"/>
                <a:gd name="connsiteY55" fmla="*/ 210114 h 561315"/>
                <a:gd name="connsiteX56" fmla="*/ 523298 w 578738"/>
                <a:gd name="connsiteY56" fmla="*/ 210114 h 561315"/>
                <a:gd name="connsiteX57" fmla="*/ 562789 w 578738"/>
                <a:gd name="connsiteY57" fmla="*/ 226802 h 561315"/>
                <a:gd name="connsiteX58" fmla="*/ 578738 w 578738"/>
                <a:gd name="connsiteY58" fmla="*/ 265487 h 561315"/>
                <a:gd name="connsiteX59" fmla="*/ 561270 w 578738"/>
                <a:gd name="connsiteY59" fmla="*/ 305689 h 561315"/>
                <a:gd name="connsiteX60" fmla="*/ 578738 w 578738"/>
                <a:gd name="connsiteY60" fmla="*/ 345891 h 561315"/>
                <a:gd name="connsiteX61" fmla="*/ 561270 w 578738"/>
                <a:gd name="connsiteY61" fmla="*/ 386094 h 561315"/>
                <a:gd name="connsiteX62" fmla="*/ 578738 w 578738"/>
                <a:gd name="connsiteY62" fmla="*/ 425537 h 561315"/>
                <a:gd name="connsiteX63" fmla="*/ 560511 w 578738"/>
                <a:gd name="connsiteY63" fmla="*/ 466498 h 561315"/>
                <a:gd name="connsiteX64" fmla="*/ 576460 w 578738"/>
                <a:gd name="connsiteY64" fmla="*/ 505942 h 561315"/>
                <a:gd name="connsiteX65" fmla="*/ 527095 w 578738"/>
                <a:gd name="connsiteY65" fmla="*/ 560556 h 561315"/>
                <a:gd name="connsiteX66" fmla="*/ 523298 w 578738"/>
                <a:gd name="connsiteY66" fmla="*/ 561315 h 561315"/>
                <a:gd name="connsiteX67" fmla="*/ 224830 w 578738"/>
                <a:gd name="connsiteY67" fmla="*/ 561315 h 561315"/>
                <a:gd name="connsiteX68" fmla="*/ 181541 w 578738"/>
                <a:gd name="connsiteY68" fmla="*/ 518079 h 561315"/>
                <a:gd name="connsiteX69" fmla="*/ 181541 w 578738"/>
                <a:gd name="connsiteY69" fmla="*/ 253350 h 561315"/>
                <a:gd name="connsiteX70" fmla="*/ 222552 w 578738"/>
                <a:gd name="connsiteY70" fmla="*/ 210872 h 561315"/>
                <a:gd name="connsiteX71" fmla="*/ 224830 w 578738"/>
                <a:gd name="connsiteY71" fmla="*/ 210114 h 561315"/>
                <a:gd name="connsiteX72" fmla="*/ 229387 w 578738"/>
                <a:gd name="connsiteY72" fmla="*/ 210114 h 561315"/>
                <a:gd name="connsiteX73" fmla="*/ 237741 w 578738"/>
                <a:gd name="connsiteY73" fmla="*/ 205563 h 561315"/>
                <a:gd name="connsiteX74" fmla="*/ 240779 w 578738"/>
                <a:gd name="connsiteY74" fmla="*/ 198736 h 561315"/>
                <a:gd name="connsiteX75" fmla="*/ 266600 w 578738"/>
                <a:gd name="connsiteY75" fmla="*/ 66751 h 561315"/>
                <a:gd name="connsiteX76" fmla="*/ 266600 w 578738"/>
                <a:gd name="connsiteY76" fmla="*/ 60683 h 561315"/>
                <a:gd name="connsiteX77" fmla="*/ 265841 w 578738"/>
                <a:gd name="connsiteY77" fmla="*/ 55373 h 561315"/>
                <a:gd name="connsiteX78" fmla="*/ 321281 w 578738"/>
                <a:gd name="connsiteY78" fmla="*/ 0 h 56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78738" h="561315">
                  <a:moveTo>
                    <a:pt x="35700" y="243554"/>
                  </a:moveTo>
                  <a:cubicBezTo>
                    <a:pt x="34181" y="243554"/>
                    <a:pt x="30383" y="248104"/>
                    <a:pt x="30383" y="254930"/>
                  </a:cubicBezTo>
                  <a:lnTo>
                    <a:pt x="30383" y="519604"/>
                  </a:lnTo>
                  <a:cubicBezTo>
                    <a:pt x="30383" y="526430"/>
                    <a:pt x="34181" y="530980"/>
                    <a:pt x="35700" y="530980"/>
                  </a:cubicBezTo>
                  <a:lnTo>
                    <a:pt x="132926" y="530980"/>
                  </a:lnTo>
                  <a:cubicBezTo>
                    <a:pt x="134445" y="530980"/>
                    <a:pt x="138243" y="526430"/>
                    <a:pt x="138243" y="519604"/>
                  </a:cubicBezTo>
                  <a:lnTo>
                    <a:pt x="138243" y="254930"/>
                  </a:lnTo>
                  <a:cubicBezTo>
                    <a:pt x="138243" y="248104"/>
                    <a:pt x="134445" y="243554"/>
                    <a:pt x="132926" y="243554"/>
                  </a:cubicBezTo>
                  <a:close/>
                  <a:moveTo>
                    <a:pt x="35700" y="213219"/>
                  </a:moveTo>
                  <a:lnTo>
                    <a:pt x="132926" y="213219"/>
                  </a:lnTo>
                  <a:cubicBezTo>
                    <a:pt x="152675" y="213219"/>
                    <a:pt x="168626" y="231420"/>
                    <a:pt x="168626" y="254930"/>
                  </a:cubicBezTo>
                  <a:lnTo>
                    <a:pt x="168626" y="519604"/>
                  </a:lnTo>
                  <a:cubicBezTo>
                    <a:pt x="168626" y="542356"/>
                    <a:pt x="152675" y="561315"/>
                    <a:pt x="132926" y="561315"/>
                  </a:cubicBezTo>
                  <a:lnTo>
                    <a:pt x="35700" y="561315"/>
                  </a:lnTo>
                  <a:cubicBezTo>
                    <a:pt x="15951" y="561315"/>
                    <a:pt x="0" y="542356"/>
                    <a:pt x="0" y="519604"/>
                  </a:cubicBezTo>
                  <a:lnTo>
                    <a:pt x="0" y="254930"/>
                  </a:lnTo>
                  <a:cubicBezTo>
                    <a:pt x="0" y="231420"/>
                    <a:pt x="15951" y="213219"/>
                    <a:pt x="35700" y="213219"/>
                  </a:cubicBezTo>
                  <a:close/>
                  <a:moveTo>
                    <a:pt x="321281" y="30341"/>
                  </a:moveTo>
                  <a:cubicBezTo>
                    <a:pt x="307611" y="30341"/>
                    <a:pt x="296219" y="41719"/>
                    <a:pt x="296219" y="55373"/>
                  </a:cubicBezTo>
                  <a:cubicBezTo>
                    <a:pt x="296219" y="56890"/>
                    <a:pt x="296979" y="59166"/>
                    <a:pt x="296979" y="60683"/>
                  </a:cubicBezTo>
                  <a:cubicBezTo>
                    <a:pt x="297738" y="62200"/>
                    <a:pt x="297738" y="64475"/>
                    <a:pt x="296979" y="65992"/>
                  </a:cubicBezTo>
                  <a:cubicBezTo>
                    <a:pt x="306852" y="119090"/>
                    <a:pt x="287106" y="174463"/>
                    <a:pt x="268119" y="212389"/>
                  </a:cubicBezTo>
                  <a:cubicBezTo>
                    <a:pt x="266600" y="215424"/>
                    <a:pt x="265081" y="218458"/>
                    <a:pt x="263563" y="221492"/>
                  </a:cubicBezTo>
                  <a:cubicBezTo>
                    <a:pt x="263563" y="221492"/>
                    <a:pt x="262803" y="222250"/>
                    <a:pt x="262044" y="223009"/>
                  </a:cubicBezTo>
                  <a:cubicBezTo>
                    <a:pt x="255209" y="232870"/>
                    <a:pt x="244576" y="238938"/>
                    <a:pt x="232425" y="240455"/>
                  </a:cubicBezTo>
                  <a:cubicBezTo>
                    <a:pt x="231665" y="240455"/>
                    <a:pt x="230906" y="240455"/>
                    <a:pt x="230146" y="240455"/>
                  </a:cubicBezTo>
                  <a:lnTo>
                    <a:pt x="225590" y="240455"/>
                  </a:lnTo>
                  <a:cubicBezTo>
                    <a:pt x="225590" y="241214"/>
                    <a:pt x="224830" y="241214"/>
                    <a:pt x="224071" y="241214"/>
                  </a:cubicBezTo>
                  <a:cubicBezTo>
                    <a:pt x="217236" y="241214"/>
                    <a:pt x="211919" y="246524"/>
                    <a:pt x="211919" y="253350"/>
                  </a:cubicBezTo>
                  <a:lnTo>
                    <a:pt x="211919" y="518079"/>
                  </a:lnTo>
                  <a:cubicBezTo>
                    <a:pt x="211919" y="524905"/>
                    <a:pt x="217995" y="530974"/>
                    <a:pt x="224830" y="530974"/>
                  </a:cubicBezTo>
                  <a:lnTo>
                    <a:pt x="521019" y="530974"/>
                  </a:lnTo>
                  <a:cubicBezTo>
                    <a:pt x="521779" y="530974"/>
                    <a:pt x="521779" y="530215"/>
                    <a:pt x="522538" y="530215"/>
                  </a:cubicBezTo>
                  <a:cubicBezTo>
                    <a:pt x="536208" y="530215"/>
                    <a:pt x="546081" y="518837"/>
                    <a:pt x="546081" y="505942"/>
                  </a:cubicBezTo>
                  <a:cubicBezTo>
                    <a:pt x="546081" y="493047"/>
                    <a:pt x="536208" y="481669"/>
                    <a:pt x="522538" y="480910"/>
                  </a:cubicBezTo>
                  <a:cubicBezTo>
                    <a:pt x="514943" y="480910"/>
                    <a:pt x="508108" y="474084"/>
                    <a:pt x="508108" y="465740"/>
                  </a:cubicBezTo>
                  <a:cubicBezTo>
                    <a:pt x="508108" y="457396"/>
                    <a:pt x="514943" y="450569"/>
                    <a:pt x="523298" y="450569"/>
                  </a:cubicBezTo>
                  <a:cubicBezTo>
                    <a:pt x="536968" y="450569"/>
                    <a:pt x="548360" y="439191"/>
                    <a:pt x="548360" y="425537"/>
                  </a:cubicBezTo>
                  <a:cubicBezTo>
                    <a:pt x="548360" y="411884"/>
                    <a:pt x="536968" y="401264"/>
                    <a:pt x="523298" y="401264"/>
                  </a:cubicBezTo>
                  <a:cubicBezTo>
                    <a:pt x="514943" y="401264"/>
                    <a:pt x="508108" y="394438"/>
                    <a:pt x="508108" y="386094"/>
                  </a:cubicBezTo>
                  <a:cubicBezTo>
                    <a:pt x="508108" y="377750"/>
                    <a:pt x="514943" y="370923"/>
                    <a:pt x="523298" y="370923"/>
                  </a:cubicBezTo>
                  <a:cubicBezTo>
                    <a:pt x="536968" y="370923"/>
                    <a:pt x="548360" y="359545"/>
                    <a:pt x="548360" y="345891"/>
                  </a:cubicBezTo>
                  <a:cubicBezTo>
                    <a:pt x="548360" y="332238"/>
                    <a:pt x="536968" y="320860"/>
                    <a:pt x="523298" y="320860"/>
                  </a:cubicBezTo>
                  <a:cubicBezTo>
                    <a:pt x="514943" y="320860"/>
                    <a:pt x="508108" y="314033"/>
                    <a:pt x="508108" y="305689"/>
                  </a:cubicBezTo>
                  <a:cubicBezTo>
                    <a:pt x="508108" y="297345"/>
                    <a:pt x="514943" y="290518"/>
                    <a:pt x="523298" y="290518"/>
                  </a:cubicBezTo>
                  <a:cubicBezTo>
                    <a:pt x="536968" y="290518"/>
                    <a:pt x="548360" y="279140"/>
                    <a:pt x="548360" y="265487"/>
                  </a:cubicBezTo>
                  <a:cubicBezTo>
                    <a:pt x="548360" y="251833"/>
                    <a:pt x="536968" y="240455"/>
                    <a:pt x="523298" y="240455"/>
                  </a:cubicBezTo>
                  <a:lnTo>
                    <a:pt x="373684" y="240455"/>
                  </a:lnTo>
                  <a:cubicBezTo>
                    <a:pt x="369127" y="240455"/>
                    <a:pt x="363811" y="238180"/>
                    <a:pt x="361533" y="234387"/>
                  </a:cubicBezTo>
                  <a:cubicBezTo>
                    <a:pt x="358495" y="229836"/>
                    <a:pt x="357735" y="224526"/>
                    <a:pt x="360014" y="219975"/>
                  </a:cubicBezTo>
                  <a:cubicBezTo>
                    <a:pt x="401784" y="120607"/>
                    <a:pt x="349381" y="50822"/>
                    <a:pt x="343306" y="42478"/>
                  </a:cubicBezTo>
                  <a:cubicBezTo>
                    <a:pt x="342546" y="42478"/>
                    <a:pt x="341787" y="41719"/>
                    <a:pt x="341787" y="40961"/>
                  </a:cubicBezTo>
                  <a:cubicBezTo>
                    <a:pt x="336471" y="34134"/>
                    <a:pt x="329635" y="30341"/>
                    <a:pt x="321281" y="30341"/>
                  </a:cubicBezTo>
                  <a:close/>
                  <a:moveTo>
                    <a:pt x="321281" y="0"/>
                  </a:moveTo>
                  <a:cubicBezTo>
                    <a:pt x="338749" y="0"/>
                    <a:pt x="354698" y="8344"/>
                    <a:pt x="365330" y="21997"/>
                  </a:cubicBezTo>
                  <a:cubicBezTo>
                    <a:pt x="368368" y="25032"/>
                    <a:pt x="431403" y="99368"/>
                    <a:pt x="395708" y="210114"/>
                  </a:cubicBezTo>
                  <a:lnTo>
                    <a:pt x="523298" y="210114"/>
                  </a:lnTo>
                  <a:cubicBezTo>
                    <a:pt x="538487" y="210114"/>
                    <a:pt x="552157" y="216182"/>
                    <a:pt x="562789" y="226802"/>
                  </a:cubicBezTo>
                  <a:cubicBezTo>
                    <a:pt x="572662" y="237421"/>
                    <a:pt x="578738" y="251075"/>
                    <a:pt x="578738" y="265487"/>
                  </a:cubicBezTo>
                  <a:cubicBezTo>
                    <a:pt x="578738" y="281416"/>
                    <a:pt x="571903" y="295828"/>
                    <a:pt x="561270" y="305689"/>
                  </a:cubicBezTo>
                  <a:cubicBezTo>
                    <a:pt x="571903" y="315550"/>
                    <a:pt x="578738" y="329962"/>
                    <a:pt x="578738" y="345891"/>
                  </a:cubicBezTo>
                  <a:cubicBezTo>
                    <a:pt x="578738" y="361821"/>
                    <a:pt x="571903" y="375474"/>
                    <a:pt x="561270" y="386094"/>
                  </a:cubicBezTo>
                  <a:cubicBezTo>
                    <a:pt x="571903" y="395955"/>
                    <a:pt x="578738" y="410367"/>
                    <a:pt x="578738" y="425537"/>
                  </a:cubicBezTo>
                  <a:cubicBezTo>
                    <a:pt x="578738" y="442225"/>
                    <a:pt x="571903" y="456637"/>
                    <a:pt x="560511" y="466498"/>
                  </a:cubicBezTo>
                  <a:cubicBezTo>
                    <a:pt x="570384" y="477118"/>
                    <a:pt x="576460" y="490771"/>
                    <a:pt x="576460" y="505942"/>
                  </a:cubicBezTo>
                  <a:cubicBezTo>
                    <a:pt x="576460" y="534008"/>
                    <a:pt x="555195" y="557522"/>
                    <a:pt x="527095" y="560556"/>
                  </a:cubicBezTo>
                  <a:cubicBezTo>
                    <a:pt x="525576" y="560556"/>
                    <a:pt x="524816" y="561315"/>
                    <a:pt x="523298" y="561315"/>
                  </a:cubicBezTo>
                  <a:lnTo>
                    <a:pt x="224830" y="561315"/>
                  </a:lnTo>
                  <a:cubicBezTo>
                    <a:pt x="201287" y="561315"/>
                    <a:pt x="181541" y="541593"/>
                    <a:pt x="181541" y="518079"/>
                  </a:cubicBezTo>
                  <a:lnTo>
                    <a:pt x="181541" y="253350"/>
                  </a:lnTo>
                  <a:cubicBezTo>
                    <a:pt x="181541" y="230594"/>
                    <a:pt x="199768" y="211631"/>
                    <a:pt x="222552" y="210872"/>
                  </a:cubicBezTo>
                  <a:cubicBezTo>
                    <a:pt x="223311" y="210872"/>
                    <a:pt x="224071" y="210114"/>
                    <a:pt x="224830" y="210114"/>
                  </a:cubicBezTo>
                  <a:lnTo>
                    <a:pt x="229387" y="210114"/>
                  </a:lnTo>
                  <a:cubicBezTo>
                    <a:pt x="232425" y="210114"/>
                    <a:pt x="235463" y="208597"/>
                    <a:pt x="237741" y="205563"/>
                  </a:cubicBezTo>
                  <a:cubicBezTo>
                    <a:pt x="238500" y="203287"/>
                    <a:pt x="240019" y="201011"/>
                    <a:pt x="240779" y="198736"/>
                  </a:cubicBezTo>
                  <a:cubicBezTo>
                    <a:pt x="255209" y="170670"/>
                    <a:pt x="277233" y="115297"/>
                    <a:pt x="266600" y="66751"/>
                  </a:cubicBezTo>
                  <a:cubicBezTo>
                    <a:pt x="265841" y="65234"/>
                    <a:pt x="265841" y="62958"/>
                    <a:pt x="266600" y="60683"/>
                  </a:cubicBezTo>
                  <a:cubicBezTo>
                    <a:pt x="265841" y="59166"/>
                    <a:pt x="265841" y="56890"/>
                    <a:pt x="265841" y="55373"/>
                  </a:cubicBezTo>
                  <a:cubicBezTo>
                    <a:pt x="265841" y="25032"/>
                    <a:pt x="290903" y="0"/>
                    <a:pt x="321281" y="0"/>
                  </a:cubicBezTo>
                  <a:close/>
                </a:path>
              </a:pathLst>
            </a:custGeom>
            <a:solidFill>
              <a:srgbClr val="1A6D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455313" y="4158321"/>
            <a:ext cx="2210446" cy="756810"/>
            <a:chOff x="2490483" y="3717644"/>
            <a:chExt cx="2210446" cy="756810"/>
          </a:xfrm>
        </p:grpSpPr>
        <p:sp>
          <p:nvSpPr>
            <p:cNvPr id="31" name="文本框 30"/>
            <p:cNvSpPr txBox="1"/>
            <p:nvPr/>
          </p:nvSpPr>
          <p:spPr>
            <a:xfrm>
              <a:off x="2801900" y="3717644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Enter the title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490483" y="4179309"/>
              <a:ext cx="2210446" cy="29514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a detailed text description here.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829192" y="4158321"/>
            <a:ext cx="2099050" cy="756810"/>
            <a:chOff x="2450104" y="3717644"/>
            <a:chExt cx="2099050" cy="756810"/>
          </a:xfrm>
        </p:grpSpPr>
        <p:sp>
          <p:nvSpPr>
            <p:cNvPr id="34" name="文本框 33"/>
            <p:cNvSpPr txBox="1"/>
            <p:nvPr/>
          </p:nvSpPr>
          <p:spPr>
            <a:xfrm>
              <a:off x="2801899" y="3717644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Enter the title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450104" y="4179309"/>
              <a:ext cx="2099050" cy="29514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a detailed text description here.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263760" y="4158321"/>
            <a:ext cx="2274532" cy="756810"/>
            <a:chOff x="2470414" y="3717644"/>
            <a:chExt cx="2274532" cy="756810"/>
          </a:xfrm>
        </p:grpSpPr>
        <p:sp>
          <p:nvSpPr>
            <p:cNvPr id="37" name="文本框 36"/>
            <p:cNvSpPr txBox="1"/>
            <p:nvPr/>
          </p:nvSpPr>
          <p:spPr>
            <a:xfrm>
              <a:off x="2801902" y="3717644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Enter the title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2470414" y="4179309"/>
              <a:ext cx="2274532" cy="29514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a detailed text description here.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701726" y="4158321"/>
            <a:ext cx="2274532" cy="756810"/>
            <a:chOff x="2494122" y="3717644"/>
            <a:chExt cx="2274532" cy="756810"/>
          </a:xfrm>
        </p:grpSpPr>
        <p:sp>
          <p:nvSpPr>
            <p:cNvPr id="40" name="文本框 39"/>
            <p:cNvSpPr txBox="1"/>
            <p:nvPr/>
          </p:nvSpPr>
          <p:spPr>
            <a:xfrm>
              <a:off x="2801899" y="3717644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Enter the title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2494122" y="4179309"/>
              <a:ext cx="2274532" cy="29514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a detailed text description here.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28228" y="706317"/>
            <a:ext cx="11331908" cy="5773811"/>
            <a:chOff x="428228" y="706317"/>
            <a:chExt cx="11331908" cy="5773811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428228" y="6480128"/>
              <a:ext cx="4673348" cy="0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>
              <a:off x="7086787" y="6480128"/>
              <a:ext cx="4673348" cy="0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组合 3"/>
            <p:cNvGrpSpPr/>
            <p:nvPr/>
          </p:nvGrpSpPr>
          <p:grpSpPr>
            <a:xfrm>
              <a:off x="4105363" y="706317"/>
              <a:ext cx="4031056" cy="707886"/>
              <a:chOff x="4133849" y="429318"/>
              <a:chExt cx="4031056" cy="707886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4133849" y="429318"/>
                <a:ext cx="4031056" cy="7078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4676882" y="429318"/>
                <a:ext cx="2937791" cy="70788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4000" dirty="0">
                    <a:solidFill>
                      <a:srgbClr val="31394D"/>
                    </a:solidFill>
                    <a:cs typeface="+mn-ea"/>
                    <a:sym typeface="+mn-lt"/>
                  </a:rPr>
                  <a:t>CONTENTS</a:t>
                </a:r>
                <a:endParaRPr lang="zh-CN" altLang="en-US" sz="4000" dirty="0">
                  <a:solidFill>
                    <a:srgbClr val="31394D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 flipV="1">
              <a:off x="428228" y="1060260"/>
              <a:ext cx="3183652" cy="5419868"/>
              <a:chOff x="419100" y="1019032"/>
              <a:chExt cx="3183652" cy="5419868"/>
            </a:xfrm>
          </p:grpSpPr>
          <p:cxnSp>
            <p:nvCxnSpPr>
              <p:cNvPr id="51" name="直接连接符 50"/>
              <p:cNvCxnSpPr/>
              <p:nvPr/>
            </p:nvCxnSpPr>
            <p:spPr>
              <a:xfrm>
                <a:off x="419100" y="1019032"/>
                <a:ext cx="0" cy="5419868"/>
              </a:xfrm>
              <a:prstGeom prst="line">
                <a:avLst/>
              </a:prstGeom>
              <a:ln w="28575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flipV="1">
                <a:off x="419100" y="6438900"/>
                <a:ext cx="3183652" cy="0"/>
              </a:xfrm>
              <a:prstGeom prst="line">
                <a:avLst/>
              </a:prstGeom>
              <a:ln w="28575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组合 52"/>
            <p:cNvGrpSpPr/>
            <p:nvPr/>
          </p:nvGrpSpPr>
          <p:grpSpPr>
            <a:xfrm flipH="1" flipV="1">
              <a:off x="8576484" y="1060260"/>
              <a:ext cx="3183652" cy="5419868"/>
              <a:chOff x="419100" y="1019032"/>
              <a:chExt cx="3183652" cy="5419868"/>
            </a:xfrm>
          </p:grpSpPr>
          <p:cxnSp>
            <p:nvCxnSpPr>
              <p:cNvPr id="54" name="直接连接符 53"/>
              <p:cNvCxnSpPr/>
              <p:nvPr/>
            </p:nvCxnSpPr>
            <p:spPr>
              <a:xfrm flipH="1">
                <a:off x="419100" y="1019032"/>
                <a:ext cx="0" cy="5419868"/>
              </a:xfrm>
              <a:prstGeom prst="line">
                <a:avLst/>
              </a:prstGeom>
              <a:ln w="28575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flipV="1">
                <a:off x="419100" y="6438900"/>
                <a:ext cx="3183652" cy="0"/>
              </a:xfrm>
              <a:prstGeom prst="line">
                <a:avLst/>
              </a:prstGeom>
              <a:ln w="28575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382354" y="1210036"/>
            <a:ext cx="5466917" cy="1026026"/>
            <a:chOff x="5254224" y="2039376"/>
            <a:chExt cx="5466917" cy="1026026"/>
          </a:xfrm>
        </p:grpSpPr>
        <p:sp>
          <p:nvSpPr>
            <p:cNvPr id="4" name="Rectangle 3"/>
            <p:cNvSpPr/>
            <p:nvPr/>
          </p:nvSpPr>
          <p:spPr>
            <a:xfrm>
              <a:off x="5254224" y="2039376"/>
              <a:ext cx="546691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the title here</a:t>
              </a:r>
              <a:endParaRPr lang="id-ID" sz="4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0053474" y="3019683"/>
              <a:ext cx="464820" cy="45719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 dirty="0">
                <a:cs typeface="+mn-ea"/>
                <a:sym typeface="+mn-lt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372757" y="4465458"/>
            <a:ext cx="4070691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a detailed text description here, suggesting that it be title-related and in line with the overall language style, and that the language description be as concise and vivid as possible.</a:t>
            </a:r>
            <a:endParaRPr lang="id-ID" sz="11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5733" y="3136688"/>
            <a:ext cx="4070691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a detailed text description here, suggesting that it be title-related and in line with the overall language style, and that the language description be as concise and vivid as possible.</a:t>
            </a:r>
            <a:endParaRPr lang="id-ID" sz="11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50475" y="2800870"/>
            <a:ext cx="1595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20/21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47500" y="4103448"/>
            <a:ext cx="1595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20/11</a:t>
            </a:r>
          </a:p>
        </p:txBody>
      </p:sp>
      <p:sp>
        <p:nvSpPr>
          <p:cNvPr id="10" name="Cross 9"/>
          <p:cNvSpPr/>
          <p:nvPr/>
        </p:nvSpPr>
        <p:spPr>
          <a:xfrm>
            <a:off x="6753863" y="2800900"/>
            <a:ext cx="361950" cy="361950"/>
          </a:xfrm>
          <a:prstGeom prst="plus">
            <a:avLst>
              <a:gd name="adj" fmla="val 381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d-ID" dirty="0">
              <a:cs typeface="+mn-ea"/>
              <a:sym typeface="+mn-lt"/>
            </a:endParaRPr>
          </a:p>
        </p:txBody>
      </p:sp>
      <p:sp>
        <p:nvSpPr>
          <p:cNvPr id="11" name="Cross 10"/>
          <p:cNvSpPr/>
          <p:nvPr/>
        </p:nvSpPr>
        <p:spPr>
          <a:xfrm>
            <a:off x="5555443" y="4101033"/>
            <a:ext cx="361950" cy="361950"/>
          </a:xfrm>
          <a:prstGeom prst="plus">
            <a:avLst>
              <a:gd name="adj" fmla="val 381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d-ID" dirty="0">
              <a:cs typeface="+mn-ea"/>
              <a:sym typeface="+mn-lt"/>
            </a:endParaRPr>
          </a:p>
        </p:txBody>
      </p:sp>
      <p:sp>
        <p:nvSpPr>
          <p:cNvPr id="13" name="Freeform 31"/>
          <p:cNvSpPr/>
          <p:nvPr/>
        </p:nvSpPr>
        <p:spPr>
          <a:xfrm rot="18900000">
            <a:off x="1765462" y="2216698"/>
            <a:ext cx="2541710" cy="2541711"/>
          </a:xfrm>
          <a:custGeom>
            <a:avLst/>
            <a:gdLst>
              <a:gd name="connsiteX0" fmla="*/ 138525 w 4010024"/>
              <a:gd name="connsiteY0" fmla="*/ 138526 h 4010025"/>
              <a:gd name="connsiteX1" fmla="*/ 138525 w 4010024"/>
              <a:gd name="connsiteY1" fmla="*/ 3871499 h 4010025"/>
              <a:gd name="connsiteX2" fmla="*/ 138526 w 4010024"/>
              <a:gd name="connsiteY2" fmla="*/ 3871499 h 4010025"/>
              <a:gd name="connsiteX3" fmla="*/ 3871498 w 4010024"/>
              <a:gd name="connsiteY3" fmla="*/ 3871499 h 4010025"/>
              <a:gd name="connsiteX4" fmla="*/ 3871499 w 4010024"/>
              <a:gd name="connsiteY4" fmla="*/ 3871499 h 4010025"/>
              <a:gd name="connsiteX5" fmla="*/ 3871499 w 4010024"/>
              <a:gd name="connsiteY5" fmla="*/ 138526 h 4010025"/>
              <a:gd name="connsiteX6" fmla="*/ 3871498 w 4010024"/>
              <a:gd name="connsiteY6" fmla="*/ 138526 h 4010025"/>
              <a:gd name="connsiteX7" fmla="*/ 138526 w 4010024"/>
              <a:gd name="connsiteY7" fmla="*/ 138526 h 4010025"/>
              <a:gd name="connsiteX8" fmla="*/ 0 w 4010024"/>
              <a:gd name="connsiteY8" fmla="*/ 0 h 4010025"/>
              <a:gd name="connsiteX9" fmla="*/ 4010024 w 4010024"/>
              <a:gd name="connsiteY9" fmla="*/ 0 h 4010025"/>
              <a:gd name="connsiteX10" fmla="*/ 4010024 w 4010024"/>
              <a:gd name="connsiteY10" fmla="*/ 4010025 h 4010025"/>
              <a:gd name="connsiteX11" fmla="*/ 0 w 4010024"/>
              <a:gd name="connsiteY11" fmla="*/ 4010025 h 401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10024" h="4010025">
                <a:moveTo>
                  <a:pt x="138525" y="138526"/>
                </a:moveTo>
                <a:lnTo>
                  <a:pt x="138525" y="3871499"/>
                </a:lnTo>
                <a:lnTo>
                  <a:pt x="138526" y="3871499"/>
                </a:lnTo>
                <a:lnTo>
                  <a:pt x="3871498" y="3871499"/>
                </a:lnTo>
                <a:lnTo>
                  <a:pt x="3871499" y="3871499"/>
                </a:lnTo>
                <a:lnTo>
                  <a:pt x="3871499" y="138526"/>
                </a:lnTo>
                <a:lnTo>
                  <a:pt x="3871498" y="138526"/>
                </a:lnTo>
                <a:lnTo>
                  <a:pt x="138526" y="138526"/>
                </a:lnTo>
                <a:close/>
                <a:moveTo>
                  <a:pt x="0" y="0"/>
                </a:moveTo>
                <a:lnTo>
                  <a:pt x="4010024" y="0"/>
                </a:lnTo>
                <a:lnTo>
                  <a:pt x="4010024" y="4010025"/>
                </a:lnTo>
                <a:lnTo>
                  <a:pt x="0" y="4010025"/>
                </a:lnTo>
                <a:close/>
              </a:path>
            </a:pathLst>
          </a:custGeom>
          <a:solidFill>
            <a:srgbClr val="1A6D8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50803" y="2646982"/>
            <a:ext cx="137102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6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</a:t>
            </a:r>
            <a:r>
              <a:rPr lang="en-US" sz="6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4</a:t>
            </a:r>
            <a:endParaRPr lang="id-ID" sz="6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31513" y="3653753"/>
            <a:ext cx="1859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YOUR TEXT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64169" y="3941700"/>
            <a:ext cx="9946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05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TEXT HERE</a:t>
            </a:r>
            <a:endParaRPr lang="en-US" sz="105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 descr="51miz-E1013506-AB585CE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7895" y="3653790"/>
            <a:ext cx="4015105" cy="4015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="">
      <p:transition spd="slow" advClick="0" advTm="3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8" grpId="0"/>
          <p:bldP spid="9" grpId="0"/>
          <p:bldP spid="10" grpId="0" animBg="1"/>
          <p:bldP spid="11" grpId="0" animBg="1"/>
          <p:bldP spid="13" grpId="0" animBg="1"/>
          <p:bldP spid="17" grpId="0"/>
          <p:bldP spid="18" grpId="0"/>
          <p:bldP spid="19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8" grpId="0"/>
          <p:bldP spid="9" grpId="0"/>
          <p:bldP spid="10" grpId="0" animBg="1"/>
          <p:bldP spid="11" grpId="0" animBg="1"/>
          <p:bldP spid="13" grpId="0" animBg="1"/>
          <p:bldP spid="17" grpId="0"/>
          <p:bldP spid="18" grpId="0"/>
          <p:bldP spid="19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96782" y="2941527"/>
            <a:ext cx="3123223" cy="110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a detailed text description here, suggesting that it be title-related and in line with the overall language style</a:t>
            </a:r>
            <a:endParaRPr lang="id-ID" sz="14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099922" y="828243"/>
            <a:ext cx="3508230" cy="3508230"/>
          </a:xfrm>
          <a:custGeom>
            <a:avLst/>
            <a:gdLst>
              <a:gd name="connsiteX0" fmla="*/ 105951 w 3067050"/>
              <a:gd name="connsiteY0" fmla="*/ 105951 h 3067050"/>
              <a:gd name="connsiteX1" fmla="*/ 105951 w 3067050"/>
              <a:gd name="connsiteY1" fmla="*/ 2961099 h 3067050"/>
              <a:gd name="connsiteX2" fmla="*/ 2961099 w 3067050"/>
              <a:gd name="connsiteY2" fmla="*/ 2961099 h 3067050"/>
              <a:gd name="connsiteX3" fmla="*/ 2961099 w 3067050"/>
              <a:gd name="connsiteY3" fmla="*/ 105951 h 3067050"/>
              <a:gd name="connsiteX4" fmla="*/ 0 w 3067050"/>
              <a:gd name="connsiteY4" fmla="*/ 0 h 3067050"/>
              <a:gd name="connsiteX5" fmla="*/ 3067050 w 3067050"/>
              <a:gd name="connsiteY5" fmla="*/ 0 h 3067050"/>
              <a:gd name="connsiteX6" fmla="*/ 3067050 w 3067050"/>
              <a:gd name="connsiteY6" fmla="*/ 3067050 h 3067050"/>
              <a:gd name="connsiteX7" fmla="*/ 0 w 3067050"/>
              <a:gd name="connsiteY7" fmla="*/ 306705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7050" h="3067050">
                <a:moveTo>
                  <a:pt x="105951" y="105951"/>
                </a:moveTo>
                <a:lnTo>
                  <a:pt x="105951" y="2961099"/>
                </a:lnTo>
                <a:lnTo>
                  <a:pt x="2961099" y="2961099"/>
                </a:lnTo>
                <a:lnTo>
                  <a:pt x="2961099" y="105951"/>
                </a:lnTo>
                <a:close/>
                <a:moveTo>
                  <a:pt x="0" y="0"/>
                </a:moveTo>
                <a:lnTo>
                  <a:pt x="3067050" y="0"/>
                </a:lnTo>
                <a:lnTo>
                  <a:pt x="3067050" y="3067050"/>
                </a:lnTo>
                <a:lnTo>
                  <a:pt x="0" y="306705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2188" y="2202297"/>
            <a:ext cx="162095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a title</a:t>
            </a:r>
            <a:endParaRPr lang="id-ID" sz="28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367975" y="2745308"/>
            <a:ext cx="817418" cy="0"/>
          </a:xfrm>
          <a:prstGeom prst="line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图片 44" descr="51miz-E1040597-9EBBA6E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9095" y="44450"/>
            <a:ext cx="6287135" cy="54146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4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66695" y="1573840"/>
            <a:ext cx="61555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the title here</a:t>
            </a:r>
            <a:endParaRPr lang="id-ID" sz="4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04913" y="3434543"/>
            <a:ext cx="45719" cy="9858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15941" y="3429000"/>
            <a:ext cx="45719" cy="9858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12" name="Freeform 139"/>
          <p:cNvSpPr>
            <a:spLocks noChangeArrowheads="1"/>
          </p:cNvSpPr>
          <p:nvPr/>
        </p:nvSpPr>
        <p:spPr bwMode="auto">
          <a:xfrm>
            <a:off x="3065278" y="3511594"/>
            <a:ext cx="462299" cy="398165"/>
          </a:xfrm>
          <a:custGeom>
            <a:avLst/>
            <a:gdLst>
              <a:gd name="T0" fmla="*/ 212372 w 634"/>
              <a:gd name="T1" fmla="*/ 85082 h 546"/>
              <a:gd name="T2" fmla="*/ 212372 w 634"/>
              <a:gd name="T3" fmla="*/ 85082 h 546"/>
              <a:gd name="T4" fmla="*/ 169825 w 634"/>
              <a:gd name="T5" fmla="*/ 111400 h 546"/>
              <a:gd name="T6" fmla="*/ 159369 w 634"/>
              <a:gd name="T7" fmla="*/ 90130 h 546"/>
              <a:gd name="T8" fmla="*/ 186051 w 634"/>
              <a:gd name="T9" fmla="*/ 47949 h 546"/>
              <a:gd name="T10" fmla="*/ 138096 w 634"/>
              <a:gd name="T11" fmla="*/ 0 h 546"/>
              <a:gd name="T12" fmla="*/ 85093 w 634"/>
              <a:gd name="T13" fmla="*/ 47949 h 546"/>
              <a:gd name="T14" fmla="*/ 100958 w 634"/>
              <a:gd name="T15" fmla="*/ 85082 h 546"/>
              <a:gd name="T16" fmla="*/ 74637 w 634"/>
              <a:gd name="T17" fmla="*/ 85082 h 546"/>
              <a:gd name="T18" fmla="*/ 85093 w 634"/>
              <a:gd name="T19" fmla="*/ 58404 h 546"/>
              <a:gd name="T20" fmla="*/ 42546 w 634"/>
              <a:gd name="T21" fmla="*/ 15863 h 546"/>
              <a:gd name="T22" fmla="*/ 0 w 634"/>
              <a:gd name="T23" fmla="*/ 58404 h 546"/>
              <a:gd name="T24" fmla="*/ 15865 w 634"/>
              <a:gd name="T25" fmla="*/ 90130 h 546"/>
              <a:gd name="T26" fmla="*/ 0 w 634"/>
              <a:gd name="T27" fmla="*/ 111400 h 546"/>
              <a:gd name="T28" fmla="*/ 0 w 634"/>
              <a:gd name="T29" fmla="*/ 169804 h 546"/>
              <a:gd name="T30" fmla="*/ 32090 w 634"/>
              <a:gd name="T31" fmla="*/ 196482 h 546"/>
              <a:gd name="T32" fmla="*/ 143504 w 634"/>
              <a:gd name="T33" fmla="*/ 196482 h 546"/>
              <a:gd name="T34" fmla="*/ 169825 w 634"/>
              <a:gd name="T35" fmla="*/ 169804 h 546"/>
              <a:gd name="T36" fmla="*/ 169825 w 634"/>
              <a:gd name="T37" fmla="*/ 164757 h 546"/>
              <a:gd name="T38" fmla="*/ 212372 w 634"/>
              <a:gd name="T39" fmla="*/ 196482 h 546"/>
              <a:gd name="T40" fmla="*/ 228236 w 634"/>
              <a:gd name="T41" fmla="*/ 186027 h 546"/>
              <a:gd name="T42" fmla="*/ 228236 w 634"/>
              <a:gd name="T43" fmla="*/ 100945 h 546"/>
              <a:gd name="T44" fmla="*/ 212372 w 634"/>
              <a:gd name="T45" fmla="*/ 85082 h 546"/>
              <a:gd name="T46" fmla="*/ 15865 w 634"/>
              <a:gd name="T47" fmla="*/ 58404 h 546"/>
              <a:gd name="T48" fmla="*/ 15865 w 634"/>
              <a:gd name="T49" fmla="*/ 58404 h 546"/>
              <a:gd name="T50" fmla="*/ 42546 w 634"/>
              <a:gd name="T51" fmla="*/ 26678 h 546"/>
              <a:gd name="T52" fmla="*/ 74637 w 634"/>
              <a:gd name="T53" fmla="*/ 58404 h 546"/>
              <a:gd name="T54" fmla="*/ 42546 w 634"/>
              <a:gd name="T55" fmla="*/ 85082 h 546"/>
              <a:gd name="T56" fmla="*/ 15865 w 634"/>
              <a:gd name="T57" fmla="*/ 58404 h 546"/>
              <a:gd name="T58" fmla="*/ 159369 w 634"/>
              <a:gd name="T59" fmla="*/ 169804 h 546"/>
              <a:gd name="T60" fmla="*/ 159369 w 634"/>
              <a:gd name="T61" fmla="*/ 169804 h 546"/>
              <a:gd name="T62" fmla="*/ 143504 w 634"/>
              <a:gd name="T63" fmla="*/ 186027 h 546"/>
              <a:gd name="T64" fmla="*/ 32090 w 634"/>
              <a:gd name="T65" fmla="*/ 186027 h 546"/>
              <a:gd name="T66" fmla="*/ 15865 w 634"/>
              <a:gd name="T67" fmla="*/ 169804 h 546"/>
              <a:gd name="T68" fmla="*/ 15865 w 634"/>
              <a:gd name="T69" fmla="*/ 111400 h 546"/>
              <a:gd name="T70" fmla="*/ 32090 w 634"/>
              <a:gd name="T71" fmla="*/ 100945 h 546"/>
              <a:gd name="T72" fmla="*/ 143504 w 634"/>
              <a:gd name="T73" fmla="*/ 100945 h 546"/>
              <a:gd name="T74" fmla="*/ 159369 w 634"/>
              <a:gd name="T75" fmla="*/ 111400 h 546"/>
              <a:gd name="T76" fmla="*/ 159369 w 634"/>
              <a:gd name="T77" fmla="*/ 169804 h 546"/>
              <a:gd name="T78" fmla="*/ 138096 w 634"/>
              <a:gd name="T79" fmla="*/ 85082 h 546"/>
              <a:gd name="T80" fmla="*/ 138096 w 634"/>
              <a:gd name="T81" fmla="*/ 85082 h 546"/>
              <a:gd name="T82" fmla="*/ 100958 w 634"/>
              <a:gd name="T83" fmla="*/ 47949 h 546"/>
              <a:gd name="T84" fmla="*/ 138096 w 634"/>
              <a:gd name="T85" fmla="*/ 15863 h 546"/>
              <a:gd name="T86" fmla="*/ 169825 w 634"/>
              <a:gd name="T87" fmla="*/ 47949 h 546"/>
              <a:gd name="T88" fmla="*/ 138096 w 634"/>
              <a:gd name="T89" fmla="*/ 85082 h 546"/>
              <a:gd name="T90" fmla="*/ 212372 w 634"/>
              <a:gd name="T91" fmla="*/ 186027 h 546"/>
              <a:gd name="T92" fmla="*/ 212372 w 634"/>
              <a:gd name="T93" fmla="*/ 186027 h 546"/>
              <a:gd name="T94" fmla="*/ 169825 w 634"/>
              <a:gd name="T95" fmla="*/ 148534 h 546"/>
              <a:gd name="T96" fmla="*/ 169825 w 634"/>
              <a:gd name="T97" fmla="*/ 127623 h 546"/>
              <a:gd name="T98" fmla="*/ 212372 w 634"/>
              <a:gd name="T99" fmla="*/ 100945 h 546"/>
              <a:gd name="T100" fmla="*/ 212372 w 634"/>
              <a:gd name="T101" fmla="*/ 186027 h 54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34" h="546">
                <a:moveTo>
                  <a:pt x="589" y="236"/>
                </a:moveTo>
                <a:lnTo>
                  <a:pt x="589" y="236"/>
                </a:lnTo>
                <a:cubicBezTo>
                  <a:pt x="471" y="309"/>
                  <a:pt x="471" y="309"/>
                  <a:pt x="471" y="309"/>
                </a:cubicBezTo>
                <a:cubicBezTo>
                  <a:pt x="471" y="295"/>
                  <a:pt x="471" y="265"/>
                  <a:pt x="442" y="250"/>
                </a:cubicBezTo>
                <a:cubicBezTo>
                  <a:pt x="486" y="236"/>
                  <a:pt x="516" y="191"/>
                  <a:pt x="516" y="133"/>
                </a:cubicBezTo>
                <a:cubicBezTo>
                  <a:pt x="516" y="59"/>
                  <a:pt x="457" y="0"/>
                  <a:pt x="383" y="0"/>
                </a:cubicBezTo>
                <a:cubicBezTo>
                  <a:pt x="310" y="0"/>
                  <a:pt x="236" y="59"/>
                  <a:pt x="236" y="133"/>
                </a:cubicBezTo>
                <a:cubicBezTo>
                  <a:pt x="236" y="177"/>
                  <a:pt x="251" y="207"/>
                  <a:pt x="280" y="236"/>
                </a:cubicBezTo>
                <a:cubicBezTo>
                  <a:pt x="207" y="236"/>
                  <a:pt x="207" y="236"/>
                  <a:pt x="207" y="236"/>
                </a:cubicBezTo>
                <a:cubicBezTo>
                  <a:pt x="236" y="221"/>
                  <a:pt x="236" y="191"/>
                  <a:pt x="236" y="162"/>
                </a:cubicBezTo>
                <a:cubicBezTo>
                  <a:pt x="236" y="89"/>
                  <a:pt x="192" y="44"/>
                  <a:pt x="118" y="44"/>
                </a:cubicBezTo>
                <a:cubicBezTo>
                  <a:pt x="59" y="44"/>
                  <a:pt x="0" y="89"/>
                  <a:pt x="0" y="162"/>
                </a:cubicBezTo>
                <a:cubicBezTo>
                  <a:pt x="0" y="191"/>
                  <a:pt x="15" y="221"/>
                  <a:pt x="44" y="250"/>
                </a:cubicBezTo>
                <a:cubicBezTo>
                  <a:pt x="15" y="265"/>
                  <a:pt x="0" y="280"/>
                  <a:pt x="0" y="309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516"/>
                  <a:pt x="44" y="545"/>
                  <a:pt x="89" y="545"/>
                </a:cubicBezTo>
                <a:cubicBezTo>
                  <a:pt x="398" y="545"/>
                  <a:pt x="398" y="545"/>
                  <a:pt x="398" y="545"/>
                </a:cubicBezTo>
                <a:cubicBezTo>
                  <a:pt x="442" y="545"/>
                  <a:pt x="471" y="516"/>
                  <a:pt x="471" y="471"/>
                </a:cubicBezTo>
                <a:cubicBezTo>
                  <a:pt x="471" y="457"/>
                  <a:pt x="471" y="457"/>
                  <a:pt x="471" y="457"/>
                </a:cubicBezTo>
                <a:cubicBezTo>
                  <a:pt x="589" y="545"/>
                  <a:pt x="589" y="545"/>
                  <a:pt x="589" y="545"/>
                </a:cubicBezTo>
                <a:cubicBezTo>
                  <a:pt x="619" y="545"/>
                  <a:pt x="633" y="530"/>
                  <a:pt x="633" y="516"/>
                </a:cubicBezTo>
                <a:cubicBezTo>
                  <a:pt x="633" y="280"/>
                  <a:pt x="633" y="280"/>
                  <a:pt x="633" y="280"/>
                </a:cubicBezTo>
                <a:cubicBezTo>
                  <a:pt x="633" y="250"/>
                  <a:pt x="619" y="236"/>
                  <a:pt x="589" y="236"/>
                </a:cubicBezTo>
                <a:close/>
                <a:moveTo>
                  <a:pt x="44" y="162"/>
                </a:moveTo>
                <a:lnTo>
                  <a:pt x="44" y="162"/>
                </a:lnTo>
                <a:cubicBezTo>
                  <a:pt x="44" y="118"/>
                  <a:pt x="74" y="74"/>
                  <a:pt x="118" y="74"/>
                </a:cubicBezTo>
                <a:cubicBezTo>
                  <a:pt x="162" y="74"/>
                  <a:pt x="207" y="118"/>
                  <a:pt x="207" y="162"/>
                </a:cubicBezTo>
                <a:cubicBezTo>
                  <a:pt x="207" y="207"/>
                  <a:pt x="162" y="236"/>
                  <a:pt x="118" y="236"/>
                </a:cubicBezTo>
                <a:cubicBezTo>
                  <a:pt x="74" y="236"/>
                  <a:pt x="44" y="207"/>
                  <a:pt x="44" y="162"/>
                </a:cubicBezTo>
                <a:close/>
                <a:moveTo>
                  <a:pt x="442" y="471"/>
                </a:moveTo>
                <a:lnTo>
                  <a:pt x="442" y="471"/>
                </a:lnTo>
                <a:cubicBezTo>
                  <a:pt x="442" y="486"/>
                  <a:pt x="412" y="516"/>
                  <a:pt x="398" y="516"/>
                </a:cubicBezTo>
                <a:cubicBezTo>
                  <a:pt x="89" y="516"/>
                  <a:pt x="89" y="516"/>
                  <a:pt x="89" y="516"/>
                </a:cubicBezTo>
                <a:cubicBezTo>
                  <a:pt x="59" y="516"/>
                  <a:pt x="44" y="486"/>
                  <a:pt x="44" y="47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295"/>
                  <a:pt x="59" y="280"/>
                  <a:pt x="89" y="280"/>
                </a:cubicBezTo>
                <a:cubicBezTo>
                  <a:pt x="398" y="280"/>
                  <a:pt x="398" y="280"/>
                  <a:pt x="398" y="280"/>
                </a:cubicBezTo>
                <a:cubicBezTo>
                  <a:pt x="412" y="280"/>
                  <a:pt x="442" y="295"/>
                  <a:pt x="442" y="309"/>
                </a:cubicBezTo>
                <a:lnTo>
                  <a:pt x="442" y="471"/>
                </a:lnTo>
                <a:close/>
                <a:moveTo>
                  <a:pt x="383" y="236"/>
                </a:moveTo>
                <a:lnTo>
                  <a:pt x="383" y="236"/>
                </a:lnTo>
                <a:cubicBezTo>
                  <a:pt x="324" y="236"/>
                  <a:pt x="280" y="191"/>
                  <a:pt x="280" y="133"/>
                </a:cubicBezTo>
                <a:cubicBezTo>
                  <a:pt x="280" y="89"/>
                  <a:pt x="324" y="44"/>
                  <a:pt x="383" y="44"/>
                </a:cubicBezTo>
                <a:cubicBezTo>
                  <a:pt x="427" y="44"/>
                  <a:pt x="471" y="89"/>
                  <a:pt x="471" y="133"/>
                </a:cubicBezTo>
                <a:cubicBezTo>
                  <a:pt x="471" y="191"/>
                  <a:pt x="427" y="236"/>
                  <a:pt x="383" y="236"/>
                </a:cubicBezTo>
                <a:close/>
                <a:moveTo>
                  <a:pt x="589" y="516"/>
                </a:moveTo>
                <a:lnTo>
                  <a:pt x="589" y="516"/>
                </a:lnTo>
                <a:cubicBezTo>
                  <a:pt x="471" y="412"/>
                  <a:pt x="471" y="412"/>
                  <a:pt x="471" y="412"/>
                </a:cubicBezTo>
                <a:cubicBezTo>
                  <a:pt x="471" y="398"/>
                  <a:pt x="471" y="368"/>
                  <a:pt x="471" y="354"/>
                </a:cubicBezTo>
                <a:cubicBezTo>
                  <a:pt x="589" y="280"/>
                  <a:pt x="589" y="280"/>
                  <a:pt x="589" y="280"/>
                </a:cubicBezTo>
                <a:cubicBezTo>
                  <a:pt x="589" y="309"/>
                  <a:pt x="589" y="501"/>
                  <a:pt x="589" y="51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3" name="Freeform 142"/>
          <p:cNvSpPr>
            <a:spLocks noChangeArrowheads="1"/>
          </p:cNvSpPr>
          <p:nvPr/>
        </p:nvSpPr>
        <p:spPr bwMode="auto">
          <a:xfrm>
            <a:off x="4526111" y="3511594"/>
            <a:ext cx="440923" cy="464972"/>
          </a:xfrm>
          <a:custGeom>
            <a:avLst/>
            <a:gdLst>
              <a:gd name="T0" fmla="*/ 191315 w 604"/>
              <a:gd name="T1" fmla="*/ 0 h 634"/>
              <a:gd name="T2" fmla="*/ 191315 w 604"/>
              <a:gd name="T3" fmla="*/ 0 h 634"/>
              <a:gd name="T4" fmla="*/ 26712 w 604"/>
              <a:gd name="T5" fmla="*/ 0 h 634"/>
              <a:gd name="T6" fmla="*/ 0 w 604"/>
              <a:gd name="T7" fmla="*/ 26830 h 634"/>
              <a:gd name="T8" fmla="*/ 0 w 604"/>
              <a:gd name="T9" fmla="*/ 154818 h 634"/>
              <a:gd name="T10" fmla="*/ 26712 w 604"/>
              <a:gd name="T11" fmla="*/ 187087 h 634"/>
              <a:gd name="T12" fmla="*/ 85189 w 604"/>
              <a:gd name="T13" fmla="*/ 187087 h 634"/>
              <a:gd name="T14" fmla="*/ 85189 w 604"/>
              <a:gd name="T15" fmla="*/ 213555 h 634"/>
              <a:gd name="T16" fmla="*/ 68946 w 604"/>
              <a:gd name="T17" fmla="*/ 213555 h 634"/>
              <a:gd name="T18" fmla="*/ 63892 w 604"/>
              <a:gd name="T19" fmla="*/ 218994 h 634"/>
              <a:gd name="T20" fmla="*/ 68946 w 604"/>
              <a:gd name="T21" fmla="*/ 229508 h 634"/>
              <a:gd name="T22" fmla="*/ 154135 w 604"/>
              <a:gd name="T23" fmla="*/ 229508 h 634"/>
              <a:gd name="T24" fmla="*/ 159189 w 604"/>
              <a:gd name="T25" fmla="*/ 218994 h 634"/>
              <a:gd name="T26" fmla="*/ 154135 w 604"/>
              <a:gd name="T27" fmla="*/ 213555 h 634"/>
              <a:gd name="T28" fmla="*/ 138252 w 604"/>
              <a:gd name="T29" fmla="*/ 213555 h 634"/>
              <a:gd name="T30" fmla="*/ 138252 w 604"/>
              <a:gd name="T31" fmla="*/ 187087 h 634"/>
              <a:gd name="T32" fmla="*/ 191315 w 604"/>
              <a:gd name="T33" fmla="*/ 187087 h 634"/>
              <a:gd name="T34" fmla="*/ 217666 w 604"/>
              <a:gd name="T35" fmla="*/ 154818 h 634"/>
              <a:gd name="T36" fmla="*/ 217666 w 604"/>
              <a:gd name="T37" fmla="*/ 26830 h 634"/>
              <a:gd name="T38" fmla="*/ 191315 w 604"/>
              <a:gd name="T39" fmla="*/ 0 h 634"/>
              <a:gd name="T40" fmla="*/ 127423 w 604"/>
              <a:gd name="T41" fmla="*/ 213555 h 634"/>
              <a:gd name="T42" fmla="*/ 127423 w 604"/>
              <a:gd name="T43" fmla="*/ 213555 h 634"/>
              <a:gd name="T44" fmla="*/ 95658 w 604"/>
              <a:gd name="T45" fmla="*/ 213555 h 634"/>
              <a:gd name="T46" fmla="*/ 95658 w 604"/>
              <a:gd name="T47" fmla="*/ 187087 h 634"/>
              <a:gd name="T48" fmla="*/ 127423 w 604"/>
              <a:gd name="T49" fmla="*/ 187087 h 634"/>
              <a:gd name="T50" fmla="*/ 127423 w 604"/>
              <a:gd name="T51" fmla="*/ 213555 h 634"/>
              <a:gd name="T52" fmla="*/ 201783 w 604"/>
              <a:gd name="T53" fmla="*/ 154818 h 634"/>
              <a:gd name="T54" fmla="*/ 201783 w 604"/>
              <a:gd name="T55" fmla="*/ 154818 h 634"/>
              <a:gd name="T56" fmla="*/ 191315 w 604"/>
              <a:gd name="T57" fmla="*/ 170772 h 634"/>
              <a:gd name="T58" fmla="*/ 26712 w 604"/>
              <a:gd name="T59" fmla="*/ 170772 h 634"/>
              <a:gd name="T60" fmla="*/ 10468 w 604"/>
              <a:gd name="T61" fmla="*/ 154818 h 634"/>
              <a:gd name="T62" fmla="*/ 10468 w 604"/>
              <a:gd name="T63" fmla="*/ 144304 h 634"/>
              <a:gd name="T64" fmla="*/ 201783 w 604"/>
              <a:gd name="T65" fmla="*/ 144304 h 634"/>
              <a:gd name="T66" fmla="*/ 201783 w 604"/>
              <a:gd name="T67" fmla="*/ 154818 h 634"/>
              <a:gd name="T68" fmla="*/ 201783 w 604"/>
              <a:gd name="T69" fmla="*/ 128351 h 634"/>
              <a:gd name="T70" fmla="*/ 201783 w 604"/>
              <a:gd name="T71" fmla="*/ 128351 h 634"/>
              <a:gd name="T72" fmla="*/ 10468 w 604"/>
              <a:gd name="T73" fmla="*/ 128351 h 634"/>
              <a:gd name="T74" fmla="*/ 10468 w 604"/>
              <a:gd name="T75" fmla="*/ 26830 h 634"/>
              <a:gd name="T76" fmla="*/ 26712 w 604"/>
              <a:gd name="T77" fmla="*/ 15953 h 634"/>
              <a:gd name="T78" fmla="*/ 191315 w 604"/>
              <a:gd name="T79" fmla="*/ 15953 h 634"/>
              <a:gd name="T80" fmla="*/ 201783 w 604"/>
              <a:gd name="T81" fmla="*/ 26830 h 634"/>
              <a:gd name="T82" fmla="*/ 201783 w 604"/>
              <a:gd name="T83" fmla="*/ 128351 h 63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4" h="634">
                <a:moveTo>
                  <a:pt x="530" y="0"/>
                </a:moveTo>
                <a:lnTo>
                  <a:pt x="530" y="0"/>
                </a:lnTo>
                <a:cubicBezTo>
                  <a:pt x="74" y="0"/>
                  <a:pt x="74" y="0"/>
                  <a:pt x="74" y="0"/>
                </a:cubicBezTo>
                <a:cubicBezTo>
                  <a:pt x="29" y="0"/>
                  <a:pt x="0" y="30"/>
                  <a:pt x="0" y="74"/>
                </a:cubicBezTo>
                <a:cubicBezTo>
                  <a:pt x="0" y="427"/>
                  <a:pt x="0" y="427"/>
                  <a:pt x="0" y="427"/>
                </a:cubicBezTo>
                <a:cubicBezTo>
                  <a:pt x="0" y="471"/>
                  <a:pt x="29" y="516"/>
                  <a:pt x="74" y="516"/>
                </a:cubicBezTo>
                <a:cubicBezTo>
                  <a:pt x="236" y="516"/>
                  <a:pt x="236" y="516"/>
                  <a:pt x="236" y="516"/>
                </a:cubicBezTo>
                <a:cubicBezTo>
                  <a:pt x="236" y="589"/>
                  <a:pt x="236" y="589"/>
                  <a:pt x="236" y="589"/>
                </a:cubicBezTo>
                <a:cubicBezTo>
                  <a:pt x="191" y="589"/>
                  <a:pt x="191" y="589"/>
                  <a:pt x="191" y="589"/>
                </a:cubicBezTo>
                <a:cubicBezTo>
                  <a:pt x="177" y="589"/>
                  <a:pt x="177" y="604"/>
                  <a:pt x="177" y="604"/>
                </a:cubicBezTo>
                <a:cubicBezTo>
                  <a:pt x="177" y="619"/>
                  <a:pt x="177" y="633"/>
                  <a:pt x="191" y="633"/>
                </a:cubicBezTo>
                <a:cubicBezTo>
                  <a:pt x="427" y="633"/>
                  <a:pt x="427" y="633"/>
                  <a:pt x="427" y="633"/>
                </a:cubicBezTo>
                <a:cubicBezTo>
                  <a:pt x="441" y="633"/>
                  <a:pt x="441" y="619"/>
                  <a:pt x="441" y="604"/>
                </a:cubicBezTo>
                <a:cubicBezTo>
                  <a:pt x="441" y="604"/>
                  <a:pt x="441" y="589"/>
                  <a:pt x="427" y="589"/>
                </a:cubicBezTo>
                <a:cubicBezTo>
                  <a:pt x="383" y="589"/>
                  <a:pt x="383" y="589"/>
                  <a:pt x="383" y="589"/>
                </a:cubicBezTo>
                <a:cubicBezTo>
                  <a:pt x="383" y="516"/>
                  <a:pt x="383" y="516"/>
                  <a:pt x="383" y="516"/>
                </a:cubicBezTo>
                <a:cubicBezTo>
                  <a:pt x="530" y="516"/>
                  <a:pt x="530" y="516"/>
                  <a:pt x="530" y="516"/>
                </a:cubicBezTo>
                <a:cubicBezTo>
                  <a:pt x="574" y="516"/>
                  <a:pt x="603" y="471"/>
                  <a:pt x="603" y="427"/>
                </a:cubicBezTo>
                <a:cubicBezTo>
                  <a:pt x="603" y="74"/>
                  <a:pt x="603" y="74"/>
                  <a:pt x="603" y="74"/>
                </a:cubicBezTo>
                <a:cubicBezTo>
                  <a:pt x="603" y="30"/>
                  <a:pt x="574" y="0"/>
                  <a:pt x="530" y="0"/>
                </a:cubicBezTo>
                <a:close/>
                <a:moveTo>
                  <a:pt x="353" y="589"/>
                </a:moveTo>
                <a:lnTo>
                  <a:pt x="353" y="589"/>
                </a:lnTo>
                <a:cubicBezTo>
                  <a:pt x="265" y="589"/>
                  <a:pt x="265" y="589"/>
                  <a:pt x="265" y="589"/>
                </a:cubicBezTo>
                <a:cubicBezTo>
                  <a:pt x="265" y="516"/>
                  <a:pt x="265" y="516"/>
                  <a:pt x="265" y="516"/>
                </a:cubicBezTo>
                <a:cubicBezTo>
                  <a:pt x="353" y="516"/>
                  <a:pt x="353" y="516"/>
                  <a:pt x="353" y="516"/>
                </a:cubicBezTo>
                <a:lnTo>
                  <a:pt x="353" y="589"/>
                </a:lnTo>
                <a:close/>
                <a:moveTo>
                  <a:pt x="559" y="427"/>
                </a:moveTo>
                <a:lnTo>
                  <a:pt x="559" y="427"/>
                </a:lnTo>
                <a:cubicBezTo>
                  <a:pt x="559" y="457"/>
                  <a:pt x="545" y="471"/>
                  <a:pt x="530" y="471"/>
                </a:cubicBezTo>
                <a:cubicBezTo>
                  <a:pt x="74" y="471"/>
                  <a:pt x="74" y="471"/>
                  <a:pt x="74" y="471"/>
                </a:cubicBezTo>
                <a:cubicBezTo>
                  <a:pt x="59" y="471"/>
                  <a:pt x="29" y="457"/>
                  <a:pt x="29" y="427"/>
                </a:cubicBezTo>
                <a:cubicBezTo>
                  <a:pt x="29" y="398"/>
                  <a:pt x="29" y="398"/>
                  <a:pt x="29" y="398"/>
                </a:cubicBezTo>
                <a:cubicBezTo>
                  <a:pt x="559" y="398"/>
                  <a:pt x="559" y="398"/>
                  <a:pt x="559" y="398"/>
                </a:cubicBezTo>
                <a:lnTo>
                  <a:pt x="559" y="427"/>
                </a:lnTo>
                <a:close/>
                <a:moveTo>
                  <a:pt x="559" y="354"/>
                </a:moveTo>
                <a:lnTo>
                  <a:pt x="559" y="354"/>
                </a:lnTo>
                <a:cubicBezTo>
                  <a:pt x="29" y="354"/>
                  <a:pt x="29" y="354"/>
                  <a:pt x="29" y="354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44"/>
                  <a:pt x="74" y="44"/>
                </a:cubicBezTo>
                <a:cubicBezTo>
                  <a:pt x="530" y="44"/>
                  <a:pt x="530" y="44"/>
                  <a:pt x="530" y="44"/>
                </a:cubicBezTo>
                <a:cubicBezTo>
                  <a:pt x="545" y="44"/>
                  <a:pt x="559" y="59"/>
                  <a:pt x="559" y="74"/>
                </a:cubicBezTo>
                <a:lnTo>
                  <a:pt x="559" y="354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4" name="Freeform 148"/>
          <p:cNvSpPr>
            <a:spLocks noChangeArrowheads="1"/>
          </p:cNvSpPr>
          <p:nvPr/>
        </p:nvSpPr>
        <p:spPr bwMode="auto">
          <a:xfrm>
            <a:off x="1617806" y="3511594"/>
            <a:ext cx="448938" cy="400838"/>
          </a:xfrm>
          <a:custGeom>
            <a:avLst/>
            <a:gdLst>
              <a:gd name="T0" fmla="*/ 195452 w 619"/>
              <a:gd name="T1" fmla="*/ 26858 h 546"/>
              <a:gd name="T2" fmla="*/ 195452 w 619"/>
              <a:gd name="T3" fmla="*/ 26858 h 546"/>
              <a:gd name="T4" fmla="*/ 174293 w 619"/>
              <a:gd name="T5" fmla="*/ 26858 h 546"/>
              <a:gd name="T6" fmla="*/ 168914 w 619"/>
              <a:gd name="T7" fmla="*/ 10888 h 546"/>
              <a:gd name="T8" fmla="*/ 153134 w 619"/>
              <a:gd name="T9" fmla="*/ 0 h 546"/>
              <a:gd name="T10" fmla="*/ 68498 w 619"/>
              <a:gd name="T11" fmla="*/ 0 h 546"/>
              <a:gd name="T12" fmla="*/ 52718 w 619"/>
              <a:gd name="T13" fmla="*/ 10888 h 546"/>
              <a:gd name="T14" fmla="*/ 47339 w 619"/>
              <a:gd name="T15" fmla="*/ 26858 h 546"/>
              <a:gd name="T16" fmla="*/ 26180 w 619"/>
              <a:gd name="T17" fmla="*/ 26858 h 546"/>
              <a:gd name="T18" fmla="*/ 0 w 619"/>
              <a:gd name="T19" fmla="*/ 53352 h 546"/>
              <a:gd name="T20" fmla="*/ 0 w 619"/>
              <a:gd name="T21" fmla="*/ 171307 h 546"/>
              <a:gd name="T22" fmla="*/ 26180 w 619"/>
              <a:gd name="T23" fmla="*/ 197802 h 546"/>
              <a:gd name="T24" fmla="*/ 195452 w 619"/>
              <a:gd name="T25" fmla="*/ 197802 h 546"/>
              <a:gd name="T26" fmla="*/ 221632 w 619"/>
              <a:gd name="T27" fmla="*/ 171307 h 546"/>
              <a:gd name="T28" fmla="*/ 221632 w 619"/>
              <a:gd name="T29" fmla="*/ 53352 h 546"/>
              <a:gd name="T30" fmla="*/ 195452 w 619"/>
              <a:gd name="T31" fmla="*/ 26858 h 546"/>
              <a:gd name="T32" fmla="*/ 211232 w 619"/>
              <a:gd name="T33" fmla="*/ 171307 h 546"/>
              <a:gd name="T34" fmla="*/ 211232 w 619"/>
              <a:gd name="T35" fmla="*/ 171307 h 546"/>
              <a:gd name="T36" fmla="*/ 195452 w 619"/>
              <a:gd name="T37" fmla="*/ 181833 h 546"/>
              <a:gd name="T38" fmla="*/ 26180 w 619"/>
              <a:gd name="T39" fmla="*/ 181833 h 546"/>
              <a:gd name="T40" fmla="*/ 10400 w 619"/>
              <a:gd name="T41" fmla="*/ 171307 h 546"/>
              <a:gd name="T42" fmla="*/ 10400 w 619"/>
              <a:gd name="T43" fmla="*/ 53352 h 546"/>
              <a:gd name="T44" fmla="*/ 26180 w 619"/>
              <a:gd name="T45" fmla="*/ 42827 h 546"/>
              <a:gd name="T46" fmla="*/ 52718 w 619"/>
              <a:gd name="T47" fmla="*/ 42827 h 546"/>
              <a:gd name="T48" fmla="*/ 63477 w 619"/>
              <a:gd name="T49" fmla="*/ 26858 h 546"/>
              <a:gd name="T50" fmla="*/ 73877 w 619"/>
              <a:gd name="T51" fmla="*/ 10888 h 546"/>
              <a:gd name="T52" fmla="*/ 147755 w 619"/>
              <a:gd name="T53" fmla="*/ 10888 h 546"/>
              <a:gd name="T54" fmla="*/ 158155 w 619"/>
              <a:gd name="T55" fmla="*/ 26858 h 546"/>
              <a:gd name="T56" fmla="*/ 168914 w 619"/>
              <a:gd name="T57" fmla="*/ 42827 h 546"/>
              <a:gd name="T58" fmla="*/ 195452 w 619"/>
              <a:gd name="T59" fmla="*/ 42827 h 546"/>
              <a:gd name="T60" fmla="*/ 211232 w 619"/>
              <a:gd name="T61" fmla="*/ 53352 h 546"/>
              <a:gd name="T62" fmla="*/ 211232 w 619"/>
              <a:gd name="T63" fmla="*/ 171307 h 546"/>
              <a:gd name="T64" fmla="*/ 110816 w 619"/>
              <a:gd name="T65" fmla="*/ 53352 h 546"/>
              <a:gd name="T66" fmla="*/ 110816 w 619"/>
              <a:gd name="T67" fmla="*/ 53352 h 546"/>
              <a:gd name="T68" fmla="*/ 52718 w 619"/>
              <a:gd name="T69" fmla="*/ 112511 h 546"/>
              <a:gd name="T70" fmla="*/ 110816 w 619"/>
              <a:gd name="T71" fmla="*/ 171307 h 546"/>
              <a:gd name="T72" fmla="*/ 168914 w 619"/>
              <a:gd name="T73" fmla="*/ 112511 h 546"/>
              <a:gd name="T74" fmla="*/ 110816 w 619"/>
              <a:gd name="T75" fmla="*/ 53352 h 546"/>
              <a:gd name="T76" fmla="*/ 110816 w 619"/>
              <a:gd name="T77" fmla="*/ 154975 h 546"/>
              <a:gd name="T78" fmla="*/ 110816 w 619"/>
              <a:gd name="T79" fmla="*/ 154975 h 546"/>
              <a:gd name="T80" fmla="*/ 68498 w 619"/>
              <a:gd name="T81" fmla="*/ 112511 h 546"/>
              <a:gd name="T82" fmla="*/ 110816 w 619"/>
              <a:gd name="T83" fmla="*/ 69684 h 546"/>
              <a:gd name="T84" fmla="*/ 153134 w 619"/>
              <a:gd name="T85" fmla="*/ 112511 h 546"/>
              <a:gd name="T86" fmla="*/ 110816 w 619"/>
              <a:gd name="T87" fmla="*/ 154975 h 54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19" h="546">
                <a:moveTo>
                  <a:pt x="545" y="74"/>
                </a:moveTo>
                <a:lnTo>
                  <a:pt x="545" y="74"/>
                </a:lnTo>
                <a:cubicBezTo>
                  <a:pt x="486" y="74"/>
                  <a:pt x="486" y="74"/>
                  <a:pt x="486" y="74"/>
                </a:cubicBezTo>
                <a:cubicBezTo>
                  <a:pt x="471" y="30"/>
                  <a:pt x="471" y="30"/>
                  <a:pt x="471" y="30"/>
                </a:cubicBezTo>
                <a:cubicBezTo>
                  <a:pt x="456" y="15"/>
                  <a:pt x="441" y="0"/>
                  <a:pt x="427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177" y="0"/>
                  <a:pt x="162" y="15"/>
                  <a:pt x="147" y="30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29" y="74"/>
                  <a:pt x="0" y="104"/>
                  <a:pt x="0" y="147"/>
                </a:cubicBezTo>
                <a:cubicBezTo>
                  <a:pt x="0" y="472"/>
                  <a:pt x="0" y="472"/>
                  <a:pt x="0" y="472"/>
                </a:cubicBezTo>
                <a:cubicBezTo>
                  <a:pt x="0" y="516"/>
                  <a:pt x="29" y="545"/>
                  <a:pt x="73" y="545"/>
                </a:cubicBezTo>
                <a:cubicBezTo>
                  <a:pt x="545" y="545"/>
                  <a:pt x="545" y="545"/>
                  <a:pt x="545" y="545"/>
                </a:cubicBezTo>
                <a:cubicBezTo>
                  <a:pt x="589" y="545"/>
                  <a:pt x="618" y="516"/>
                  <a:pt x="618" y="472"/>
                </a:cubicBezTo>
                <a:cubicBezTo>
                  <a:pt x="618" y="147"/>
                  <a:pt x="618" y="147"/>
                  <a:pt x="618" y="147"/>
                </a:cubicBezTo>
                <a:cubicBezTo>
                  <a:pt x="618" y="104"/>
                  <a:pt x="589" y="74"/>
                  <a:pt x="545" y="74"/>
                </a:cubicBezTo>
                <a:close/>
                <a:moveTo>
                  <a:pt x="589" y="472"/>
                </a:moveTo>
                <a:lnTo>
                  <a:pt x="589" y="472"/>
                </a:lnTo>
                <a:cubicBezTo>
                  <a:pt x="589" y="486"/>
                  <a:pt x="559" y="501"/>
                  <a:pt x="545" y="501"/>
                </a:cubicBezTo>
                <a:cubicBezTo>
                  <a:pt x="73" y="501"/>
                  <a:pt x="73" y="501"/>
                  <a:pt x="73" y="501"/>
                </a:cubicBezTo>
                <a:cubicBezTo>
                  <a:pt x="59" y="501"/>
                  <a:pt x="29" y="486"/>
                  <a:pt x="29" y="472"/>
                </a:cubicBezTo>
                <a:cubicBezTo>
                  <a:pt x="29" y="147"/>
                  <a:pt x="29" y="147"/>
                  <a:pt x="29" y="147"/>
                </a:cubicBezTo>
                <a:cubicBezTo>
                  <a:pt x="29" y="133"/>
                  <a:pt x="59" y="118"/>
                  <a:pt x="73" y="118"/>
                </a:cubicBezTo>
                <a:cubicBezTo>
                  <a:pt x="147" y="118"/>
                  <a:pt x="147" y="118"/>
                  <a:pt x="147" y="118"/>
                </a:cubicBezTo>
                <a:cubicBezTo>
                  <a:pt x="177" y="74"/>
                  <a:pt x="177" y="74"/>
                  <a:pt x="177" y="74"/>
                </a:cubicBezTo>
                <a:cubicBezTo>
                  <a:pt x="191" y="45"/>
                  <a:pt x="191" y="30"/>
                  <a:pt x="206" y="30"/>
                </a:cubicBezTo>
                <a:cubicBezTo>
                  <a:pt x="412" y="30"/>
                  <a:pt x="412" y="30"/>
                  <a:pt x="412" y="30"/>
                </a:cubicBezTo>
                <a:cubicBezTo>
                  <a:pt x="427" y="30"/>
                  <a:pt x="427" y="45"/>
                  <a:pt x="441" y="74"/>
                </a:cubicBezTo>
                <a:cubicBezTo>
                  <a:pt x="471" y="118"/>
                  <a:pt x="471" y="118"/>
                  <a:pt x="471" y="118"/>
                </a:cubicBezTo>
                <a:cubicBezTo>
                  <a:pt x="545" y="118"/>
                  <a:pt x="545" y="118"/>
                  <a:pt x="545" y="118"/>
                </a:cubicBezTo>
                <a:cubicBezTo>
                  <a:pt x="559" y="118"/>
                  <a:pt x="589" y="133"/>
                  <a:pt x="589" y="147"/>
                </a:cubicBezTo>
                <a:lnTo>
                  <a:pt x="589" y="472"/>
                </a:lnTo>
                <a:close/>
                <a:moveTo>
                  <a:pt x="309" y="147"/>
                </a:moveTo>
                <a:lnTo>
                  <a:pt x="309" y="147"/>
                </a:lnTo>
                <a:cubicBezTo>
                  <a:pt x="221" y="147"/>
                  <a:pt x="147" y="221"/>
                  <a:pt x="147" y="310"/>
                </a:cubicBezTo>
                <a:cubicBezTo>
                  <a:pt x="147" y="398"/>
                  <a:pt x="221" y="472"/>
                  <a:pt x="309" y="472"/>
                </a:cubicBezTo>
                <a:cubicBezTo>
                  <a:pt x="398" y="472"/>
                  <a:pt x="471" y="398"/>
                  <a:pt x="471" y="310"/>
                </a:cubicBezTo>
                <a:cubicBezTo>
                  <a:pt x="471" y="221"/>
                  <a:pt x="398" y="147"/>
                  <a:pt x="309" y="147"/>
                </a:cubicBezTo>
                <a:close/>
                <a:moveTo>
                  <a:pt x="309" y="427"/>
                </a:moveTo>
                <a:lnTo>
                  <a:pt x="309" y="427"/>
                </a:lnTo>
                <a:cubicBezTo>
                  <a:pt x="250" y="427"/>
                  <a:pt x="191" y="368"/>
                  <a:pt x="191" y="310"/>
                </a:cubicBezTo>
                <a:cubicBezTo>
                  <a:pt x="191" y="251"/>
                  <a:pt x="250" y="192"/>
                  <a:pt x="309" y="192"/>
                </a:cubicBezTo>
                <a:cubicBezTo>
                  <a:pt x="368" y="192"/>
                  <a:pt x="427" y="251"/>
                  <a:pt x="427" y="310"/>
                </a:cubicBezTo>
                <a:cubicBezTo>
                  <a:pt x="427" y="368"/>
                  <a:pt x="368" y="427"/>
                  <a:pt x="309" y="42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04913" y="4599069"/>
            <a:ext cx="5596419" cy="6299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6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a detailed text description here, suggesting that it be title-related and in line with the overall language style, and that the language description be as concise and vivid as possible.</a:t>
            </a:r>
            <a:endParaRPr lang="en-US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44962" y="3976566"/>
            <a:ext cx="9946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PHOTOGRAPH</a:t>
            </a:r>
            <a:endParaRPr lang="en-US" sz="9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97343" y="3973893"/>
            <a:ext cx="9946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VIDEOGRAPH</a:t>
            </a:r>
            <a:endParaRPr lang="en-US" sz="9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49724" y="3978858"/>
            <a:ext cx="9946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POST EDITING</a:t>
            </a:r>
            <a:endParaRPr lang="en-US" sz="9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 descr="51miz-E1072583-63D8EE9C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640" y="1574165"/>
            <a:ext cx="4102100" cy="3896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="">
      <p:transition spd="slow" advClick="0" advTm="3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4" presetID="16" presetClass="entr" presetSubtype="4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4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8" presetID="16" presetClass="entr" presetSubtype="4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5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/>
          <p:bldP spid="16" grpId="0"/>
          <p:bldP spid="17" grpId="0"/>
          <p:bldP spid="18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4" presetID="16" presetClass="entr" presetSubtype="4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4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8" presetID="16" presetClass="entr" presetSubtype="4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5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/>
          <p:bldP spid="16" grpId="0"/>
          <p:bldP spid="17" grpId="0"/>
          <p:bldP spid="18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853217" y="1368487"/>
            <a:ext cx="3877985" cy="83099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zh-CN" altLang="en-US" sz="4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the title here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3217" y="2489099"/>
            <a:ext cx="3536996" cy="89916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6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a detailed text description here, suggesting that it be title-related and in line with the overall language style, and that the language description be as concise and vivid as possible.</a:t>
            </a:r>
            <a:endParaRPr lang="en-US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961013" y="4043576"/>
            <a:ext cx="4062189" cy="360562"/>
            <a:chOff x="5227183" y="1677037"/>
            <a:chExt cx="3046642" cy="270422"/>
          </a:xfrm>
        </p:grpSpPr>
        <p:sp>
          <p:nvSpPr>
            <p:cNvPr id="33" name="TextBox 32"/>
            <p:cNvSpPr txBox="1"/>
            <p:nvPr/>
          </p:nvSpPr>
          <p:spPr>
            <a:xfrm>
              <a:off x="5227183" y="1677037"/>
              <a:ext cx="875528" cy="238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6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Photoshop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844380" y="1677037"/>
              <a:ext cx="429445" cy="238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6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85%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5227183" y="1899828"/>
              <a:ext cx="2965953" cy="4763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5227183" y="1899828"/>
              <a:ext cx="2389430" cy="4763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61013" y="4553121"/>
            <a:ext cx="4062189" cy="360562"/>
            <a:chOff x="5227183" y="1996118"/>
            <a:chExt cx="3046642" cy="270422"/>
          </a:xfrm>
        </p:grpSpPr>
        <p:sp>
          <p:nvSpPr>
            <p:cNvPr id="38" name="TextBox 37"/>
            <p:cNvSpPr txBox="1"/>
            <p:nvPr/>
          </p:nvSpPr>
          <p:spPr>
            <a:xfrm>
              <a:off x="5227183" y="1996118"/>
              <a:ext cx="786562" cy="238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6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Illustrator</a:t>
              </a: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5227183" y="2218909"/>
              <a:ext cx="2965953" cy="4763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227183" y="2218909"/>
              <a:ext cx="2027189" cy="47631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844380" y="1996118"/>
              <a:ext cx="429445" cy="238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6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70%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961013" y="5062668"/>
            <a:ext cx="4062189" cy="360562"/>
            <a:chOff x="5227183" y="2366030"/>
            <a:chExt cx="3046642" cy="270422"/>
          </a:xfrm>
        </p:grpSpPr>
        <p:sp>
          <p:nvSpPr>
            <p:cNvPr id="43" name="TextBox 42"/>
            <p:cNvSpPr txBox="1"/>
            <p:nvPr/>
          </p:nvSpPr>
          <p:spPr>
            <a:xfrm>
              <a:off x="5227183" y="2366030"/>
              <a:ext cx="875528" cy="238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6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Photoshop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844380" y="2366030"/>
              <a:ext cx="429445" cy="238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6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85%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5227183" y="2588821"/>
              <a:ext cx="2965953" cy="4763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5227183" y="2588821"/>
              <a:ext cx="2389430" cy="4763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61013" y="5572215"/>
            <a:ext cx="4062189" cy="360562"/>
            <a:chOff x="5227183" y="2685111"/>
            <a:chExt cx="3046642" cy="270422"/>
          </a:xfrm>
        </p:grpSpPr>
        <p:sp>
          <p:nvSpPr>
            <p:cNvPr id="48" name="TextBox 47"/>
            <p:cNvSpPr txBox="1"/>
            <p:nvPr/>
          </p:nvSpPr>
          <p:spPr>
            <a:xfrm>
              <a:off x="5227183" y="2685111"/>
              <a:ext cx="786562" cy="238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6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Illustrator</a:t>
              </a: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5227183" y="2907902"/>
              <a:ext cx="2965953" cy="4763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5227183" y="2907902"/>
              <a:ext cx="2027189" cy="47631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844380" y="2685111"/>
              <a:ext cx="429445" cy="238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6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70%</a:t>
              </a:r>
            </a:p>
          </p:txBody>
        </p:sp>
      </p:grpSp>
      <p:pic>
        <p:nvPicPr>
          <p:cNvPr id="2" name="图片 1" descr="51miz-E792970-51A1BAB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3660" y="750570"/>
            <a:ext cx="6604000" cy="5534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="">
      <p:transition spd="slow" advClick="0" advTm="3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8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" presetClass="entr" presetSubtype="8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" presetClass="entr" presetSubtype="8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2" presetClass="entr" presetSubtype="8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20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20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21118" y="-622809"/>
            <a:ext cx="6858000" cy="6858000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 rot="2700000">
            <a:off x="1627017" y="1674886"/>
            <a:ext cx="3508230" cy="3508230"/>
          </a:xfrm>
          <a:custGeom>
            <a:avLst/>
            <a:gdLst>
              <a:gd name="connsiteX0" fmla="*/ 105951 w 3067050"/>
              <a:gd name="connsiteY0" fmla="*/ 105951 h 3067050"/>
              <a:gd name="connsiteX1" fmla="*/ 105951 w 3067050"/>
              <a:gd name="connsiteY1" fmla="*/ 2961099 h 3067050"/>
              <a:gd name="connsiteX2" fmla="*/ 2961099 w 3067050"/>
              <a:gd name="connsiteY2" fmla="*/ 2961099 h 3067050"/>
              <a:gd name="connsiteX3" fmla="*/ 2961099 w 3067050"/>
              <a:gd name="connsiteY3" fmla="*/ 105951 h 3067050"/>
              <a:gd name="connsiteX4" fmla="*/ 0 w 3067050"/>
              <a:gd name="connsiteY4" fmla="*/ 0 h 3067050"/>
              <a:gd name="connsiteX5" fmla="*/ 3067050 w 3067050"/>
              <a:gd name="connsiteY5" fmla="*/ 0 h 3067050"/>
              <a:gd name="connsiteX6" fmla="*/ 3067050 w 3067050"/>
              <a:gd name="connsiteY6" fmla="*/ 3067050 h 3067050"/>
              <a:gd name="connsiteX7" fmla="*/ 0 w 3067050"/>
              <a:gd name="connsiteY7" fmla="*/ 306705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7050" h="3067050">
                <a:moveTo>
                  <a:pt x="105951" y="105951"/>
                </a:moveTo>
                <a:lnTo>
                  <a:pt x="105951" y="2961099"/>
                </a:lnTo>
                <a:lnTo>
                  <a:pt x="2961099" y="2961099"/>
                </a:lnTo>
                <a:lnTo>
                  <a:pt x="2961099" y="105951"/>
                </a:lnTo>
                <a:close/>
                <a:moveTo>
                  <a:pt x="0" y="0"/>
                </a:moveTo>
                <a:lnTo>
                  <a:pt x="3067050" y="0"/>
                </a:lnTo>
                <a:lnTo>
                  <a:pt x="3067050" y="3067050"/>
                </a:lnTo>
                <a:lnTo>
                  <a:pt x="0" y="306705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12" name="Diamond 11"/>
          <p:cNvSpPr/>
          <p:nvPr/>
        </p:nvSpPr>
        <p:spPr>
          <a:xfrm>
            <a:off x="1300422" y="1391818"/>
            <a:ext cx="4187640" cy="418764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90762" y="3081202"/>
            <a:ext cx="223651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a title</a:t>
            </a:r>
            <a:endParaRPr lang="id-ID" sz="40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985533" y="4395400"/>
            <a:ext cx="817418" cy="0"/>
          </a:xfrm>
          <a:prstGeom prst="line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00510" y="2178050"/>
            <a:ext cx="4904519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a detailed text description here, suggesting that it be title-related and in line with the overall language style, and that the language description be as concise and vivid as possible.</a:t>
            </a:r>
            <a:endParaRPr lang="id-ID" sz="12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95613" y="3752165"/>
            <a:ext cx="14061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90%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56490" y="3752165"/>
            <a:ext cx="14061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90%</a:t>
            </a:r>
          </a:p>
        </p:txBody>
      </p:sp>
      <p:sp>
        <p:nvSpPr>
          <p:cNvPr id="20" name="Cross 19"/>
          <p:cNvSpPr/>
          <p:nvPr/>
        </p:nvSpPr>
        <p:spPr>
          <a:xfrm>
            <a:off x="8066582" y="3625214"/>
            <a:ext cx="253901" cy="253901"/>
          </a:xfrm>
          <a:prstGeom prst="plus">
            <a:avLst>
              <a:gd name="adj" fmla="val 4027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21" name="Cross 20"/>
          <p:cNvSpPr/>
          <p:nvPr/>
        </p:nvSpPr>
        <p:spPr>
          <a:xfrm>
            <a:off x="10791231" y="3625214"/>
            <a:ext cx="253901" cy="253901"/>
          </a:xfrm>
          <a:prstGeom prst="plus">
            <a:avLst>
              <a:gd name="adj" fmla="val 4027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23836" y="1335180"/>
            <a:ext cx="596816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the title here</a:t>
            </a:r>
            <a:endParaRPr lang="id-ID" sz="40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33911" y="4591664"/>
            <a:ext cx="1993766" cy="1403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a detailed text description here, suggesting that it be title-related and in line with the overall language style.</a:t>
            </a:r>
            <a:endParaRPr lang="id-ID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370921" y="4591664"/>
            <a:ext cx="1993766" cy="1403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a detailed text description here, suggesting that it be title-related and in line with the overall language style.</a:t>
            </a:r>
            <a:endParaRPr lang="id-ID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2" fill="hold" grpId="0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2" fill="hold" grpId="0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3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3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2" grpId="0" animBg="1"/>
          <p:bldP spid="13" grpId="0"/>
          <p:bldP spid="15" grpId="0"/>
          <p:bldP spid="16" grpId="0"/>
          <p:bldP spid="17" grpId="0"/>
          <p:bldP spid="20" grpId="0" animBg="1"/>
          <p:bldP spid="21" grpId="0" animBg="1"/>
          <p:bldP spid="24" grpId="0"/>
          <p:bldP spid="25" grpId="0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2" grpId="0" animBg="1"/>
          <p:bldP spid="13" grpId="0"/>
          <p:bldP spid="15" grpId="0"/>
          <p:bldP spid="16" grpId="0"/>
          <p:bldP spid="17" grpId="0"/>
          <p:bldP spid="20" grpId="0" animBg="1"/>
          <p:bldP spid="21" grpId="0" animBg="1"/>
          <p:bldP spid="24" grpId="0"/>
          <p:bldP spid="25" grpId="0"/>
          <p:bldP spid="26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6D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51miz-E211129-4F78284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0000">
            <a:off x="5224145" y="-169545"/>
            <a:ext cx="4364990" cy="3417570"/>
          </a:xfrm>
          <a:prstGeom prst="rect">
            <a:avLst/>
          </a:prstGeom>
          <a:effectLst>
            <a:outerShdw blurRad="177800" dist="38100" dir="8100000" sx="102000" sy="102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组合 13"/>
          <p:cNvGrpSpPr/>
          <p:nvPr/>
        </p:nvGrpSpPr>
        <p:grpSpPr>
          <a:xfrm>
            <a:off x="-19685" y="5080"/>
            <a:ext cx="13024485" cy="6920230"/>
            <a:chOff x="-31" y="8"/>
            <a:chExt cx="20511" cy="10898"/>
          </a:xfrm>
        </p:grpSpPr>
        <p:pic>
          <p:nvPicPr>
            <p:cNvPr id="3" name="图片 2" descr="51miz-E1033310-30F1C9CF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1" y="8"/>
              <a:ext cx="19263" cy="10784"/>
            </a:xfrm>
            <a:prstGeom prst="rect">
              <a:avLst/>
            </a:prstGeom>
          </p:spPr>
        </p:pic>
        <p:pic>
          <p:nvPicPr>
            <p:cNvPr id="8" name="图片 7" descr="51miz-E1030879-08C31E7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21360000">
              <a:off x="10732" y="5274"/>
              <a:ext cx="9749" cy="5632"/>
            </a:xfrm>
            <a:prstGeom prst="rect">
              <a:avLst/>
            </a:prstGeom>
          </p:spPr>
        </p:pic>
      </p:grpSp>
      <p:sp>
        <p:nvSpPr>
          <p:cNvPr id="11" name="TextBox 7">
            <a:extLst>
              <a:ext uri="{FF2B5EF4-FFF2-40B4-BE49-F238E27FC236}">
                <a16:creationId xmlns:a16="http://schemas.microsoft.com/office/drawing/2014/main" id="{FD06CFBA-6BA0-4F2C-B65F-FC2C39BF86ED}"/>
              </a:ext>
            </a:extLst>
          </p:cNvPr>
          <p:cNvSpPr txBox="1"/>
          <p:nvPr/>
        </p:nvSpPr>
        <p:spPr>
          <a:xfrm>
            <a:off x="750629" y="2105560"/>
            <a:ext cx="566567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+mj-lt"/>
              </a:rPr>
              <a:t>Thank you!</a:t>
            </a:r>
            <a:endParaRPr lang="ko-KR" altLang="en-US" sz="7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TextBox 3">
            <a:hlinkClick r:id="rId6"/>
            <a:extLst>
              <a:ext uri="{FF2B5EF4-FFF2-40B4-BE49-F238E27FC236}">
                <a16:creationId xmlns:a16="http://schemas.microsoft.com/office/drawing/2014/main" id="{96934A5F-8F40-4B8C-86CD-40D96626DEA9}"/>
              </a:ext>
            </a:extLst>
          </p:cNvPr>
          <p:cNvSpPr txBox="1"/>
          <p:nvPr/>
        </p:nvSpPr>
        <p:spPr>
          <a:xfrm>
            <a:off x="926387" y="660669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:ahyp="http://schemas.microsoft.com/office/drawing/2018/hyperlinkcolor" xmlns:a16="http://schemas.microsoft.com/office/drawing/2014/main" xmlns="">
      <p:transition spd="slow" advClick="0" advTm="3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382354" y="1210036"/>
            <a:ext cx="5466917" cy="1026026"/>
            <a:chOff x="5254224" y="2039376"/>
            <a:chExt cx="5466917" cy="1026026"/>
          </a:xfrm>
        </p:grpSpPr>
        <p:sp>
          <p:nvSpPr>
            <p:cNvPr id="4" name="Rectangle 3"/>
            <p:cNvSpPr/>
            <p:nvPr/>
          </p:nvSpPr>
          <p:spPr>
            <a:xfrm>
              <a:off x="5254224" y="2039376"/>
              <a:ext cx="546691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the title here</a:t>
              </a:r>
              <a:endParaRPr lang="id-ID" sz="4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0053474" y="3019683"/>
              <a:ext cx="464820" cy="45719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 dirty="0">
                <a:cs typeface="+mn-ea"/>
                <a:sym typeface="+mn-lt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372757" y="4465458"/>
            <a:ext cx="4070691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a detailed text description here, suggesting that it be title-related and in line with the overall language style, and that the language description be as concise and vivid as possible.</a:t>
            </a:r>
            <a:endParaRPr lang="id-ID" sz="11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5733" y="3136688"/>
            <a:ext cx="4070691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a detailed text description here, suggesting that it be title-related and in line with the overall language style, and that the language description be as concise and vivid as possible.</a:t>
            </a:r>
            <a:endParaRPr lang="id-ID" sz="11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50475" y="2800870"/>
            <a:ext cx="1595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20/21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47500" y="4103448"/>
            <a:ext cx="1595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20/11</a:t>
            </a:r>
          </a:p>
        </p:txBody>
      </p:sp>
      <p:sp>
        <p:nvSpPr>
          <p:cNvPr id="10" name="Cross 9"/>
          <p:cNvSpPr/>
          <p:nvPr/>
        </p:nvSpPr>
        <p:spPr>
          <a:xfrm>
            <a:off x="6753863" y="2800900"/>
            <a:ext cx="361950" cy="361950"/>
          </a:xfrm>
          <a:prstGeom prst="plus">
            <a:avLst>
              <a:gd name="adj" fmla="val 381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d-ID" dirty="0">
              <a:cs typeface="+mn-ea"/>
              <a:sym typeface="+mn-lt"/>
            </a:endParaRPr>
          </a:p>
        </p:txBody>
      </p:sp>
      <p:sp>
        <p:nvSpPr>
          <p:cNvPr id="11" name="Cross 10"/>
          <p:cNvSpPr/>
          <p:nvPr/>
        </p:nvSpPr>
        <p:spPr>
          <a:xfrm>
            <a:off x="5555443" y="4101033"/>
            <a:ext cx="361950" cy="361950"/>
          </a:xfrm>
          <a:prstGeom prst="plus">
            <a:avLst>
              <a:gd name="adj" fmla="val 381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d-ID" dirty="0">
              <a:cs typeface="+mn-ea"/>
              <a:sym typeface="+mn-lt"/>
            </a:endParaRPr>
          </a:p>
        </p:txBody>
      </p:sp>
      <p:sp>
        <p:nvSpPr>
          <p:cNvPr id="13" name="Freeform 31"/>
          <p:cNvSpPr/>
          <p:nvPr/>
        </p:nvSpPr>
        <p:spPr>
          <a:xfrm rot="18900000">
            <a:off x="1765462" y="2216698"/>
            <a:ext cx="2541710" cy="2541711"/>
          </a:xfrm>
          <a:custGeom>
            <a:avLst/>
            <a:gdLst>
              <a:gd name="connsiteX0" fmla="*/ 138525 w 4010024"/>
              <a:gd name="connsiteY0" fmla="*/ 138526 h 4010025"/>
              <a:gd name="connsiteX1" fmla="*/ 138525 w 4010024"/>
              <a:gd name="connsiteY1" fmla="*/ 3871499 h 4010025"/>
              <a:gd name="connsiteX2" fmla="*/ 138526 w 4010024"/>
              <a:gd name="connsiteY2" fmla="*/ 3871499 h 4010025"/>
              <a:gd name="connsiteX3" fmla="*/ 3871498 w 4010024"/>
              <a:gd name="connsiteY3" fmla="*/ 3871499 h 4010025"/>
              <a:gd name="connsiteX4" fmla="*/ 3871499 w 4010024"/>
              <a:gd name="connsiteY4" fmla="*/ 3871499 h 4010025"/>
              <a:gd name="connsiteX5" fmla="*/ 3871499 w 4010024"/>
              <a:gd name="connsiteY5" fmla="*/ 138526 h 4010025"/>
              <a:gd name="connsiteX6" fmla="*/ 3871498 w 4010024"/>
              <a:gd name="connsiteY6" fmla="*/ 138526 h 4010025"/>
              <a:gd name="connsiteX7" fmla="*/ 138526 w 4010024"/>
              <a:gd name="connsiteY7" fmla="*/ 138526 h 4010025"/>
              <a:gd name="connsiteX8" fmla="*/ 0 w 4010024"/>
              <a:gd name="connsiteY8" fmla="*/ 0 h 4010025"/>
              <a:gd name="connsiteX9" fmla="*/ 4010024 w 4010024"/>
              <a:gd name="connsiteY9" fmla="*/ 0 h 4010025"/>
              <a:gd name="connsiteX10" fmla="*/ 4010024 w 4010024"/>
              <a:gd name="connsiteY10" fmla="*/ 4010025 h 4010025"/>
              <a:gd name="connsiteX11" fmla="*/ 0 w 4010024"/>
              <a:gd name="connsiteY11" fmla="*/ 4010025 h 401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10024" h="4010025">
                <a:moveTo>
                  <a:pt x="138525" y="138526"/>
                </a:moveTo>
                <a:lnTo>
                  <a:pt x="138525" y="3871499"/>
                </a:lnTo>
                <a:lnTo>
                  <a:pt x="138526" y="3871499"/>
                </a:lnTo>
                <a:lnTo>
                  <a:pt x="3871498" y="3871499"/>
                </a:lnTo>
                <a:lnTo>
                  <a:pt x="3871499" y="3871499"/>
                </a:lnTo>
                <a:lnTo>
                  <a:pt x="3871499" y="138526"/>
                </a:lnTo>
                <a:lnTo>
                  <a:pt x="3871498" y="138526"/>
                </a:lnTo>
                <a:lnTo>
                  <a:pt x="138526" y="138526"/>
                </a:lnTo>
                <a:close/>
                <a:moveTo>
                  <a:pt x="0" y="0"/>
                </a:moveTo>
                <a:lnTo>
                  <a:pt x="4010024" y="0"/>
                </a:lnTo>
                <a:lnTo>
                  <a:pt x="4010024" y="4010025"/>
                </a:lnTo>
                <a:lnTo>
                  <a:pt x="0" y="4010025"/>
                </a:lnTo>
                <a:close/>
              </a:path>
            </a:pathLst>
          </a:custGeom>
          <a:solidFill>
            <a:srgbClr val="1A6D8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50803" y="2646982"/>
            <a:ext cx="137102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6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31513" y="3653753"/>
            <a:ext cx="1859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YOUR TEXT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64169" y="3941700"/>
            <a:ext cx="9946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05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TEXT HERE</a:t>
            </a:r>
            <a:endParaRPr lang="en-US" sz="105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 descr="51miz-E1013506-AB585CE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7895" y="3653790"/>
            <a:ext cx="4015105" cy="4015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="">
      <p:transition spd="slow" advClick="0" advTm="3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4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59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8" grpId="0"/>
          <p:bldP spid="9" grpId="0"/>
          <p:bldP spid="10" grpId="0" animBg="1"/>
          <p:bldP spid="11" grpId="0" animBg="1"/>
          <p:bldP spid="13" grpId="0" animBg="1"/>
          <p:bldP spid="17" grpId="0"/>
          <p:bldP spid="18" grpId="0"/>
          <p:bldP spid="19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4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59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8" grpId="0"/>
          <p:bldP spid="9" grpId="0"/>
          <p:bldP spid="10" grpId="0" animBg="1"/>
          <p:bldP spid="11" grpId="0" animBg="1"/>
          <p:bldP spid="13" grpId="0" animBg="1"/>
          <p:bldP spid="17" grpId="0"/>
          <p:bldP spid="18" grpId="0"/>
          <p:bldP spid="19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 descr="51miz-E794415-C0C923E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452"/>
          <a:stretch>
            <a:fillRect/>
          </a:stretch>
        </p:blipFill>
        <p:spPr>
          <a:xfrm>
            <a:off x="3587750" y="-118110"/>
            <a:ext cx="5016500" cy="7094220"/>
          </a:xfrm>
          <a:prstGeom prst="rect">
            <a:avLst/>
          </a:prstGeom>
        </p:spPr>
      </p:pic>
      <p:cxnSp>
        <p:nvCxnSpPr>
          <p:cNvPr id="2" name="Straight Connector 30"/>
          <p:cNvCxnSpPr/>
          <p:nvPr/>
        </p:nvCxnSpPr>
        <p:spPr>
          <a:xfrm>
            <a:off x="4286623" y="1932115"/>
            <a:ext cx="0" cy="380366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42"/>
          <p:cNvSpPr txBox="1"/>
          <p:nvPr/>
        </p:nvSpPr>
        <p:spPr>
          <a:xfrm>
            <a:off x="1128155" y="2343103"/>
            <a:ext cx="29066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a detailed text description here, suggesting that it be title-related and conform to the overall language style</a:t>
            </a:r>
            <a:endParaRPr lang="id-ID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Rectangle 43"/>
          <p:cNvSpPr/>
          <p:nvPr/>
        </p:nvSpPr>
        <p:spPr>
          <a:xfrm>
            <a:off x="3112797" y="2095494"/>
            <a:ext cx="9220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a title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Oval 44"/>
          <p:cNvSpPr/>
          <p:nvPr/>
        </p:nvSpPr>
        <p:spPr>
          <a:xfrm>
            <a:off x="4091995" y="2287089"/>
            <a:ext cx="384219" cy="384219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cs typeface="+mn-ea"/>
                <a:sym typeface="+mn-lt"/>
              </a:rPr>
              <a:t>1</a:t>
            </a:r>
          </a:p>
        </p:txBody>
      </p:sp>
      <p:sp>
        <p:nvSpPr>
          <p:cNvPr id="6" name="Oval 45"/>
          <p:cNvSpPr/>
          <p:nvPr/>
        </p:nvSpPr>
        <p:spPr>
          <a:xfrm>
            <a:off x="4091995" y="3164497"/>
            <a:ext cx="384219" cy="384219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cs typeface="+mn-ea"/>
                <a:sym typeface="+mn-lt"/>
              </a:rPr>
              <a:t>2</a:t>
            </a:r>
          </a:p>
        </p:txBody>
      </p:sp>
      <p:sp>
        <p:nvSpPr>
          <p:cNvPr id="7" name="Oval 46"/>
          <p:cNvSpPr/>
          <p:nvPr/>
        </p:nvSpPr>
        <p:spPr>
          <a:xfrm>
            <a:off x="4091995" y="4041905"/>
            <a:ext cx="384219" cy="384219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cs typeface="+mn-ea"/>
                <a:sym typeface="+mn-lt"/>
              </a:rPr>
              <a:t>3</a:t>
            </a:r>
          </a:p>
        </p:txBody>
      </p:sp>
      <p:sp>
        <p:nvSpPr>
          <p:cNvPr id="8" name="Oval 47"/>
          <p:cNvSpPr/>
          <p:nvPr/>
        </p:nvSpPr>
        <p:spPr>
          <a:xfrm>
            <a:off x="4091995" y="4919314"/>
            <a:ext cx="384219" cy="384219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cs typeface="+mn-ea"/>
                <a:sym typeface="+mn-lt"/>
              </a:rPr>
              <a:t>4</a:t>
            </a:r>
          </a:p>
        </p:txBody>
      </p:sp>
      <p:sp>
        <p:nvSpPr>
          <p:cNvPr id="9" name="TextBox 50"/>
          <p:cNvSpPr txBox="1"/>
          <p:nvPr/>
        </p:nvSpPr>
        <p:spPr>
          <a:xfrm>
            <a:off x="1128155" y="3292319"/>
            <a:ext cx="29066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a detailed text description here, suggesting that it be title-related and conform to the overall language style</a:t>
            </a:r>
            <a:endParaRPr lang="id-ID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Rectangle 51"/>
          <p:cNvSpPr/>
          <p:nvPr/>
        </p:nvSpPr>
        <p:spPr>
          <a:xfrm>
            <a:off x="3112797" y="3044710"/>
            <a:ext cx="9220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a title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TextBox 52"/>
          <p:cNvSpPr txBox="1"/>
          <p:nvPr/>
        </p:nvSpPr>
        <p:spPr>
          <a:xfrm>
            <a:off x="1128155" y="4089724"/>
            <a:ext cx="29066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a detailed text description here, suggesting that it be title-related and conform to the overall language style</a:t>
            </a:r>
            <a:endParaRPr lang="id-ID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Rectangle 53"/>
          <p:cNvSpPr/>
          <p:nvPr/>
        </p:nvSpPr>
        <p:spPr>
          <a:xfrm>
            <a:off x="3112797" y="3842115"/>
            <a:ext cx="9220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a title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TextBox 54"/>
          <p:cNvSpPr txBox="1"/>
          <p:nvPr/>
        </p:nvSpPr>
        <p:spPr>
          <a:xfrm>
            <a:off x="1128155" y="4976315"/>
            <a:ext cx="29066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a detailed text description here, suggesting that it be title-related and conform to the overall language style</a:t>
            </a:r>
            <a:endParaRPr lang="id-ID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Rectangle 55"/>
          <p:cNvSpPr/>
          <p:nvPr/>
        </p:nvSpPr>
        <p:spPr>
          <a:xfrm>
            <a:off x="3112797" y="4728706"/>
            <a:ext cx="9220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a title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36" name="Straight Connector 74"/>
          <p:cNvCxnSpPr/>
          <p:nvPr/>
        </p:nvCxnSpPr>
        <p:spPr>
          <a:xfrm>
            <a:off x="7905377" y="1932115"/>
            <a:ext cx="0" cy="380366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75"/>
          <p:cNvSpPr/>
          <p:nvPr/>
        </p:nvSpPr>
        <p:spPr>
          <a:xfrm>
            <a:off x="7710749" y="2287089"/>
            <a:ext cx="384219" cy="3842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38" name="Oval 76"/>
          <p:cNvSpPr/>
          <p:nvPr/>
        </p:nvSpPr>
        <p:spPr>
          <a:xfrm>
            <a:off x="7710749" y="3164497"/>
            <a:ext cx="384219" cy="3842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39" name="Oval 77"/>
          <p:cNvSpPr/>
          <p:nvPr/>
        </p:nvSpPr>
        <p:spPr>
          <a:xfrm>
            <a:off x="7710749" y="4041905"/>
            <a:ext cx="384219" cy="3842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40" name="Oval 78"/>
          <p:cNvSpPr/>
          <p:nvPr/>
        </p:nvSpPr>
        <p:spPr>
          <a:xfrm>
            <a:off x="7710749" y="4919314"/>
            <a:ext cx="384219" cy="3842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41" name="TextBox 79"/>
          <p:cNvSpPr txBox="1"/>
          <p:nvPr/>
        </p:nvSpPr>
        <p:spPr>
          <a:xfrm>
            <a:off x="8244761" y="2343103"/>
            <a:ext cx="2894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a detailed text description here, suggesting that it be title-related and conform to the overall language style</a:t>
            </a:r>
            <a:endParaRPr lang="id-ID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Rectangle 80"/>
          <p:cNvSpPr/>
          <p:nvPr/>
        </p:nvSpPr>
        <p:spPr>
          <a:xfrm>
            <a:off x="8244761" y="2095494"/>
            <a:ext cx="9220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a title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TextBox 81"/>
          <p:cNvSpPr txBox="1"/>
          <p:nvPr/>
        </p:nvSpPr>
        <p:spPr>
          <a:xfrm>
            <a:off x="8244761" y="3292319"/>
            <a:ext cx="2894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a detailed text description here, suggesting that it be title-related and conform to the overall language style</a:t>
            </a:r>
            <a:endParaRPr lang="id-ID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Rectangle 82"/>
          <p:cNvSpPr/>
          <p:nvPr/>
        </p:nvSpPr>
        <p:spPr>
          <a:xfrm>
            <a:off x="8244761" y="3044710"/>
            <a:ext cx="9220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a title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TextBox 83"/>
          <p:cNvSpPr txBox="1"/>
          <p:nvPr/>
        </p:nvSpPr>
        <p:spPr>
          <a:xfrm>
            <a:off x="8244761" y="4089724"/>
            <a:ext cx="2894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a detailed text description here, suggesting that it be title-related and conform to the overall language style</a:t>
            </a:r>
            <a:endParaRPr lang="id-ID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Rectangle 84"/>
          <p:cNvSpPr/>
          <p:nvPr/>
        </p:nvSpPr>
        <p:spPr>
          <a:xfrm>
            <a:off x="8244761" y="3842115"/>
            <a:ext cx="9220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a title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TextBox 85"/>
          <p:cNvSpPr txBox="1"/>
          <p:nvPr/>
        </p:nvSpPr>
        <p:spPr>
          <a:xfrm>
            <a:off x="8244761" y="4976315"/>
            <a:ext cx="2894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a detailed text description here, suggesting that it be title-related and conform to the overall language style</a:t>
            </a:r>
            <a:endParaRPr lang="id-ID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Rectangle 86"/>
          <p:cNvSpPr/>
          <p:nvPr/>
        </p:nvSpPr>
        <p:spPr>
          <a:xfrm>
            <a:off x="8244761" y="4728706"/>
            <a:ext cx="9220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a title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37" grpId="0" animBg="1"/>
      <p:bldP spid="38" grpId="0" animBg="1"/>
      <p:bldP spid="39" grpId="0" animBg="1"/>
      <p:bldP spid="40" grpId="0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/>
          <p:cNvSpPr/>
          <p:nvPr/>
        </p:nvSpPr>
        <p:spPr>
          <a:xfrm flipH="1" flipV="1">
            <a:off x="2286000" y="0"/>
            <a:ext cx="9906000" cy="6858000"/>
          </a:xfrm>
          <a:custGeom>
            <a:avLst/>
            <a:gdLst>
              <a:gd name="connsiteX0" fmla="*/ 9906000 w 9906000"/>
              <a:gd name="connsiteY0" fmla="*/ 6858000 h 6858000"/>
              <a:gd name="connsiteX1" fmla="*/ 3026840 w 9906000"/>
              <a:gd name="connsiteY1" fmla="*/ 6858000 h 6858000"/>
              <a:gd name="connsiteX2" fmla="*/ 0 w 9906000"/>
              <a:gd name="connsiteY2" fmla="*/ 6858000 h 6858000"/>
              <a:gd name="connsiteX3" fmla="*/ 0 w 9906000"/>
              <a:gd name="connsiteY3" fmla="*/ 0 h 6858000"/>
              <a:gd name="connsiteX4" fmla="*/ 3026840 w 990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6000" h="6858000">
                <a:moveTo>
                  <a:pt x="9906000" y="6858000"/>
                </a:moveTo>
                <a:lnTo>
                  <a:pt x="3026840" y="6858000"/>
                </a:lnTo>
                <a:lnTo>
                  <a:pt x="0" y="6858000"/>
                </a:lnTo>
                <a:lnTo>
                  <a:pt x="0" y="0"/>
                </a:lnTo>
                <a:lnTo>
                  <a:pt x="3026840" y="0"/>
                </a:lnTo>
                <a:close/>
              </a:path>
            </a:pathLst>
          </a:custGeom>
          <a:solidFill>
            <a:srgbClr val="1A6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011" y="4411891"/>
            <a:ext cx="2140962" cy="168725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6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a detailed text description here, suggesting that it be title-related and in line with the overall language style.</a:t>
            </a:r>
            <a:endParaRPr lang="en-US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011" y="3231384"/>
            <a:ext cx="2884871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the title here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0851" y="4283302"/>
            <a:ext cx="103822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70012" y="4411891"/>
            <a:ext cx="2140962" cy="168725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6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a detailed text description here, suggesting that it be title-related and in line with the overall language style.</a:t>
            </a:r>
            <a:endParaRPr lang="en-US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68793" y="3244334"/>
            <a:ext cx="2884871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the title here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050852" y="4283302"/>
            <a:ext cx="103822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396355" y="2744419"/>
            <a:ext cx="525417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d-ID" sz="7200" dirty="0">
                <a:solidFill>
                  <a:schemeClr val="bg1"/>
                </a:solidFill>
                <a:cs typeface="+mn-ea"/>
                <a:sym typeface="+mn-lt"/>
              </a:rPr>
              <a:t>FASHION </a:t>
            </a:r>
          </a:p>
          <a:p>
            <a:pPr algn="r"/>
            <a:r>
              <a:rPr lang="id-ID" sz="3200" dirty="0">
                <a:solidFill>
                  <a:schemeClr val="bg1"/>
                </a:solidFill>
                <a:cs typeface="+mn-ea"/>
                <a:sym typeface="+mn-lt"/>
              </a:rPr>
              <a:t>AND DESIGN</a:t>
            </a:r>
          </a:p>
        </p:txBody>
      </p:sp>
      <p:sp>
        <p:nvSpPr>
          <p:cNvPr id="15" name="Rectangle 14"/>
          <p:cNvSpPr/>
          <p:nvPr/>
        </p:nvSpPr>
        <p:spPr>
          <a:xfrm flipV="1">
            <a:off x="10929257" y="4495246"/>
            <a:ext cx="573942" cy="56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pic>
        <p:nvPicPr>
          <p:cNvPr id="2" name="图片 1" descr="51miz-E1035478-A930E3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75" y="184150"/>
            <a:ext cx="2947035" cy="2947035"/>
          </a:xfrm>
          <a:prstGeom prst="rect">
            <a:avLst/>
          </a:prstGeom>
        </p:spPr>
      </p:pic>
      <p:pic>
        <p:nvPicPr>
          <p:cNvPr id="3" name="图片 2" descr="51miz-E1013506-AB585CE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5765" y="229235"/>
            <a:ext cx="2515235" cy="2515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="">
      <p:transition spd="slow" advClick="0" advTm="3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4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4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4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51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6" grpId="0"/>
          <p:bldP spid="7" grpId="0"/>
          <p:bldP spid="11" grpId="0"/>
          <p:bldP spid="12" grpId="0"/>
          <p:bldP spid="14" grpId="0"/>
          <p:bldP spid="15" grpId="0" animBg="1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4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4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4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51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6" grpId="0"/>
          <p:bldP spid="7" grpId="0"/>
          <p:bldP spid="11" grpId="0"/>
          <p:bldP spid="12" grpId="0"/>
          <p:bldP spid="14" grpId="0"/>
          <p:bldP spid="15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274968" y="1734878"/>
            <a:ext cx="3315222" cy="3315220"/>
            <a:chOff x="4438390" y="2322536"/>
            <a:chExt cx="3315222" cy="3315220"/>
          </a:xfrm>
        </p:grpSpPr>
        <p:grpSp>
          <p:nvGrpSpPr>
            <p:cNvPr id="3" name="组合 2"/>
            <p:cNvGrpSpPr/>
            <p:nvPr/>
          </p:nvGrpSpPr>
          <p:grpSpPr>
            <a:xfrm>
              <a:off x="5448513" y="2862679"/>
              <a:ext cx="1569788" cy="1899556"/>
              <a:chOff x="7153275" y="2714625"/>
              <a:chExt cx="1103313" cy="1335088"/>
            </a:xfrm>
            <a:solidFill>
              <a:schemeClr val="accent1"/>
            </a:solidFill>
          </p:grpSpPr>
          <p:sp>
            <p:nvSpPr>
              <p:cNvPr id="5" name="Freeform 45"/>
              <p:cNvSpPr/>
              <p:nvPr/>
            </p:nvSpPr>
            <p:spPr bwMode="auto">
              <a:xfrm>
                <a:off x="8021638" y="3400425"/>
                <a:ext cx="234950" cy="252413"/>
              </a:xfrm>
              <a:custGeom>
                <a:avLst/>
                <a:gdLst>
                  <a:gd name="T0" fmla="*/ 140 w 148"/>
                  <a:gd name="T1" fmla="*/ 97 h 159"/>
                  <a:gd name="T2" fmla="*/ 50 w 148"/>
                  <a:gd name="T3" fmla="*/ 0 h 159"/>
                  <a:gd name="T4" fmla="*/ 0 w 148"/>
                  <a:gd name="T5" fmla="*/ 45 h 159"/>
                  <a:gd name="T6" fmla="*/ 84 w 148"/>
                  <a:gd name="T7" fmla="*/ 147 h 159"/>
                  <a:gd name="T8" fmla="*/ 84 w 148"/>
                  <a:gd name="T9" fmla="*/ 147 h 159"/>
                  <a:gd name="T10" fmla="*/ 88 w 148"/>
                  <a:gd name="T11" fmla="*/ 153 h 159"/>
                  <a:gd name="T12" fmla="*/ 94 w 148"/>
                  <a:gd name="T13" fmla="*/ 155 h 159"/>
                  <a:gd name="T14" fmla="*/ 106 w 148"/>
                  <a:gd name="T15" fmla="*/ 159 h 159"/>
                  <a:gd name="T16" fmla="*/ 118 w 148"/>
                  <a:gd name="T17" fmla="*/ 157 h 159"/>
                  <a:gd name="T18" fmla="*/ 124 w 148"/>
                  <a:gd name="T19" fmla="*/ 155 h 159"/>
                  <a:gd name="T20" fmla="*/ 128 w 148"/>
                  <a:gd name="T21" fmla="*/ 151 h 159"/>
                  <a:gd name="T22" fmla="*/ 138 w 148"/>
                  <a:gd name="T23" fmla="*/ 143 h 159"/>
                  <a:gd name="T24" fmla="*/ 138 w 148"/>
                  <a:gd name="T25" fmla="*/ 143 h 159"/>
                  <a:gd name="T26" fmla="*/ 142 w 148"/>
                  <a:gd name="T27" fmla="*/ 137 h 159"/>
                  <a:gd name="T28" fmla="*/ 146 w 148"/>
                  <a:gd name="T29" fmla="*/ 133 h 159"/>
                  <a:gd name="T30" fmla="*/ 148 w 148"/>
                  <a:gd name="T31" fmla="*/ 121 h 159"/>
                  <a:gd name="T32" fmla="*/ 146 w 148"/>
                  <a:gd name="T33" fmla="*/ 109 h 159"/>
                  <a:gd name="T34" fmla="*/ 144 w 148"/>
                  <a:gd name="T35" fmla="*/ 103 h 159"/>
                  <a:gd name="T36" fmla="*/ 140 w 148"/>
                  <a:gd name="T37" fmla="*/ 97 h 159"/>
                  <a:gd name="T38" fmla="*/ 140 w 148"/>
                  <a:gd name="T39" fmla="*/ 97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8" h="159">
                    <a:moveTo>
                      <a:pt x="140" y="97"/>
                    </a:moveTo>
                    <a:lnTo>
                      <a:pt x="50" y="0"/>
                    </a:lnTo>
                    <a:lnTo>
                      <a:pt x="0" y="45"/>
                    </a:lnTo>
                    <a:lnTo>
                      <a:pt x="84" y="147"/>
                    </a:lnTo>
                    <a:lnTo>
                      <a:pt x="84" y="147"/>
                    </a:lnTo>
                    <a:lnTo>
                      <a:pt x="88" y="153"/>
                    </a:lnTo>
                    <a:lnTo>
                      <a:pt x="94" y="155"/>
                    </a:lnTo>
                    <a:lnTo>
                      <a:pt x="106" y="159"/>
                    </a:lnTo>
                    <a:lnTo>
                      <a:pt x="118" y="157"/>
                    </a:lnTo>
                    <a:lnTo>
                      <a:pt x="124" y="155"/>
                    </a:lnTo>
                    <a:lnTo>
                      <a:pt x="128" y="151"/>
                    </a:lnTo>
                    <a:lnTo>
                      <a:pt x="138" y="143"/>
                    </a:lnTo>
                    <a:lnTo>
                      <a:pt x="138" y="143"/>
                    </a:lnTo>
                    <a:lnTo>
                      <a:pt x="142" y="137"/>
                    </a:lnTo>
                    <a:lnTo>
                      <a:pt x="146" y="133"/>
                    </a:lnTo>
                    <a:lnTo>
                      <a:pt x="148" y="121"/>
                    </a:lnTo>
                    <a:lnTo>
                      <a:pt x="146" y="109"/>
                    </a:lnTo>
                    <a:lnTo>
                      <a:pt x="144" y="103"/>
                    </a:lnTo>
                    <a:lnTo>
                      <a:pt x="140" y="97"/>
                    </a:lnTo>
                    <a:lnTo>
                      <a:pt x="140" y="9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6" name="Freeform 46"/>
              <p:cNvSpPr>
                <a:spLocks noEditPoints="1"/>
              </p:cNvSpPr>
              <p:nvPr/>
            </p:nvSpPr>
            <p:spPr bwMode="auto">
              <a:xfrm>
                <a:off x="7153275" y="2971800"/>
                <a:ext cx="862013" cy="1077913"/>
              </a:xfrm>
              <a:custGeom>
                <a:avLst/>
                <a:gdLst>
                  <a:gd name="T0" fmla="*/ 374 w 543"/>
                  <a:gd name="T1" fmla="*/ 278 h 679"/>
                  <a:gd name="T2" fmla="*/ 172 w 543"/>
                  <a:gd name="T3" fmla="*/ 90 h 679"/>
                  <a:gd name="T4" fmla="*/ 272 w 543"/>
                  <a:gd name="T5" fmla="*/ 42 h 679"/>
                  <a:gd name="T6" fmla="*/ 138 w 543"/>
                  <a:gd name="T7" fmla="*/ 0 h 679"/>
                  <a:gd name="T8" fmla="*/ 110 w 543"/>
                  <a:gd name="T9" fmla="*/ 12 h 679"/>
                  <a:gd name="T10" fmla="*/ 98 w 543"/>
                  <a:gd name="T11" fmla="*/ 38 h 679"/>
                  <a:gd name="T12" fmla="*/ 112 w 543"/>
                  <a:gd name="T13" fmla="*/ 68 h 679"/>
                  <a:gd name="T14" fmla="*/ 0 w 543"/>
                  <a:gd name="T15" fmla="*/ 613 h 679"/>
                  <a:gd name="T16" fmla="*/ 20 w 543"/>
                  <a:gd name="T17" fmla="*/ 655 h 679"/>
                  <a:gd name="T18" fmla="*/ 68 w 543"/>
                  <a:gd name="T19" fmla="*/ 677 h 679"/>
                  <a:gd name="T20" fmla="*/ 457 w 543"/>
                  <a:gd name="T21" fmla="*/ 679 h 679"/>
                  <a:gd name="T22" fmla="*/ 505 w 543"/>
                  <a:gd name="T23" fmla="*/ 667 h 679"/>
                  <a:gd name="T24" fmla="*/ 541 w 543"/>
                  <a:gd name="T25" fmla="*/ 627 h 679"/>
                  <a:gd name="T26" fmla="*/ 420 w 543"/>
                  <a:gd name="T27" fmla="*/ 284 h 679"/>
                  <a:gd name="T28" fmla="*/ 142 w 543"/>
                  <a:gd name="T29" fmla="*/ 549 h 679"/>
                  <a:gd name="T30" fmla="*/ 128 w 543"/>
                  <a:gd name="T31" fmla="*/ 531 h 679"/>
                  <a:gd name="T32" fmla="*/ 150 w 543"/>
                  <a:gd name="T33" fmla="*/ 511 h 679"/>
                  <a:gd name="T34" fmla="*/ 170 w 543"/>
                  <a:gd name="T35" fmla="*/ 523 h 679"/>
                  <a:gd name="T36" fmla="*/ 164 w 543"/>
                  <a:gd name="T37" fmla="*/ 545 h 679"/>
                  <a:gd name="T38" fmla="*/ 238 w 543"/>
                  <a:gd name="T39" fmla="*/ 611 h 679"/>
                  <a:gd name="T40" fmla="*/ 218 w 543"/>
                  <a:gd name="T41" fmla="*/ 599 h 679"/>
                  <a:gd name="T42" fmla="*/ 222 w 543"/>
                  <a:gd name="T43" fmla="*/ 575 h 679"/>
                  <a:gd name="T44" fmla="*/ 246 w 543"/>
                  <a:gd name="T45" fmla="*/ 571 h 679"/>
                  <a:gd name="T46" fmla="*/ 258 w 543"/>
                  <a:gd name="T47" fmla="*/ 591 h 679"/>
                  <a:gd name="T48" fmla="*/ 238 w 543"/>
                  <a:gd name="T49" fmla="*/ 611 h 679"/>
                  <a:gd name="T50" fmla="*/ 310 w 543"/>
                  <a:gd name="T51" fmla="*/ 575 h 679"/>
                  <a:gd name="T52" fmla="*/ 282 w 543"/>
                  <a:gd name="T53" fmla="*/ 557 h 679"/>
                  <a:gd name="T54" fmla="*/ 274 w 543"/>
                  <a:gd name="T55" fmla="*/ 533 h 679"/>
                  <a:gd name="T56" fmla="*/ 286 w 543"/>
                  <a:gd name="T57" fmla="*/ 501 h 679"/>
                  <a:gd name="T58" fmla="*/ 318 w 543"/>
                  <a:gd name="T59" fmla="*/ 489 h 679"/>
                  <a:gd name="T60" fmla="*/ 344 w 543"/>
                  <a:gd name="T61" fmla="*/ 497 h 679"/>
                  <a:gd name="T62" fmla="*/ 362 w 543"/>
                  <a:gd name="T63" fmla="*/ 525 h 679"/>
                  <a:gd name="T64" fmla="*/ 360 w 543"/>
                  <a:gd name="T65" fmla="*/ 549 h 679"/>
                  <a:gd name="T66" fmla="*/ 336 w 543"/>
                  <a:gd name="T67" fmla="*/ 573 h 679"/>
                  <a:gd name="T68" fmla="*/ 352 w 543"/>
                  <a:gd name="T69" fmla="*/ 407 h 679"/>
                  <a:gd name="T70" fmla="*/ 332 w 543"/>
                  <a:gd name="T71" fmla="*/ 393 h 679"/>
                  <a:gd name="T72" fmla="*/ 336 w 543"/>
                  <a:gd name="T73" fmla="*/ 371 h 679"/>
                  <a:gd name="T74" fmla="*/ 360 w 543"/>
                  <a:gd name="T75" fmla="*/ 367 h 679"/>
                  <a:gd name="T76" fmla="*/ 372 w 543"/>
                  <a:gd name="T77" fmla="*/ 385 h 679"/>
                  <a:gd name="T78" fmla="*/ 352 w 543"/>
                  <a:gd name="T79" fmla="*/ 407 h 679"/>
                  <a:gd name="T80" fmla="*/ 378 w 543"/>
                  <a:gd name="T81" fmla="*/ 461 h 679"/>
                  <a:gd name="T82" fmla="*/ 398 w 543"/>
                  <a:gd name="T83" fmla="*/ 447 h 679"/>
                  <a:gd name="T84" fmla="*/ 418 w 543"/>
                  <a:gd name="T85" fmla="*/ 469 h 679"/>
                  <a:gd name="T86" fmla="*/ 406 w 543"/>
                  <a:gd name="T87" fmla="*/ 487 h 679"/>
                  <a:gd name="T88" fmla="*/ 382 w 543"/>
                  <a:gd name="T89" fmla="*/ 483 h 679"/>
                  <a:gd name="T90" fmla="*/ 414 w 543"/>
                  <a:gd name="T91" fmla="*/ 609 h 679"/>
                  <a:gd name="T92" fmla="*/ 396 w 543"/>
                  <a:gd name="T93" fmla="*/ 595 h 679"/>
                  <a:gd name="T94" fmla="*/ 400 w 543"/>
                  <a:gd name="T95" fmla="*/ 573 h 679"/>
                  <a:gd name="T96" fmla="*/ 422 w 543"/>
                  <a:gd name="T97" fmla="*/ 569 h 679"/>
                  <a:gd name="T98" fmla="*/ 434 w 543"/>
                  <a:gd name="T99" fmla="*/ 587 h 679"/>
                  <a:gd name="T100" fmla="*/ 414 w 543"/>
                  <a:gd name="T101" fmla="*/ 609 h 6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43" h="679">
                    <a:moveTo>
                      <a:pt x="420" y="284"/>
                    </a:moveTo>
                    <a:lnTo>
                      <a:pt x="420" y="284"/>
                    </a:lnTo>
                    <a:lnTo>
                      <a:pt x="398" y="284"/>
                    </a:lnTo>
                    <a:lnTo>
                      <a:pt x="374" y="278"/>
                    </a:lnTo>
                    <a:lnTo>
                      <a:pt x="384" y="307"/>
                    </a:lnTo>
                    <a:lnTo>
                      <a:pt x="154" y="307"/>
                    </a:lnTo>
                    <a:lnTo>
                      <a:pt x="172" y="252"/>
                    </a:lnTo>
                    <a:lnTo>
                      <a:pt x="172" y="90"/>
                    </a:lnTo>
                    <a:lnTo>
                      <a:pt x="256" y="90"/>
                    </a:lnTo>
                    <a:lnTo>
                      <a:pt x="256" y="90"/>
                    </a:lnTo>
                    <a:lnTo>
                      <a:pt x="262" y="66"/>
                    </a:lnTo>
                    <a:lnTo>
                      <a:pt x="272" y="42"/>
                    </a:lnTo>
                    <a:lnTo>
                      <a:pt x="286" y="20"/>
                    </a:lnTo>
                    <a:lnTo>
                      <a:pt x="304" y="0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30" y="0"/>
                    </a:lnTo>
                    <a:lnTo>
                      <a:pt x="122" y="2"/>
                    </a:lnTo>
                    <a:lnTo>
                      <a:pt x="116" y="6"/>
                    </a:lnTo>
                    <a:lnTo>
                      <a:pt x="110" y="12"/>
                    </a:lnTo>
                    <a:lnTo>
                      <a:pt x="106" y="16"/>
                    </a:lnTo>
                    <a:lnTo>
                      <a:pt x="102" y="24"/>
                    </a:lnTo>
                    <a:lnTo>
                      <a:pt x="100" y="30"/>
                    </a:lnTo>
                    <a:lnTo>
                      <a:pt x="98" y="38"/>
                    </a:lnTo>
                    <a:lnTo>
                      <a:pt x="98" y="38"/>
                    </a:lnTo>
                    <a:lnTo>
                      <a:pt x="100" y="50"/>
                    </a:lnTo>
                    <a:lnTo>
                      <a:pt x="106" y="60"/>
                    </a:lnTo>
                    <a:lnTo>
                      <a:pt x="112" y="68"/>
                    </a:lnTo>
                    <a:lnTo>
                      <a:pt x="122" y="74"/>
                    </a:lnTo>
                    <a:lnTo>
                      <a:pt x="122" y="244"/>
                    </a:lnTo>
                    <a:lnTo>
                      <a:pt x="0" y="613"/>
                    </a:lnTo>
                    <a:lnTo>
                      <a:pt x="0" y="613"/>
                    </a:lnTo>
                    <a:lnTo>
                      <a:pt x="2" y="625"/>
                    </a:lnTo>
                    <a:lnTo>
                      <a:pt x="4" y="635"/>
                    </a:lnTo>
                    <a:lnTo>
                      <a:pt x="10" y="645"/>
                    </a:lnTo>
                    <a:lnTo>
                      <a:pt x="20" y="655"/>
                    </a:lnTo>
                    <a:lnTo>
                      <a:pt x="28" y="663"/>
                    </a:lnTo>
                    <a:lnTo>
                      <a:pt x="40" y="669"/>
                    </a:lnTo>
                    <a:lnTo>
                      <a:pt x="54" y="673"/>
                    </a:lnTo>
                    <a:lnTo>
                      <a:pt x="68" y="677"/>
                    </a:lnTo>
                    <a:lnTo>
                      <a:pt x="68" y="677"/>
                    </a:lnTo>
                    <a:lnTo>
                      <a:pt x="68" y="677"/>
                    </a:lnTo>
                    <a:lnTo>
                      <a:pt x="86" y="679"/>
                    </a:lnTo>
                    <a:lnTo>
                      <a:pt x="457" y="679"/>
                    </a:lnTo>
                    <a:lnTo>
                      <a:pt x="457" y="679"/>
                    </a:lnTo>
                    <a:lnTo>
                      <a:pt x="475" y="677"/>
                    </a:lnTo>
                    <a:lnTo>
                      <a:pt x="491" y="673"/>
                    </a:lnTo>
                    <a:lnTo>
                      <a:pt x="505" y="667"/>
                    </a:lnTo>
                    <a:lnTo>
                      <a:pt x="519" y="659"/>
                    </a:lnTo>
                    <a:lnTo>
                      <a:pt x="529" y="649"/>
                    </a:lnTo>
                    <a:lnTo>
                      <a:pt x="537" y="639"/>
                    </a:lnTo>
                    <a:lnTo>
                      <a:pt x="541" y="627"/>
                    </a:lnTo>
                    <a:lnTo>
                      <a:pt x="543" y="613"/>
                    </a:lnTo>
                    <a:lnTo>
                      <a:pt x="430" y="284"/>
                    </a:lnTo>
                    <a:lnTo>
                      <a:pt x="430" y="284"/>
                    </a:lnTo>
                    <a:lnTo>
                      <a:pt x="420" y="284"/>
                    </a:lnTo>
                    <a:lnTo>
                      <a:pt x="420" y="284"/>
                    </a:lnTo>
                    <a:close/>
                    <a:moveTo>
                      <a:pt x="150" y="551"/>
                    </a:moveTo>
                    <a:lnTo>
                      <a:pt x="150" y="551"/>
                    </a:lnTo>
                    <a:lnTo>
                      <a:pt x="142" y="549"/>
                    </a:lnTo>
                    <a:lnTo>
                      <a:pt x="134" y="545"/>
                    </a:lnTo>
                    <a:lnTo>
                      <a:pt x="130" y="539"/>
                    </a:lnTo>
                    <a:lnTo>
                      <a:pt x="128" y="531"/>
                    </a:lnTo>
                    <a:lnTo>
                      <a:pt x="128" y="531"/>
                    </a:lnTo>
                    <a:lnTo>
                      <a:pt x="130" y="523"/>
                    </a:lnTo>
                    <a:lnTo>
                      <a:pt x="134" y="517"/>
                    </a:lnTo>
                    <a:lnTo>
                      <a:pt x="142" y="511"/>
                    </a:lnTo>
                    <a:lnTo>
                      <a:pt x="150" y="511"/>
                    </a:lnTo>
                    <a:lnTo>
                      <a:pt x="150" y="511"/>
                    </a:lnTo>
                    <a:lnTo>
                      <a:pt x="158" y="511"/>
                    </a:lnTo>
                    <a:lnTo>
                      <a:pt x="164" y="517"/>
                    </a:lnTo>
                    <a:lnTo>
                      <a:pt x="170" y="523"/>
                    </a:lnTo>
                    <a:lnTo>
                      <a:pt x="170" y="531"/>
                    </a:lnTo>
                    <a:lnTo>
                      <a:pt x="170" y="531"/>
                    </a:lnTo>
                    <a:lnTo>
                      <a:pt x="170" y="539"/>
                    </a:lnTo>
                    <a:lnTo>
                      <a:pt x="164" y="545"/>
                    </a:lnTo>
                    <a:lnTo>
                      <a:pt x="158" y="549"/>
                    </a:lnTo>
                    <a:lnTo>
                      <a:pt x="150" y="551"/>
                    </a:lnTo>
                    <a:lnTo>
                      <a:pt x="150" y="551"/>
                    </a:lnTo>
                    <a:close/>
                    <a:moveTo>
                      <a:pt x="238" y="611"/>
                    </a:moveTo>
                    <a:lnTo>
                      <a:pt x="238" y="611"/>
                    </a:lnTo>
                    <a:lnTo>
                      <a:pt x="230" y="609"/>
                    </a:lnTo>
                    <a:lnTo>
                      <a:pt x="222" y="605"/>
                    </a:lnTo>
                    <a:lnTo>
                      <a:pt x="218" y="599"/>
                    </a:lnTo>
                    <a:lnTo>
                      <a:pt x="216" y="591"/>
                    </a:lnTo>
                    <a:lnTo>
                      <a:pt x="216" y="591"/>
                    </a:lnTo>
                    <a:lnTo>
                      <a:pt x="218" y="583"/>
                    </a:lnTo>
                    <a:lnTo>
                      <a:pt x="222" y="575"/>
                    </a:lnTo>
                    <a:lnTo>
                      <a:pt x="230" y="571"/>
                    </a:lnTo>
                    <a:lnTo>
                      <a:pt x="238" y="569"/>
                    </a:lnTo>
                    <a:lnTo>
                      <a:pt x="238" y="569"/>
                    </a:lnTo>
                    <a:lnTo>
                      <a:pt x="246" y="571"/>
                    </a:lnTo>
                    <a:lnTo>
                      <a:pt x="252" y="575"/>
                    </a:lnTo>
                    <a:lnTo>
                      <a:pt x="258" y="583"/>
                    </a:lnTo>
                    <a:lnTo>
                      <a:pt x="258" y="591"/>
                    </a:lnTo>
                    <a:lnTo>
                      <a:pt x="258" y="591"/>
                    </a:lnTo>
                    <a:lnTo>
                      <a:pt x="258" y="599"/>
                    </a:lnTo>
                    <a:lnTo>
                      <a:pt x="252" y="605"/>
                    </a:lnTo>
                    <a:lnTo>
                      <a:pt x="246" y="609"/>
                    </a:lnTo>
                    <a:lnTo>
                      <a:pt x="238" y="611"/>
                    </a:lnTo>
                    <a:lnTo>
                      <a:pt x="238" y="611"/>
                    </a:lnTo>
                    <a:close/>
                    <a:moveTo>
                      <a:pt x="318" y="577"/>
                    </a:moveTo>
                    <a:lnTo>
                      <a:pt x="318" y="577"/>
                    </a:lnTo>
                    <a:lnTo>
                      <a:pt x="310" y="575"/>
                    </a:lnTo>
                    <a:lnTo>
                      <a:pt x="300" y="573"/>
                    </a:lnTo>
                    <a:lnTo>
                      <a:pt x="294" y="569"/>
                    </a:lnTo>
                    <a:lnTo>
                      <a:pt x="286" y="563"/>
                    </a:lnTo>
                    <a:lnTo>
                      <a:pt x="282" y="557"/>
                    </a:lnTo>
                    <a:lnTo>
                      <a:pt x="276" y="549"/>
                    </a:lnTo>
                    <a:lnTo>
                      <a:pt x="274" y="541"/>
                    </a:lnTo>
                    <a:lnTo>
                      <a:pt x="274" y="533"/>
                    </a:lnTo>
                    <a:lnTo>
                      <a:pt x="274" y="533"/>
                    </a:lnTo>
                    <a:lnTo>
                      <a:pt x="274" y="525"/>
                    </a:lnTo>
                    <a:lnTo>
                      <a:pt x="276" y="515"/>
                    </a:lnTo>
                    <a:lnTo>
                      <a:pt x="282" y="509"/>
                    </a:lnTo>
                    <a:lnTo>
                      <a:pt x="286" y="501"/>
                    </a:lnTo>
                    <a:lnTo>
                      <a:pt x="294" y="497"/>
                    </a:lnTo>
                    <a:lnTo>
                      <a:pt x="300" y="493"/>
                    </a:lnTo>
                    <a:lnTo>
                      <a:pt x="310" y="489"/>
                    </a:lnTo>
                    <a:lnTo>
                      <a:pt x="318" y="489"/>
                    </a:lnTo>
                    <a:lnTo>
                      <a:pt x="318" y="489"/>
                    </a:lnTo>
                    <a:lnTo>
                      <a:pt x="328" y="489"/>
                    </a:lnTo>
                    <a:lnTo>
                      <a:pt x="336" y="493"/>
                    </a:lnTo>
                    <a:lnTo>
                      <a:pt x="344" y="497"/>
                    </a:lnTo>
                    <a:lnTo>
                      <a:pt x="350" y="501"/>
                    </a:lnTo>
                    <a:lnTo>
                      <a:pt x="356" y="509"/>
                    </a:lnTo>
                    <a:lnTo>
                      <a:pt x="360" y="515"/>
                    </a:lnTo>
                    <a:lnTo>
                      <a:pt x="362" y="525"/>
                    </a:lnTo>
                    <a:lnTo>
                      <a:pt x="364" y="533"/>
                    </a:lnTo>
                    <a:lnTo>
                      <a:pt x="364" y="533"/>
                    </a:lnTo>
                    <a:lnTo>
                      <a:pt x="362" y="541"/>
                    </a:lnTo>
                    <a:lnTo>
                      <a:pt x="360" y="549"/>
                    </a:lnTo>
                    <a:lnTo>
                      <a:pt x="356" y="557"/>
                    </a:lnTo>
                    <a:lnTo>
                      <a:pt x="350" y="563"/>
                    </a:lnTo>
                    <a:lnTo>
                      <a:pt x="344" y="569"/>
                    </a:lnTo>
                    <a:lnTo>
                      <a:pt x="336" y="573"/>
                    </a:lnTo>
                    <a:lnTo>
                      <a:pt x="328" y="575"/>
                    </a:lnTo>
                    <a:lnTo>
                      <a:pt x="318" y="577"/>
                    </a:lnTo>
                    <a:lnTo>
                      <a:pt x="318" y="577"/>
                    </a:lnTo>
                    <a:close/>
                    <a:moveTo>
                      <a:pt x="352" y="407"/>
                    </a:moveTo>
                    <a:lnTo>
                      <a:pt x="352" y="407"/>
                    </a:lnTo>
                    <a:lnTo>
                      <a:pt x="344" y="405"/>
                    </a:lnTo>
                    <a:lnTo>
                      <a:pt x="336" y="401"/>
                    </a:lnTo>
                    <a:lnTo>
                      <a:pt x="332" y="393"/>
                    </a:lnTo>
                    <a:lnTo>
                      <a:pt x="330" y="385"/>
                    </a:lnTo>
                    <a:lnTo>
                      <a:pt x="330" y="385"/>
                    </a:lnTo>
                    <a:lnTo>
                      <a:pt x="332" y="377"/>
                    </a:lnTo>
                    <a:lnTo>
                      <a:pt x="336" y="371"/>
                    </a:lnTo>
                    <a:lnTo>
                      <a:pt x="344" y="367"/>
                    </a:lnTo>
                    <a:lnTo>
                      <a:pt x="352" y="365"/>
                    </a:lnTo>
                    <a:lnTo>
                      <a:pt x="352" y="365"/>
                    </a:lnTo>
                    <a:lnTo>
                      <a:pt x="360" y="367"/>
                    </a:lnTo>
                    <a:lnTo>
                      <a:pt x="366" y="371"/>
                    </a:lnTo>
                    <a:lnTo>
                      <a:pt x="370" y="377"/>
                    </a:lnTo>
                    <a:lnTo>
                      <a:pt x="372" y="385"/>
                    </a:lnTo>
                    <a:lnTo>
                      <a:pt x="372" y="385"/>
                    </a:lnTo>
                    <a:lnTo>
                      <a:pt x="370" y="393"/>
                    </a:lnTo>
                    <a:lnTo>
                      <a:pt x="366" y="401"/>
                    </a:lnTo>
                    <a:lnTo>
                      <a:pt x="360" y="405"/>
                    </a:lnTo>
                    <a:lnTo>
                      <a:pt x="352" y="407"/>
                    </a:lnTo>
                    <a:lnTo>
                      <a:pt x="352" y="407"/>
                    </a:lnTo>
                    <a:close/>
                    <a:moveTo>
                      <a:pt x="376" y="469"/>
                    </a:moveTo>
                    <a:lnTo>
                      <a:pt x="376" y="469"/>
                    </a:lnTo>
                    <a:lnTo>
                      <a:pt x="378" y="461"/>
                    </a:lnTo>
                    <a:lnTo>
                      <a:pt x="382" y="453"/>
                    </a:lnTo>
                    <a:lnTo>
                      <a:pt x="390" y="449"/>
                    </a:lnTo>
                    <a:lnTo>
                      <a:pt x="398" y="447"/>
                    </a:lnTo>
                    <a:lnTo>
                      <a:pt x="398" y="447"/>
                    </a:lnTo>
                    <a:lnTo>
                      <a:pt x="406" y="449"/>
                    </a:lnTo>
                    <a:lnTo>
                      <a:pt x="412" y="453"/>
                    </a:lnTo>
                    <a:lnTo>
                      <a:pt x="416" y="461"/>
                    </a:lnTo>
                    <a:lnTo>
                      <a:pt x="418" y="469"/>
                    </a:lnTo>
                    <a:lnTo>
                      <a:pt x="418" y="469"/>
                    </a:lnTo>
                    <a:lnTo>
                      <a:pt x="416" y="477"/>
                    </a:lnTo>
                    <a:lnTo>
                      <a:pt x="412" y="483"/>
                    </a:lnTo>
                    <a:lnTo>
                      <a:pt x="406" y="487"/>
                    </a:lnTo>
                    <a:lnTo>
                      <a:pt x="398" y="489"/>
                    </a:lnTo>
                    <a:lnTo>
                      <a:pt x="398" y="489"/>
                    </a:lnTo>
                    <a:lnTo>
                      <a:pt x="390" y="487"/>
                    </a:lnTo>
                    <a:lnTo>
                      <a:pt x="382" y="483"/>
                    </a:lnTo>
                    <a:lnTo>
                      <a:pt x="378" y="477"/>
                    </a:lnTo>
                    <a:lnTo>
                      <a:pt x="376" y="469"/>
                    </a:lnTo>
                    <a:lnTo>
                      <a:pt x="376" y="469"/>
                    </a:lnTo>
                    <a:close/>
                    <a:moveTo>
                      <a:pt x="414" y="609"/>
                    </a:moveTo>
                    <a:lnTo>
                      <a:pt x="414" y="609"/>
                    </a:lnTo>
                    <a:lnTo>
                      <a:pt x="406" y="607"/>
                    </a:lnTo>
                    <a:lnTo>
                      <a:pt x="400" y="603"/>
                    </a:lnTo>
                    <a:lnTo>
                      <a:pt x="396" y="595"/>
                    </a:lnTo>
                    <a:lnTo>
                      <a:pt x="394" y="587"/>
                    </a:lnTo>
                    <a:lnTo>
                      <a:pt x="394" y="587"/>
                    </a:lnTo>
                    <a:lnTo>
                      <a:pt x="396" y="579"/>
                    </a:lnTo>
                    <a:lnTo>
                      <a:pt x="400" y="573"/>
                    </a:lnTo>
                    <a:lnTo>
                      <a:pt x="406" y="569"/>
                    </a:lnTo>
                    <a:lnTo>
                      <a:pt x="414" y="567"/>
                    </a:lnTo>
                    <a:lnTo>
                      <a:pt x="414" y="567"/>
                    </a:lnTo>
                    <a:lnTo>
                      <a:pt x="422" y="569"/>
                    </a:lnTo>
                    <a:lnTo>
                      <a:pt x="428" y="573"/>
                    </a:lnTo>
                    <a:lnTo>
                      <a:pt x="434" y="579"/>
                    </a:lnTo>
                    <a:lnTo>
                      <a:pt x="434" y="587"/>
                    </a:lnTo>
                    <a:lnTo>
                      <a:pt x="434" y="587"/>
                    </a:lnTo>
                    <a:lnTo>
                      <a:pt x="434" y="595"/>
                    </a:lnTo>
                    <a:lnTo>
                      <a:pt x="428" y="603"/>
                    </a:lnTo>
                    <a:lnTo>
                      <a:pt x="422" y="607"/>
                    </a:lnTo>
                    <a:lnTo>
                      <a:pt x="414" y="609"/>
                    </a:lnTo>
                    <a:lnTo>
                      <a:pt x="414" y="6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Freeform 47"/>
              <p:cNvSpPr>
                <a:spLocks noEditPoints="1"/>
              </p:cNvSpPr>
              <p:nvPr/>
            </p:nvSpPr>
            <p:spPr bwMode="auto">
              <a:xfrm>
                <a:off x="7588250" y="2924175"/>
                <a:ext cx="481013" cy="509588"/>
              </a:xfrm>
              <a:custGeom>
                <a:avLst/>
                <a:gdLst>
                  <a:gd name="T0" fmla="*/ 36 w 303"/>
                  <a:gd name="T1" fmla="*/ 246 h 321"/>
                  <a:gd name="T2" fmla="*/ 56 w 303"/>
                  <a:gd name="T3" fmla="*/ 264 h 321"/>
                  <a:gd name="T4" fmla="*/ 78 w 303"/>
                  <a:gd name="T5" fmla="*/ 278 h 321"/>
                  <a:gd name="T6" fmla="*/ 126 w 303"/>
                  <a:gd name="T7" fmla="*/ 294 h 321"/>
                  <a:gd name="T8" fmla="*/ 179 w 303"/>
                  <a:gd name="T9" fmla="*/ 292 h 321"/>
                  <a:gd name="T10" fmla="*/ 215 w 303"/>
                  <a:gd name="T11" fmla="*/ 278 h 321"/>
                  <a:gd name="T12" fmla="*/ 269 w 303"/>
                  <a:gd name="T13" fmla="*/ 321 h 321"/>
                  <a:gd name="T14" fmla="*/ 259 w 303"/>
                  <a:gd name="T15" fmla="*/ 244 h 321"/>
                  <a:gd name="T16" fmla="*/ 267 w 303"/>
                  <a:gd name="T17" fmla="*/ 234 h 321"/>
                  <a:gd name="T18" fmla="*/ 287 w 303"/>
                  <a:gd name="T19" fmla="*/ 198 h 321"/>
                  <a:gd name="T20" fmla="*/ 295 w 303"/>
                  <a:gd name="T21" fmla="*/ 148 h 321"/>
                  <a:gd name="T22" fmla="*/ 285 w 303"/>
                  <a:gd name="T23" fmla="*/ 96 h 321"/>
                  <a:gd name="T24" fmla="*/ 275 w 303"/>
                  <a:gd name="T25" fmla="*/ 74 h 321"/>
                  <a:gd name="T26" fmla="*/ 259 w 303"/>
                  <a:gd name="T27" fmla="*/ 52 h 321"/>
                  <a:gd name="T28" fmla="*/ 247 w 303"/>
                  <a:gd name="T29" fmla="*/ 40 h 321"/>
                  <a:gd name="T30" fmla="*/ 225 w 303"/>
                  <a:gd name="T31" fmla="*/ 22 h 321"/>
                  <a:gd name="T32" fmla="*/ 199 w 303"/>
                  <a:gd name="T33" fmla="*/ 10 h 321"/>
                  <a:gd name="T34" fmla="*/ 170 w 303"/>
                  <a:gd name="T35" fmla="*/ 2 h 321"/>
                  <a:gd name="T36" fmla="*/ 142 w 303"/>
                  <a:gd name="T37" fmla="*/ 0 h 321"/>
                  <a:gd name="T38" fmla="*/ 114 w 303"/>
                  <a:gd name="T39" fmla="*/ 4 h 321"/>
                  <a:gd name="T40" fmla="*/ 86 w 303"/>
                  <a:gd name="T41" fmla="*/ 14 h 321"/>
                  <a:gd name="T42" fmla="*/ 62 w 303"/>
                  <a:gd name="T43" fmla="*/ 28 h 321"/>
                  <a:gd name="T44" fmla="*/ 50 w 303"/>
                  <a:gd name="T45" fmla="*/ 38 h 321"/>
                  <a:gd name="T46" fmla="*/ 30 w 303"/>
                  <a:gd name="T47" fmla="*/ 60 h 321"/>
                  <a:gd name="T48" fmla="*/ 14 w 303"/>
                  <a:gd name="T49" fmla="*/ 84 h 321"/>
                  <a:gd name="T50" fmla="*/ 4 w 303"/>
                  <a:gd name="T51" fmla="*/ 110 h 321"/>
                  <a:gd name="T52" fmla="*/ 0 w 303"/>
                  <a:gd name="T53" fmla="*/ 138 h 321"/>
                  <a:gd name="T54" fmla="*/ 0 w 303"/>
                  <a:gd name="T55" fmla="*/ 166 h 321"/>
                  <a:gd name="T56" fmla="*/ 6 w 303"/>
                  <a:gd name="T57" fmla="*/ 194 h 321"/>
                  <a:gd name="T58" fmla="*/ 18 w 303"/>
                  <a:gd name="T59" fmla="*/ 220 h 321"/>
                  <a:gd name="T60" fmla="*/ 36 w 303"/>
                  <a:gd name="T61" fmla="*/ 246 h 321"/>
                  <a:gd name="T62" fmla="*/ 70 w 303"/>
                  <a:gd name="T63" fmla="*/ 60 h 321"/>
                  <a:gd name="T64" fmla="*/ 80 w 303"/>
                  <a:gd name="T65" fmla="*/ 54 h 321"/>
                  <a:gd name="T66" fmla="*/ 110 w 303"/>
                  <a:gd name="T67" fmla="*/ 38 h 321"/>
                  <a:gd name="T68" fmla="*/ 154 w 303"/>
                  <a:gd name="T69" fmla="*/ 32 h 321"/>
                  <a:gd name="T70" fmla="*/ 199 w 303"/>
                  <a:gd name="T71" fmla="*/ 44 h 321"/>
                  <a:gd name="T72" fmla="*/ 227 w 303"/>
                  <a:gd name="T73" fmla="*/ 62 h 321"/>
                  <a:gd name="T74" fmla="*/ 235 w 303"/>
                  <a:gd name="T75" fmla="*/ 72 h 321"/>
                  <a:gd name="T76" fmla="*/ 249 w 303"/>
                  <a:gd name="T77" fmla="*/ 90 h 321"/>
                  <a:gd name="T78" fmla="*/ 263 w 303"/>
                  <a:gd name="T79" fmla="*/ 134 h 321"/>
                  <a:gd name="T80" fmla="*/ 261 w 303"/>
                  <a:gd name="T81" fmla="*/ 178 h 321"/>
                  <a:gd name="T82" fmla="*/ 241 w 303"/>
                  <a:gd name="T83" fmla="*/ 218 h 321"/>
                  <a:gd name="T84" fmla="*/ 225 w 303"/>
                  <a:gd name="T85" fmla="*/ 236 h 321"/>
                  <a:gd name="T86" fmla="*/ 215 w 303"/>
                  <a:gd name="T87" fmla="*/ 244 h 321"/>
                  <a:gd name="T88" fmla="*/ 185 w 303"/>
                  <a:gd name="T89" fmla="*/ 258 h 321"/>
                  <a:gd name="T90" fmla="*/ 140 w 303"/>
                  <a:gd name="T91" fmla="*/ 264 h 321"/>
                  <a:gd name="T92" fmla="*/ 96 w 303"/>
                  <a:gd name="T93" fmla="*/ 252 h 321"/>
                  <a:gd name="T94" fmla="*/ 68 w 303"/>
                  <a:gd name="T95" fmla="*/ 234 h 321"/>
                  <a:gd name="T96" fmla="*/ 60 w 303"/>
                  <a:gd name="T97" fmla="*/ 224 h 321"/>
                  <a:gd name="T98" fmla="*/ 46 w 303"/>
                  <a:gd name="T99" fmla="*/ 206 h 321"/>
                  <a:gd name="T100" fmla="*/ 32 w 303"/>
                  <a:gd name="T101" fmla="*/ 162 h 321"/>
                  <a:gd name="T102" fmla="*/ 34 w 303"/>
                  <a:gd name="T103" fmla="*/ 118 h 321"/>
                  <a:gd name="T104" fmla="*/ 54 w 303"/>
                  <a:gd name="T105" fmla="*/ 78 h 321"/>
                  <a:gd name="T106" fmla="*/ 70 w 303"/>
                  <a:gd name="T107" fmla="*/ 60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03" h="321">
                    <a:moveTo>
                      <a:pt x="36" y="246"/>
                    </a:moveTo>
                    <a:lnTo>
                      <a:pt x="36" y="246"/>
                    </a:lnTo>
                    <a:lnTo>
                      <a:pt x="46" y="256"/>
                    </a:lnTo>
                    <a:lnTo>
                      <a:pt x="56" y="264"/>
                    </a:lnTo>
                    <a:lnTo>
                      <a:pt x="66" y="272"/>
                    </a:lnTo>
                    <a:lnTo>
                      <a:pt x="78" y="278"/>
                    </a:lnTo>
                    <a:lnTo>
                      <a:pt x="102" y="288"/>
                    </a:lnTo>
                    <a:lnTo>
                      <a:pt x="126" y="294"/>
                    </a:lnTo>
                    <a:lnTo>
                      <a:pt x="152" y="296"/>
                    </a:lnTo>
                    <a:lnTo>
                      <a:pt x="179" y="292"/>
                    </a:lnTo>
                    <a:lnTo>
                      <a:pt x="203" y="284"/>
                    </a:lnTo>
                    <a:lnTo>
                      <a:pt x="215" y="278"/>
                    </a:lnTo>
                    <a:lnTo>
                      <a:pt x="227" y="272"/>
                    </a:lnTo>
                    <a:lnTo>
                      <a:pt x="269" y="321"/>
                    </a:lnTo>
                    <a:lnTo>
                      <a:pt x="303" y="292"/>
                    </a:lnTo>
                    <a:lnTo>
                      <a:pt x="259" y="244"/>
                    </a:lnTo>
                    <a:lnTo>
                      <a:pt x="259" y="244"/>
                    </a:lnTo>
                    <a:lnTo>
                      <a:pt x="267" y="234"/>
                    </a:lnTo>
                    <a:lnTo>
                      <a:pt x="275" y="222"/>
                    </a:lnTo>
                    <a:lnTo>
                      <a:pt x="287" y="198"/>
                    </a:lnTo>
                    <a:lnTo>
                      <a:pt x="293" y="174"/>
                    </a:lnTo>
                    <a:lnTo>
                      <a:pt x="295" y="148"/>
                    </a:lnTo>
                    <a:lnTo>
                      <a:pt x="293" y="122"/>
                    </a:lnTo>
                    <a:lnTo>
                      <a:pt x="285" y="96"/>
                    </a:lnTo>
                    <a:lnTo>
                      <a:pt x="281" y="84"/>
                    </a:lnTo>
                    <a:lnTo>
                      <a:pt x="275" y="74"/>
                    </a:lnTo>
                    <a:lnTo>
                      <a:pt x="267" y="62"/>
                    </a:lnTo>
                    <a:lnTo>
                      <a:pt x="259" y="52"/>
                    </a:lnTo>
                    <a:lnTo>
                      <a:pt x="259" y="52"/>
                    </a:lnTo>
                    <a:lnTo>
                      <a:pt x="247" y="40"/>
                    </a:lnTo>
                    <a:lnTo>
                      <a:pt x="237" y="30"/>
                    </a:lnTo>
                    <a:lnTo>
                      <a:pt x="225" y="22"/>
                    </a:lnTo>
                    <a:lnTo>
                      <a:pt x="211" y="16"/>
                    </a:lnTo>
                    <a:lnTo>
                      <a:pt x="199" y="10"/>
                    </a:lnTo>
                    <a:lnTo>
                      <a:pt x="185" y="6"/>
                    </a:lnTo>
                    <a:lnTo>
                      <a:pt x="170" y="2"/>
                    </a:lnTo>
                    <a:lnTo>
                      <a:pt x="156" y="2"/>
                    </a:lnTo>
                    <a:lnTo>
                      <a:pt x="142" y="0"/>
                    </a:lnTo>
                    <a:lnTo>
                      <a:pt x="128" y="2"/>
                    </a:lnTo>
                    <a:lnTo>
                      <a:pt x="114" y="4"/>
                    </a:lnTo>
                    <a:lnTo>
                      <a:pt x="100" y="8"/>
                    </a:lnTo>
                    <a:lnTo>
                      <a:pt x="86" y="14"/>
                    </a:lnTo>
                    <a:lnTo>
                      <a:pt x="74" y="20"/>
                    </a:lnTo>
                    <a:lnTo>
                      <a:pt x="62" y="28"/>
                    </a:lnTo>
                    <a:lnTo>
                      <a:pt x="50" y="38"/>
                    </a:lnTo>
                    <a:lnTo>
                      <a:pt x="50" y="38"/>
                    </a:lnTo>
                    <a:lnTo>
                      <a:pt x="38" y="48"/>
                    </a:lnTo>
                    <a:lnTo>
                      <a:pt x="30" y="60"/>
                    </a:lnTo>
                    <a:lnTo>
                      <a:pt x="22" y="72"/>
                    </a:lnTo>
                    <a:lnTo>
                      <a:pt x="14" y="84"/>
                    </a:lnTo>
                    <a:lnTo>
                      <a:pt x="8" y="98"/>
                    </a:lnTo>
                    <a:lnTo>
                      <a:pt x="4" y="110"/>
                    </a:lnTo>
                    <a:lnTo>
                      <a:pt x="2" y="124"/>
                    </a:lnTo>
                    <a:lnTo>
                      <a:pt x="0" y="138"/>
                    </a:lnTo>
                    <a:lnTo>
                      <a:pt x="0" y="152"/>
                    </a:lnTo>
                    <a:lnTo>
                      <a:pt x="0" y="166"/>
                    </a:lnTo>
                    <a:lnTo>
                      <a:pt x="4" y="180"/>
                    </a:lnTo>
                    <a:lnTo>
                      <a:pt x="6" y="194"/>
                    </a:lnTo>
                    <a:lnTo>
                      <a:pt x="12" y="208"/>
                    </a:lnTo>
                    <a:lnTo>
                      <a:pt x="18" y="220"/>
                    </a:lnTo>
                    <a:lnTo>
                      <a:pt x="26" y="234"/>
                    </a:lnTo>
                    <a:lnTo>
                      <a:pt x="36" y="246"/>
                    </a:lnTo>
                    <a:lnTo>
                      <a:pt x="36" y="246"/>
                    </a:lnTo>
                    <a:close/>
                    <a:moveTo>
                      <a:pt x="70" y="60"/>
                    </a:moveTo>
                    <a:lnTo>
                      <a:pt x="70" y="60"/>
                    </a:lnTo>
                    <a:lnTo>
                      <a:pt x="80" y="54"/>
                    </a:lnTo>
                    <a:lnTo>
                      <a:pt x="90" y="46"/>
                    </a:lnTo>
                    <a:lnTo>
                      <a:pt x="110" y="38"/>
                    </a:lnTo>
                    <a:lnTo>
                      <a:pt x="132" y="32"/>
                    </a:lnTo>
                    <a:lnTo>
                      <a:pt x="154" y="32"/>
                    </a:lnTo>
                    <a:lnTo>
                      <a:pt x="177" y="36"/>
                    </a:lnTo>
                    <a:lnTo>
                      <a:pt x="199" y="44"/>
                    </a:lnTo>
                    <a:lnTo>
                      <a:pt x="217" y="56"/>
                    </a:lnTo>
                    <a:lnTo>
                      <a:pt x="227" y="62"/>
                    </a:lnTo>
                    <a:lnTo>
                      <a:pt x="235" y="72"/>
                    </a:lnTo>
                    <a:lnTo>
                      <a:pt x="235" y="72"/>
                    </a:lnTo>
                    <a:lnTo>
                      <a:pt x="243" y="80"/>
                    </a:lnTo>
                    <a:lnTo>
                      <a:pt x="249" y="90"/>
                    </a:lnTo>
                    <a:lnTo>
                      <a:pt x="259" y="112"/>
                    </a:lnTo>
                    <a:lnTo>
                      <a:pt x="263" y="134"/>
                    </a:lnTo>
                    <a:lnTo>
                      <a:pt x="263" y="156"/>
                    </a:lnTo>
                    <a:lnTo>
                      <a:pt x="261" y="178"/>
                    </a:lnTo>
                    <a:lnTo>
                      <a:pt x="253" y="198"/>
                    </a:lnTo>
                    <a:lnTo>
                      <a:pt x="241" y="218"/>
                    </a:lnTo>
                    <a:lnTo>
                      <a:pt x="233" y="228"/>
                    </a:lnTo>
                    <a:lnTo>
                      <a:pt x="225" y="236"/>
                    </a:lnTo>
                    <a:lnTo>
                      <a:pt x="225" y="236"/>
                    </a:lnTo>
                    <a:lnTo>
                      <a:pt x="215" y="244"/>
                    </a:lnTo>
                    <a:lnTo>
                      <a:pt x="205" y="250"/>
                    </a:lnTo>
                    <a:lnTo>
                      <a:pt x="185" y="258"/>
                    </a:lnTo>
                    <a:lnTo>
                      <a:pt x="162" y="264"/>
                    </a:lnTo>
                    <a:lnTo>
                      <a:pt x="140" y="264"/>
                    </a:lnTo>
                    <a:lnTo>
                      <a:pt x="116" y="260"/>
                    </a:lnTo>
                    <a:lnTo>
                      <a:pt x="96" y="252"/>
                    </a:lnTo>
                    <a:lnTo>
                      <a:pt x="76" y="240"/>
                    </a:lnTo>
                    <a:lnTo>
                      <a:pt x="68" y="234"/>
                    </a:lnTo>
                    <a:lnTo>
                      <a:pt x="60" y="224"/>
                    </a:lnTo>
                    <a:lnTo>
                      <a:pt x="60" y="224"/>
                    </a:lnTo>
                    <a:lnTo>
                      <a:pt x="52" y="216"/>
                    </a:lnTo>
                    <a:lnTo>
                      <a:pt x="46" y="206"/>
                    </a:lnTo>
                    <a:lnTo>
                      <a:pt x="36" y="184"/>
                    </a:lnTo>
                    <a:lnTo>
                      <a:pt x="32" y="162"/>
                    </a:lnTo>
                    <a:lnTo>
                      <a:pt x="30" y="140"/>
                    </a:lnTo>
                    <a:lnTo>
                      <a:pt x="34" y="118"/>
                    </a:lnTo>
                    <a:lnTo>
                      <a:pt x="42" y="98"/>
                    </a:lnTo>
                    <a:lnTo>
                      <a:pt x="54" y="78"/>
                    </a:lnTo>
                    <a:lnTo>
                      <a:pt x="62" y="68"/>
                    </a:lnTo>
                    <a:lnTo>
                      <a:pt x="70" y="60"/>
                    </a:lnTo>
                    <a:lnTo>
                      <a:pt x="70" y="6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8" name="Freeform 48"/>
              <p:cNvSpPr/>
              <p:nvPr/>
            </p:nvSpPr>
            <p:spPr bwMode="auto">
              <a:xfrm>
                <a:off x="7404100" y="2746375"/>
                <a:ext cx="66675" cy="66675"/>
              </a:xfrm>
              <a:custGeom>
                <a:avLst/>
                <a:gdLst>
                  <a:gd name="T0" fmla="*/ 20 w 42"/>
                  <a:gd name="T1" fmla="*/ 42 h 42"/>
                  <a:gd name="T2" fmla="*/ 20 w 42"/>
                  <a:gd name="T3" fmla="*/ 42 h 42"/>
                  <a:gd name="T4" fmla="*/ 28 w 42"/>
                  <a:gd name="T5" fmla="*/ 40 h 42"/>
                  <a:gd name="T6" fmla="*/ 36 w 42"/>
                  <a:gd name="T7" fmla="*/ 36 h 42"/>
                  <a:gd name="T8" fmla="*/ 40 w 42"/>
                  <a:gd name="T9" fmla="*/ 30 h 42"/>
                  <a:gd name="T10" fmla="*/ 42 w 42"/>
                  <a:gd name="T11" fmla="*/ 20 h 42"/>
                  <a:gd name="T12" fmla="*/ 42 w 42"/>
                  <a:gd name="T13" fmla="*/ 20 h 42"/>
                  <a:gd name="T14" fmla="*/ 40 w 42"/>
                  <a:gd name="T15" fmla="*/ 12 h 42"/>
                  <a:gd name="T16" fmla="*/ 36 w 42"/>
                  <a:gd name="T17" fmla="*/ 6 h 42"/>
                  <a:gd name="T18" fmla="*/ 28 w 42"/>
                  <a:gd name="T19" fmla="*/ 2 h 42"/>
                  <a:gd name="T20" fmla="*/ 20 w 42"/>
                  <a:gd name="T21" fmla="*/ 0 h 42"/>
                  <a:gd name="T22" fmla="*/ 20 w 42"/>
                  <a:gd name="T23" fmla="*/ 0 h 42"/>
                  <a:gd name="T24" fmla="*/ 12 w 42"/>
                  <a:gd name="T25" fmla="*/ 2 h 42"/>
                  <a:gd name="T26" fmla="*/ 6 w 42"/>
                  <a:gd name="T27" fmla="*/ 6 h 42"/>
                  <a:gd name="T28" fmla="*/ 0 w 42"/>
                  <a:gd name="T29" fmla="*/ 12 h 42"/>
                  <a:gd name="T30" fmla="*/ 0 w 42"/>
                  <a:gd name="T31" fmla="*/ 20 h 42"/>
                  <a:gd name="T32" fmla="*/ 0 w 42"/>
                  <a:gd name="T33" fmla="*/ 20 h 42"/>
                  <a:gd name="T34" fmla="*/ 0 w 42"/>
                  <a:gd name="T35" fmla="*/ 30 h 42"/>
                  <a:gd name="T36" fmla="*/ 6 w 42"/>
                  <a:gd name="T37" fmla="*/ 36 h 42"/>
                  <a:gd name="T38" fmla="*/ 12 w 42"/>
                  <a:gd name="T39" fmla="*/ 40 h 42"/>
                  <a:gd name="T40" fmla="*/ 20 w 42"/>
                  <a:gd name="T41" fmla="*/ 42 h 42"/>
                  <a:gd name="T42" fmla="*/ 20 w 42"/>
                  <a:gd name="T43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2" h="42">
                    <a:moveTo>
                      <a:pt x="20" y="42"/>
                    </a:moveTo>
                    <a:lnTo>
                      <a:pt x="20" y="42"/>
                    </a:lnTo>
                    <a:lnTo>
                      <a:pt x="28" y="40"/>
                    </a:lnTo>
                    <a:lnTo>
                      <a:pt x="36" y="36"/>
                    </a:lnTo>
                    <a:lnTo>
                      <a:pt x="40" y="30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40" y="12"/>
                    </a:lnTo>
                    <a:lnTo>
                      <a:pt x="36" y="6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2" y="40"/>
                    </a:lnTo>
                    <a:lnTo>
                      <a:pt x="20" y="42"/>
                    </a:lnTo>
                    <a:lnTo>
                      <a:pt x="2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9" name="Freeform 49"/>
              <p:cNvSpPr/>
              <p:nvPr/>
            </p:nvSpPr>
            <p:spPr bwMode="auto">
              <a:xfrm>
                <a:off x="7543800" y="2841625"/>
                <a:ext cx="66675" cy="63500"/>
              </a:xfrm>
              <a:custGeom>
                <a:avLst/>
                <a:gdLst>
                  <a:gd name="T0" fmla="*/ 20 w 42"/>
                  <a:gd name="T1" fmla="*/ 40 h 40"/>
                  <a:gd name="T2" fmla="*/ 20 w 42"/>
                  <a:gd name="T3" fmla="*/ 40 h 40"/>
                  <a:gd name="T4" fmla="*/ 28 w 42"/>
                  <a:gd name="T5" fmla="*/ 40 h 40"/>
                  <a:gd name="T6" fmla="*/ 36 w 42"/>
                  <a:gd name="T7" fmla="*/ 34 h 40"/>
                  <a:gd name="T8" fmla="*/ 40 w 42"/>
                  <a:gd name="T9" fmla="*/ 28 h 40"/>
                  <a:gd name="T10" fmla="*/ 42 w 42"/>
                  <a:gd name="T11" fmla="*/ 20 h 40"/>
                  <a:gd name="T12" fmla="*/ 42 w 42"/>
                  <a:gd name="T13" fmla="*/ 20 h 40"/>
                  <a:gd name="T14" fmla="*/ 40 w 42"/>
                  <a:gd name="T15" fmla="*/ 12 h 40"/>
                  <a:gd name="T16" fmla="*/ 36 w 42"/>
                  <a:gd name="T17" fmla="*/ 6 h 40"/>
                  <a:gd name="T18" fmla="*/ 28 w 42"/>
                  <a:gd name="T19" fmla="*/ 2 h 40"/>
                  <a:gd name="T20" fmla="*/ 20 w 42"/>
                  <a:gd name="T21" fmla="*/ 0 h 40"/>
                  <a:gd name="T22" fmla="*/ 20 w 42"/>
                  <a:gd name="T23" fmla="*/ 0 h 40"/>
                  <a:gd name="T24" fmla="*/ 12 w 42"/>
                  <a:gd name="T25" fmla="*/ 2 h 40"/>
                  <a:gd name="T26" fmla="*/ 6 w 42"/>
                  <a:gd name="T27" fmla="*/ 6 h 40"/>
                  <a:gd name="T28" fmla="*/ 0 w 42"/>
                  <a:gd name="T29" fmla="*/ 12 h 40"/>
                  <a:gd name="T30" fmla="*/ 0 w 42"/>
                  <a:gd name="T31" fmla="*/ 20 h 40"/>
                  <a:gd name="T32" fmla="*/ 0 w 42"/>
                  <a:gd name="T33" fmla="*/ 20 h 40"/>
                  <a:gd name="T34" fmla="*/ 0 w 42"/>
                  <a:gd name="T35" fmla="*/ 28 h 40"/>
                  <a:gd name="T36" fmla="*/ 6 w 42"/>
                  <a:gd name="T37" fmla="*/ 34 h 40"/>
                  <a:gd name="T38" fmla="*/ 12 w 42"/>
                  <a:gd name="T39" fmla="*/ 40 h 40"/>
                  <a:gd name="T40" fmla="*/ 20 w 42"/>
                  <a:gd name="T41" fmla="*/ 40 h 40"/>
                  <a:gd name="T42" fmla="*/ 20 w 42"/>
                  <a:gd name="T4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2" h="40">
                    <a:moveTo>
                      <a:pt x="20" y="40"/>
                    </a:moveTo>
                    <a:lnTo>
                      <a:pt x="20" y="40"/>
                    </a:lnTo>
                    <a:lnTo>
                      <a:pt x="28" y="40"/>
                    </a:lnTo>
                    <a:lnTo>
                      <a:pt x="36" y="34"/>
                    </a:lnTo>
                    <a:lnTo>
                      <a:pt x="40" y="28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40" y="12"/>
                    </a:lnTo>
                    <a:lnTo>
                      <a:pt x="36" y="6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0" y="40"/>
                    </a:lnTo>
                    <a:lnTo>
                      <a:pt x="20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0" name="Freeform 50"/>
              <p:cNvSpPr/>
              <p:nvPr/>
            </p:nvSpPr>
            <p:spPr bwMode="auto">
              <a:xfrm>
                <a:off x="7632700" y="2714625"/>
                <a:ext cx="142875" cy="139700"/>
              </a:xfrm>
              <a:custGeom>
                <a:avLst/>
                <a:gdLst>
                  <a:gd name="T0" fmla="*/ 44 w 90"/>
                  <a:gd name="T1" fmla="*/ 88 h 88"/>
                  <a:gd name="T2" fmla="*/ 44 w 90"/>
                  <a:gd name="T3" fmla="*/ 88 h 88"/>
                  <a:gd name="T4" fmla="*/ 54 w 90"/>
                  <a:gd name="T5" fmla="*/ 86 h 88"/>
                  <a:gd name="T6" fmla="*/ 62 w 90"/>
                  <a:gd name="T7" fmla="*/ 84 h 88"/>
                  <a:gd name="T8" fmla="*/ 70 w 90"/>
                  <a:gd name="T9" fmla="*/ 80 h 88"/>
                  <a:gd name="T10" fmla="*/ 76 w 90"/>
                  <a:gd name="T11" fmla="*/ 74 h 88"/>
                  <a:gd name="T12" fmla="*/ 82 w 90"/>
                  <a:gd name="T13" fmla="*/ 68 h 88"/>
                  <a:gd name="T14" fmla="*/ 86 w 90"/>
                  <a:gd name="T15" fmla="*/ 60 h 88"/>
                  <a:gd name="T16" fmla="*/ 88 w 90"/>
                  <a:gd name="T17" fmla="*/ 52 h 88"/>
                  <a:gd name="T18" fmla="*/ 90 w 90"/>
                  <a:gd name="T19" fmla="*/ 44 h 88"/>
                  <a:gd name="T20" fmla="*/ 90 w 90"/>
                  <a:gd name="T21" fmla="*/ 44 h 88"/>
                  <a:gd name="T22" fmla="*/ 88 w 90"/>
                  <a:gd name="T23" fmla="*/ 34 h 88"/>
                  <a:gd name="T24" fmla="*/ 86 w 90"/>
                  <a:gd name="T25" fmla="*/ 26 h 88"/>
                  <a:gd name="T26" fmla="*/ 82 w 90"/>
                  <a:gd name="T27" fmla="*/ 18 h 88"/>
                  <a:gd name="T28" fmla="*/ 76 w 90"/>
                  <a:gd name="T29" fmla="*/ 12 h 88"/>
                  <a:gd name="T30" fmla="*/ 70 w 90"/>
                  <a:gd name="T31" fmla="*/ 6 h 88"/>
                  <a:gd name="T32" fmla="*/ 62 w 90"/>
                  <a:gd name="T33" fmla="*/ 2 h 88"/>
                  <a:gd name="T34" fmla="*/ 54 w 90"/>
                  <a:gd name="T35" fmla="*/ 0 h 88"/>
                  <a:gd name="T36" fmla="*/ 44 w 90"/>
                  <a:gd name="T37" fmla="*/ 0 h 88"/>
                  <a:gd name="T38" fmla="*/ 44 w 90"/>
                  <a:gd name="T39" fmla="*/ 0 h 88"/>
                  <a:gd name="T40" fmla="*/ 36 w 90"/>
                  <a:gd name="T41" fmla="*/ 0 h 88"/>
                  <a:gd name="T42" fmla="*/ 28 w 90"/>
                  <a:gd name="T43" fmla="*/ 2 h 88"/>
                  <a:gd name="T44" fmla="*/ 20 w 90"/>
                  <a:gd name="T45" fmla="*/ 6 h 88"/>
                  <a:gd name="T46" fmla="*/ 14 w 90"/>
                  <a:gd name="T47" fmla="*/ 12 h 88"/>
                  <a:gd name="T48" fmla="*/ 8 w 90"/>
                  <a:gd name="T49" fmla="*/ 18 h 88"/>
                  <a:gd name="T50" fmla="*/ 4 w 90"/>
                  <a:gd name="T51" fmla="*/ 26 h 88"/>
                  <a:gd name="T52" fmla="*/ 0 w 90"/>
                  <a:gd name="T53" fmla="*/ 34 h 88"/>
                  <a:gd name="T54" fmla="*/ 0 w 90"/>
                  <a:gd name="T55" fmla="*/ 44 h 88"/>
                  <a:gd name="T56" fmla="*/ 0 w 90"/>
                  <a:gd name="T57" fmla="*/ 44 h 88"/>
                  <a:gd name="T58" fmla="*/ 0 w 90"/>
                  <a:gd name="T59" fmla="*/ 52 h 88"/>
                  <a:gd name="T60" fmla="*/ 4 w 90"/>
                  <a:gd name="T61" fmla="*/ 60 h 88"/>
                  <a:gd name="T62" fmla="*/ 8 w 90"/>
                  <a:gd name="T63" fmla="*/ 68 h 88"/>
                  <a:gd name="T64" fmla="*/ 14 w 90"/>
                  <a:gd name="T65" fmla="*/ 74 h 88"/>
                  <a:gd name="T66" fmla="*/ 20 w 90"/>
                  <a:gd name="T67" fmla="*/ 80 h 88"/>
                  <a:gd name="T68" fmla="*/ 28 w 90"/>
                  <a:gd name="T69" fmla="*/ 84 h 88"/>
                  <a:gd name="T70" fmla="*/ 36 w 90"/>
                  <a:gd name="T71" fmla="*/ 86 h 88"/>
                  <a:gd name="T72" fmla="*/ 44 w 90"/>
                  <a:gd name="T73" fmla="*/ 88 h 88"/>
                  <a:gd name="T74" fmla="*/ 44 w 90"/>
                  <a:gd name="T75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0" h="88">
                    <a:moveTo>
                      <a:pt x="44" y="88"/>
                    </a:moveTo>
                    <a:lnTo>
                      <a:pt x="44" y="88"/>
                    </a:lnTo>
                    <a:lnTo>
                      <a:pt x="54" y="86"/>
                    </a:lnTo>
                    <a:lnTo>
                      <a:pt x="62" y="84"/>
                    </a:lnTo>
                    <a:lnTo>
                      <a:pt x="70" y="80"/>
                    </a:lnTo>
                    <a:lnTo>
                      <a:pt x="76" y="74"/>
                    </a:lnTo>
                    <a:lnTo>
                      <a:pt x="82" y="68"/>
                    </a:lnTo>
                    <a:lnTo>
                      <a:pt x="86" y="60"/>
                    </a:lnTo>
                    <a:lnTo>
                      <a:pt x="88" y="52"/>
                    </a:lnTo>
                    <a:lnTo>
                      <a:pt x="90" y="44"/>
                    </a:lnTo>
                    <a:lnTo>
                      <a:pt x="90" y="44"/>
                    </a:lnTo>
                    <a:lnTo>
                      <a:pt x="88" y="34"/>
                    </a:lnTo>
                    <a:lnTo>
                      <a:pt x="86" y="26"/>
                    </a:lnTo>
                    <a:lnTo>
                      <a:pt x="82" y="18"/>
                    </a:lnTo>
                    <a:lnTo>
                      <a:pt x="76" y="12"/>
                    </a:lnTo>
                    <a:lnTo>
                      <a:pt x="70" y="6"/>
                    </a:lnTo>
                    <a:lnTo>
                      <a:pt x="62" y="2"/>
                    </a:lnTo>
                    <a:lnTo>
                      <a:pt x="54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0" y="6"/>
                    </a:lnTo>
                    <a:lnTo>
                      <a:pt x="14" y="12"/>
                    </a:lnTo>
                    <a:lnTo>
                      <a:pt x="8" y="18"/>
                    </a:lnTo>
                    <a:lnTo>
                      <a:pt x="4" y="26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52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20" y="80"/>
                    </a:lnTo>
                    <a:lnTo>
                      <a:pt x="28" y="84"/>
                    </a:lnTo>
                    <a:lnTo>
                      <a:pt x="36" y="86"/>
                    </a:lnTo>
                    <a:lnTo>
                      <a:pt x="44" y="88"/>
                    </a:lnTo>
                    <a:lnTo>
                      <a:pt x="44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1" name="Freeform 51"/>
              <p:cNvSpPr/>
              <p:nvPr/>
            </p:nvSpPr>
            <p:spPr bwMode="auto">
              <a:xfrm>
                <a:off x="7823200" y="2838450"/>
                <a:ext cx="68263" cy="63500"/>
              </a:xfrm>
              <a:custGeom>
                <a:avLst/>
                <a:gdLst>
                  <a:gd name="T0" fmla="*/ 20 w 43"/>
                  <a:gd name="T1" fmla="*/ 40 h 40"/>
                  <a:gd name="T2" fmla="*/ 20 w 43"/>
                  <a:gd name="T3" fmla="*/ 40 h 40"/>
                  <a:gd name="T4" fmla="*/ 29 w 43"/>
                  <a:gd name="T5" fmla="*/ 38 h 40"/>
                  <a:gd name="T6" fmla="*/ 37 w 43"/>
                  <a:gd name="T7" fmla="*/ 34 h 40"/>
                  <a:gd name="T8" fmla="*/ 41 w 43"/>
                  <a:gd name="T9" fmla="*/ 28 h 40"/>
                  <a:gd name="T10" fmla="*/ 43 w 43"/>
                  <a:gd name="T11" fmla="*/ 20 h 40"/>
                  <a:gd name="T12" fmla="*/ 43 w 43"/>
                  <a:gd name="T13" fmla="*/ 20 h 40"/>
                  <a:gd name="T14" fmla="*/ 41 w 43"/>
                  <a:gd name="T15" fmla="*/ 12 h 40"/>
                  <a:gd name="T16" fmla="*/ 37 w 43"/>
                  <a:gd name="T17" fmla="*/ 6 h 40"/>
                  <a:gd name="T18" fmla="*/ 29 w 43"/>
                  <a:gd name="T19" fmla="*/ 2 h 40"/>
                  <a:gd name="T20" fmla="*/ 20 w 43"/>
                  <a:gd name="T21" fmla="*/ 0 h 40"/>
                  <a:gd name="T22" fmla="*/ 20 w 43"/>
                  <a:gd name="T23" fmla="*/ 0 h 40"/>
                  <a:gd name="T24" fmla="*/ 12 w 43"/>
                  <a:gd name="T25" fmla="*/ 2 h 40"/>
                  <a:gd name="T26" fmla="*/ 6 w 43"/>
                  <a:gd name="T27" fmla="*/ 6 h 40"/>
                  <a:gd name="T28" fmla="*/ 2 w 43"/>
                  <a:gd name="T29" fmla="*/ 12 h 40"/>
                  <a:gd name="T30" fmla="*/ 0 w 43"/>
                  <a:gd name="T31" fmla="*/ 20 h 40"/>
                  <a:gd name="T32" fmla="*/ 0 w 43"/>
                  <a:gd name="T33" fmla="*/ 20 h 40"/>
                  <a:gd name="T34" fmla="*/ 2 w 43"/>
                  <a:gd name="T35" fmla="*/ 28 h 40"/>
                  <a:gd name="T36" fmla="*/ 6 w 43"/>
                  <a:gd name="T37" fmla="*/ 34 h 40"/>
                  <a:gd name="T38" fmla="*/ 12 w 43"/>
                  <a:gd name="T39" fmla="*/ 38 h 40"/>
                  <a:gd name="T40" fmla="*/ 20 w 43"/>
                  <a:gd name="T41" fmla="*/ 40 h 40"/>
                  <a:gd name="T42" fmla="*/ 20 w 43"/>
                  <a:gd name="T4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3" h="40">
                    <a:moveTo>
                      <a:pt x="20" y="40"/>
                    </a:moveTo>
                    <a:lnTo>
                      <a:pt x="20" y="40"/>
                    </a:lnTo>
                    <a:lnTo>
                      <a:pt x="29" y="38"/>
                    </a:lnTo>
                    <a:lnTo>
                      <a:pt x="37" y="34"/>
                    </a:lnTo>
                    <a:lnTo>
                      <a:pt x="41" y="28"/>
                    </a:lnTo>
                    <a:lnTo>
                      <a:pt x="43" y="20"/>
                    </a:lnTo>
                    <a:lnTo>
                      <a:pt x="43" y="20"/>
                    </a:lnTo>
                    <a:lnTo>
                      <a:pt x="41" y="12"/>
                    </a:lnTo>
                    <a:lnTo>
                      <a:pt x="37" y="6"/>
                    </a:lnTo>
                    <a:lnTo>
                      <a:pt x="29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6" y="34"/>
                    </a:lnTo>
                    <a:lnTo>
                      <a:pt x="12" y="38"/>
                    </a:lnTo>
                    <a:lnTo>
                      <a:pt x="20" y="40"/>
                    </a:lnTo>
                    <a:lnTo>
                      <a:pt x="20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4" name="椭圆 3"/>
            <p:cNvSpPr/>
            <p:nvPr/>
          </p:nvSpPr>
          <p:spPr>
            <a:xfrm>
              <a:off x="4438390" y="2322536"/>
              <a:ext cx="3315222" cy="3315220"/>
            </a:xfrm>
            <a:prstGeom prst="ellipse">
              <a:avLst/>
            </a:prstGeom>
            <a:noFill/>
            <a:ln w="635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椭圆 11"/>
          <p:cNvSpPr/>
          <p:nvPr/>
        </p:nvSpPr>
        <p:spPr>
          <a:xfrm>
            <a:off x="5274968" y="1853279"/>
            <a:ext cx="981551" cy="9815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529049" y="1853279"/>
            <a:ext cx="981551" cy="9815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274968" y="4029530"/>
            <a:ext cx="981551" cy="9815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7529049" y="4029530"/>
            <a:ext cx="981551" cy="9815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189675" y="1667939"/>
            <a:ext cx="3005703" cy="1561547"/>
            <a:chOff x="839787" y="2218019"/>
            <a:chExt cx="3005703" cy="1561547"/>
          </a:xfrm>
        </p:grpSpPr>
        <p:sp>
          <p:nvSpPr>
            <p:cNvPr id="17" name="矩形 16"/>
            <p:cNvSpPr/>
            <p:nvPr/>
          </p:nvSpPr>
          <p:spPr>
            <a:xfrm>
              <a:off x="839787" y="2675033"/>
              <a:ext cx="3005703" cy="11045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a detailed text description here, suggesting that it be title-related and in line with the overall language style.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839788" y="2218019"/>
              <a:ext cx="168187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accent2"/>
                  </a:solidFill>
                  <a:cs typeface="+mn-ea"/>
                  <a:sym typeface="+mn-lt"/>
                </a:rPr>
                <a:t>Edit the title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864247" y="1667939"/>
            <a:ext cx="3005703" cy="1561547"/>
            <a:chOff x="839787" y="2218019"/>
            <a:chExt cx="3005703" cy="1561547"/>
          </a:xfrm>
        </p:grpSpPr>
        <p:sp>
          <p:nvSpPr>
            <p:cNvPr id="20" name="矩形 19"/>
            <p:cNvSpPr/>
            <p:nvPr/>
          </p:nvSpPr>
          <p:spPr>
            <a:xfrm>
              <a:off x="839787" y="2675033"/>
              <a:ext cx="3005703" cy="11045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a detailed text description here, suggesting that it be title-related and in line with the overall language style.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839788" y="2218019"/>
              <a:ext cx="168668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accent2"/>
                  </a:solidFill>
                  <a:cs typeface="+mn-ea"/>
                  <a:sym typeface="+mn-lt"/>
                </a:rPr>
                <a:t>Edit the title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216116" y="3774467"/>
            <a:ext cx="3005703" cy="1561547"/>
            <a:chOff x="839787" y="2218019"/>
            <a:chExt cx="3005703" cy="1561547"/>
          </a:xfrm>
        </p:grpSpPr>
        <p:sp>
          <p:nvSpPr>
            <p:cNvPr id="23" name="矩形 22"/>
            <p:cNvSpPr/>
            <p:nvPr/>
          </p:nvSpPr>
          <p:spPr>
            <a:xfrm>
              <a:off x="839787" y="2675033"/>
              <a:ext cx="3005703" cy="11045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a detailed text description here, suggesting that it be title-related and in line with the overall language style.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839788" y="2218019"/>
              <a:ext cx="168187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accent2"/>
                  </a:solidFill>
                  <a:cs typeface="+mn-ea"/>
                  <a:sym typeface="+mn-lt"/>
                </a:rPr>
                <a:t>Edit the title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864247" y="3774467"/>
            <a:ext cx="3005703" cy="1561547"/>
            <a:chOff x="839787" y="2218019"/>
            <a:chExt cx="3005703" cy="1561547"/>
          </a:xfrm>
        </p:grpSpPr>
        <p:sp>
          <p:nvSpPr>
            <p:cNvPr id="26" name="矩形 25"/>
            <p:cNvSpPr/>
            <p:nvPr/>
          </p:nvSpPr>
          <p:spPr>
            <a:xfrm>
              <a:off x="839787" y="2675033"/>
              <a:ext cx="3005703" cy="11045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a detailed text description here, suggesting that it be title-related and in line with the overall language style.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839788" y="2218019"/>
              <a:ext cx="168187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accent2"/>
                  </a:solidFill>
                  <a:cs typeface="+mn-ea"/>
                  <a:sym typeface="+mn-lt"/>
                </a:rPr>
                <a:t>Edit the title</a:t>
              </a:r>
            </a:p>
          </p:txBody>
        </p:sp>
      </p:grpSp>
      <p:pic>
        <p:nvPicPr>
          <p:cNvPr id="28" name="图片 27" descr="51miz-E1035478-A930E3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00000">
            <a:off x="-1410970" y="2013585"/>
            <a:ext cx="5659120" cy="5659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06029 -2.96296E-6 " pathEditMode="relative" rAng="0" ptsTypes="AA">
                                      <p:cBhvr>
                                        <p:cTn id="21" dur="1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0.06029 -2.96296E-6 " pathEditMode="relative" rAng="0" ptsTypes="AA">
                                      <p:cBhvr>
                                        <p:cTn id="32" dur="1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0.06028 1.11111E-6 " pathEditMode="relative" rAng="0" ptsTypes="AA">
                                      <p:cBhvr>
                                        <p:cTn id="43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6029 1.11111E-6 " pathEditMode="relative" rAng="0" ptsTypes="AA">
                                      <p:cBhvr>
                                        <p:cTn id="54" dur="1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1miz-E1040597-9EBBA6E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7630" y="-506095"/>
            <a:ext cx="3022600" cy="2602865"/>
          </a:xfrm>
          <a:prstGeom prst="rect">
            <a:avLst/>
          </a:prstGeom>
        </p:spPr>
      </p:pic>
      <p:sp>
        <p:nvSpPr>
          <p:cNvPr id="4" name="Freeform 55"/>
          <p:cNvSpPr/>
          <p:nvPr/>
        </p:nvSpPr>
        <p:spPr>
          <a:xfrm rot="16200000">
            <a:off x="9062965" y="2440141"/>
            <a:ext cx="1612995" cy="1459377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-1" fmla="*/ 0 w 1324961"/>
              <a:gd name="connsiteY0-2" fmla="*/ 0 h 1468980"/>
              <a:gd name="connsiteX1-3" fmla="*/ 769166 w 1324961"/>
              <a:gd name="connsiteY1-4" fmla="*/ 0 h 1468980"/>
              <a:gd name="connsiteX2-5" fmla="*/ 1324961 w 1324961"/>
              <a:gd name="connsiteY2-6" fmla="*/ 2 h 1468980"/>
              <a:gd name="connsiteX3-7" fmla="*/ 1324961 w 1324961"/>
              <a:gd name="connsiteY3-8" fmla="*/ 734490 h 1468980"/>
              <a:gd name="connsiteX4-9" fmla="*/ 769166 w 1324961"/>
              <a:gd name="connsiteY4-10" fmla="*/ 1468980 h 1468980"/>
              <a:gd name="connsiteX5-11" fmla="*/ 769166 w 1324961"/>
              <a:gd name="connsiteY5-12" fmla="*/ 1468980 h 1468980"/>
              <a:gd name="connsiteX6-13" fmla="*/ 0 w 1324961"/>
              <a:gd name="connsiteY6-14" fmla="*/ 1468980 h 1468980"/>
              <a:gd name="connsiteX7-15" fmla="*/ 555795 w 1324961"/>
              <a:gd name="connsiteY7-16" fmla="*/ 734490 h 1468980"/>
              <a:gd name="connsiteX8-17" fmla="*/ 0 w 1324961"/>
              <a:gd name="connsiteY8-18" fmla="*/ 0 h 1468980"/>
              <a:gd name="connsiteX0-19" fmla="*/ 0 w 1324963"/>
              <a:gd name="connsiteY0-20" fmla="*/ 0 h 1468983"/>
              <a:gd name="connsiteX1-21" fmla="*/ 769166 w 1324963"/>
              <a:gd name="connsiteY1-22" fmla="*/ 0 h 1468983"/>
              <a:gd name="connsiteX2-23" fmla="*/ 1324961 w 1324963"/>
              <a:gd name="connsiteY2-24" fmla="*/ 2 h 1468983"/>
              <a:gd name="connsiteX3-25" fmla="*/ 1324961 w 1324963"/>
              <a:gd name="connsiteY3-26" fmla="*/ 734490 h 1468983"/>
              <a:gd name="connsiteX4-27" fmla="*/ 769166 w 1324963"/>
              <a:gd name="connsiteY4-28" fmla="*/ 1468980 h 1468983"/>
              <a:gd name="connsiteX5-29" fmla="*/ 1324963 w 1324963"/>
              <a:gd name="connsiteY5-30" fmla="*/ 1468983 h 1468983"/>
              <a:gd name="connsiteX6-31" fmla="*/ 0 w 1324963"/>
              <a:gd name="connsiteY6-32" fmla="*/ 1468980 h 1468983"/>
              <a:gd name="connsiteX7-33" fmla="*/ 555795 w 1324963"/>
              <a:gd name="connsiteY7-34" fmla="*/ 734490 h 1468983"/>
              <a:gd name="connsiteX8-35" fmla="*/ 0 w 1324963"/>
              <a:gd name="connsiteY8-36" fmla="*/ 0 h 1468983"/>
              <a:gd name="connsiteX0-37" fmla="*/ 0 w 1324964"/>
              <a:gd name="connsiteY0-38" fmla="*/ 0 h 1468983"/>
              <a:gd name="connsiteX1-39" fmla="*/ 769166 w 1324964"/>
              <a:gd name="connsiteY1-40" fmla="*/ 0 h 1468983"/>
              <a:gd name="connsiteX2-41" fmla="*/ 1324961 w 1324964"/>
              <a:gd name="connsiteY2-42" fmla="*/ 2 h 1468983"/>
              <a:gd name="connsiteX3-43" fmla="*/ 1324961 w 1324964"/>
              <a:gd name="connsiteY3-44" fmla="*/ 734490 h 1468983"/>
              <a:gd name="connsiteX4-45" fmla="*/ 1324964 w 1324964"/>
              <a:gd name="connsiteY4-46" fmla="*/ 1324961 h 1468983"/>
              <a:gd name="connsiteX5-47" fmla="*/ 1324963 w 1324964"/>
              <a:gd name="connsiteY5-48" fmla="*/ 1468983 h 1468983"/>
              <a:gd name="connsiteX6-49" fmla="*/ 0 w 1324964"/>
              <a:gd name="connsiteY6-50" fmla="*/ 1468980 h 1468983"/>
              <a:gd name="connsiteX7-51" fmla="*/ 555795 w 1324964"/>
              <a:gd name="connsiteY7-52" fmla="*/ 734490 h 1468983"/>
              <a:gd name="connsiteX8-53" fmla="*/ 0 w 1324964"/>
              <a:gd name="connsiteY8-54" fmla="*/ 0 h 1468983"/>
              <a:gd name="connsiteX0-55" fmla="*/ 0 w 1324964"/>
              <a:gd name="connsiteY0-56" fmla="*/ 0 h 1468983"/>
              <a:gd name="connsiteX1-57" fmla="*/ 769166 w 1324964"/>
              <a:gd name="connsiteY1-58" fmla="*/ 0 h 1468983"/>
              <a:gd name="connsiteX2-59" fmla="*/ 1324961 w 1324964"/>
              <a:gd name="connsiteY2-60" fmla="*/ 2 h 1468983"/>
              <a:gd name="connsiteX3-61" fmla="*/ 1324961 w 1324964"/>
              <a:gd name="connsiteY3-62" fmla="*/ 734490 h 1468983"/>
              <a:gd name="connsiteX4-63" fmla="*/ 1324964 w 1324964"/>
              <a:gd name="connsiteY4-64" fmla="*/ 1324961 h 1468983"/>
              <a:gd name="connsiteX5-65" fmla="*/ 1324963 w 1324964"/>
              <a:gd name="connsiteY5-66" fmla="*/ 1468983 h 1468983"/>
              <a:gd name="connsiteX6-67" fmla="*/ 0 w 1324964"/>
              <a:gd name="connsiteY6-68" fmla="*/ 1468980 h 1468983"/>
              <a:gd name="connsiteX7-69" fmla="*/ 403253 w 1324964"/>
              <a:gd name="connsiteY7-70" fmla="*/ 734492 h 1468983"/>
              <a:gd name="connsiteX8-71" fmla="*/ 0 w 1324964"/>
              <a:gd name="connsiteY8-72" fmla="*/ 0 h 14689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54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665" b="0" i="0" u="none" strike="noStrike" kern="0" cap="none" spc="0" normalizeH="0" baseline="0" noProof="0" dirty="0">
              <a:ln>
                <a:noFill/>
              </a:ln>
              <a:solidFill>
                <a:srgbClr val="2A2C5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Freeform 52"/>
          <p:cNvSpPr/>
          <p:nvPr/>
        </p:nvSpPr>
        <p:spPr>
          <a:xfrm rot="16200000">
            <a:off x="6508383" y="2427442"/>
            <a:ext cx="1612995" cy="1459377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-1" fmla="*/ 0 w 1324961"/>
              <a:gd name="connsiteY0-2" fmla="*/ 0 h 1468980"/>
              <a:gd name="connsiteX1-3" fmla="*/ 769166 w 1324961"/>
              <a:gd name="connsiteY1-4" fmla="*/ 0 h 1468980"/>
              <a:gd name="connsiteX2-5" fmla="*/ 1324961 w 1324961"/>
              <a:gd name="connsiteY2-6" fmla="*/ 2 h 1468980"/>
              <a:gd name="connsiteX3-7" fmla="*/ 1324961 w 1324961"/>
              <a:gd name="connsiteY3-8" fmla="*/ 734490 h 1468980"/>
              <a:gd name="connsiteX4-9" fmla="*/ 769166 w 1324961"/>
              <a:gd name="connsiteY4-10" fmla="*/ 1468980 h 1468980"/>
              <a:gd name="connsiteX5-11" fmla="*/ 769166 w 1324961"/>
              <a:gd name="connsiteY5-12" fmla="*/ 1468980 h 1468980"/>
              <a:gd name="connsiteX6-13" fmla="*/ 0 w 1324961"/>
              <a:gd name="connsiteY6-14" fmla="*/ 1468980 h 1468980"/>
              <a:gd name="connsiteX7-15" fmla="*/ 555795 w 1324961"/>
              <a:gd name="connsiteY7-16" fmla="*/ 734490 h 1468980"/>
              <a:gd name="connsiteX8-17" fmla="*/ 0 w 1324961"/>
              <a:gd name="connsiteY8-18" fmla="*/ 0 h 1468980"/>
              <a:gd name="connsiteX0-19" fmla="*/ 0 w 1324963"/>
              <a:gd name="connsiteY0-20" fmla="*/ 0 h 1468983"/>
              <a:gd name="connsiteX1-21" fmla="*/ 769166 w 1324963"/>
              <a:gd name="connsiteY1-22" fmla="*/ 0 h 1468983"/>
              <a:gd name="connsiteX2-23" fmla="*/ 1324961 w 1324963"/>
              <a:gd name="connsiteY2-24" fmla="*/ 2 h 1468983"/>
              <a:gd name="connsiteX3-25" fmla="*/ 1324961 w 1324963"/>
              <a:gd name="connsiteY3-26" fmla="*/ 734490 h 1468983"/>
              <a:gd name="connsiteX4-27" fmla="*/ 769166 w 1324963"/>
              <a:gd name="connsiteY4-28" fmla="*/ 1468980 h 1468983"/>
              <a:gd name="connsiteX5-29" fmla="*/ 1324963 w 1324963"/>
              <a:gd name="connsiteY5-30" fmla="*/ 1468983 h 1468983"/>
              <a:gd name="connsiteX6-31" fmla="*/ 0 w 1324963"/>
              <a:gd name="connsiteY6-32" fmla="*/ 1468980 h 1468983"/>
              <a:gd name="connsiteX7-33" fmla="*/ 555795 w 1324963"/>
              <a:gd name="connsiteY7-34" fmla="*/ 734490 h 1468983"/>
              <a:gd name="connsiteX8-35" fmla="*/ 0 w 1324963"/>
              <a:gd name="connsiteY8-36" fmla="*/ 0 h 1468983"/>
              <a:gd name="connsiteX0-37" fmla="*/ 0 w 1324964"/>
              <a:gd name="connsiteY0-38" fmla="*/ 0 h 1468983"/>
              <a:gd name="connsiteX1-39" fmla="*/ 769166 w 1324964"/>
              <a:gd name="connsiteY1-40" fmla="*/ 0 h 1468983"/>
              <a:gd name="connsiteX2-41" fmla="*/ 1324961 w 1324964"/>
              <a:gd name="connsiteY2-42" fmla="*/ 2 h 1468983"/>
              <a:gd name="connsiteX3-43" fmla="*/ 1324961 w 1324964"/>
              <a:gd name="connsiteY3-44" fmla="*/ 734490 h 1468983"/>
              <a:gd name="connsiteX4-45" fmla="*/ 1324964 w 1324964"/>
              <a:gd name="connsiteY4-46" fmla="*/ 1324961 h 1468983"/>
              <a:gd name="connsiteX5-47" fmla="*/ 1324963 w 1324964"/>
              <a:gd name="connsiteY5-48" fmla="*/ 1468983 h 1468983"/>
              <a:gd name="connsiteX6-49" fmla="*/ 0 w 1324964"/>
              <a:gd name="connsiteY6-50" fmla="*/ 1468980 h 1468983"/>
              <a:gd name="connsiteX7-51" fmla="*/ 555795 w 1324964"/>
              <a:gd name="connsiteY7-52" fmla="*/ 734490 h 1468983"/>
              <a:gd name="connsiteX8-53" fmla="*/ 0 w 1324964"/>
              <a:gd name="connsiteY8-54" fmla="*/ 0 h 1468983"/>
              <a:gd name="connsiteX0-55" fmla="*/ 0 w 1324964"/>
              <a:gd name="connsiteY0-56" fmla="*/ 0 h 1468983"/>
              <a:gd name="connsiteX1-57" fmla="*/ 769166 w 1324964"/>
              <a:gd name="connsiteY1-58" fmla="*/ 0 h 1468983"/>
              <a:gd name="connsiteX2-59" fmla="*/ 1324961 w 1324964"/>
              <a:gd name="connsiteY2-60" fmla="*/ 2 h 1468983"/>
              <a:gd name="connsiteX3-61" fmla="*/ 1324961 w 1324964"/>
              <a:gd name="connsiteY3-62" fmla="*/ 734490 h 1468983"/>
              <a:gd name="connsiteX4-63" fmla="*/ 1324964 w 1324964"/>
              <a:gd name="connsiteY4-64" fmla="*/ 1324961 h 1468983"/>
              <a:gd name="connsiteX5-65" fmla="*/ 1324963 w 1324964"/>
              <a:gd name="connsiteY5-66" fmla="*/ 1468983 h 1468983"/>
              <a:gd name="connsiteX6-67" fmla="*/ 0 w 1324964"/>
              <a:gd name="connsiteY6-68" fmla="*/ 1468980 h 1468983"/>
              <a:gd name="connsiteX7-69" fmla="*/ 403253 w 1324964"/>
              <a:gd name="connsiteY7-70" fmla="*/ 734492 h 1468983"/>
              <a:gd name="connsiteX8-71" fmla="*/ 0 w 1324964"/>
              <a:gd name="connsiteY8-72" fmla="*/ 0 h 14689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54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665" b="0" i="0" u="none" strike="noStrike" kern="0" cap="none" spc="0" normalizeH="0" baseline="0" noProof="0" dirty="0">
              <a:ln>
                <a:noFill/>
              </a:ln>
              <a:solidFill>
                <a:srgbClr val="2A2C5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Freeform 51"/>
          <p:cNvSpPr/>
          <p:nvPr/>
        </p:nvSpPr>
        <p:spPr>
          <a:xfrm rot="16200000">
            <a:off x="3948073" y="2427444"/>
            <a:ext cx="1612995" cy="1459377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-1" fmla="*/ 0 w 1324961"/>
              <a:gd name="connsiteY0-2" fmla="*/ 0 h 1468980"/>
              <a:gd name="connsiteX1-3" fmla="*/ 769166 w 1324961"/>
              <a:gd name="connsiteY1-4" fmla="*/ 0 h 1468980"/>
              <a:gd name="connsiteX2-5" fmla="*/ 1324961 w 1324961"/>
              <a:gd name="connsiteY2-6" fmla="*/ 2 h 1468980"/>
              <a:gd name="connsiteX3-7" fmla="*/ 1324961 w 1324961"/>
              <a:gd name="connsiteY3-8" fmla="*/ 734490 h 1468980"/>
              <a:gd name="connsiteX4-9" fmla="*/ 769166 w 1324961"/>
              <a:gd name="connsiteY4-10" fmla="*/ 1468980 h 1468980"/>
              <a:gd name="connsiteX5-11" fmla="*/ 769166 w 1324961"/>
              <a:gd name="connsiteY5-12" fmla="*/ 1468980 h 1468980"/>
              <a:gd name="connsiteX6-13" fmla="*/ 0 w 1324961"/>
              <a:gd name="connsiteY6-14" fmla="*/ 1468980 h 1468980"/>
              <a:gd name="connsiteX7-15" fmla="*/ 555795 w 1324961"/>
              <a:gd name="connsiteY7-16" fmla="*/ 734490 h 1468980"/>
              <a:gd name="connsiteX8-17" fmla="*/ 0 w 1324961"/>
              <a:gd name="connsiteY8-18" fmla="*/ 0 h 1468980"/>
              <a:gd name="connsiteX0-19" fmla="*/ 0 w 1324963"/>
              <a:gd name="connsiteY0-20" fmla="*/ 0 h 1468983"/>
              <a:gd name="connsiteX1-21" fmla="*/ 769166 w 1324963"/>
              <a:gd name="connsiteY1-22" fmla="*/ 0 h 1468983"/>
              <a:gd name="connsiteX2-23" fmla="*/ 1324961 w 1324963"/>
              <a:gd name="connsiteY2-24" fmla="*/ 2 h 1468983"/>
              <a:gd name="connsiteX3-25" fmla="*/ 1324961 w 1324963"/>
              <a:gd name="connsiteY3-26" fmla="*/ 734490 h 1468983"/>
              <a:gd name="connsiteX4-27" fmla="*/ 769166 w 1324963"/>
              <a:gd name="connsiteY4-28" fmla="*/ 1468980 h 1468983"/>
              <a:gd name="connsiteX5-29" fmla="*/ 1324963 w 1324963"/>
              <a:gd name="connsiteY5-30" fmla="*/ 1468983 h 1468983"/>
              <a:gd name="connsiteX6-31" fmla="*/ 0 w 1324963"/>
              <a:gd name="connsiteY6-32" fmla="*/ 1468980 h 1468983"/>
              <a:gd name="connsiteX7-33" fmla="*/ 555795 w 1324963"/>
              <a:gd name="connsiteY7-34" fmla="*/ 734490 h 1468983"/>
              <a:gd name="connsiteX8-35" fmla="*/ 0 w 1324963"/>
              <a:gd name="connsiteY8-36" fmla="*/ 0 h 1468983"/>
              <a:gd name="connsiteX0-37" fmla="*/ 0 w 1324964"/>
              <a:gd name="connsiteY0-38" fmla="*/ 0 h 1468983"/>
              <a:gd name="connsiteX1-39" fmla="*/ 769166 w 1324964"/>
              <a:gd name="connsiteY1-40" fmla="*/ 0 h 1468983"/>
              <a:gd name="connsiteX2-41" fmla="*/ 1324961 w 1324964"/>
              <a:gd name="connsiteY2-42" fmla="*/ 2 h 1468983"/>
              <a:gd name="connsiteX3-43" fmla="*/ 1324961 w 1324964"/>
              <a:gd name="connsiteY3-44" fmla="*/ 734490 h 1468983"/>
              <a:gd name="connsiteX4-45" fmla="*/ 1324964 w 1324964"/>
              <a:gd name="connsiteY4-46" fmla="*/ 1324961 h 1468983"/>
              <a:gd name="connsiteX5-47" fmla="*/ 1324963 w 1324964"/>
              <a:gd name="connsiteY5-48" fmla="*/ 1468983 h 1468983"/>
              <a:gd name="connsiteX6-49" fmla="*/ 0 w 1324964"/>
              <a:gd name="connsiteY6-50" fmla="*/ 1468980 h 1468983"/>
              <a:gd name="connsiteX7-51" fmla="*/ 555795 w 1324964"/>
              <a:gd name="connsiteY7-52" fmla="*/ 734490 h 1468983"/>
              <a:gd name="connsiteX8-53" fmla="*/ 0 w 1324964"/>
              <a:gd name="connsiteY8-54" fmla="*/ 0 h 1468983"/>
              <a:gd name="connsiteX0-55" fmla="*/ 0 w 1324964"/>
              <a:gd name="connsiteY0-56" fmla="*/ 0 h 1468983"/>
              <a:gd name="connsiteX1-57" fmla="*/ 769166 w 1324964"/>
              <a:gd name="connsiteY1-58" fmla="*/ 0 h 1468983"/>
              <a:gd name="connsiteX2-59" fmla="*/ 1324961 w 1324964"/>
              <a:gd name="connsiteY2-60" fmla="*/ 2 h 1468983"/>
              <a:gd name="connsiteX3-61" fmla="*/ 1324961 w 1324964"/>
              <a:gd name="connsiteY3-62" fmla="*/ 734490 h 1468983"/>
              <a:gd name="connsiteX4-63" fmla="*/ 1324964 w 1324964"/>
              <a:gd name="connsiteY4-64" fmla="*/ 1324961 h 1468983"/>
              <a:gd name="connsiteX5-65" fmla="*/ 1324963 w 1324964"/>
              <a:gd name="connsiteY5-66" fmla="*/ 1468983 h 1468983"/>
              <a:gd name="connsiteX6-67" fmla="*/ 0 w 1324964"/>
              <a:gd name="connsiteY6-68" fmla="*/ 1468980 h 1468983"/>
              <a:gd name="connsiteX7-69" fmla="*/ 403253 w 1324964"/>
              <a:gd name="connsiteY7-70" fmla="*/ 734492 h 1468983"/>
              <a:gd name="connsiteX8-71" fmla="*/ 0 w 1324964"/>
              <a:gd name="connsiteY8-72" fmla="*/ 0 h 14689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54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665" b="0" i="0" u="none" strike="noStrike" kern="0" cap="none" spc="0" normalizeH="0" baseline="0" noProof="0" dirty="0">
              <a:ln>
                <a:noFill/>
              </a:ln>
              <a:solidFill>
                <a:srgbClr val="2A2C5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Freeform 50"/>
          <p:cNvSpPr/>
          <p:nvPr/>
        </p:nvSpPr>
        <p:spPr>
          <a:xfrm rot="16200000">
            <a:off x="1388329" y="2424062"/>
            <a:ext cx="1612995" cy="1459377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-1" fmla="*/ 0 w 1324961"/>
              <a:gd name="connsiteY0-2" fmla="*/ 0 h 1468980"/>
              <a:gd name="connsiteX1-3" fmla="*/ 769166 w 1324961"/>
              <a:gd name="connsiteY1-4" fmla="*/ 0 h 1468980"/>
              <a:gd name="connsiteX2-5" fmla="*/ 1324961 w 1324961"/>
              <a:gd name="connsiteY2-6" fmla="*/ 2 h 1468980"/>
              <a:gd name="connsiteX3-7" fmla="*/ 1324961 w 1324961"/>
              <a:gd name="connsiteY3-8" fmla="*/ 734490 h 1468980"/>
              <a:gd name="connsiteX4-9" fmla="*/ 769166 w 1324961"/>
              <a:gd name="connsiteY4-10" fmla="*/ 1468980 h 1468980"/>
              <a:gd name="connsiteX5-11" fmla="*/ 769166 w 1324961"/>
              <a:gd name="connsiteY5-12" fmla="*/ 1468980 h 1468980"/>
              <a:gd name="connsiteX6-13" fmla="*/ 0 w 1324961"/>
              <a:gd name="connsiteY6-14" fmla="*/ 1468980 h 1468980"/>
              <a:gd name="connsiteX7-15" fmla="*/ 555795 w 1324961"/>
              <a:gd name="connsiteY7-16" fmla="*/ 734490 h 1468980"/>
              <a:gd name="connsiteX8-17" fmla="*/ 0 w 1324961"/>
              <a:gd name="connsiteY8-18" fmla="*/ 0 h 1468980"/>
              <a:gd name="connsiteX0-19" fmla="*/ 0 w 1324963"/>
              <a:gd name="connsiteY0-20" fmla="*/ 0 h 1468983"/>
              <a:gd name="connsiteX1-21" fmla="*/ 769166 w 1324963"/>
              <a:gd name="connsiteY1-22" fmla="*/ 0 h 1468983"/>
              <a:gd name="connsiteX2-23" fmla="*/ 1324961 w 1324963"/>
              <a:gd name="connsiteY2-24" fmla="*/ 2 h 1468983"/>
              <a:gd name="connsiteX3-25" fmla="*/ 1324961 w 1324963"/>
              <a:gd name="connsiteY3-26" fmla="*/ 734490 h 1468983"/>
              <a:gd name="connsiteX4-27" fmla="*/ 769166 w 1324963"/>
              <a:gd name="connsiteY4-28" fmla="*/ 1468980 h 1468983"/>
              <a:gd name="connsiteX5-29" fmla="*/ 1324963 w 1324963"/>
              <a:gd name="connsiteY5-30" fmla="*/ 1468983 h 1468983"/>
              <a:gd name="connsiteX6-31" fmla="*/ 0 w 1324963"/>
              <a:gd name="connsiteY6-32" fmla="*/ 1468980 h 1468983"/>
              <a:gd name="connsiteX7-33" fmla="*/ 555795 w 1324963"/>
              <a:gd name="connsiteY7-34" fmla="*/ 734490 h 1468983"/>
              <a:gd name="connsiteX8-35" fmla="*/ 0 w 1324963"/>
              <a:gd name="connsiteY8-36" fmla="*/ 0 h 1468983"/>
              <a:gd name="connsiteX0-37" fmla="*/ 0 w 1324964"/>
              <a:gd name="connsiteY0-38" fmla="*/ 0 h 1468983"/>
              <a:gd name="connsiteX1-39" fmla="*/ 769166 w 1324964"/>
              <a:gd name="connsiteY1-40" fmla="*/ 0 h 1468983"/>
              <a:gd name="connsiteX2-41" fmla="*/ 1324961 w 1324964"/>
              <a:gd name="connsiteY2-42" fmla="*/ 2 h 1468983"/>
              <a:gd name="connsiteX3-43" fmla="*/ 1324961 w 1324964"/>
              <a:gd name="connsiteY3-44" fmla="*/ 734490 h 1468983"/>
              <a:gd name="connsiteX4-45" fmla="*/ 1324964 w 1324964"/>
              <a:gd name="connsiteY4-46" fmla="*/ 1324961 h 1468983"/>
              <a:gd name="connsiteX5-47" fmla="*/ 1324963 w 1324964"/>
              <a:gd name="connsiteY5-48" fmla="*/ 1468983 h 1468983"/>
              <a:gd name="connsiteX6-49" fmla="*/ 0 w 1324964"/>
              <a:gd name="connsiteY6-50" fmla="*/ 1468980 h 1468983"/>
              <a:gd name="connsiteX7-51" fmla="*/ 555795 w 1324964"/>
              <a:gd name="connsiteY7-52" fmla="*/ 734490 h 1468983"/>
              <a:gd name="connsiteX8-53" fmla="*/ 0 w 1324964"/>
              <a:gd name="connsiteY8-54" fmla="*/ 0 h 1468983"/>
              <a:gd name="connsiteX0-55" fmla="*/ 0 w 1324964"/>
              <a:gd name="connsiteY0-56" fmla="*/ 0 h 1468983"/>
              <a:gd name="connsiteX1-57" fmla="*/ 769166 w 1324964"/>
              <a:gd name="connsiteY1-58" fmla="*/ 0 h 1468983"/>
              <a:gd name="connsiteX2-59" fmla="*/ 1324961 w 1324964"/>
              <a:gd name="connsiteY2-60" fmla="*/ 2 h 1468983"/>
              <a:gd name="connsiteX3-61" fmla="*/ 1324961 w 1324964"/>
              <a:gd name="connsiteY3-62" fmla="*/ 734490 h 1468983"/>
              <a:gd name="connsiteX4-63" fmla="*/ 1324964 w 1324964"/>
              <a:gd name="connsiteY4-64" fmla="*/ 1324961 h 1468983"/>
              <a:gd name="connsiteX5-65" fmla="*/ 1324963 w 1324964"/>
              <a:gd name="connsiteY5-66" fmla="*/ 1468983 h 1468983"/>
              <a:gd name="connsiteX6-67" fmla="*/ 0 w 1324964"/>
              <a:gd name="connsiteY6-68" fmla="*/ 1468980 h 1468983"/>
              <a:gd name="connsiteX7-69" fmla="*/ 403253 w 1324964"/>
              <a:gd name="connsiteY7-70" fmla="*/ 734492 h 1468983"/>
              <a:gd name="connsiteX8-71" fmla="*/ 0 w 1324964"/>
              <a:gd name="connsiteY8-72" fmla="*/ 0 h 14689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54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665" b="0" i="0" u="none" strike="noStrike" kern="0" cap="none" spc="0" normalizeH="0" baseline="0" noProof="0" dirty="0">
              <a:ln>
                <a:noFill/>
              </a:ln>
              <a:solidFill>
                <a:srgbClr val="2A2C5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4" name="Straight Connector 29"/>
          <p:cNvCxnSpPr/>
          <p:nvPr/>
        </p:nvCxnSpPr>
        <p:spPr>
          <a:xfrm flipH="1">
            <a:off x="1146520" y="3006972"/>
            <a:ext cx="9637341" cy="0"/>
          </a:xfrm>
          <a:prstGeom prst="line">
            <a:avLst/>
          </a:prstGeom>
          <a:noFill/>
          <a:ln w="19050" cap="flat" cmpd="sng" algn="ctr">
            <a:solidFill>
              <a:srgbClr val="262626">
                <a:lumMod val="50000"/>
                <a:lumOff val="50000"/>
              </a:srgbClr>
            </a:solidFill>
            <a:prstDash val="sysDot"/>
            <a:headEnd type="oval"/>
            <a:tailEnd type="oval"/>
          </a:ln>
          <a:effectLst/>
        </p:spPr>
      </p:cxnSp>
      <p:sp>
        <p:nvSpPr>
          <p:cNvPr id="35" name="Freeform 44"/>
          <p:cNvSpPr/>
          <p:nvPr/>
        </p:nvSpPr>
        <p:spPr>
          <a:xfrm rot="16200000">
            <a:off x="1387762" y="2338544"/>
            <a:ext cx="1612995" cy="1459377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-1" fmla="*/ 0 w 1324961"/>
              <a:gd name="connsiteY0-2" fmla="*/ 0 h 1468980"/>
              <a:gd name="connsiteX1-3" fmla="*/ 769166 w 1324961"/>
              <a:gd name="connsiteY1-4" fmla="*/ 0 h 1468980"/>
              <a:gd name="connsiteX2-5" fmla="*/ 1324961 w 1324961"/>
              <a:gd name="connsiteY2-6" fmla="*/ 2 h 1468980"/>
              <a:gd name="connsiteX3-7" fmla="*/ 1324961 w 1324961"/>
              <a:gd name="connsiteY3-8" fmla="*/ 734490 h 1468980"/>
              <a:gd name="connsiteX4-9" fmla="*/ 769166 w 1324961"/>
              <a:gd name="connsiteY4-10" fmla="*/ 1468980 h 1468980"/>
              <a:gd name="connsiteX5-11" fmla="*/ 769166 w 1324961"/>
              <a:gd name="connsiteY5-12" fmla="*/ 1468980 h 1468980"/>
              <a:gd name="connsiteX6-13" fmla="*/ 0 w 1324961"/>
              <a:gd name="connsiteY6-14" fmla="*/ 1468980 h 1468980"/>
              <a:gd name="connsiteX7-15" fmla="*/ 555795 w 1324961"/>
              <a:gd name="connsiteY7-16" fmla="*/ 734490 h 1468980"/>
              <a:gd name="connsiteX8-17" fmla="*/ 0 w 1324961"/>
              <a:gd name="connsiteY8-18" fmla="*/ 0 h 1468980"/>
              <a:gd name="connsiteX0-19" fmla="*/ 0 w 1324963"/>
              <a:gd name="connsiteY0-20" fmla="*/ 0 h 1468983"/>
              <a:gd name="connsiteX1-21" fmla="*/ 769166 w 1324963"/>
              <a:gd name="connsiteY1-22" fmla="*/ 0 h 1468983"/>
              <a:gd name="connsiteX2-23" fmla="*/ 1324961 w 1324963"/>
              <a:gd name="connsiteY2-24" fmla="*/ 2 h 1468983"/>
              <a:gd name="connsiteX3-25" fmla="*/ 1324961 w 1324963"/>
              <a:gd name="connsiteY3-26" fmla="*/ 734490 h 1468983"/>
              <a:gd name="connsiteX4-27" fmla="*/ 769166 w 1324963"/>
              <a:gd name="connsiteY4-28" fmla="*/ 1468980 h 1468983"/>
              <a:gd name="connsiteX5-29" fmla="*/ 1324963 w 1324963"/>
              <a:gd name="connsiteY5-30" fmla="*/ 1468983 h 1468983"/>
              <a:gd name="connsiteX6-31" fmla="*/ 0 w 1324963"/>
              <a:gd name="connsiteY6-32" fmla="*/ 1468980 h 1468983"/>
              <a:gd name="connsiteX7-33" fmla="*/ 555795 w 1324963"/>
              <a:gd name="connsiteY7-34" fmla="*/ 734490 h 1468983"/>
              <a:gd name="connsiteX8-35" fmla="*/ 0 w 1324963"/>
              <a:gd name="connsiteY8-36" fmla="*/ 0 h 1468983"/>
              <a:gd name="connsiteX0-37" fmla="*/ 0 w 1324964"/>
              <a:gd name="connsiteY0-38" fmla="*/ 0 h 1468983"/>
              <a:gd name="connsiteX1-39" fmla="*/ 769166 w 1324964"/>
              <a:gd name="connsiteY1-40" fmla="*/ 0 h 1468983"/>
              <a:gd name="connsiteX2-41" fmla="*/ 1324961 w 1324964"/>
              <a:gd name="connsiteY2-42" fmla="*/ 2 h 1468983"/>
              <a:gd name="connsiteX3-43" fmla="*/ 1324961 w 1324964"/>
              <a:gd name="connsiteY3-44" fmla="*/ 734490 h 1468983"/>
              <a:gd name="connsiteX4-45" fmla="*/ 1324964 w 1324964"/>
              <a:gd name="connsiteY4-46" fmla="*/ 1324961 h 1468983"/>
              <a:gd name="connsiteX5-47" fmla="*/ 1324963 w 1324964"/>
              <a:gd name="connsiteY5-48" fmla="*/ 1468983 h 1468983"/>
              <a:gd name="connsiteX6-49" fmla="*/ 0 w 1324964"/>
              <a:gd name="connsiteY6-50" fmla="*/ 1468980 h 1468983"/>
              <a:gd name="connsiteX7-51" fmla="*/ 555795 w 1324964"/>
              <a:gd name="connsiteY7-52" fmla="*/ 734490 h 1468983"/>
              <a:gd name="connsiteX8-53" fmla="*/ 0 w 1324964"/>
              <a:gd name="connsiteY8-54" fmla="*/ 0 h 1468983"/>
              <a:gd name="connsiteX0-55" fmla="*/ 0 w 1324964"/>
              <a:gd name="connsiteY0-56" fmla="*/ 0 h 1468983"/>
              <a:gd name="connsiteX1-57" fmla="*/ 769166 w 1324964"/>
              <a:gd name="connsiteY1-58" fmla="*/ 0 h 1468983"/>
              <a:gd name="connsiteX2-59" fmla="*/ 1324961 w 1324964"/>
              <a:gd name="connsiteY2-60" fmla="*/ 2 h 1468983"/>
              <a:gd name="connsiteX3-61" fmla="*/ 1324961 w 1324964"/>
              <a:gd name="connsiteY3-62" fmla="*/ 734490 h 1468983"/>
              <a:gd name="connsiteX4-63" fmla="*/ 1324964 w 1324964"/>
              <a:gd name="connsiteY4-64" fmla="*/ 1324961 h 1468983"/>
              <a:gd name="connsiteX5-65" fmla="*/ 1324963 w 1324964"/>
              <a:gd name="connsiteY5-66" fmla="*/ 1468983 h 1468983"/>
              <a:gd name="connsiteX6-67" fmla="*/ 0 w 1324964"/>
              <a:gd name="connsiteY6-68" fmla="*/ 1468980 h 1468983"/>
              <a:gd name="connsiteX7-69" fmla="*/ 403253 w 1324964"/>
              <a:gd name="connsiteY7-70" fmla="*/ 734492 h 1468983"/>
              <a:gd name="connsiteX8-71" fmla="*/ 0 w 1324964"/>
              <a:gd name="connsiteY8-72" fmla="*/ 0 h 14689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54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665" b="0" i="0" u="none" strike="noStrike" kern="0" cap="none" spc="0" normalizeH="0" baseline="0" noProof="0" dirty="0">
              <a:ln>
                <a:noFill/>
              </a:ln>
              <a:solidFill>
                <a:srgbClr val="2A2C5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Freeform 53"/>
          <p:cNvSpPr/>
          <p:nvPr/>
        </p:nvSpPr>
        <p:spPr>
          <a:xfrm rot="16200000">
            <a:off x="3948073" y="2338544"/>
            <a:ext cx="1612995" cy="1459377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-1" fmla="*/ 0 w 1324961"/>
              <a:gd name="connsiteY0-2" fmla="*/ 0 h 1468980"/>
              <a:gd name="connsiteX1-3" fmla="*/ 769166 w 1324961"/>
              <a:gd name="connsiteY1-4" fmla="*/ 0 h 1468980"/>
              <a:gd name="connsiteX2-5" fmla="*/ 1324961 w 1324961"/>
              <a:gd name="connsiteY2-6" fmla="*/ 2 h 1468980"/>
              <a:gd name="connsiteX3-7" fmla="*/ 1324961 w 1324961"/>
              <a:gd name="connsiteY3-8" fmla="*/ 734490 h 1468980"/>
              <a:gd name="connsiteX4-9" fmla="*/ 769166 w 1324961"/>
              <a:gd name="connsiteY4-10" fmla="*/ 1468980 h 1468980"/>
              <a:gd name="connsiteX5-11" fmla="*/ 769166 w 1324961"/>
              <a:gd name="connsiteY5-12" fmla="*/ 1468980 h 1468980"/>
              <a:gd name="connsiteX6-13" fmla="*/ 0 w 1324961"/>
              <a:gd name="connsiteY6-14" fmla="*/ 1468980 h 1468980"/>
              <a:gd name="connsiteX7-15" fmla="*/ 555795 w 1324961"/>
              <a:gd name="connsiteY7-16" fmla="*/ 734490 h 1468980"/>
              <a:gd name="connsiteX8-17" fmla="*/ 0 w 1324961"/>
              <a:gd name="connsiteY8-18" fmla="*/ 0 h 1468980"/>
              <a:gd name="connsiteX0-19" fmla="*/ 0 w 1324963"/>
              <a:gd name="connsiteY0-20" fmla="*/ 0 h 1468983"/>
              <a:gd name="connsiteX1-21" fmla="*/ 769166 w 1324963"/>
              <a:gd name="connsiteY1-22" fmla="*/ 0 h 1468983"/>
              <a:gd name="connsiteX2-23" fmla="*/ 1324961 w 1324963"/>
              <a:gd name="connsiteY2-24" fmla="*/ 2 h 1468983"/>
              <a:gd name="connsiteX3-25" fmla="*/ 1324961 w 1324963"/>
              <a:gd name="connsiteY3-26" fmla="*/ 734490 h 1468983"/>
              <a:gd name="connsiteX4-27" fmla="*/ 769166 w 1324963"/>
              <a:gd name="connsiteY4-28" fmla="*/ 1468980 h 1468983"/>
              <a:gd name="connsiteX5-29" fmla="*/ 1324963 w 1324963"/>
              <a:gd name="connsiteY5-30" fmla="*/ 1468983 h 1468983"/>
              <a:gd name="connsiteX6-31" fmla="*/ 0 w 1324963"/>
              <a:gd name="connsiteY6-32" fmla="*/ 1468980 h 1468983"/>
              <a:gd name="connsiteX7-33" fmla="*/ 555795 w 1324963"/>
              <a:gd name="connsiteY7-34" fmla="*/ 734490 h 1468983"/>
              <a:gd name="connsiteX8-35" fmla="*/ 0 w 1324963"/>
              <a:gd name="connsiteY8-36" fmla="*/ 0 h 1468983"/>
              <a:gd name="connsiteX0-37" fmla="*/ 0 w 1324964"/>
              <a:gd name="connsiteY0-38" fmla="*/ 0 h 1468983"/>
              <a:gd name="connsiteX1-39" fmla="*/ 769166 w 1324964"/>
              <a:gd name="connsiteY1-40" fmla="*/ 0 h 1468983"/>
              <a:gd name="connsiteX2-41" fmla="*/ 1324961 w 1324964"/>
              <a:gd name="connsiteY2-42" fmla="*/ 2 h 1468983"/>
              <a:gd name="connsiteX3-43" fmla="*/ 1324961 w 1324964"/>
              <a:gd name="connsiteY3-44" fmla="*/ 734490 h 1468983"/>
              <a:gd name="connsiteX4-45" fmla="*/ 1324964 w 1324964"/>
              <a:gd name="connsiteY4-46" fmla="*/ 1324961 h 1468983"/>
              <a:gd name="connsiteX5-47" fmla="*/ 1324963 w 1324964"/>
              <a:gd name="connsiteY5-48" fmla="*/ 1468983 h 1468983"/>
              <a:gd name="connsiteX6-49" fmla="*/ 0 w 1324964"/>
              <a:gd name="connsiteY6-50" fmla="*/ 1468980 h 1468983"/>
              <a:gd name="connsiteX7-51" fmla="*/ 555795 w 1324964"/>
              <a:gd name="connsiteY7-52" fmla="*/ 734490 h 1468983"/>
              <a:gd name="connsiteX8-53" fmla="*/ 0 w 1324964"/>
              <a:gd name="connsiteY8-54" fmla="*/ 0 h 1468983"/>
              <a:gd name="connsiteX0-55" fmla="*/ 0 w 1324964"/>
              <a:gd name="connsiteY0-56" fmla="*/ 0 h 1468983"/>
              <a:gd name="connsiteX1-57" fmla="*/ 769166 w 1324964"/>
              <a:gd name="connsiteY1-58" fmla="*/ 0 h 1468983"/>
              <a:gd name="connsiteX2-59" fmla="*/ 1324961 w 1324964"/>
              <a:gd name="connsiteY2-60" fmla="*/ 2 h 1468983"/>
              <a:gd name="connsiteX3-61" fmla="*/ 1324961 w 1324964"/>
              <a:gd name="connsiteY3-62" fmla="*/ 734490 h 1468983"/>
              <a:gd name="connsiteX4-63" fmla="*/ 1324964 w 1324964"/>
              <a:gd name="connsiteY4-64" fmla="*/ 1324961 h 1468983"/>
              <a:gd name="connsiteX5-65" fmla="*/ 1324963 w 1324964"/>
              <a:gd name="connsiteY5-66" fmla="*/ 1468983 h 1468983"/>
              <a:gd name="connsiteX6-67" fmla="*/ 0 w 1324964"/>
              <a:gd name="connsiteY6-68" fmla="*/ 1468980 h 1468983"/>
              <a:gd name="connsiteX7-69" fmla="*/ 403253 w 1324964"/>
              <a:gd name="connsiteY7-70" fmla="*/ 734492 h 1468983"/>
              <a:gd name="connsiteX8-71" fmla="*/ 0 w 1324964"/>
              <a:gd name="connsiteY8-72" fmla="*/ 0 h 14689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54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665" b="0" i="0" u="none" strike="noStrike" kern="0" cap="none" spc="0" normalizeH="0" baseline="0" noProof="0" dirty="0">
              <a:ln>
                <a:noFill/>
              </a:ln>
              <a:solidFill>
                <a:srgbClr val="2A2C5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Freeform 68"/>
          <p:cNvSpPr/>
          <p:nvPr/>
        </p:nvSpPr>
        <p:spPr>
          <a:xfrm rot="16200000">
            <a:off x="6508383" y="2338542"/>
            <a:ext cx="1612995" cy="1459377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-1" fmla="*/ 0 w 1324961"/>
              <a:gd name="connsiteY0-2" fmla="*/ 0 h 1468980"/>
              <a:gd name="connsiteX1-3" fmla="*/ 769166 w 1324961"/>
              <a:gd name="connsiteY1-4" fmla="*/ 0 h 1468980"/>
              <a:gd name="connsiteX2-5" fmla="*/ 1324961 w 1324961"/>
              <a:gd name="connsiteY2-6" fmla="*/ 2 h 1468980"/>
              <a:gd name="connsiteX3-7" fmla="*/ 1324961 w 1324961"/>
              <a:gd name="connsiteY3-8" fmla="*/ 734490 h 1468980"/>
              <a:gd name="connsiteX4-9" fmla="*/ 769166 w 1324961"/>
              <a:gd name="connsiteY4-10" fmla="*/ 1468980 h 1468980"/>
              <a:gd name="connsiteX5-11" fmla="*/ 769166 w 1324961"/>
              <a:gd name="connsiteY5-12" fmla="*/ 1468980 h 1468980"/>
              <a:gd name="connsiteX6-13" fmla="*/ 0 w 1324961"/>
              <a:gd name="connsiteY6-14" fmla="*/ 1468980 h 1468980"/>
              <a:gd name="connsiteX7-15" fmla="*/ 555795 w 1324961"/>
              <a:gd name="connsiteY7-16" fmla="*/ 734490 h 1468980"/>
              <a:gd name="connsiteX8-17" fmla="*/ 0 w 1324961"/>
              <a:gd name="connsiteY8-18" fmla="*/ 0 h 1468980"/>
              <a:gd name="connsiteX0-19" fmla="*/ 0 w 1324963"/>
              <a:gd name="connsiteY0-20" fmla="*/ 0 h 1468983"/>
              <a:gd name="connsiteX1-21" fmla="*/ 769166 w 1324963"/>
              <a:gd name="connsiteY1-22" fmla="*/ 0 h 1468983"/>
              <a:gd name="connsiteX2-23" fmla="*/ 1324961 w 1324963"/>
              <a:gd name="connsiteY2-24" fmla="*/ 2 h 1468983"/>
              <a:gd name="connsiteX3-25" fmla="*/ 1324961 w 1324963"/>
              <a:gd name="connsiteY3-26" fmla="*/ 734490 h 1468983"/>
              <a:gd name="connsiteX4-27" fmla="*/ 769166 w 1324963"/>
              <a:gd name="connsiteY4-28" fmla="*/ 1468980 h 1468983"/>
              <a:gd name="connsiteX5-29" fmla="*/ 1324963 w 1324963"/>
              <a:gd name="connsiteY5-30" fmla="*/ 1468983 h 1468983"/>
              <a:gd name="connsiteX6-31" fmla="*/ 0 w 1324963"/>
              <a:gd name="connsiteY6-32" fmla="*/ 1468980 h 1468983"/>
              <a:gd name="connsiteX7-33" fmla="*/ 555795 w 1324963"/>
              <a:gd name="connsiteY7-34" fmla="*/ 734490 h 1468983"/>
              <a:gd name="connsiteX8-35" fmla="*/ 0 w 1324963"/>
              <a:gd name="connsiteY8-36" fmla="*/ 0 h 1468983"/>
              <a:gd name="connsiteX0-37" fmla="*/ 0 w 1324964"/>
              <a:gd name="connsiteY0-38" fmla="*/ 0 h 1468983"/>
              <a:gd name="connsiteX1-39" fmla="*/ 769166 w 1324964"/>
              <a:gd name="connsiteY1-40" fmla="*/ 0 h 1468983"/>
              <a:gd name="connsiteX2-41" fmla="*/ 1324961 w 1324964"/>
              <a:gd name="connsiteY2-42" fmla="*/ 2 h 1468983"/>
              <a:gd name="connsiteX3-43" fmla="*/ 1324961 w 1324964"/>
              <a:gd name="connsiteY3-44" fmla="*/ 734490 h 1468983"/>
              <a:gd name="connsiteX4-45" fmla="*/ 1324964 w 1324964"/>
              <a:gd name="connsiteY4-46" fmla="*/ 1324961 h 1468983"/>
              <a:gd name="connsiteX5-47" fmla="*/ 1324963 w 1324964"/>
              <a:gd name="connsiteY5-48" fmla="*/ 1468983 h 1468983"/>
              <a:gd name="connsiteX6-49" fmla="*/ 0 w 1324964"/>
              <a:gd name="connsiteY6-50" fmla="*/ 1468980 h 1468983"/>
              <a:gd name="connsiteX7-51" fmla="*/ 555795 w 1324964"/>
              <a:gd name="connsiteY7-52" fmla="*/ 734490 h 1468983"/>
              <a:gd name="connsiteX8-53" fmla="*/ 0 w 1324964"/>
              <a:gd name="connsiteY8-54" fmla="*/ 0 h 1468983"/>
              <a:gd name="connsiteX0-55" fmla="*/ 0 w 1324964"/>
              <a:gd name="connsiteY0-56" fmla="*/ 0 h 1468983"/>
              <a:gd name="connsiteX1-57" fmla="*/ 769166 w 1324964"/>
              <a:gd name="connsiteY1-58" fmla="*/ 0 h 1468983"/>
              <a:gd name="connsiteX2-59" fmla="*/ 1324961 w 1324964"/>
              <a:gd name="connsiteY2-60" fmla="*/ 2 h 1468983"/>
              <a:gd name="connsiteX3-61" fmla="*/ 1324961 w 1324964"/>
              <a:gd name="connsiteY3-62" fmla="*/ 734490 h 1468983"/>
              <a:gd name="connsiteX4-63" fmla="*/ 1324964 w 1324964"/>
              <a:gd name="connsiteY4-64" fmla="*/ 1324961 h 1468983"/>
              <a:gd name="connsiteX5-65" fmla="*/ 1324963 w 1324964"/>
              <a:gd name="connsiteY5-66" fmla="*/ 1468983 h 1468983"/>
              <a:gd name="connsiteX6-67" fmla="*/ 0 w 1324964"/>
              <a:gd name="connsiteY6-68" fmla="*/ 1468980 h 1468983"/>
              <a:gd name="connsiteX7-69" fmla="*/ 403253 w 1324964"/>
              <a:gd name="connsiteY7-70" fmla="*/ 734492 h 1468983"/>
              <a:gd name="connsiteX8-71" fmla="*/ 0 w 1324964"/>
              <a:gd name="connsiteY8-72" fmla="*/ 0 h 14689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54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665" b="0" i="0" u="none" strike="noStrike" kern="0" cap="none" spc="0" normalizeH="0" baseline="0" noProof="0" dirty="0">
              <a:ln>
                <a:noFill/>
              </a:ln>
              <a:solidFill>
                <a:srgbClr val="2A2C5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Freeform 71"/>
          <p:cNvSpPr/>
          <p:nvPr/>
        </p:nvSpPr>
        <p:spPr>
          <a:xfrm rot="16200000">
            <a:off x="9068695" y="2338541"/>
            <a:ext cx="1612995" cy="1459377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-1" fmla="*/ 0 w 1324961"/>
              <a:gd name="connsiteY0-2" fmla="*/ 0 h 1468980"/>
              <a:gd name="connsiteX1-3" fmla="*/ 769166 w 1324961"/>
              <a:gd name="connsiteY1-4" fmla="*/ 0 h 1468980"/>
              <a:gd name="connsiteX2-5" fmla="*/ 1324961 w 1324961"/>
              <a:gd name="connsiteY2-6" fmla="*/ 2 h 1468980"/>
              <a:gd name="connsiteX3-7" fmla="*/ 1324961 w 1324961"/>
              <a:gd name="connsiteY3-8" fmla="*/ 734490 h 1468980"/>
              <a:gd name="connsiteX4-9" fmla="*/ 769166 w 1324961"/>
              <a:gd name="connsiteY4-10" fmla="*/ 1468980 h 1468980"/>
              <a:gd name="connsiteX5-11" fmla="*/ 769166 w 1324961"/>
              <a:gd name="connsiteY5-12" fmla="*/ 1468980 h 1468980"/>
              <a:gd name="connsiteX6-13" fmla="*/ 0 w 1324961"/>
              <a:gd name="connsiteY6-14" fmla="*/ 1468980 h 1468980"/>
              <a:gd name="connsiteX7-15" fmla="*/ 555795 w 1324961"/>
              <a:gd name="connsiteY7-16" fmla="*/ 734490 h 1468980"/>
              <a:gd name="connsiteX8-17" fmla="*/ 0 w 1324961"/>
              <a:gd name="connsiteY8-18" fmla="*/ 0 h 1468980"/>
              <a:gd name="connsiteX0-19" fmla="*/ 0 w 1324963"/>
              <a:gd name="connsiteY0-20" fmla="*/ 0 h 1468983"/>
              <a:gd name="connsiteX1-21" fmla="*/ 769166 w 1324963"/>
              <a:gd name="connsiteY1-22" fmla="*/ 0 h 1468983"/>
              <a:gd name="connsiteX2-23" fmla="*/ 1324961 w 1324963"/>
              <a:gd name="connsiteY2-24" fmla="*/ 2 h 1468983"/>
              <a:gd name="connsiteX3-25" fmla="*/ 1324961 w 1324963"/>
              <a:gd name="connsiteY3-26" fmla="*/ 734490 h 1468983"/>
              <a:gd name="connsiteX4-27" fmla="*/ 769166 w 1324963"/>
              <a:gd name="connsiteY4-28" fmla="*/ 1468980 h 1468983"/>
              <a:gd name="connsiteX5-29" fmla="*/ 1324963 w 1324963"/>
              <a:gd name="connsiteY5-30" fmla="*/ 1468983 h 1468983"/>
              <a:gd name="connsiteX6-31" fmla="*/ 0 w 1324963"/>
              <a:gd name="connsiteY6-32" fmla="*/ 1468980 h 1468983"/>
              <a:gd name="connsiteX7-33" fmla="*/ 555795 w 1324963"/>
              <a:gd name="connsiteY7-34" fmla="*/ 734490 h 1468983"/>
              <a:gd name="connsiteX8-35" fmla="*/ 0 w 1324963"/>
              <a:gd name="connsiteY8-36" fmla="*/ 0 h 1468983"/>
              <a:gd name="connsiteX0-37" fmla="*/ 0 w 1324964"/>
              <a:gd name="connsiteY0-38" fmla="*/ 0 h 1468983"/>
              <a:gd name="connsiteX1-39" fmla="*/ 769166 w 1324964"/>
              <a:gd name="connsiteY1-40" fmla="*/ 0 h 1468983"/>
              <a:gd name="connsiteX2-41" fmla="*/ 1324961 w 1324964"/>
              <a:gd name="connsiteY2-42" fmla="*/ 2 h 1468983"/>
              <a:gd name="connsiteX3-43" fmla="*/ 1324961 w 1324964"/>
              <a:gd name="connsiteY3-44" fmla="*/ 734490 h 1468983"/>
              <a:gd name="connsiteX4-45" fmla="*/ 1324964 w 1324964"/>
              <a:gd name="connsiteY4-46" fmla="*/ 1324961 h 1468983"/>
              <a:gd name="connsiteX5-47" fmla="*/ 1324963 w 1324964"/>
              <a:gd name="connsiteY5-48" fmla="*/ 1468983 h 1468983"/>
              <a:gd name="connsiteX6-49" fmla="*/ 0 w 1324964"/>
              <a:gd name="connsiteY6-50" fmla="*/ 1468980 h 1468983"/>
              <a:gd name="connsiteX7-51" fmla="*/ 555795 w 1324964"/>
              <a:gd name="connsiteY7-52" fmla="*/ 734490 h 1468983"/>
              <a:gd name="connsiteX8-53" fmla="*/ 0 w 1324964"/>
              <a:gd name="connsiteY8-54" fmla="*/ 0 h 1468983"/>
              <a:gd name="connsiteX0-55" fmla="*/ 0 w 1324964"/>
              <a:gd name="connsiteY0-56" fmla="*/ 0 h 1468983"/>
              <a:gd name="connsiteX1-57" fmla="*/ 769166 w 1324964"/>
              <a:gd name="connsiteY1-58" fmla="*/ 0 h 1468983"/>
              <a:gd name="connsiteX2-59" fmla="*/ 1324961 w 1324964"/>
              <a:gd name="connsiteY2-60" fmla="*/ 2 h 1468983"/>
              <a:gd name="connsiteX3-61" fmla="*/ 1324961 w 1324964"/>
              <a:gd name="connsiteY3-62" fmla="*/ 734490 h 1468983"/>
              <a:gd name="connsiteX4-63" fmla="*/ 1324964 w 1324964"/>
              <a:gd name="connsiteY4-64" fmla="*/ 1324961 h 1468983"/>
              <a:gd name="connsiteX5-65" fmla="*/ 1324963 w 1324964"/>
              <a:gd name="connsiteY5-66" fmla="*/ 1468983 h 1468983"/>
              <a:gd name="connsiteX6-67" fmla="*/ 0 w 1324964"/>
              <a:gd name="connsiteY6-68" fmla="*/ 1468980 h 1468983"/>
              <a:gd name="connsiteX7-69" fmla="*/ 403253 w 1324964"/>
              <a:gd name="connsiteY7-70" fmla="*/ 734492 h 1468983"/>
              <a:gd name="connsiteX8-71" fmla="*/ 0 w 1324964"/>
              <a:gd name="connsiteY8-72" fmla="*/ 0 h 14689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54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665" b="0" i="0" u="none" strike="noStrike" kern="0" cap="none" spc="0" normalizeH="0" baseline="0" noProof="0" dirty="0">
              <a:ln>
                <a:noFill/>
              </a:ln>
              <a:solidFill>
                <a:srgbClr val="2A2C5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Arc 30"/>
          <p:cNvSpPr/>
          <p:nvPr/>
        </p:nvSpPr>
        <p:spPr>
          <a:xfrm rot="19051047">
            <a:off x="2593246" y="1729781"/>
            <a:ext cx="2181771" cy="2181771"/>
          </a:xfrm>
          <a:prstGeom prst="arc">
            <a:avLst/>
          </a:prstGeom>
          <a:noFill/>
          <a:ln w="28575" cap="flat" cmpd="sng" algn="ctr">
            <a:solidFill>
              <a:srgbClr val="FFFFFF">
                <a:lumMod val="65000"/>
              </a:srgbClr>
            </a:solidFill>
            <a:prstDash val="sysDot"/>
            <a:tailEnd type="stealth"/>
          </a:ln>
          <a:effectLst/>
        </p:spPr>
        <p:txBody>
          <a:bodyPr rtlCol="0" anchor="ctr"/>
          <a:lstStyle/>
          <a:p>
            <a:pPr marL="0" marR="0" lvl="0" indent="0" algn="ctr" defTabSz="13754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665" b="0" i="0" u="none" strike="noStrike" kern="0" cap="none" spc="0" normalizeH="0" baseline="0" noProof="0" dirty="0">
              <a:ln>
                <a:noFill/>
              </a:ln>
              <a:solidFill>
                <a:srgbClr val="2A2C5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Arc 31"/>
          <p:cNvSpPr/>
          <p:nvPr/>
        </p:nvSpPr>
        <p:spPr>
          <a:xfrm rot="19051047">
            <a:off x="5057862" y="1729783"/>
            <a:ext cx="2181771" cy="2181771"/>
          </a:xfrm>
          <a:prstGeom prst="arc">
            <a:avLst/>
          </a:prstGeom>
          <a:noFill/>
          <a:ln w="28575" cap="flat" cmpd="sng" algn="ctr">
            <a:solidFill>
              <a:srgbClr val="FFFFFF">
                <a:lumMod val="65000"/>
              </a:srgbClr>
            </a:solidFill>
            <a:prstDash val="sysDot"/>
            <a:tailEnd type="stealth"/>
          </a:ln>
          <a:effectLst/>
        </p:spPr>
        <p:txBody>
          <a:bodyPr rtlCol="0" anchor="ctr"/>
          <a:lstStyle/>
          <a:p>
            <a:pPr marL="0" marR="0" lvl="0" indent="0" algn="ctr" defTabSz="13754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665" b="0" i="0" u="none" strike="noStrike" kern="0" cap="none" spc="0" normalizeH="0" baseline="0" noProof="0" dirty="0">
              <a:ln>
                <a:noFill/>
              </a:ln>
              <a:solidFill>
                <a:srgbClr val="2A2C5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Arc 32"/>
          <p:cNvSpPr/>
          <p:nvPr/>
        </p:nvSpPr>
        <p:spPr>
          <a:xfrm rot="19051047">
            <a:off x="7522478" y="1729783"/>
            <a:ext cx="2181771" cy="2181771"/>
          </a:xfrm>
          <a:prstGeom prst="arc">
            <a:avLst/>
          </a:prstGeom>
          <a:noFill/>
          <a:ln w="28575" cap="flat" cmpd="sng" algn="ctr">
            <a:solidFill>
              <a:srgbClr val="FFFFFF">
                <a:lumMod val="65000"/>
              </a:srgbClr>
            </a:solidFill>
            <a:prstDash val="sysDot"/>
            <a:tailEnd type="stealth"/>
          </a:ln>
          <a:effectLst/>
        </p:spPr>
        <p:txBody>
          <a:bodyPr rtlCol="0" anchor="ctr"/>
          <a:lstStyle/>
          <a:p>
            <a:pPr marL="0" marR="0" lvl="0" indent="0" algn="ctr" defTabSz="13754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665" b="0" i="0" u="none" strike="noStrike" kern="0" cap="none" spc="0" normalizeH="0" baseline="0" noProof="0" dirty="0">
              <a:ln>
                <a:noFill/>
              </a:ln>
              <a:solidFill>
                <a:srgbClr val="2A2C5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Freeform 103"/>
          <p:cNvSpPr>
            <a:spLocks noEditPoints="1"/>
          </p:cNvSpPr>
          <p:nvPr/>
        </p:nvSpPr>
        <p:spPr bwMode="auto">
          <a:xfrm>
            <a:off x="1951338" y="2519756"/>
            <a:ext cx="496472" cy="731065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13754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665" b="0" i="0" u="none" strike="noStrike" kern="0" cap="none" spc="0" normalizeH="0" baseline="0" noProof="0" dirty="0">
              <a:ln>
                <a:noFill/>
              </a:ln>
              <a:solidFill>
                <a:srgbClr val="2A2C5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Freeform 52"/>
          <p:cNvSpPr>
            <a:spLocks noEditPoints="1"/>
          </p:cNvSpPr>
          <p:nvPr/>
        </p:nvSpPr>
        <p:spPr bwMode="auto">
          <a:xfrm>
            <a:off x="4463643" y="2519755"/>
            <a:ext cx="617896" cy="664771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13754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665" b="0" i="0" u="none" strike="noStrike" kern="0" cap="none" spc="0" normalizeH="0" baseline="0" noProof="0" dirty="0">
              <a:ln>
                <a:noFill/>
              </a:ln>
              <a:solidFill>
                <a:srgbClr val="2A2C5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Freeform 83"/>
          <p:cNvSpPr>
            <a:spLocks noEditPoints="1"/>
          </p:cNvSpPr>
          <p:nvPr/>
        </p:nvSpPr>
        <p:spPr bwMode="auto">
          <a:xfrm>
            <a:off x="7072108" y="2520670"/>
            <a:ext cx="486767" cy="730151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13754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665" b="0" i="0" u="none" strike="noStrike" kern="0" cap="none" spc="0" normalizeH="0" baseline="0" noProof="0" dirty="0">
              <a:ln>
                <a:noFill/>
              </a:ln>
              <a:solidFill>
                <a:srgbClr val="2A2C5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Freeform 152"/>
          <p:cNvSpPr>
            <a:spLocks noEditPoints="1"/>
          </p:cNvSpPr>
          <p:nvPr/>
        </p:nvSpPr>
        <p:spPr bwMode="auto">
          <a:xfrm>
            <a:off x="9576419" y="2658134"/>
            <a:ext cx="603601" cy="557809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13754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665" b="0" i="0" u="none" strike="noStrike" kern="0" cap="none" spc="0" normalizeH="0" baseline="0" noProof="0" dirty="0">
              <a:ln>
                <a:noFill/>
              </a:ln>
              <a:solidFill>
                <a:srgbClr val="2A2C5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1145192" y="4309086"/>
            <a:ext cx="2098134" cy="1244962"/>
            <a:chOff x="1266881" y="4440078"/>
            <a:chExt cx="2098134" cy="1244962"/>
          </a:xfrm>
        </p:grpSpPr>
        <p:sp>
          <p:nvSpPr>
            <p:cNvPr id="47" name="矩形 57"/>
            <p:cNvSpPr>
              <a:spLocks noChangeArrowheads="1"/>
            </p:cNvSpPr>
            <p:nvPr/>
          </p:nvSpPr>
          <p:spPr bwMode="auto">
            <a:xfrm>
              <a:off x="1415042" y="4440078"/>
              <a:ext cx="18018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zh-CN" sz="1600" b="1" dirty="0">
                  <a:solidFill>
                    <a:srgbClr val="2A2C52"/>
                  </a:solidFill>
                  <a:cs typeface="+mn-ea"/>
                  <a:sym typeface="+mn-lt"/>
                </a:rPr>
                <a:t>-</a:t>
              </a:r>
              <a:r>
                <a:rPr lang="zh-CN" altLang="en-US" sz="1600" b="1" dirty="0">
                  <a:solidFill>
                    <a:srgbClr val="2A2C52"/>
                  </a:solidFill>
                  <a:cs typeface="+mn-ea"/>
                  <a:sym typeface="+mn-lt"/>
                </a:rPr>
                <a:t>Valuable title</a:t>
              </a:r>
            </a:p>
          </p:txBody>
        </p:sp>
        <p:sp>
          <p:nvSpPr>
            <p:cNvPr id="48" name="文本框 40"/>
            <p:cNvSpPr txBox="1"/>
            <p:nvPr/>
          </p:nvSpPr>
          <p:spPr>
            <a:xfrm>
              <a:off x="1266881" y="4763020"/>
              <a:ext cx="2098134" cy="9220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sz="1200" noProof="1">
                  <a:solidFill>
                    <a:srgbClr val="2A2C52"/>
                  </a:solidFill>
                  <a:cs typeface="+mn-ea"/>
                  <a:sym typeface="+mn-lt"/>
                </a:rPr>
                <a:t>Your content is typed here, or after copying your text, select Paste in this box.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705503" y="4309086"/>
            <a:ext cx="2098134" cy="1244962"/>
            <a:chOff x="1266881" y="4440078"/>
            <a:chExt cx="2098134" cy="1244962"/>
          </a:xfrm>
        </p:grpSpPr>
        <p:sp>
          <p:nvSpPr>
            <p:cNvPr id="5" name="矩形 57"/>
            <p:cNvSpPr>
              <a:spLocks noChangeArrowheads="1"/>
            </p:cNvSpPr>
            <p:nvPr/>
          </p:nvSpPr>
          <p:spPr bwMode="auto">
            <a:xfrm>
              <a:off x="1415042" y="4440078"/>
              <a:ext cx="18018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zh-CN" sz="1600" b="1" dirty="0">
                  <a:solidFill>
                    <a:srgbClr val="2A2C52"/>
                  </a:solidFill>
                  <a:cs typeface="+mn-ea"/>
                  <a:sym typeface="+mn-lt"/>
                </a:rPr>
                <a:t>-</a:t>
              </a:r>
              <a:r>
                <a:rPr lang="zh-CN" altLang="en-US" sz="1600" b="1" dirty="0">
                  <a:solidFill>
                    <a:srgbClr val="2A2C52"/>
                  </a:solidFill>
                  <a:cs typeface="+mn-ea"/>
                  <a:sym typeface="+mn-lt"/>
                </a:rPr>
                <a:t>Valuable title</a:t>
              </a:r>
            </a:p>
          </p:txBody>
        </p:sp>
        <p:sp>
          <p:nvSpPr>
            <p:cNvPr id="6" name="文本框 40"/>
            <p:cNvSpPr txBox="1"/>
            <p:nvPr/>
          </p:nvSpPr>
          <p:spPr>
            <a:xfrm>
              <a:off x="1266881" y="4763020"/>
              <a:ext cx="2098134" cy="9220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sz="1200" noProof="1">
                  <a:solidFill>
                    <a:srgbClr val="2A2C52"/>
                  </a:solidFill>
                  <a:cs typeface="+mn-ea"/>
                  <a:sym typeface="+mn-lt"/>
                </a:rPr>
                <a:t>Your content is typed here, or after copying your text, select Paste in this box.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265813" y="4309086"/>
            <a:ext cx="2098134" cy="1244962"/>
            <a:chOff x="1266881" y="4440078"/>
            <a:chExt cx="2098134" cy="1244962"/>
          </a:xfrm>
        </p:grpSpPr>
        <p:sp>
          <p:nvSpPr>
            <p:cNvPr id="8" name="矩形 57"/>
            <p:cNvSpPr>
              <a:spLocks noChangeArrowheads="1"/>
            </p:cNvSpPr>
            <p:nvPr/>
          </p:nvSpPr>
          <p:spPr bwMode="auto">
            <a:xfrm>
              <a:off x="1415042" y="4440078"/>
              <a:ext cx="18018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zh-CN" sz="1600" b="1" dirty="0">
                  <a:solidFill>
                    <a:srgbClr val="2A2C52"/>
                  </a:solidFill>
                  <a:cs typeface="+mn-ea"/>
                  <a:sym typeface="+mn-lt"/>
                </a:rPr>
                <a:t>-</a:t>
              </a:r>
              <a:r>
                <a:rPr lang="zh-CN" altLang="en-US" sz="1600" b="1" dirty="0">
                  <a:solidFill>
                    <a:srgbClr val="2A2C52"/>
                  </a:solidFill>
                  <a:cs typeface="+mn-ea"/>
                  <a:sym typeface="+mn-lt"/>
                </a:rPr>
                <a:t>Valuable title</a:t>
              </a:r>
            </a:p>
          </p:txBody>
        </p:sp>
        <p:sp>
          <p:nvSpPr>
            <p:cNvPr id="10" name="文本框 40"/>
            <p:cNvSpPr txBox="1"/>
            <p:nvPr/>
          </p:nvSpPr>
          <p:spPr>
            <a:xfrm>
              <a:off x="1266881" y="4763020"/>
              <a:ext cx="2098134" cy="9220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sz="1200" noProof="1">
                  <a:solidFill>
                    <a:srgbClr val="2A2C52"/>
                  </a:solidFill>
                  <a:cs typeface="+mn-ea"/>
                  <a:sym typeface="+mn-lt"/>
                </a:rPr>
                <a:t>Your content is typed here, or after copying your text, select Paste in this box.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829152" y="4309086"/>
            <a:ext cx="2098134" cy="1244962"/>
            <a:chOff x="1266881" y="4440078"/>
            <a:chExt cx="2098134" cy="1244962"/>
          </a:xfrm>
        </p:grpSpPr>
        <p:sp>
          <p:nvSpPr>
            <p:cNvPr id="12" name="矩形 57"/>
            <p:cNvSpPr>
              <a:spLocks noChangeArrowheads="1"/>
            </p:cNvSpPr>
            <p:nvPr/>
          </p:nvSpPr>
          <p:spPr bwMode="auto">
            <a:xfrm>
              <a:off x="1415042" y="4440078"/>
              <a:ext cx="18018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zh-CN" sz="1600" b="1" dirty="0">
                  <a:solidFill>
                    <a:srgbClr val="2A2C52"/>
                  </a:solidFill>
                  <a:cs typeface="+mn-ea"/>
                  <a:sym typeface="+mn-lt"/>
                </a:rPr>
                <a:t>-</a:t>
              </a:r>
              <a:r>
                <a:rPr lang="zh-CN" altLang="en-US" sz="1600" b="1" dirty="0">
                  <a:solidFill>
                    <a:srgbClr val="2A2C52"/>
                  </a:solidFill>
                  <a:cs typeface="+mn-ea"/>
                  <a:sym typeface="+mn-lt"/>
                </a:rPr>
                <a:t>Valuable title</a:t>
              </a:r>
            </a:p>
          </p:txBody>
        </p:sp>
        <p:sp>
          <p:nvSpPr>
            <p:cNvPr id="13" name="文本框 40"/>
            <p:cNvSpPr txBox="1"/>
            <p:nvPr/>
          </p:nvSpPr>
          <p:spPr>
            <a:xfrm>
              <a:off x="1266881" y="4763020"/>
              <a:ext cx="2098134" cy="9220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sz="1200" noProof="1">
                  <a:solidFill>
                    <a:srgbClr val="2A2C52"/>
                  </a:solidFill>
                  <a:cs typeface="+mn-ea"/>
                  <a:sym typeface="+mn-lt"/>
                </a:rPr>
                <a:t>Your content is typed here, or after copying your text, select Paste in this box.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9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5" grpId="0" bldLvl="0" animBg="1"/>
      <p:bldP spid="16" grpId="0" bldLvl="0" animBg="1"/>
      <p:bldP spid="17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/>
          <p:nvPr/>
        </p:nvSpPr>
        <p:spPr bwMode="auto">
          <a:xfrm>
            <a:off x="2395220" y="2301875"/>
            <a:ext cx="2619375" cy="3044825"/>
          </a:xfrm>
          <a:custGeom>
            <a:avLst/>
            <a:gdLst>
              <a:gd name="T0" fmla="*/ 2880 w 5977"/>
              <a:gd name="T1" fmla="*/ 366 h 6949"/>
              <a:gd name="T2" fmla="*/ 2537 w 5977"/>
              <a:gd name="T3" fmla="*/ 1873 h 6949"/>
              <a:gd name="T4" fmla="*/ 1824 w 5977"/>
              <a:gd name="T5" fmla="*/ 603 h 6949"/>
              <a:gd name="T6" fmla="*/ 1753 w 5977"/>
              <a:gd name="T7" fmla="*/ 670 h 6949"/>
              <a:gd name="T8" fmla="*/ 2538 w 5977"/>
              <a:gd name="T9" fmla="*/ 2541 h 6949"/>
              <a:gd name="T10" fmla="*/ 2222 w 5977"/>
              <a:gd name="T11" fmla="*/ 2790 h 6949"/>
              <a:gd name="T12" fmla="*/ 535 w 5977"/>
              <a:gd name="T13" fmla="*/ 1885 h 6949"/>
              <a:gd name="T14" fmla="*/ 376 w 5977"/>
              <a:gd name="T15" fmla="*/ 1956 h 6949"/>
              <a:gd name="T16" fmla="*/ 1565 w 5977"/>
              <a:gd name="T17" fmla="*/ 2480 h 6949"/>
              <a:gd name="T18" fmla="*/ 2389 w 5977"/>
              <a:gd name="T19" fmla="*/ 3537 h 6949"/>
              <a:gd name="T20" fmla="*/ 2135 w 5977"/>
              <a:gd name="T21" fmla="*/ 4240 h 6949"/>
              <a:gd name="T22" fmla="*/ 12 w 5977"/>
              <a:gd name="T23" fmla="*/ 3875 h 6949"/>
              <a:gd name="T24" fmla="*/ 0 w 5977"/>
              <a:gd name="T25" fmla="*/ 4054 h 6949"/>
              <a:gd name="T26" fmla="*/ 2184 w 5977"/>
              <a:gd name="T27" fmla="*/ 4580 h 6949"/>
              <a:gd name="T28" fmla="*/ 2243 w 5977"/>
              <a:gd name="T29" fmla="*/ 6033 h 6949"/>
              <a:gd name="T30" fmla="*/ 1565 w 5977"/>
              <a:gd name="T31" fmla="*/ 6635 h 6949"/>
              <a:gd name="T32" fmla="*/ 908 w 5977"/>
              <a:gd name="T33" fmla="*/ 6761 h 6949"/>
              <a:gd name="T34" fmla="*/ 3978 w 5977"/>
              <a:gd name="T35" fmla="*/ 6888 h 6949"/>
              <a:gd name="T36" fmla="*/ 4444 w 5977"/>
              <a:gd name="T37" fmla="*/ 6786 h 6949"/>
              <a:gd name="T38" fmla="*/ 3990 w 5977"/>
              <a:gd name="T39" fmla="*/ 6677 h 6949"/>
              <a:gd name="T40" fmla="*/ 3121 w 5977"/>
              <a:gd name="T41" fmla="*/ 6098 h 6949"/>
              <a:gd name="T42" fmla="*/ 3103 w 5977"/>
              <a:gd name="T43" fmla="*/ 4773 h 6949"/>
              <a:gd name="T44" fmla="*/ 4614 w 5977"/>
              <a:gd name="T45" fmla="*/ 4157 h 6949"/>
              <a:gd name="T46" fmla="*/ 5977 w 5977"/>
              <a:gd name="T47" fmla="*/ 4030 h 6949"/>
              <a:gd name="T48" fmla="*/ 5970 w 5977"/>
              <a:gd name="T49" fmla="*/ 3829 h 6949"/>
              <a:gd name="T50" fmla="*/ 5710 w 5977"/>
              <a:gd name="T51" fmla="*/ 3898 h 6949"/>
              <a:gd name="T52" fmla="*/ 3071 w 5977"/>
              <a:gd name="T53" fmla="*/ 4243 h 6949"/>
              <a:gd name="T54" fmla="*/ 3308 w 5977"/>
              <a:gd name="T55" fmla="*/ 2959 h 6949"/>
              <a:gd name="T56" fmla="*/ 5462 w 5977"/>
              <a:gd name="T57" fmla="*/ 2202 h 6949"/>
              <a:gd name="T58" fmla="*/ 5391 w 5977"/>
              <a:gd name="T59" fmla="*/ 2119 h 6949"/>
              <a:gd name="T60" fmla="*/ 3824 w 5977"/>
              <a:gd name="T61" fmla="*/ 2471 h 6949"/>
              <a:gd name="T62" fmla="*/ 2916 w 5977"/>
              <a:gd name="T63" fmla="*/ 2840 h 6949"/>
              <a:gd name="T64" fmla="*/ 3083 w 5977"/>
              <a:gd name="T65" fmla="*/ 2377 h 6949"/>
              <a:gd name="T66" fmla="*/ 4059 w 5977"/>
              <a:gd name="T67" fmla="*/ 1013 h 6949"/>
              <a:gd name="T68" fmla="*/ 3418 w 5977"/>
              <a:gd name="T69" fmla="*/ 1832 h 6949"/>
              <a:gd name="T70" fmla="*/ 2806 w 5977"/>
              <a:gd name="T71" fmla="*/ 2127 h 6949"/>
              <a:gd name="T72" fmla="*/ 2979 w 5977"/>
              <a:gd name="T73" fmla="*/ 540 h 6949"/>
              <a:gd name="T74" fmla="*/ 2932 w 5977"/>
              <a:gd name="T75" fmla="*/ 1 h 6949"/>
              <a:gd name="T76" fmla="*/ 2785 w 5977"/>
              <a:gd name="T77" fmla="*/ 0 h 6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977" h="6949">
                <a:moveTo>
                  <a:pt x="2785" y="0"/>
                </a:moveTo>
                <a:cubicBezTo>
                  <a:pt x="2841" y="42"/>
                  <a:pt x="2858" y="134"/>
                  <a:pt x="2880" y="366"/>
                </a:cubicBezTo>
                <a:cubicBezTo>
                  <a:pt x="2910" y="674"/>
                  <a:pt x="2891" y="857"/>
                  <a:pt x="2760" y="1513"/>
                </a:cubicBezTo>
                <a:cubicBezTo>
                  <a:pt x="2638" y="2133"/>
                  <a:pt x="2639" y="2130"/>
                  <a:pt x="2537" y="1873"/>
                </a:cubicBezTo>
                <a:cubicBezTo>
                  <a:pt x="2413" y="1562"/>
                  <a:pt x="2149" y="1060"/>
                  <a:pt x="1997" y="847"/>
                </a:cubicBezTo>
                <a:cubicBezTo>
                  <a:pt x="1912" y="730"/>
                  <a:pt x="1834" y="619"/>
                  <a:pt x="1824" y="603"/>
                </a:cubicBezTo>
                <a:cubicBezTo>
                  <a:pt x="1821" y="599"/>
                  <a:pt x="1822" y="588"/>
                  <a:pt x="1825" y="573"/>
                </a:cubicBezTo>
                <a:cubicBezTo>
                  <a:pt x="1802" y="607"/>
                  <a:pt x="1779" y="639"/>
                  <a:pt x="1753" y="670"/>
                </a:cubicBezTo>
                <a:cubicBezTo>
                  <a:pt x="1818" y="723"/>
                  <a:pt x="2054" y="1118"/>
                  <a:pt x="2190" y="1400"/>
                </a:cubicBezTo>
                <a:cubicBezTo>
                  <a:pt x="2346" y="1724"/>
                  <a:pt x="2539" y="2359"/>
                  <a:pt x="2538" y="2541"/>
                </a:cubicBezTo>
                <a:cubicBezTo>
                  <a:pt x="2537" y="2685"/>
                  <a:pt x="2494" y="2855"/>
                  <a:pt x="2446" y="2903"/>
                </a:cubicBezTo>
                <a:cubicBezTo>
                  <a:pt x="2409" y="2940"/>
                  <a:pt x="2382" y="2926"/>
                  <a:pt x="2222" y="2790"/>
                </a:cubicBezTo>
                <a:cubicBezTo>
                  <a:pt x="1978" y="2584"/>
                  <a:pt x="1756" y="2436"/>
                  <a:pt x="1436" y="2266"/>
                </a:cubicBezTo>
                <a:cubicBezTo>
                  <a:pt x="1187" y="2133"/>
                  <a:pt x="694" y="1925"/>
                  <a:pt x="535" y="1885"/>
                </a:cubicBezTo>
                <a:cubicBezTo>
                  <a:pt x="470" y="1868"/>
                  <a:pt x="435" y="1856"/>
                  <a:pt x="420" y="1823"/>
                </a:cubicBezTo>
                <a:cubicBezTo>
                  <a:pt x="408" y="1868"/>
                  <a:pt x="393" y="1913"/>
                  <a:pt x="376" y="1956"/>
                </a:cubicBezTo>
                <a:cubicBezTo>
                  <a:pt x="383" y="1953"/>
                  <a:pt x="389" y="1951"/>
                  <a:pt x="395" y="1951"/>
                </a:cubicBezTo>
                <a:cubicBezTo>
                  <a:pt x="549" y="1951"/>
                  <a:pt x="1204" y="2247"/>
                  <a:pt x="1565" y="2480"/>
                </a:cubicBezTo>
                <a:cubicBezTo>
                  <a:pt x="1801" y="2632"/>
                  <a:pt x="2168" y="2981"/>
                  <a:pt x="2287" y="3167"/>
                </a:cubicBezTo>
                <a:cubicBezTo>
                  <a:pt x="2358" y="3279"/>
                  <a:pt x="2375" y="3338"/>
                  <a:pt x="2389" y="3537"/>
                </a:cubicBezTo>
                <a:cubicBezTo>
                  <a:pt x="2407" y="3784"/>
                  <a:pt x="2356" y="4253"/>
                  <a:pt x="2309" y="4282"/>
                </a:cubicBezTo>
                <a:cubicBezTo>
                  <a:pt x="2294" y="4291"/>
                  <a:pt x="2216" y="4272"/>
                  <a:pt x="2135" y="4240"/>
                </a:cubicBezTo>
                <a:cubicBezTo>
                  <a:pt x="1771" y="4095"/>
                  <a:pt x="1129" y="3975"/>
                  <a:pt x="401" y="3915"/>
                </a:cubicBezTo>
                <a:cubicBezTo>
                  <a:pt x="234" y="3901"/>
                  <a:pt x="89" y="3886"/>
                  <a:pt x="12" y="3875"/>
                </a:cubicBezTo>
                <a:cubicBezTo>
                  <a:pt x="12" y="3877"/>
                  <a:pt x="12" y="3878"/>
                  <a:pt x="12" y="3880"/>
                </a:cubicBezTo>
                <a:cubicBezTo>
                  <a:pt x="12" y="3939"/>
                  <a:pt x="8" y="3997"/>
                  <a:pt x="0" y="4054"/>
                </a:cubicBezTo>
                <a:lnTo>
                  <a:pt x="229" y="4057"/>
                </a:lnTo>
                <a:cubicBezTo>
                  <a:pt x="1035" y="4066"/>
                  <a:pt x="1849" y="4284"/>
                  <a:pt x="2184" y="4580"/>
                </a:cubicBezTo>
                <a:cubicBezTo>
                  <a:pt x="2296" y="4678"/>
                  <a:pt x="2311" y="4707"/>
                  <a:pt x="2329" y="4848"/>
                </a:cubicBezTo>
                <a:cubicBezTo>
                  <a:pt x="2353" y="5035"/>
                  <a:pt x="2303" y="5720"/>
                  <a:pt x="2243" y="6033"/>
                </a:cubicBezTo>
                <a:cubicBezTo>
                  <a:pt x="2219" y="6155"/>
                  <a:pt x="2177" y="6286"/>
                  <a:pt x="2148" y="6324"/>
                </a:cubicBezTo>
                <a:cubicBezTo>
                  <a:pt x="2078" y="6419"/>
                  <a:pt x="1739" y="6599"/>
                  <a:pt x="1565" y="6635"/>
                </a:cubicBezTo>
                <a:cubicBezTo>
                  <a:pt x="1488" y="6651"/>
                  <a:pt x="1312" y="6682"/>
                  <a:pt x="1175" y="6704"/>
                </a:cubicBezTo>
                <a:cubicBezTo>
                  <a:pt x="1037" y="6727"/>
                  <a:pt x="917" y="6752"/>
                  <a:pt x="908" y="6761"/>
                </a:cubicBezTo>
                <a:cubicBezTo>
                  <a:pt x="846" y="6823"/>
                  <a:pt x="1154" y="6882"/>
                  <a:pt x="1733" y="6919"/>
                </a:cubicBezTo>
                <a:cubicBezTo>
                  <a:pt x="2214" y="6949"/>
                  <a:pt x="3600" y="6930"/>
                  <a:pt x="3978" y="6888"/>
                </a:cubicBezTo>
                <a:cubicBezTo>
                  <a:pt x="4141" y="6870"/>
                  <a:pt x="4313" y="6840"/>
                  <a:pt x="4359" y="6821"/>
                </a:cubicBezTo>
                <a:lnTo>
                  <a:pt x="4444" y="6786"/>
                </a:lnTo>
                <a:lnTo>
                  <a:pt x="4380" y="6752"/>
                </a:lnTo>
                <a:cubicBezTo>
                  <a:pt x="4344" y="6733"/>
                  <a:pt x="4169" y="6699"/>
                  <a:pt x="3990" y="6677"/>
                </a:cubicBezTo>
                <a:cubicBezTo>
                  <a:pt x="3636" y="6633"/>
                  <a:pt x="3384" y="6538"/>
                  <a:pt x="3223" y="6387"/>
                </a:cubicBezTo>
                <a:cubicBezTo>
                  <a:pt x="3147" y="6317"/>
                  <a:pt x="3136" y="6284"/>
                  <a:pt x="3121" y="6098"/>
                </a:cubicBezTo>
                <a:cubicBezTo>
                  <a:pt x="3098" y="5808"/>
                  <a:pt x="3092" y="5584"/>
                  <a:pt x="3098" y="5147"/>
                </a:cubicBezTo>
                <a:lnTo>
                  <a:pt x="3103" y="4773"/>
                </a:lnTo>
                <a:lnTo>
                  <a:pt x="3201" y="4665"/>
                </a:lnTo>
                <a:cubicBezTo>
                  <a:pt x="3389" y="4458"/>
                  <a:pt x="3879" y="4281"/>
                  <a:pt x="4614" y="4157"/>
                </a:cubicBezTo>
                <a:cubicBezTo>
                  <a:pt x="4997" y="4092"/>
                  <a:pt x="5912" y="4000"/>
                  <a:pt x="5966" y="4021"/>
                </a:cubicBezTo>
                <a:cubicBezTo>
                  <a:pt x="5969" y="4022"/>
                  <a:pt x="5973" y="4026"/>
                  <a:pt x="5977" y="4030"/>
                </a:cubicBezTo>
                <a:cubicBezTo>
                  <a:pt x="5971" y="3983"/>
                  <a:pt x="5968" y="3935"/>
                  <a:pt x="5968" y="3887"/>
                </a:cubicBezTo>
                <a:cubicBezTo>
                  <a:pt x="5968" y="3867"/>
                  <a:pt x="5969" y="3848"/>
                  <a:pt x="5970" y="3829"/>
                </a:cubicBezTo>
                <a:cubicBezTo>
                  <a:pt x="5961" y="3854"/>
                  <a:pt x="5951" y="3871"/>
                  <a:pt x="5942" y="3877"/>
                </a:cubicBezTo>
                <a:cubicBezTo>
                  <a:pt x="5925" y="3888"/>
                  <a:pt x="5821" y="3898"/>
                  <a:pt x="5710" y="3898"/>
                </a:cubicBezTo>
                <a:cubicBezTo>
                  <a:pt x="5247" y="3899"/>
                  <a:pt x="4355" y="4013"/>
                  <a:pt x="3586" y="4169"/>
                </a:cubicBezTo>
                <a:cubicBezTo>
                  <a:pt x="3302" y="4226"/>
                  <a:pt x="3085" y="4257"/>
                  <a:pt x="3071" y="4243"/>
                </a:cubicBezTo>
                <a:cubicBezTo>
                  <a:pt x="3043" y="4215"/>
                  <a:pt x="2962" y="3612"/>
                  <a:pt x="2962" y="3431"/>
                </a:cubicBezTo>
                <a:cubicBezTo>
                  <a:pt x="2962" y="3287"/>
                  <a:pt x="3037" y="3185"/>
                  <a:pt x="3308" y="2959"/>
                </a:cubicBezTo>
                <a:cubicBezTo>
                  <a:pt x="3708" y="2626"/>
                  <a:pt x="4264" y="2412"/>
                  <a:pt x="5130" y="2260"/>
                </a:cubicBezTo>
                <a:lnTo>
                  <a:pt x="5462" y="2202"/>
                </a:lnTo>
                <a:cubicBezTo>
                  <a:pt x="5441" y="2169"/>
                  <a:pt x="5420" y="2136"/>
                  <a:pt x="5403" y="2101"/>
                </a:cubicBezTo>
                <a:cubicBezTo>
                  <a:pt x="5400" y="2110"/>
                  <a:pt x="5397" y="2116"/>
                  <a:pt x="5391" y="2119"/>
                </a:cubicBezTo>
                <a:cubicBezTo>
                  <a:pt x="5374" y="2130"/>
                  <a:pt x="5204" y="2161"/>
                  <a:pt x="5015" y="2189"/>
                </a:cubicBezTo>
                <a:cubicBezTo>
                  <a:pt x="4603" y="2249"/>
                  <a:pt x="4090" y="2371"/>
                  <a:pt x="3824" y="2471"/>
                </a:cubicBezTo>
                <a:cubicBezTo>
                  <a:pt x="3718" y="2511"/>
                  <a:pt x="3480" y="2623"/>
                  <a:pt x="3296" y="2720"/>
                </a:cubicBezTo>
                <a:cubicBezTo>
                  <a:pt x="2967" y="2892"/>
                  <a:pt x="2959" y="2895"/>
                  <a:pt x="2916" y="2840"/>
                </a:cubicBezTo>
                <a:cubicBezTo>
                  <a:pt x="2888" y="2802"/>
                  <a:pt x="2878" y="2747"/>
                  <a:pt x="2887" y="2673"/>
                </a:cubicBezTo>
                <a:cubicBezTo>
                  <a:pt x="2899" y="2585"/>
                  <a:pt x="2938" y="2526"/>
                  <a:pt x="3083" y="2377"/>
                </a:cubicBezTo>
                <a:cubicBezTo>
                  <a:pt x="3474" y="1976"/>
                  <a:pt x="3779" y="1561"/>
                  <a:pt x="3990" y="1139"/>
                </a:cubicBezTo>
                <a:cubicBezTo>
                  <a:pt x="4014" y="1091"/>
                  <a:pt x="4038" y="1048"/>
                  <a:pt x="4059" y="1013"/>
                </a:cubicBezTo>
                <a:cubicBezTo>
                  <a:pt x="4029" y="994"/>
                  <a:pt x="4001" y="975"/>
                  <a:pt x="3973" y="953"/>
                </a:cubicBezTo>
                <a:cubicBezTo>
                  <a:pt x="3895" y="1157"/>
                  <a:pt x="3635" y="1579"/>
                  <a:pt x="3418" y="1832"/>
                </a:cubicBezTo>
                <a:cubicBezTo>
                  <a:pt x="3264" y="2012"/>
                  <a:pt x="2893" y="2318"/>
                  <a:pt x="2830" y="2318"/>
                </a:cubicBezTo>
                <a:cubicBezTo>
                  <a:pt x="2793" y="2318"/>
                  <a:pt x="2789" y="2289"/>
                  <a:pt x="2806" y="2127"/>
                </a:cubicBezTo>
                <a:cubicBezTo>
                  <a:pt x="2817" y="2022"/>
                  <a:pt x="2845" y="1835"/>
                  <a:pt x="2867" y="1711"/>
                </a:cubicBezTo>
                <a:cubicBezTo>
                  <a:pt x="2974" y="1120"/>
                  <a:pt x="2996" y="891"/>
                  <a:pt x="2979" y="540"/>
                </a:cubicBezTo>
                <a:cubicBezTo>
                  <a:pt x="2970" y="346"/>
                  <a:pt x="2955" y="140"/>
                  <a:pt x="2946" y="84"/>
                </a:cubicBezTo>
                <a:lnTo>
                  <a:pt x="2932" y="1"/>
                </a:lnTo>
                <a:cubicBezTo>
                  <a:pt x="2909" y="2"/>
                  <a:pt x="2886" y="3"/>
                  <a:pt x="2863" y="3"/>
                </a:cubicBezTo>
                <a:cubicBezTo>
                  <a:pt x="2836" y="3"/>
                  <a:pt x="2811" y="2"/>
                  <a:pt x="2785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>
              <a:solidFill>
                <a:srgbClr val="2A2C52"/>
              </a:solidFill>
              <a:cs typeface="+mn-ea"/>
              <a:sym typeface="+mn-lt"/>
            </a:endParaRPr>
          </a:p>
        </p:txBody>
      </p:sp>
      <p:sp>
        <p:nvSpPr>
          <p:cNvPr id="9" name="橢圓 4"/>
          <p:cNvSpPr/>
          <p:nvPr/>
        </p:nvSpPr>
        <p:spPr>
          <a:xfrm>
            <a:off x="1934845" y="2674938"/>
            <a:ext cx="712788" cy="711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>
            <a:lvl1pPr marL="233680" indent="-23368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Tx/>
              <a:buChar char="•"/>
              <a:defRPr/>
            </a:pPr>
            <a:endParaRPr lang="zh-TW" altLang="en-US" sz="3200" dirty="0">
              <a:solidFill>
                <a:srgbClr val="2A2C5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橢圓 6"/>
          <p:cNvSpPr/>
          <p:nvPr/>
        </p:nvSpPr>
        <p:spPr>
          <a:xfrm>
            <a:off x="3347720" y="1709738"/>
            <a:ext cx="712788" cy="712787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>
            <a:lvl1pPr marL="233680" indent="-23368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Tx/>
              <a:buChar char="•"/>
              <a:defRPr/>
            </a:pPr>
            <a:endParaRPr lang="zh-TW" altLang="en-US" sz="3200" dirty="0">
              <a:solidFill>
                <a:srgbClr val="2A2C5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橢圓 8"/>
          <p:cNvSpPr/>
          <p:nvPr/>
        </p:nvSpPr>
        <p:spPr>
          <a:xfrm>
            <a:off x="4657408" y="2917825"/>
            <a:ext cx="712787" cy="711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>
            <a:lvl1pPr marL="233680" indent="-23368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Tx/>
              <a:buChar char="•"/>
              <a:defRPr/>
            </a:pPr>
            <a:endParaRPr lang="zh-TW" altLang="en-US" sz="3200" dirty="0">
              <a:solidFill>
                <a:srgbClr val="2A2C5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528945" y="4059238"/>
            <a:ext cx="1262063" cy="60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2A2C52"/>
                </a:solidFill>
                <a:cs typeface="+mn-ea"/>
                <a:sym typeface="+mn-lt"/>
              </a:rPr>
              <a:t>Enter text here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2A2C52"/>
                </a:solidFill>
                <a:cs typeface="+mn-ea"/>
                <a:sym typeface="+mn-lt"/>
              </a:rPr>
              <a:t>Enter text here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407670" y="4059238"/>
            <a:ext cx="1262063" cy="60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2A2C52"/>
                </a:solidFill>
                <a:cs typeface="+mn-ea"/>
                <a:sym typeface="+mn-lt"/>
              </a:rPr>
              <a:t>Enter text here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2A2C52"/>
                </a:solidFill>
                <a:cs typeface="+mn-ea"/>
                <a:sym typeface="+mn-lt"/>
              </a:rPr>
              <a:t>Enter text here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4849495" y="1963738"/>
            <a:ext cx="1262063" cy="60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2A2C52"/>
                </a:solidFill>
                <a:cs typeface="+mn-ea"/>
                <a:sym typeface="+mn-lt"/>
              </a:rPr>
              <a:t>Enter text here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2A2C52"/>
                </a:solidFill>
                <a:cs typeface="+mn-ea"/>
                <a:sym typeface="+mn-lt"/>
              </a:rPr>
              <a:t>Enter text here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1196658" y="1963738"/>
            <a:ext cx="1262062" cy="60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2A2C52"/>
                </a:solidFill>
                <a:cs typeface="+mn-ea"/>
                <a:sym typeface="+mn-lt"/>
              </a:rPr>
              <a:t>Enter text here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2A2C52"/>
                </a:solidFill>
                <a:cs typeface="+mn-ea"/>
                <a:sym typeface="+mn-lt"/>
              </a:rPr>
              <a:t>Enter text here</a:t>
            </a:r>
          </a:p>
        </p:txBody>
      </p:sp>
      <p:grpSp>
        <p:nvGrpSpPr>
          <p:cNvPr id="39" name="组合 38"/>
          <p:cNvGrpSpPr/>
          <p:nvPr/>
        </p:nvGrpSpPr>
        <p:grpSpPr bwMode="auto">
          <a:xfrm>
            <a:off x="1747203" y="3629025"/>
            <a:ext cx="711200" cy="712788"/>
            <a:chOff x="4143988" y="3636247"/>
            <a:chExt cx="711200" cy="712787"/>
          </a:xfrm>
        </p:grpSpPr>
        <p:sp>
          <p:nvSpPr>
            <p:cNvPr id="40" name="橢圓 3"/>
            <p:cNvSpPr>
              <a:spLocks noChangeArrowheads="1"/>
            </p:cNvSpPr>
            <p:nvPr/>
          </p:nvSpPr>
          <p:spPr bwMode="auto">
            <a:xfrm>
              <a:off x="4143988" y="3636247"/>
              <a:ext cx="711200" cy="712787"/>
            </a:xfrm>
            <a:prstGeom prst="ellipse">
              <a:avLst/>
            </a:prstGeom>
            <a:solidFill>
              <a:srgbClr val="1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marL="233680" indent="-23368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lang="zh-TW" altLang="en-US" sz="3200" dirty="0">
                <a:solidFill>
                  <a:srgbClr val="2A2C5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KSO_Shape"/>
            <p:cNvSpPr/>
            <p:nvPr/>
          </p:nvSpPr>
          <p:spPr bwMode="auto">
            <a:xfrm>
              <a:off x="4269400" y="3799760"/>
              <a:ext cx="458788" cy="385761"/>
            </a:xfrm>
            <a:custGeom>
              <a:avLst/>
              <a:gdLst>
                <a:gd name="T0" fmla="*/ 1134092 w 2300288"/>
                <a:gd name="T1" fmla="*/ 968860 h 1936750"/>
                <a:gd name="T2" fmla="*/ 1214775 w 2300288"/>
                <a:gd name="T3" fmla="*/ 1049028 h 1936750"/>
                <a:gd name="T4" fmla="*/ 1216884 w 2300288"/>
                <a:gd name="T5" fmla="*/ 1064537 h 1936750"/>
                <a:gd name="T6" fmla="*/ 1151230 w 2300288"/>
                <a:gd name="T7" fmla="*/ 1136031 h 1936750"/>
                <a:gd name="T8" fmla="*/ 1182871 w 2300288"/>
                <a:gd name="T9" fmla="*/ 1247216 h 1936750"/>
                <a:gd name="T10" fmla="*/ 1204228 w 2300288"/>
                <a:gd name="T11" fmla="*/ 1413599 h 1936750"/>
                <a:gd name="T12" fmla="*/ 1046025 w 2300288"/>
                <a:gd name="T13" fmla="*/ 1361555 h 1936750"/>
                <a:gd name="T14" fmla="*/ 1071074 w 2300288"/>
                <a:gd name="T15" fmla="*/ 1209103 h 1936750"/>
                <a:gd name="T16" fmla="*/ 1033632 w 2300288"/>
                <a:gd name="T17" fmla="*/ 1075313 h 1936750"/>
                <a:gd name="T18" fmla="*/ 1028095 w 2300288"/>
                <a:gd name="T19" fmla="*/ 1060068 h 1936750"/>
                <a:gd name="T20" fmla="*/ 1033632 w 2300288"/>
                <a:gd name="T21" fmla="*/ 1045086 h 1936750"/>
                <a:gd name="T22" fmla="*/ 1116162 w 2300288"/>
                <a:gd name="T23" fmla="*/ 967020 h 1936750"/>
                <a:gd name="T24" fmla="*/ 1415999 w 2300288"/>
                <a:gd name="T25" fmla="*/ 862909 h 1936750"/>
                <a:gd name="T26" fmla="*/ 1591713 w 2300288"/>
                <a:gd name="T27" fmla="*/ 924102 h 1936750"/>
                <a:gd name="T28" fmla="*/ 1763745 w 2300288"/>
                <a:gd name="T29" fmla="*/ 983456 h 1936750"/>
                <a:gd name="T30" fmla="*/ 1808726 w 2300288"/>
                <a:gd name="T31" fmla="*/ 1009194 h 1936750"/>
                <a:gd name="T32" fmla="*/ 1836345 w 2300288"/>
                <a:gd name="T33" fmla="*/ 1041235 h 1936750"/>
                <a:gd name="T34" fmla="*/ 1870541 w 2300288"/>
                <a:gd name="T35" fmla="*/ 1114771 h 1936750"/>
                <a:gd name="T36" fmla="*/ 1893952 w 2300288"/>
                <a:gd name="T37" fmla="*/ 1212469 h 1936750"/>
                <a:gd name="T38" fmla="*/ 1905000 w 2300288"/>
                <a:gd name="T39" fmla="*/ 1335643 h 1936750"/>
                <a:gd name="T40" fmla="*/ 1899740 w 2300288"/>
                <a:gd name="T41" fmla="*/ 1362957 h 1936750"/>
                <a:gd name="T42" fmla="*/ 1874487 w 2300288"/>
                <a:gd name="T43" fmla="*/ 1383704 h 1936750"/>
                <a:gd name="T44" fmla="*/ 1781895 w 2300288"/>
                <a:gd name="T45" fmla="*/ 1418897 h 1936750"/>
                <a:gd name="T46" fmla="*/ 1625909 w 2300288"/>
                <a:gd name="T47" fmla="*/ 1447524 h 1936750"/>
                <a:gd name="T48" fmla="*/ 1404950 w 2300288"/>
                <a:gd name="T49" fmla="*/ 1464857 h 1936750"/>
                <a:gd name="T50" fmla="*/ 948915 w 2300288"/>
                <a:gd name="T51" fmla="*/ 1532887 h 1936750"/>
                <a:gd name="T52" fmla="*/ 96732 w 2300288"/>
                <a:gd name="T53" fmla="*/ 835367 h 1936750"/>
                <a:gd name="T54" fmla="*/ 1152637 w 2300288"/>
                <a:gd name="T55" fmla="*/ 1576 h 1936750"/>
                <a:gd name="T56" fmla="*/ 1203190 w 2300288"/>
                <a:gd name="T57" fmla="*/ 12613 h 1936750"/>
                <a:gd name="T58" fmla="*/ 1249793 w 2300288"/>
                <a:gd name="T59" fmla="*/ 32847 h 1936750"/>
                <a:gd name="T60" fmla="*/ 1292446 w 2300288"/>
                <a:gd name="T61" fmla="*/ 62015 h 1936750"/>
                <a:gd name="T62" fmla="*/ 1357480 w 2300288"/>
                <a:gd name="T63" fmla="*/ 134804 h 1936750"/>
                <a:gd name="T64" fmla="*/ 1402767 w 2300288"/>
                <a:gd name="T65" fmla="*/ 235972 h 1936750"/>
                <a:gd name="T66" fmla="*/ 1414352 w 2300288"/>
                <a:gd name="T67" fmla="*/ 301403 h 1936750"/>
                <a:gd name="T68" fmla="*/ 1414615 w 2300288"/>
                <a:gd name="T69" fmla="*/ 367360 h 1936750"/>
                <a:gd name="T70" fmla="*/ 1402767 w 2300288"/>
                <a:gd name="T71" fmla="*/ 444090 h 1936750"/>
                <a:gd name="T72" fmla="*/ 1379596 w 2300288"/>
                <a:gd name="T73" fmla="*/ 521346 h 1936750"/>
                <a:gd name="T74" fmla="*/ 1346158 w 2300288"/>
                <a:gd name="T75" fmla="*/ 595186 h 1936750"/>
                <a:gd name="T76" fmla="*/ 1304295 w 2300288"/>
                <a:gd name="T77" fmla="*/ 661143 h 1936750"/>
                <a:gd name="T78" fmla="*/ 1223990 w 2300288"/>
                <a:gd name="T79" fmla="*/ 866108 h 1936750"/>
                <a:gd name="T80" fmla="*/ 1146318 w 2300288"/>
                <a:gd name="T81" fmla="*/ 934430 h 1936750"/>
                <a:gd name="T82" fmla="*/ 1120778 w 2300288"/>
                <a:gd name="T83" fmla="*/ 944678 h 1936750"/>
                <a:gd name="T84" fmla="*/ 1086550 w 2300288"/>
                <a:gd name="T85" fmla="*/ 925758 h 1936750"/>
                <a:gd name="T86" fmla="*/ 993607 w 2300288"/>
                <a:gd name="T87" fmla="*/ 837202 h 1936750"/>
                <a:gd name="T88" fmla="*/ 928310 w 2300288"/>
                <a:gd name="T89" fmla="*/ 643274 h 1936750"/>
                <a:gd name="T90" fmla="*/ 888553 w 2300288"/>
                <a:gd name="T91" fmla="*/ 574427 h 1936750"/>
                <a:gd name="T92" fmla="*/ 858011 w 2300288"/>
                <a:gd name="T93" fmla="*/ 499273 h 1936750"/>
                <a:gd name="T94" fmla="*/ 837737 w 2300288"/>
                <a:gd name="T95" fmla="*/ 421754 h 1936750"/>
                <a:gd name="T96" fmla="*/ 829575 w 2300288"/>
                <a:gd name="T97" fmla="*/ 346075 h 1936750"/>
                <a:gd name="T98" fmla="*/ 832734 w 2300288"/>
                <a:gd name="T99" fmla="*/ 284848 h 1936750"/>
                <a:gd name="T100" fmla="*/ 852482 w 2300288"/>
                <a:gd name="T101" fmla="*/ 204965 h 1936750"/>
                <a:gd name="T102" fmla="*/ 905667 w 2300288"/>
                <a:gd name="T103" fmla="*/ 109840 h 1936750"/>
                <a:gd name="T104" fmla="*/ 964645 w 2300288"/>
                <a:gd name="T105" fmla="*/ 52818 h 1936750"/>
                <a:gd name="T106" fmla="*/ 1008615 w 2300288"/>
                <a:gd name="T107" fmla="*/ 26277 h 1936750"/>
                <a:gd name="T108" fmla="*/ 1056535 w 2300288"/>
                <a:gd name="T109" fmla="*/ 8671 h 1936750"/>
                <a:gd name="T110" fmla="*/ 1107614 w 2300288"/>
                <a:gd name="T111" fmla="*/ 262 h 193675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300288" h="1936750">
                  <a:moveTo>
                    <a:pt x="1352860" y="1166813"/>
                  </a:moveTo>
                  <a:lnTo>
                    <a:pt x="1355725" y="1166813"/>
                  </a:lnTo>
                  <a:lnTo>
                    <a:pt x="1358272" y="1166813"/>
                  </a:lnTo>
                  <a:lnTo>
                    <a:pt x="1361456" y="1167131"/>
                  </a:lnTo>
                  <a:lnTo>
                    <a:pt x="1364003" y="1168083"/>
                  </a:lnTo>
                  <a:lnTo>
                    <a:pt x="1366869" y="1168718"/>
                  </a:lnTo>
                  <a:lnTo>
                    <a:pt x="1369416" y="1170306"/>
                  </a:lnTo>
                  <a:lnTo>
                    <a:pt x="1371644" y="1171258"/>
                  </a:lnTo>
                  <a:lnTo>
                    <a:pt x="1374192" y="1173163"/>
                  </a:lnTo>
                  <a:lnTo>
                    <a:pt x="1376420" y="1175386"/>
                  </a:lnTo>
                  <a:lnTo>
                    <a:pt x="1461429" y="1260158"/>
                  </a:lnTo>
                  <a:lnTo>
                    <a:pt x="1463339" y="1262381"/>
                  </a:lnTo>
                  <a:lnTo>
                    <a:pt x="1465249" y="1264603"/>
                  </a:lnTo>
                  <a:lnTo>
                    <a:pt x="1466841" y="1267143"/>
                  </a:lnTo>
                  <a:lnTo>
                    <a:pt x="1467797" y="1269683"/>
                  </a:lnTo>
                  <a:lnTo>
                    <a:pt x="1469070" y="1272223"/>
                  </a:lnTo>
                  <a:lnTo>
                    <a:pt x="1469388" y="1275081"/>
                  </a:lnTo>
                  <a:lnTo>
                    <a:pt x="1469707" y="1277938"/>
                  </a:lnTo>
                  <a:lnTo>
                    <a:pt x="1470025" y="1280478"/>
                  </a:lnTo>
                  <a:lnTo>
                    <a:pt x="1469707" y="1283336"/>
                  </a:lnTo>
                  <a:lnTo>
                    <a:pt x="1469388" y="1285876"/>
                  </a:lnTo>
                  <a:lnTo>
                    <a:pt x="1469070" y="1289051"/>
                  </a:lnTo>
                  <a:lnTo>
                    <a:pt x="1467797" y="1291591"/>
                  </a:lnTo>
                  <a:lnTo>
                    <a:pt x="1466841" y="1294131"/>
                  </a:lnTo>
                  <a:lnTo>
                    <a:pt x="1465249" y="1296671"/>
                  </a:lnTo>
                  <a:lnTo>
                    <a:pt x="1463339" y="1298893"/>
                  </a:lnTo>
                  <a:lnTo>
                    <a:pt x="1461429" y="1301116"/>
                  </a:lnTo>
                  <a:lnTo>
                    <a:pt x="1390111" y="1372236"/>
                  </a:lnTo>
                  <a:lnTo>
                    <a:pt x="1396160" y="1386206"/>
                  </a:lnTo>
                  <a:lnTo>
                    <a:pt x="1401573" y="1402081"/>
                  </a:lnTo>
                  <a:lnTo>
                    <a:pt x="1407304" y="1420178"/>
                  </a:lnTo>
                  <a:lnTo>
                    <a:pt x="1412716" y="1439228"/>
                  </a:lnTo>
                  <a:lnTo>
                    <a:pt x="1418447" y="1460501"/>
                  </a:lnTo>
                  <a:lnTo>
                    <a:pt x="1423541" y="1483043"/>
                  </a:lnTo>
                  <a:lnTo>
                    <a:pt x="1428317" y="1506538"/>
                  </a:lnTo>
                  <a:lnTo>
                    <a:pt x="1433093" y="1531938"/>
                  </a:lnTo>
                  <a:lnTo>
                    <a:pt x="1437550" y="1558608"/>
                  </a:lnTo>
                  <a:lnTo>
                    <a:pt x="1441689" y="1586231"/>
                  </a:lnTo>
                  <a:lnTo>
                    <a:pt x="1445191" y="1614806"/>
                  </a:lnTo>
                  <a:lnTo>
                    <a:pt x="1448693" y="1644651"/>
                  </a:lnTo>
                  <a:lnTo>
                    <a:pt x="1451559" y="1675448"/>
                  </a:lnTo>
                  <a:lnTo>
                    <a:pt x="1454106" y="1707516"/>
                  </a:lnTo>
                  <a:lnTo>
                    <a:pt x="1456016" y="1739901"/>
                  </a:lnTo>
                  <a:lnTo>
                    <a:pt x="1457608" y="1773238"/>
                  </a:lnTo>
                  <a:lnTo>
                    <a:pt x="1254161" y="1773238"/>
                  </a:lnTo>
                  <a:lnTo>
                    <a:pt x="1255753" y="1739901"/>
                  </a:lnTo>
                  <a:lnTo>
                    <a:pt x="1257344" y="1707516"/>
                  </a:lnTo>
                  <a:lnTo>
                    <a:pt x="1260210" y="1675448"/>
                  </a:lnTo>
                  <a:lnTo>
                    <a:pt x="1263075" y="1644651"/>
                  </a:lnTo>
                  <a:lnTo>
                    <a:pt x="1266259" y="1614806"/>
                  </a:lnTo>
                  <a:lnTo>
                    <a:pt x="1270080" y="1586231"/>
                  </a:lnTo>
                  <a:lnTo>
                    <a:pt x="1274219" y="1558608"/>
                  </a:lnTo>
                  <a:lnTo>
                    <a:pt x="1278676" y="1531938"/>
                  </a:lnTo>
                  <a:lnTo>
                    <a:pt x="1283452" y="1506538"/>
                  </a:lnTo>
                  <a:lnTo>
                    <a:pt x="1288228" y="1483043"/>
                  </a:lnTo>
                  <a:lnTo>
                    <a:pt x="1293322" y="1460501"/>
                  </a:lnTo>
                  <a:lnTo>
                    <a:pt x="1298734" y="1439228"/>
                  </a:lnTo>
                  <a:lnTo>
                    <a:pt x="1304465" y="1419861"/>
                  </a:lnTo>
                  <a:lnTo>
                    <a:pt x="1309878" y="1402081"/>
                  </a:lnTo>
                  <a:lnTo>
                    <a:pt x="1315609" y="1386206"/>
                  </a:lnTo>
                  <a:lnTo>
                    <a:pt x="1321340" y="1371918"/>
                  </a:lnTo>
                  <a:lnTo>
                    <a:pt x="1250022" y="1301116"/>
                  </a:lnTo>
                  <a:lnTo>
                    <a:pt x="1248111" y="1298893"/>
                  </a:lnTo>
                  <a:lnTo>
                    <a:pt x="1246519" y="1296671"/>
                  </a:lnTo>
                  <a:lnTo>
                    <a:pt x="1244927" y="1294131"/>
                  </a:lnTo>
                  <a:lnTo>
                    <a:pt x="1243654" y="1291591"/>
                  </a:lnTo>
                  <a:lnTo>
                    <a:pt x="1242699" y="1289051"/>
                  </a:lnTo>
                  <a:lnTo>
                    <a:pt x="1242380" y="1285876"/>
                  </a:lnTo>
                  <a:lnTo>
                    <a:pt x="1242062" y="1283336"/>
                  </a:lnTo>
                  <a:lnTo>
                    <a:pt x="1241425" y="1280478"/>
                  </a:lnTo>
                  <a:lnTo>
                    <a:pt x="1242062" y="1277938"/>
                  </a:lnTo>
                  <a:lnTo>
                    <a:pt x="1242380" y="1275081"/>
                  </a:lnTo>
                  <a:lnTo>
                    <a:pt x="1243017" y="1272223"/>
                  </a:lnTo>
                  <a:lnTo>
                    <a:pt x="1243654" y="1269683"/>
                  </a:lnTo>
                  <a:lnTo>
                    <a:pt x="1244927" y="1267143"/>
                  </a:lnTo>
                  <a:lnTo>
                    <a:pt x="1246519" y="1264603"/>
                  </a:lnTo>
                  <a:lnTo>
                    <a:pt x="1248111" y="1262381"/>
                  </a:lnTo>
                  <a:lnTo>
                    <a:pt x="1250340" y="1260158"/>
                  </a:lnTo>
                  <a:lnTo>
                    <a:pt x="1335030" y="1175386"/>
                  </a:lnTo>
                  <a:lnTo>
                    <a:pt x="1337259" y="1173163"/>
                  </a:lnTo>
                  <a:lnTo>
                    <a:pt x="1339806" y="1171258"/>
                  </a:lnTo>
                  <a:lnTo>
                    <a:pt x="1342035" y="1170306"/>
                  </a:lnTo>
                  <a:lnTo>
                    <a:pt x="1344582" y="1168718"/>
                  </a:lnTo>
                  <a:lnTo>
                    <a:pt x="1347766" y="1168083"/>
                  </a:lnTo>
                  <a:lnTo>
                    <a:pt x="1350313" y="1167131"/>
                  </a:lnTo>
                  <a:lnTo>
                    <a:pt x="1352860" y="1166813"/>
                  </a:lnTo>
                  <a:close/>
                  <a:moveTo>
                    <a:pt x="1634223" y="1009650"/>
                  </a:moveTo>
                  <a:lnTo>
                    <a:pt x="1652963" y="1018533"/>
                  </a:lnTo>
                  <a:lnTo>
                    <a:pt x="1672339" y="1027098"/>
                  </a:lnTo>
                  <a:lnTo>
                    <a:pt x="1691079" y="1034712"/>
                  </a:lnTo>
                  <a:lnTo>
                    <a:pt x="1709819" y="1042326"/>
                  </a:lnTo>
                  <a:lnTo>
                    <a:pt x="1728241" y="1049939"/>
                  </a:lnTo>
                  <a:lnTo>
                    <a:pt x="1746663" y="1057236"/>
                  </a:lnTo>
                  <a:lnTo>
                    <a:pt x="1783191" y="1070560"/>
                  </a:lnTo>
                  <a:lnTo>
                    <a:pt x="1819083" y="1082932"/>
                  </a:lnTo>
                  <a:lnTo>
                    <a:pt x="1854022" y="1094670"/>
                  </a:lnTo>
                  <a:lnTo>
                    <a:pt x="1888325" y="1105773"/>
                  </a:lnTo>
                  <a:lnTo>
                    <a:pt x="1921994" y="1116242"/>
                  </a:lnTo>
                  <a:lnTo>
                    <a:pt x="1986155" y="1136545"/>
                  </a:lnTo>
                  <a:lnTo>
                    <a:pt x="2017282" y="1146379"/>
                  </a:lnTo>
                  <a:lnTo>
                    <a:pt x="2046821" y="1156213"/>
                  </a:lnTo>
                  <a:lnTo>
                    <a:pt x="2075408" y="1166682"/>
                  </a:lnTo>
                  <a:lnTo>
                    <a:pt x="2103042" y="1176834"/>
                  </a:lnTo>
                  <a:lnTo>
                    <a:pt x="2116700" y="1182544"/>
                  </a:lnTo>
                  <a:lnTo>
                    <a:pt x="2129722" y="1187937"/>
                  </a:lnTo>
                  <a:lnTo>
                    <a:pt x="2142427" y="1193965"/>
                  </a:lnTo>
                  <a:lnTo>
                    <a:pt x="2155132" y="1199675"/>
                  </a:lnTo>
                  <a:lnTo>
                    <a:pt x="2161167" y="1203164"/>
                  </a:lnTo>
                  <a:lnTo>
                    <a:pt x="2166885" y="1206337"/>
                  </a:lnTo>
                  <a:lnTo>
                    <a:pt x="2172920" y="1210461"/>
                  </a:lnTo>
                  <a:lnTo>
                    <a:pt x="2178319" y="1214585"/>
                  </a:lnTo>
                  <a:lnTo>
                    <a:pt x="2184037" y="1219026"/>
                  </a:lnTo>
                  <a:lnTo>
                    <a:pt x="2189119" y="1223785"/>
                  </a:lnTo>
                  <a:lnTo>
                    <a:pt x="2194201" y="1228861"/>
                  </a:lnTo>
                  <a:lnTo>
                    <a:pt x="2198965" y="1233936"/>
                  </a:lnTo>
                  <a:lnTo>
                    <a:pt x="2203729" y="1239647"/>
                  </a:lnTo>
                  <a:lnTo>
                    <a:pt x="2208494" y="1245357"/>
                  </a:lnTo>
                  <a:lnTo>
                    <a:pt x="2212941" y="1251384"/>
                  </a:lnTo>
                  <a:lnTo>
                    <a:pt x="2217387" y="1257729"/>
                  </a:lnTo>
                  <a:lnTo>
                    <a:pt x="2221517" y="1264391"/>
                  </a:lnTo>
                  <a:lnTo>
                    <a:pt x="2225646" y="1271053"/>
                  </a:lnTo>
                  <a:lnTo>
                    <a:pt x="2233269" y="1285011"/>
                  </a:lnTo>
                  <a:lnTo>
                    <a:pt x="2240257" y="1299287"/>
                  </a:lnTo>
                  <a:lnTo>
                    <a:pt x="2246927" y="1314832"/>
                  </a:lnTo>
                  <a:lnTo>
                    <a:pt x="2253279" y="1330693"/>
                  </a:lnTo>
                  <a:lnTo>
                    <a:pt x="2258679" y="1346555"/>
                  </a:lnTo>
                  <a:lnTo>
                    <a:pt x="2264079" y="1363052"/>
                  </a:lnTo>
                  <a:lnTo>
                    <a:pt x="2268843" y="1379865"/>
                  </a:lnTo>
                  <a:lnTo>
                    <a:pt x="2273290" y="1396996"/>
                  </a:lnTo>
                  <a:lnTo>
                    <a:pt x="2277101" y="1413809"/>
                  </a:lnTo>
                  <a:lnTo>
                    <a:pt x="2280595" y="1430940"/>
                  </a:lnTo>
                  <a:lnTo>
                    <a:pt x="2283772" y="1447754"/>
                  </a:lnTo>
                  <a:lnTo>
                    <a:pt x="2286948" y="1464567"/>
                  </a:lnTo>
                  <a:lnTo>
                    <a:pt x="2288854" y="1481381"/>
                  </a:lnTo>
                  <a:lnTo>
                    <a:pt x="2291077" y="1497243"/>
                  </a:lnTo>
                  <a:lnTo>
                    <a:pt x="2293300" y="1513104"/>
                  </a:lnTo>
                  <a:lnTo>
                    <a:pt x="2296477" y="1542925"/>
                  </a:lnTo>
                  <a:lnTo>
                    <a:pt x="2298382" y="1570207"/>
                  </a:lnTo>
                  <a:lnTo>
                    <a:pt x="2299653" y="1593682"/>
                  </a:lnTo>
                  <a:lnTo>
                    <a:pt x="2300288" y="1613351"/>
                  </a:lnTo>
                  <a:lnTo>
                    <a:pt x="2300288" y="1627944"/>
                  </a:lnTo>
                  <a:lnTo>
                    <a:pt x="2300288" y="1630799"/>
                  </a:lnTo>
                  <a:lnTo>
                    <a:pt x="2299653" y="1633971"/>
                  </a:lnTo>
                  <a:lnTo>
                    <a:pt x="2299018" y="1636827"/>
                  </a:lnTo>
                  <a:lnTo>
                    <a:pt x="2297430" y="1639999"/>
                  </a:lnTo>
                  <a:lnTo>
                    <a:pt x="2296159" y="1643171"/>
                  </a:lnTo>
                  <a:lnTo>
                    <a:pt x="2293936" y="1646344"/>
                  </a:lnTo>
                  <a:lnTo>
                    <a:pt x="2291077" y="1649199"/>
                  </a:lnTo>
                  <a:lnTo>
                    <a:pt x="2288536" y="1652688"/>
                  </a:lnTo>
                  <a:lnTo>
                    <a:pt x="2285360" y="1655544"/>
                  </a:lnTo>
                  <a:lnTo>
                    <a:pt x="2281548" y="1659033"/>
                  </a:lnTo>
                  <a:lnTo>
                    <a:pt x="2278054" y="1661888"/>
                  </a:lnTo>
                  <a:lnTo>
                    <a:pt x="2273608" y="1665061"/>
                  </a:lnTo>
                  <a:lnTo>
                    <a:pt x="2263443" y="1671405"/>
                  </a:lnTo>
                  <a:lnTo>
                    <a:pt x="2252644" y="1677750"/>
                  </a:lnTo>
                  <a:lnTo>
                    <a:pt x="2239621" y="1684095"/>
                  </a:lnTo>
                  <a:lnTo>
                    <a:pt x="2225328" y="1690122"/>
                  </a:lnTo>
                  <a:lnTo>
                    <a:pt x="2208811" y="1696150"/>
                  </a:lnTo>
                  <a:lnTo>
                    <a:pt x="2191660" y="1701860"/>
                  </a:lnTo>
                  <a:lnTo>
                    <a:pt x="2172602" y="1707888"/>
                  </a:lnTo>
                  <a:lnTo>
                    <a:pt x="2151639" y="1713915"/>
                  </a:lnTo>
                  <a:lnTo>
                    <a:pt x="2129722" y="1719308"/>
                  </a:lnTo>
                  <a:lnTo>
                    <a:pt x="2105900" y="1724384"/>
                  </a:lnTo>
                  <a:lnTo>
                    <a:pt x="2080490" y="1730094"/>
                  </a:lnTo>
                  <a:lnTo>
                    <a:pt x="2053809" y="1734853"/>
                  </a:lnTo>
                  <a:lnTo>
                    <a:pt x="2025223" y="1739611"/>
                  </a:lnTo>
                  <a:lnTo>
                    <a:pt x="1995048" y="1744052"/>
                  </a:lnTo>
                  <a:lnTo>
                    <a:pt x="1963285" y="1748494"/>
                  </a:lnTo>
                  <a:lnTo>
                    <a:pt x="1930252" y="1752618"/>
                  </a:lnTo>
                  <a:lnTo>
                    <a:pt x="1895313" y="1756107"/>
                  </a:lnTo>
                  <a:lnTo>
                    <a:pt x="1858786" y="1759597"/>
                  </a:lnTo>
                  <a:lnTo>
                    <a:pt x="1820671" y="1762452"/>
                  </a:lnTo>
                  <a:lnTo>
                    <a:pt x="1780967" y="1765307"/>
                  </a:lnTo>
                  <a:lnTo>
                    <a:pt x="1739676" y="1767528"/>
                  </a:lnTo>
                  <a:lnTo>
                    <a:pt x="1696478" y="1769431"/>
                  </a:lnTo>
                  <a:lnTo>
                    <a:pt x="1652011" y="1771335"/>
                  </a:lnTo>
                  <a:lnTo>
                    <a:pt x="1605955" y="1772287"/>
                  </a:lnTo>
                  <a:lnTo>
                    <a:pt x="1557993" y="1773238"/>
                  </a:lnTo>
                  <a:lnTo>
                    <a:pt x="1508125" y="1773238"/>
                  </a:lnTo>
                  <a:lnTo>
                    <a:pt x="1634223" y="1009650"/>
                  </a:lnTo>
                  <a:close/>
                  <a:moveTo>
                    <a:pt x="969658" y="942975"/>
                  </a:moveTo>
                  <a:lnTo>
                    <a:pt x="1145815" y="1851606"/>
                  </a:lnTo>
                  <a:lnTo>
                    <a:pt x="1263254" y="1851606"/>
                  </a:lnTo>
                  <a:lnTo>
                    <a:pt x="2020888" y="1851606"/>
                  </a:lnTo>
                  <a:lnTo>
                    <a:pt x="2020888" y="1936750"/>
                  </a:lnTo>
                  <a:lnTo>
                    <a:pt x="1163907" y="1936750"/>
                  </a:lnTo>
                  <a:lnTo>
                    <a:pt x="194249" y="1936750"/>
                  </a:lnTo>
                  <a:lnTo>
                    <a:pt x="0" y="1009057"/>
                  </a:lnTo>
                  <a:lnTo>
                    <a:pt x="116804" y="1009057"/>
                  </a:lnTo>
                  <a:lnTo>
                    <a:pt x="969658" y="942975"/>
                  </a:lnTo>
                  <a:close/>
                  <a:moveTo>
                    <a:pt x="1346346" y="0"/>
                  </a:moveTo>
                  <a:lnTo>
                    <a:pt x="1355566" y="0"/>
                  </a:lnTo>
                  <a:lnTo>
                    <a:pt x="1364786" y="0"/>
                  </a:lnTo>
                  <a:lnTo>
                    <a:pt x="1373688" y="317"/>
                  </a:lnTo>
                  <a:lnTo>
                    <a:pt x="1382908" y="952"/>
                  </a:lnTo>
                  <a:lnTo>
                    <a:pt x="1391810" y="1904"/>
                  </a:lnTo>
                  <a:lnTo>
                    <a:pt x="1400712" y="3174"/>
                  </a:lnTo>
                  <a:lnTo>
                    <a:pt x="1409613" y="4444"/>
                  </a:lnTo>
                  <a:lnTo>
                    <a:pt x="1418515" y="6348"/>
                  </a:lnTo>
                  <a:lnTo>
                    <a:pt x="1426782" y="8252"/>
                  </a:lnTo>
                  <a:lnTo>
                    <a:pt x="1435684" y="10474"/>
                  </a:lnTo>
                  <a:lnTo>
                    <a:pt x="1444268" y="12379"/>
                  </a:lnTo>
                  <a:lnTo>
                    <a:pt x="1452852" y="15236"/>
                  </a:lnTo>
                  <a:lnTo>
                    <a:pt x="1460800" y="18092"/>
                  </a:lnTo>
                  <a:lnTo>
                    <a:pt x="1469384" y="21266"/>
                  </a:lnTo>
                  <a:lnTo>
                    <a:pt x="1477650" y="24758"/>
                  </a:lnTo>
                  <a:lnTo>
                    <a:pt x="1485598" y="27932"/>
                  </a:lnTo>
                  <a:lnTo>
                    <a:pt x="1493228" y="31741"/>
                  </a:lnTo>
                  <a:lnTo>
                    <a:pt x="1501495" y="35867"/>
                  </a:lnTo>
                  <a:lnTo>
                    <a:pt x="1509125" y="39676"/>
                  </a:lnTo>
                  <a:lnTo>
                    <a:pt x="1517073" y="44120"/>
                  </a:lnTo>
                  <a:lnTo>
                    <a:pt x="1524385" y="48881"/>
                  </a:lnTo>
                  <a:lnTo>
                    <a:pt x="1531698" y="53960"/>
                  </a:lnTo>
                  <a:lnTo>
                    <a:pt x="1539010" y="58721"/>
                  </a:lnTo>
                  <a:lnTo>
                    <a:pt x="1546640" y="63800"/>
                  </a:lnTo>
                  <a:lnTo>
                    <a:pt x="1553635" y="69196"/>
                  </a:lnTo>
                  <a:lnTo>
                    <a:pt x="1560629" y="74909"/>
                  </a:lnTo>
                  <a:lnTo>
                    <a:pt x="1567624" y="80305"/>
                  </a:lnTo>
                  <a:lnTo>
                    <a:pt x="1580976" y="92684"/>
                  </a:lnTo>
                  <a:lnTo>
                    <a:pt x="1593694" y="105380"/>
                  </a:lnTo>
                  <a:lnTo>
                    <a:pt x="1606093" y="118712"/>
                  </a:lnTo>
                  <a:lnTo>
                    <a:pt x="1617856" y="132678"/>
                  </a:lnTo>
                  <a:lnTo>
                    <a:pt x="1628984" y="147596"/>
                  </a:lnTo>
                  <a:lnTo>
                    <a:pt x="1639157" y="162832"/>
                  </a:lnTo>
                  <a:lnTo>
                    <a:pt x="1649331" y="178703"/>
                  </a:lnTo>
                  <a:lnTo>
                    <a:pt x="1658551" y="195525"/>
                  </a:lnTo>
                  <a:lnTo>
                    <a:pt x="1666817" y="212348"/>
                  </a:lnTo>
                  <a:lnTo>
                    <a:pt x="1674765" y="229806"/>
                  </a:lnTo>
                  <a:lnTo>
                    <a:pt x="1682078" y="247581"/>
                  </a:lnTo>
                  <a:lnTo>
                    <a:pt x="1688436" y="266308"/>
                  </a:lnTo>
                  <a:lnTo>
                    <a:pt x="1693841" y="285036"/>
                  </a:lnTo>
                  <a:lnTo>
                    <a:pt x="1698610" y="304080"/>
                  </a:lnTo>
                  <a:lnTo>
                    <a:pt x="1700517" y="314237"/>
                  </a:lnTo>
                  <a:lnTo>
                    <a:pt x="1702743" y="324077"/>
                  </a:lnTo>
                  <a:lnTo>
                    <a:pt x="1704332" y="333917"/>
                  </a:lnTo>
                  <a:lnTo>
                    <a:pt x="1705604" y="344074"/>
                  </a:lnTo>
                  <a:lnTo>
                    <a:pt x="1706876" y="353914"/>
                  </a:lnTo>
                  <a:lnTo>
                    <a:pt x="1707830" y="364071"/>
                  </a:lnTo>
                  <a:lnTo>
                    <a:pt x="1708466" y="374546"/>
                  </a:lnTo>
                  <a:lnTo>
                    <a:pt x="1709419" y="385020"/>
                  </a:lnTo>
                  <a:lnTo>
                    <a:pt x="1709737" y="395178"/>
                  </a:lnTo>
                  <a:lnTo>
                    <a:pt x="1709737" y="405652"/>
                  </a:lnTo>
                  <a:lnTo>
                    <a:pt x="1709737" y="418031"/>
                  </a:lnTo>
                  <a:lnTo>
                    <a:pt x="1709101" y="431045"/>
                  </a:lnTo>
                  <a:lnTo>
                    <a:pt x="1708148" y="443742"/>
                  </a:lnTo>
                  <a:lnTo>
                    <a:pt x="1707194" y="456755"/>
                  </a:lnTo>
                  <a:lnTo>
                    <a:pt x="1705604" y="470087"/>
                  </a:lnTo>
                  <a:lnTo>
                    <a:pt x="1703697" y="482783"/>
                  </a:lnTo>
                  <a:lnTo>
                    <a:pt x="1702107" y="496114"/>
                  </a:lnTo>
                  <a:lnTo>
                    <a:pt x="1699881" y="509446"/>
                  </a:lnTo>
                  <a:lnTo>
                    <a:pt x="1696702" y="522777"/>
                  </a:lnTo>
                  <a:lnTo>
                    <a:pt x="1693841" y="536426"/>
                  </a:lnTo>
                  <a:lnTo>
                    <a:pt x="1690979" y="549757"/>
                  </a:lnTo>
                  <a:lnTo>
                    <a:pt x="1687164" y="562771"/>
                  </a:lnTo>
                  <a:lnTo>
                    <a:pt x="1683667" y="576420"/>
                  </a:lnTo>
                  <a:lnTo>
                    <a:pt x="1679534" y="589751"/>
                  </a:lnTo>
                  <a:lnTo>
                    <a:pt x="1675401" y="603082"/>
                  </a:lnTo>
                  <a:lnTo>
                    <a:pt x="1670632" y="616414"/>
                  </a:lnTo>
                  <a:lnTo>
                    <a:pt x="1665863" y="629745"/>
                  </a:lnTo>
                  <a:lnTo>
                    <a:pt x="1661094" y="642441"/>
                  </a:lnTo>
                  <a:lnTo>
                    <a:pt x="1655372" y="655773"/>
                  </a:lnTo>
                  <a:lnTo>
                    <a:pt x="1650285" y="668787"/>
                  </a:lnTo>
                  <a:lnTo>
                    <a:pt x="1644244" y="681166"/>
                  </a:lnTo>
                  <a:lnTo>
                    <a:pt x="1638521" y="693862"/>
                  </a:lnTo>
                  <a:lnTo>
                    <a:pt x="1632163" y="706241"/>
                  </a:lnTo>
                  <a:lnTo>
                    <a:pt x="1625486" y="718938"/>
                  </a:lnTo>
                  <a:lnTo>
                    <a:pt x="1618810" y="730682"/>
                  </a:lnTo>
                  <a:lnTo>
                    <a:pt x="1612133" y="742744"/>
                  </a:lnTo>
                  <a:lnTo>
                    <a:pt x="1605139" y="754170"/>
                  </a:lnTo>
                  <a:lnTo>
                    <a:pt x="1597827" y="765597"/>
                  </a:lnTo>
                  <a:lnTo>
                    <a:pt x="1590514" y="777024"/>
                  </a:lnTo>
                  <a:lnTo>
                    <a:pt x="1582566" y="787816"/>
                  </a:lnTo>
                  <a:lnTo>
                    <a:pt x="1574936" y="798608"/>
                  </a:lnTo>
                  <a:lnTo>
                    <a:pt x="1566988" y="808765"/>
                  </a:lnTo>
                  <a:lnTo>
                    <a:pt x="1566988" y="950966"/>
                  </a:lnTo>
                  <a:lnTo>
                    <a:pt x="1559357" y="959219"/>
                  </a:lnTo>
                  <a:lnTo>
                    <a:pt x="1539964" y="980485"/>
                  </a:lnTo>
                  <a:lnTo>
                    <a:pt x="1511350" y="1011274"/>
                  </a:lnTo>
                  <a:lnTo>
                    <a:pt x="1495136" y="1028415"/>
                  </a:lnTo>
                  <a:lnTo>
                    <a:pt x="1477968" y="1046190"/>
                  </a:lnTo>
                  <a:lnTo>
                    <a:pt x="1459846" y="1063965"/>
                  </a:lnTo>
                  <a:lnTo>
                    <a:pt x="1441724" y="1081105"/>
                  </a:lnTo>
                  <a:lnTo>
                    <a:pt x="1423920" y="1096976"/>
                  </a:lnTo>
                  <a:lnTo>
                    <a:pt x="1407388" y="1111576"/>
                  </a:lnTo>
                  <a:lnTo>
                    <a:pt x="1399122" y="1118242"/>
                  </a:lnTo>
                  <a:lnTo>
                    <a:pt x="1391492" y="1123638"/>
                  </a:lnTo>
                  <a:lnTo>
                    <a:pt x="1384179" y="1128717"/>
                  </a:lnTo>
                  <a:lnTo>
                    <a:pt x="1377503" y="1133160"/>
                  </a:lnTo>
                  <a:lnTo>
                    <a:pt x="1371144" y="1136652"/>
                  </a:lnTo>
                  <a:lnTo>
                    <a:pt x="1365104" y="1139191"/>
                  </a:lnTo>
                  <a:lnTo>
                    <a:pt x="1360017" y="1140461"/>
                  </a:lnTo>
                  <a:lnTo>
                    <a:pt x="1357791" y="1141096"/>
                  </a:lnTo>
                  <a:lnTo>
                    <a:pt x="1355566" y="1141413"/>
                  </a:lnTo>
                  <a:lnTo>
                    <a:pt x="1353340" y="1141096"/>
                  </a:lnTo>
                  <a:lnTo>
                    <a:pt x="1351115" y="1140461"/>
                  </a:lnTo>
                  <a:lnTo>
                    <a:pt x="1346028" y="1139191"/>
                  </a:lnTo>
                  <a:lnTo>
                    <a:pt x="1340305" y="1136652"/>
                  </a:lnTo>
                  <a:lnTo>
                    <a:pt x="1333947" y="1133160"/>
                  </a:lnTo>
                  <a:lnTo>
                    <a:pt x="1327270" y="1128717"/>
                  </a:lnTo>
                  <a:lnTo>
                    <a:pt x="1319958" y="1123638"/>
                  </a:lnTo>
                  <a:lnTo>
                    <a:pt x="1312010" y="1118242"/>
                  </a:lnTo>
                  <a:lnTo>
                    <a:pt x="1304061" y="1111576"/>
                  </a:lnTo>
                  <a:lnTo>
                    <a:pt x="1287211" y="1096976"/>
                  </a:lnTo>
                  <a:lnTo>
                    <a:pt x="1269725" y="1081105"/>
                  </a:lnTo>
                  <a:lnTo>
                    <a:pt x="1251603" y="1063965"/>
                  </a:lnTo>
                  <a:lnTo>
                    <a:pt x="1233482" y="1046190"/>
                  </a:lnTo>
                  <a:lnTo>
                    <a:pt x="1215996" y="1028415"/>
                  </a:lnTo>
                  <a:lnTo>
                    <a:pt x="1199781" y="1011274"/>
                  </a:lnTo>
                  <a:lnTo>
                    <a:pt x="1171486" y="980485"/>
                  </a:lnTo>
                  <a:lnTo>
                    <a:pt x="1151774" y="959219"/>
                  </a:lnTo>
                  <a:lnTo>
                    <a:pt x="1144462" y="950966"/>
                  </a:lnTo>
                  <a:lnTo>
                    <a:pt x="1144462" y="808765"/>
                  </a:lnTo>
                  <a:lnTo>
                    <a:pt x="1136196" y="798608"/>
                  </a:lnTo>
                  <a:lnTo>
                    <a:pt x="1128565" y="787816"/>
                  </a:lnTo>
                  <a:lnTo>
                    <a:pt x="1120935" y="777024"/>
                  </a:lnTo>
                  <a:lnTo>
                    <a:pt x="1113305" y="765597"/>
                  </a:lnTo>
                  <a:lnTo>
                    <a:pt x="1105993" y="754170"/>
                  </a:lnTo>
                  <a:lnTo>
                    <a:pt x="1098998" y="742744"/>
                  </a:lnTo>
                  <a:lnTo>
                    <a:pt x="1092322" y="730682"/>
                  </a:lnTo>
                  <a:lnTo>
                    <a:pt x="1085645" y="718938"/>
                  </a:lnTo>
                  <a:lnTo>
                    <a:pt x="1078969" y="706241"/>
                  </a:lnTo>
                  <a:lnTo>
                    <a:pt x="1072928" y="693862"/>
                  </a:lnTo>
                  <a:lnTo>
                    <a:pt x="1066887" y="681166"/>
                  </a:lnTo>
                  <a:lnTo>
                    <a:pt x="1061165" y="668787"/>
                  </a:lnTo>
                  <a:lnTo>
                    <a:pt x="1055442" y="655773"/>
                  </a:lnTo>
                  <a:lnTo>
                    <a:pt x="1050355" y="642441"/>
                  </a:lnTo>
                  <a:lnTo>
                    <a:pt x="1045268" y="629745"/>
                  </a:lnTo>
                  <a:lnTo>
                    <a:pt x="1040499" y="616414"/>
                  </a:lnTo>
                  <a:lnTo>
                    <a:pt x="1036048" y="603082"/>
                  </a:lnTo>
                  <a:lnTo>
                    <a:pt x="1031915" y="589751"/>
                  </a:lnTo>
                  <a:lnTo>
                    <a:pt x="1027782" y="576420"/>
                  </a:lnTo>
                  <a:lnTo>
                    <a:pt x="1023967" y="562771"/>
                  </a:lnTo>
                  <a:lnTo>
                    <a:pt x="1020470" y="549757"/>
                  </a:lnTo>
                  <a:lnTo>
                    <a:pt x="1016973" y="536426"/>
                  </a:lnTo>
                  <a:lnTo>
                    <a:pt x="1014429" y="522777"/>
                  </a:lnTo>
                  <a:lnTo>
                    <a:pt x="1011568" y="509446"/>
                  </a:lnTo>
                  <a:lnTo>
                    <a:pt x="1009343" y="496114"/>
                  </a:lnTo>
                  <a:lnTo>
                    <a:pt x="1007435" y="482783"/>
                  </a:lnTo>
                  <a:lnTo>
                    <a:pt x="1005527" y="470087"/>
                  </a:lnTo>
                  <a:lnTo>
                    <a:pt x="1004256" y="456755"/>
                  </a:lnTo>
                  <a:lnTo>
                    <a:pt x="1002984" y="443742"/>
                  </a:lnTo>
                  <a:lnTo>
                    <a:pt x="1002348" y="431045"/>
                  </a:lnTo>
                  <a:lnTo>
                    <a:pt x="1001712" y="418031"/>
                  </a:lnTo>
                  <a:lnTo>
                    <a:pt x="1001712" y="405652"/>
                  </a:lnTo>
                  <a:lnTo>
                    <a:pt x="1001712" y="395178"/>
                  </a:lnTo>
                  <a:lnTo>
                    <a:pt x="1002030" y="385020"/>
                  </a:lnTo>
                  <a:lnTo>
                    <a:pt x="1002666" y="374546"/>
                  </a:lnTo>
                  <a:lnTo>
                    <a:pt x="1003302" y="364071"/>
                  </a:lnTo>
                  <a:lnTo>
                    <a:pt x="1004574" y="353914"/>
                  </a:lnTo>
                  <a:lnTo>
                    <a:pt x="1005527" y="344074"/>
                  </a:lnTo>
                  <a:lnTo>
                    <a:pt x="1007117" y="333917"/>
                  </a:lnTo>
                  <a:lnTo>
                    <a:pt x="1008707" y="324077"/>
                  </a:lnTo>
                  <a:lnTo>
                    <a:pt x="1010296" y="314237"/>
                  </a:lnTo>
                  <a:lnTo>
                    <a:pt x="1012522" y="304080"/>
                  </a:lnTo>
                  <a:lnTo>
                    <a:pt x="1017609" y="285036"/>
                  </a:lnTo>
                  <a:lnTo>
                    <a:pt x="1023013" y="266308"/>
                  </a:lnTo>
                  <a:lnTo>
                    <a:pt x="1029372" y="247581"/>
                  </a:lnTo>
                  <a:lnTo>
                    <a:pt x="1036366" y="229806"/>
                  </a:lnTo>
                  <a:lnTo>
                    <a:pt x="1044315" y="212348"/>
                  </a:lnTo>
                  <a:lnTo>
                    <a:pt x="1052899" y="195525"/>
                  </a:lnTo>
                  <a:lnTo>
                    <a:pt x="1062119" y="178703"/>
                  </a:lnTo>
                  <a:lnTo>
                    <a:pt x="1071656" y="162832"/>
                  </a:lnTo>
                  <a:lnTo>
                    <a:pt x="1082466" y="147596"/>
                  </a:lnTo>
                  <a:lnTo>
                    <a:pt x="1093593" y="132678"/>
                  </a:lnTo>
                  <a:lnTo>
                    <a:pt x="1105357" y="118712"/>
                  </a:lnTo>
                  <a:lnTo>
                    <a:pt x="1117438" y="105380"/>
                  </a:lnTo>
                  <a:lnTo>
                    <a:pt x="1130473" y="92684"/>
                  </a:lnTo>
                  <a:lnTo>
                    <a:pt x="1143826" y="80305"/>
                  </a:lnTo>
                  <a:lnTo>
                    <a:pt x="1150820" y="74909"/>
                  </a:lnTo>
                  <a:lnTo>
                    <a:pt x="1157815" y="69196"/>
                  </a:lnTo>
                  <a:lnTo>
                    <a:pt x="1164809" y="63800"/>
                  </a:lnTo>
                  <a:lnTo>
                    <a:pt x="1172121" y="58721"/>
                  </a:lnTo>
                  <a:lnTo>
                    <a:pt x="1179434" y="53960"/>
                  </a:lnTo>
                  <a:lnTo>
                    <a:pt x="1187064" y="48881"/>
                  </a:lnTo>
                  <a:lnTo>
                    <a:pt x="1194376" y="44120"/>
                  </a:lnTo>
                  <a:lnTo>
                    <a:pt x="1202007" y="39676"/>
                  </a:lnTo>
                  <a:lnTo>
                    <a:pt x="1209955" y="35867"/>
                  </a:lnTo>
                  <a:lnTo>
                    <a:pt x="1217903" y="31741"/>
                  </a:lnTo>
                  <a:lnTo>
                    <a:pt x="1225851" y="27932"/>
                  </a:lnTo>
                  <a:lnTo>
                    <a:pt x="1233799" y="24758"/>
                  </a:lnTo>
                  <a:lnTo>
                    <a:pt x="1242066" y="21266"/>
                  </a:lnTo>
                  <a:lnTo>
                    <a:pt x="1250332" y="18092"/>
                  </a:lnTo>
                  <a:lnTo>
                    <a:pt x="1258916" y="15236"/>
                  </a:lnTo>
                  <a:lnTo>
                    <a:pt x="1267182" y="12379"/>
                  </a:lnTo>
                  <a:lnTo>
                    <a:pt x="1275766" y="10474"/>
                  </a:lnTo>
                  <a:lnTo>
                    <a:pt x="1284350" y="8252"/>
                  </a:lnTo>
                  <a:lnTo>
                    <a:pt x="1292934" y="6348"/>
                  </a:lnTo>
                  <a:lnTo>
                    <a:pt x="1301836" y="4444"/>
                  </a:lnTo>
                  <a:lnTo>
                    <a:pt x="1310738" y="3174"/>
                  </a:lnTo>
                  <a:lnTo>
                    <a:pt x="1319322" y="1904"/>
                  </a:lnTo>
                  <a:lnTo>
                    <a:pt x="1328224" y="952"/>
                  </a:lnTo>
                  <a:lnTo>
                    <a:pt x="1337444" y="317"/>
                  </a:lnTo>
                  <a:lnTo>
                    <a:pt x="13463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2A2C5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 bwMode="auto">
          <a:xfrm>
            <a:off x="2555558" y="2146300"/>
            <a:ext cx="712787" cy="711200"/>
            <a:chOff x="4959963" y="2143996"/>
            <a:chExt cx="712788" cy="711200"/>
          </a:xfrm>
        </p:grpSpPr>
        <p:sp>
          <p:nvSpPr>
            <p:cNvPr id="43" name="橢圓 5"/>
            <p:cNvSpPr>
              <a:spLocks noChangeArrowheads="1"/>
            </p:cNvSpPr>
            <p:nvPr/>
          </p:nvSpPr>
          <p:spPr bwMode="auto">
            <a:xfrm>
              <a:off x="4959963" y="2143996"/>
              <a:ext cx="712788" cy="711200"/>
            </a:xfrm>
            <a:prstGeom prst="ellipse">
              <a:avLst/>
            </a:prstGeom>
            <a:solidFill>
              <a:srgbClr val="7FB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marL="233680" indent="-23368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lang="zh-TW" altLang="en-US" sz="3200" dirty="0">
                <a:solidFill>
                  <a:srgbClr val="2A2C5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KSO_Shape"/>
            <p:cNvSpPr/>
            <p:nvPr/>
          </p:nvSpPr>
          <p:spPr bwMode="auto">
            <a:xfrm>
              <a:off x="5171100" y="2337671"/>
              <a:ext cx="288925" cy="323850"/>
            </a:xfrm>
            <a:custGeom>
              <a:avLst/>
              <a:gdLst>
                <a:gd name="T0" fmla="*/ 248428 w 2033587"/>
                <a:gd name="T1" fmla="*/ 944529 h 2276475"/>
                <a:gd name="T2" fmla="*/ 1175716 w 2033587"/>
                <a:gd name="T3" fmla="*/ 709393 h 2276475"/>
                <a:gd name="T4" fmla="*/ 1178374 w 2033587"/>
                <a:gd name="T5" fmla="*/ 591162 h 2276475"/>
                <a:gd name="T6" fmla="*/ 1585424 w 2033587"/>
                <a:gd name="T7" fmla="*/ 232745 h 2276475"/>
                <a:gd name="T8" fmla="*/ 1623685 w 2033587"/>
                <a:gd name="T9" fmla="*/ 244701 h 2276475"/>
                <a:gd name="T10" fmla="*/ 1656631 w 2033587"/>
                <a:gd name="T11" fmla="*/ 266753 h 2276475"/>
                <a:gd name="T12" fmla="*/ 1682138 w 2033587"/>
                <a:gd name="T13" fmla="*/ 297308 h 2276475"/>
                <a:gd name="T14" fmla="*/ 1697549 w 2033587"/>
                <a:gd name="T15" fmla="*/ 334505 h 2276475"/>
                <a:gd name="T16" fmla="*/ 1701800 w 2033587"/>
                <a:gd name="T17" fmla="*/ 1767638 h 2276475"/>
                <a:gd name="T18" fmla="*/ 1695689 w 2033587"/>
                <a:gd name="T19" fmla="*/ 1808289 h 2276475"/>
                <a:gd name="T20" fmla="*/ 1678419 w 2033587"/>
                <a:gd name="T21" fmla="*/ 1844423 h 2276475"/>
                <a:gd name="T22" fmla="*/ 1651849 w 2033587"/>
                <a:gd name="T23" fmla="*/ 1873649 h 2276475"/>
                <a:gd name="T24" fmla="*/ 1617839 w 2033587"/>
                <a:gd name="T25" fmla="*/ 1894372 h 2276475"/>
                <a:gd name="T26" fmla="*/ 1578251 w 2033587"/>
                <a:gd name="T27" fmla="*/ 1904469 h 2276475"/>
                <a:gd name="T28" fmla="*/ 381012 w 2033587"/>
                <a:gd name="T29" fmla="*/ 1903672 h 2276475"/>
                <a:gd name="T30" fmla="*/ 342220 w 2033587"/>
                <a:gd name="T31" fmla="*/ 1891715 h 2276475"/>
                <a:gd name="T32" fmla="*/ 309539 w 2033587"/>
                <a:gd name="T33" fmla="*/ 1869397 h 2276475"/>
                <a:gd name="T34" fmla="*/ 284298 w 2033587"/>
                <a:gd name="T35" fmla="*/ 1838844 h 2276475"/>
                <a:gd name="T36" fmla="*/ 268621 w 2033587"/>
                <a:gd name="T37" fmla="*/ 1801912 h 2276475"/>
                <a:gd name="T38" fmla="*/ 382075 w 2033587"/>
                <a:gd name="T39" fmla="*/ 1767638 h 2276475"/>
                <a:gd name="T40" fmla="*/ 385528 w 2033587"/>
                <a:gd name="T41" fmla="*/ 1778531 h 2276475"/>
                <a:gd name="T42" fmla="*/ 398017 w 2033587"/>
                <a:gd name="T43" fmla="*/ 1786768 h 2276475"/>
                <a:gd name="T44" fmla="*/ 1570013 w 2033587"/>
                <a:gd name="T45" fmla="*/ 1786502 h 2276475"/>
                <a:gd name="T46" fmla="*/ 1581704 w 2033587"/>
                <a:gd name="T47" fmla="*/ 1776937 h 2276475"/>
                <a:gd name="T48" fmla="*/ 1583830 w 2033587"/>
                <a:gd name="T49" fmla="*/ 368513 h 2276475"/>
                <a:gd name="T50" fmla="*/ 1580376 w 2033587"/>
                <a:gd name="T51" fmla="*/ 357619 h 2276475"/>
                <a:gd name="T52" fmla="*/ 1568419 w 2033587"/>
                <a:gd name="T53" fmla="*/ 349383 h 2276475"/>
                <a:gd name="T54" fmla="*/ 492697 w 2033587"/>
                <a:gd name="T55" fmla="*/ 362402 h 2276475"/>
                <a:gd name="T56" fmla="*/ 484724 w 2033587"/>
                <a:gd name="T57" fmla="*/ 402787 h 2276475"/>
                <a:gd name="T58" fmla="*/ 465590 w 2033587"/>
                <a:gd name="T59" fmla="*/ 437592 h 2276475"/>
                <a:gd name="T60" fmla="*/ 437421 w 2033587"/>
                <a:gd name="T61" fmla="*/ 465490 h 2276475"/>
                <a:gd name="T62" fmla="*/ 402608 w 2033587"/>
                <a:gd name="T63" fmla="*/ 484619 h 2276475"/>
                <a:gd name="T64" fmla="*/ 362480 w 2033587"/>
                <a:gd name="T65" fmla="*/ 492856 h 2276475"/>
                <a:gd name="T66" fmla="*/ 118789 w 2033587"/>
                <a:gd name="T67" fmla="*/ 1542067 h 2276475"/>
                <a:gd name="T68" fmla="*/ 128090 w 2033587"/>
                <a:gd name="T69" fmla="*/ 1553757 h 2276475"/>
                <a:gd name="T70" fmla="*/ 1299773 w 2033587"/>
                <a:gd name="T71" fmla="*/ 1556149 h 2276475"/>
                <a:gd name="T72" fmla="*/ 1310934 w 2033587"/>
                <a:gd name="T73" fmla="*/ 1552695 h 2276475"/>
                <a:gd name="T74" fmla="*/ 1319438 w 2033587"/>
                <a:gd name="T75" fmla="*/ 1540208 h 2276475"/>
                <a:gd name="T76" fmla="*/ 1318907 w 2033587"/>
                <a:gd name="T77" fmla="*/ 131782 h 2276475"/>
                <a:gd name="T78" fmla="*/ 1309340 w 2033587"/>
                <a:gd name="T79" fmla="*/ 120357 h 2276475"/>
                <a:gd name="T80" fmla="*/ 492963 w 2033587"/>
                <a:gd name="T81" fmla="*/ 117967 h 2276475"/>
                <a:gd name="T82" fmla="*/ 1327676 w 2033587"/>
                <a:gd name="T83" fmla="*/ 2922 h 2276475"/>
                <a:gd name="T84" fmla="*/ 1365413 w 2033587"/>
                <a:gd name="T85" fmla="*/ 16738 h 2276475"/>
                <a:gd name="T86" fmla="*/ 1397303 w 2033587"/>
                <a:gd name="T87" fmla="*/ 40385 h 2276475"/>
                <a:gd name="T88" fmla="*/ 1420954 w 2033587"/>
                <a:gd name="T89" fmla="*/ 72268 h 2276475"/>
                <a:gd name="T90" fmla="*/ 1434773 w 2033587"/>
                <a:gd name="T91" fmla="*/ 109996 h 2276475"/>
                <a:gd name="T92" fmla="*/ 1437430 w 2033587"/>
                <a:gd name="T93" fmla="*/ 1543396 h 2276475"/>
                <a:gd name="T94" fmla="*/ 1429192 w 2033587"/>
                <a:gd name="T95" fmla="*/ 1583515 h 2276475"/>
                <a:gd name="T96" fmla="*/ 1410324 w 2033587"/>
                <a:gd name="T97" fmla="*/ 1618586 h 2276475"/>
                <a:gd name="T98" fmla="*/ 1382155 w 2033587"/>
                <a:gd name="T99" fmla="*/ 1646749 h 2276475"/>
                <a:gd name="T100" fmla="*/ 1347076 w 2033587"/>
                <a:gd name="T101" fmla="*/ 1665613 h 2276475"/>
                <a:gd name="T102" fmla="*/ 1307214 w 2033587"/>
                <a:gd name="T103" fmla="*/ 1673849 h 2276475"/>
                <a:gd name="T104" fmla="*/ 109754 w 2033587"/>
                <a:gd name="T105" fmla="*/ 1671192 h 2276475"/>
                <a:gd name="T106" fmla="*/ 72017 w 2033587"/>
                <a:gd name="T107" fmla="*/ 1657377 h 2276475"/>
                <a:gd name="T108" fmla="*/ 40394 w 2033587"/>
                <a:gd name="T109" fmla="*/ 1633731 h 2276475"/>
                <a:gd name="T110" fmla="*/ 16476 w 2033587"/>
                <a:gd name="T111" fmla="*/ 1601848 h 2276475"/>
                <a:gd name="T112" fmla="*/ 2657 w 2033587"/>
                <a:gd name="T113" fmla="*/ 1564120 h 2276475"/>
                <a:gd name="T114" fmla="*/ 409517 w 2033587"/>
                <a:gd name="T115" fmla="*/ 0 h 22764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33587" h="2276475">
                  <a:moveTo>
                    <a:pt x="312737" y="1411287"/>
                  </a:moveTo>
                  <a:lnTo>
                    <a:pt x="1422400" y="1411287"/>
                  </a:lnTo>
                  <a:lnTo>
                    <a:pt x="1422400" y="1552575"/>
                  </a:lnTo>
                  <a:lnTo>
                    <a:pt x="312737" y="1552575"/>
                  </a:lnTo>
                  <a:lnTo>
                    <a:pt x="312737" y="1411287"/>
                  </a:lnTo>
                  <a:close/>
                  <a:moveTo>
                    <a:pt x="296862" y="1128712"/>
                  </a:moveTo>
                  <a:lnTo>
                    <a:pt x="1404937" y="1128712"/>
                  </a:lnTo>
                  <a:lnTo>
                    <a:pt x="1404937" y="1270000"/>
                  </a:lnTo>
                  <a:lnTo>
                    <a:pt x="296862" y="1270000"/>
                  </a:lnTo>
                  <a:lnTo>
                    <a:pt x="296862" y="1128712"/>
                  </a:lnTo>
                  <a:close/>
                  <a:moveTo>
                    <a:pt x="296862" y="847725"/>
                  </a:moveTo>
                  <a:lnTo>
                    <a:pt x="1404937" y="847725"/>
                  </a:lnTo>
                  <a:lnTo>
                    <a:pt x="1404937" y="987425"/>
                  </a:lnTo>
                  <a:lnTo>
                    <a:pt x="296862" y="987425"/>
                  </a:lnTo>
                  <a:lnTo>
                    <a:pt x="296862" y="847725"/>
                  </a:lnTo>
                  <a:close/>
                  <a:moveTo>
                    <a:pt x="869950" y="565150"/>
                  </a:moveTo>
                  <a:lnTo>
                    <a:pt x="1408113" y="565150"/>
                  </a:lnTo>
                  <a:lnTo>
                    <a:pt x="1408113" y="706438"/>
                  </a:lnTo>
                  <a:lnTo>
                    <a:pt x="869950" y="706438"/>
                  </a:lnTo>
                  <a:lnTo>
                    <a:pt x="869950" y="565150"/>
                  </a:lnTo>
                  <a:close/>
                  <a:moveTo>
                    <a:pt x="1869440" y="276225"/>
                  </a:moveTo>
                  <a:lnTo>
                    <a:pt x="1877695" y="276543"/>
                  </a:lnTo>
                  <a:lnTo>
                    <a:pt x="1885950" y="276860"/>
                  </a:lnTo>
                  <a:lnTo>
                    <a:pt x="1894522" y="278130"/>
                  </a:lnTo>
                  <a:lnTo>
                    <a:pt x="1902460" y="279400"/>
                  </a:lnTo>
                  <a:lnTo>
                    <a:pt x="1910080" y="281305"/>
                  </a:lnTo>
                  <a:lnTo>
                    <a:pt x="1918017" y="283528"/>
                  </a:lnTo>
                  <a:lnTo>
                    <a:pt x="1925955" y="286068"/>
                  </a:lnTo>
                  <a:lnTo>
                    <a:pt x="1933257" y="288925"/>
                  </a:lnTo>
                  <a:lnTo>
                    <a:pt x="1940242" y="292418"/>
                  </a:lnTo>
                  <a:lnTo>
                    <a:pt x="1947545" y="296228"/>
                  </a:lnTo>
                  <a:lnTo>
                    <a:pt x="1954530" y="299720"/>
                  </a:lnTo>
                  <a:lnTo>
                    <a:pt x="1961197" y="304165"/>
                  </a:lnTo>
                  <a:lnTo>
                    <a:pt x="1967865" y="308928"/>
                  </a:lnTo>
                  <a:lnTo>
                    <a:pt x="1973897" y="313690"/>
                  </a:lnTo>
                  <a:lnTo>
                    <a:pt x="1979612" y="318770"/>
                  </a:lnTo>
                  <a:lnTo>
                    <a:pt x="1985645" y="324168"/>
                  </a:lnTo>
                  <a:lnTo>
                    <a:pt x="1991042" y="330200"/>
                  </a:lnTo>
                  <a:lnTo>
                    <a:pt x="1996122" y="335915"/>
                  </a:lnTo>
                  <a:lnTo>
                    <a:pt x="2000885" y="342265"/>
                  </a:lnTo>
                  <a:lnTo>
                    <a:pt x="2005647" y="348615"/>
                  </a:lnTo>
                  <a:lnTo>
                    <a:pt x="2010092" y="355283"/>
                  </a:lnTo>
                  <a:lnTo>
                    <a:pt x="2013585" y="362268"/>
                  </a:lnTo>
                  <a:lnTo>
                    <a:pt x="2017395" y="369570"/>
                  </a:lnTo>
                  <a:lnTo>
                    <a:pt x="2020570" y="376873"/>
                  </a:lnTo>
                  <a:lnTo>
                    <a:pt x="2023745" y="384175"/>
                  </a:lnTo>
                  <a:lnTo>
                    <a:pt x="2026285" y="391795"/>
                  </a:lnTo>
                  <a:lnTo>
                    <a:pt x="2028507" y="399733"/>
                  </a:lnTo>
                  <a:lnTo>
                    <a:pt x="2030412" y="407670"/>
                  </a:lnTo>
                  <a:lnTo>
                    <a:pt x="2032000" y="415608"/>
                  </a:lnTo>
                  <a:lnTo>
                    <a:pt x="2032952" y="423863"/>
                  </a:lnTo>
                  <a:lnTo>
                    <a:pt x="2033270" y="432118"/>
                  </a:lnTo>
                  <a:lnTo>
                    <a:pt x="2033587" y="440373"/>
                  </a:lnTo>
                  <a:lnTo>
                    <a:pt x="2033587" y="2112328"/>
                  </a:lnTo>
                  <a:lnTo>
                    <a:pt x="2033270" y="2120583"/>
                  </a:lnTo>
                  <a:lnTo>
                    <a:pt x="2032952" y="2128838"/>
                  </a:lnTo>
                  <a:lnTo>
                    <a:pt x="2032000" y="2137410"/>
                  </a:lnTo>
                  <a:lnTo>
                    <a:pt x="2030412" y="2145348"/>
                  </a:lnTo>
                  <a:lnTo>
                    <a:pt x="2028507" y="2153285"/>
                  </a:lnTo>
                  <a:lnTo>
                    <a:pt x="2026285" y="2160905"/>
                  </a:lnTo>
                  <a:lnTo>
                    <a:pt x="2023745" y="2168525"/>
                  </a:lnTo>
                  <a:lnTo>
                    <a:pt x="2020570" y="2175828"/>
                  </a:lnTo>
                  <a:lnTo>
                    <a:pt x="2017395" y="2183130"/>
                  </a:lnTo>
                  <a:lnTo>
                    <a:pt x="2013585" y="2190433"/>
                  </a:lnTo>
                  <a:lnTo>
                    <a:pt x="2010092" y="2197418"/>
                  </a:lnTo>
                  <a:lnTo>
                    <a:pt x="2005647" y="2204085"/>
                  </a:lnTo>
                  <a:lnTo>
                    <a:pt x="2000885" y="2210435"/>
                  </a:lnTo>
                  <a:lnTo>
                    <a:pt x="1996122" y="2216785"/>
                  </a:lnTo>
                  <a:lnTo>
                    <a:pt x="1991042" y="2222500"/>
                  </a:lnTo>
                  <a:lnTo>
                    <a:pt x="1985645" y="2228533"/>
                  </a:lnTo>
                  <a:lnTo>
                    <a:pt x="1979612" y="2233930"/>
                  </a:lnTo>
                  <a:lnTo>
                    <a:pt x="1973897" y="2239010"/>
                  </a:lnTo>
                  <a:lnTo>
                    <a:pt x="1967865" y="2243773"/>
                  </a:lnTo>
                  <a:lnTo>
                    <a:pt x="1961197" y="2248535"/>
                  </a:lnTo>
                  <a:lnTo>
                    <a:pt x="1954530" y="2252980"/>
                  </a:lnTo>
                  <a:lnTo>
                    <a:pt x="1947545" y="2256790"/>
                  </a:lnTo>
                  <a:lnTo>
                    <a:pt x="1940242" y="2260600"/>
                  </a:lnTo>
                  <a:lnTo>
                    <a:pt x="1933257" y="2263775"/>
                  </a:lnTo>
                  <a:lnTo>
                    <a:pt x="1925955" y="2266633"/>
                  </a:lnTo>
                  <a:lnTo>
                    <a:pt x="1918017" y="2269173"/>
                  </a:lnTo>
                  <a:lnTo>
                    <a:pt x="1910080" y="2271395"/>
                  </a:lnTo>
                  <a:lnTo>
                    <a:pt x="1902460" y="2273300"/>
                  </a:lnTo>
                  <a:lnTo>
                    <a:pt x="1894522" y="2274888"/>
                  </a:lnTo>
                  <a:lnTo>
                    <a:pt x="1885950" y="2275840"/>
                  </a:lnTo>
                  <a:lnTo>
                    <a:pt x="1877695" y="2276475"/>
                  </a:lnTo>
                  <a:lnTo>
                    <a:pt x="1869440" y="2276475"/>
                  </a:lnTo>
                  <a:lnTo>
                    <a:pt x="480377" y="2276475"/>
                  </a:lnTo>
                  <a:lnTo>
                    <a:pt x="471805" y="2276475"/>
                  </a:lnTo>
                  <a:lnTo>
                    <a:pt x="463550" y="2275840"/>
                  </a:lnTo>
                  <a:lnTo>
                    <a:pt x="455295" y="2274888"/>
                  </a:lnTo>
                  <a:lnTo>
                    <a:pt x="447040" y="2273300"/>
                  </a:lnTo>
                  <a:lnTo>
                    <a:pt x="439102" y="2271395"/>
                  </a:lnTo>
                  <a:lnTo>
                    <a:pt x="431482" y="2269173"/>
                  </a:lnTo>
                  <a:lnTo>
                    <a:pt x="423862" y="2266633"/>
                  </a:lnTo>
                  <a:lnTo>
                    <a:pt x="416242" y="2263775"/>
                  </a:lnTo>
                  <a:lnTo>
                    <a:pt x="408940" y="2260600"/>
                  </a:lnTo>
                  <a:lnTo>
                    <a:pt x="401955" y="2256790"/>
                  </a:lnTo>
                  <a:lnTo>
                    <a:pt x="394970" y="2252980"/>
                  </a:lnTo>
                  <a:lnTo>
                    <a:pt x="388620" y="2248535"/>
                  </a:lnTo>
                  <a:lnTo>
                    <a:pt x="381952" y="2243773"/>
                  </a:lnTo>
                  <a:lnTo>
                    <a:pt x="375602" y="2239010"/>
                  </a:lnTo>
                  <a:lnTo>
                    <a:pt x="369887" y="2233930"/>
                  </a:lnTo>
                  <a:lnTo>
                    <a:pt x="364172" y="2228533"/>
                  </a:lnTo>
                  <a:lnTo>
                    <a:pt x="358457" y="2222500"/>
                  </a:lnTo>
                  <a:lnTo>
                    <a:pt x="353377" y="2216785"/>
                  </a:lnTo>
                  <a:lnTo>
                    <a:pt x="348297" y="2210435"/>
                  </a:lnTo>
                  <a:lnTo>
                    <a:pt x="343852" y="2204085"/>
                  </a:lnTo>
                  <a:lnTo>
                    <a:pt x="339725" y="2197418"/>
                  </a:lnTo>
                  <a:lnTo>
                    <a:pt x="335597" y="2190433"/>
                  </a:lnTo>
                  <a:lnTo>
                    <a:pt x="332105" y="2183130"/>
                  </a:lnTo>
                  <a:lnTo>
                    <a:pt x="328612" y="2175828"/>
                  </a:lnTo>
                  <a:lnTo>
                    <a:pt x="325755" y="2168525"/>
                  </a:lnTo>
                  <a:lnTo>
                    <a:pt x="323215" y="2160905"/>
                  </a:lnTo>
                  <a:lnTo>
                    <a:pt x="320992" y="2153285"/>
                  </a:lnTo>
                  <a:lnTo>
                    <a:pt x="319087" y="2145348"/>
                  </a:lnTo>
                  <a:lnTo>
                    <a:pt x="317817" y="2137410"/>
                  </a:lnTo>
                  <a:lnTo>
                    <a:pt x="316547" y="2128838"/>
                  </a:lnTo>
                  <a:lnTo>
                    <a:pt x="315912" y="2120583"/>
                  </a:lnTo>
                  <a:lnTo>
                    <a:pt x="315912" y="2112328"/>
                  </a:lnTo>
                  <a:lnTo>
                    <a:pt x="456565" y="2112328"/>
                  </a:lnTo>
                  <a:lnTo>
                    <a:pt x="456882" y="2114868"/>
                  </a:lnTo>
                  <a:lnTo>
                    <a:pt x="457200" y="2116773"/>
                  </a:lnTo>
                  <a:lnTo>
                    <a:pt x="457835" y="2118995"/>
                  </a:lnTo>
                  <a:lnTo>
                    <a:pt x="458470" y="2121218"/>
                  </a:lnTo>
                  <a:lnTo>
                    <a:pt x="459422" y="2123440"/>
                  </a:lnTo>
                  <a:lnTo>
                    <a:pt x="460692" y="2125345"/>
                  </a:lnTo>
                  <a:lnTo>
                    <a:pt x="463550" y="2128838"/>
                  </a:lnTo>
                  <a:lnTo>
                    <a:pt x="467042" y="2132013"/>
                  </a:lnTo>
                  <a:lnTo>
                    <a:pt x="468947" y="2132965"/>
                  </a:lnTo>
                  <a:lnTo>
                    <a:pt x="471170" y="2133918"/>
                  </a:lnTo>
                  <a:lnTo>
                    <a:pt x="473392" y="2134870"/>
                  </a:lnTo>
                  <a:lnTo>
                    <a:pt x="475615" y="2135188"/>
                  </a:lnTo>
                  <a:lnTo>
                    <a:pt x="477837" y="2135505"/>
                  </a:lnTo>
                  <a:lnTo>
                    <a:pt x="480377" y="2135823"/>
                  </a:lnTo>
                  <a:lnTo>
                    <a:pt x="1869440" y="2135823"/>
                  </a:lnTo>
                  <a:lnTo>
                    <a:pt x="1871980" y="2135505"/>
                  </a:lnTo>
                  <a:lnTo>
                    <a:pt x="1874202" y="2135188"/>
                  </a:lnTo>
                  <a:lnTo>
                    <a:pt x="1876107" y="2134870"/>
                  </a:lnTo>
                  <a:lnTo>
                    <a:pt x="1878330" y="2133918"/>
                  </a:lnTo>
                  <a:lnTo>
                    <a:pt x="1880552" y="2132965"/>
                  </a:lnTo>
                  <a:lnTo>
                    <a:pt x="1882457" y="2132013"/>
                  </a:lnTo>
                  <a:lnTo>
                    <a:pt x="1885950" y="2128838"/>
                  </a:lnTo>
                  <a:lnTo>
                    <a:pt x="1888490" y="2125345"/>
                  </a:lnTo>
                  <a:lnTo>
                    <a:pt x="1890077" y="2123440"/>
                  </a:lnTo>
                  <a:lnTo>
                    <a:pt x="1890712" y="2121218"/>
                  </a:lnTo>
                  <a:lnTo>
                    <a:pt x="1891982" y="2118995"/>
                  </a:lnTo>
                  <a:lnTo>
                    <a:pt x="1892300" y="2116773"/>
                  </a:lnTo>
                  <a:lnTo>
                    <a:pt x="1892617" y="2114868"/>
                  </a:lnTo>
                  <a:lnTo>
                    <a:pt x="1892617" y="2112328"/>
                  </a:lnTo>
                  <a:lnTo>
                    <a:pt x="1892617" y="440373"/>
                  </a:lnTo>
                  <a:lnTo>
                    <a:pt x="1892617" y="438468"/>
                  </a:lnTo>
                  <a:lnTo>
                    <a:pt x="1892300" y="435928"/>
                  </a:lnTo>
                  <a:lnTo>
                    <a:pt x="1891982" y="433705"/>
                  </a:lnTo>
                  <a:lnTo>
                    <a:pt x="1890712" y="431483"/>
                  </a:lnTo>
                  <a:lnTo>
                    <a:pt x="1890077" y="429578"/>
                  </a:lnTo>
                  <a:lnTo>
                    <a:pt x="1888490" y="427355"/>
                  </a:lnTo>
                  <a:lnTo>
                    <a:pt x="1885950" y="424180"/>
                  </a:lnTo>
                  <a:lnTo>
                    <a:pt x="1882457" y="421323"/>
                  </a:lnTo>
                  <a:lnTo>
                    <a:pt x="1880552" y="420053"/>
                  </a:lnTo>
                  <a:lnTo>
                    <a:pt x="1878330" y="419100"/>
                  </a:lnTo>
                  <a:lnTo>
                    <a:pt x="1876107" y="418148"/>
                  </a:lnTo>
                  <a:lnTo>
                    <a:pt x="1874202" y="417513"/>
                  </a:lnTo>
                  <a:lnTo>
                    <a:pt x="1871980" y="417195"/>
                  </a:lnTo>
                  <a:lnTo>
                    <a:pt x="1869440" y="417195"/>
                  </a:lnTo>
                  <a:lnTo>
                    <a:pt x="1869440" y="276225"/>
                  </a:lnTo>
                  <a:close/>
                  <a:moveTo>
                    <a:pt x="589072" y="140970"/>
                  </a:moveTo>
                  <a:lnTo>
                    <a:pt x="589072" y="424815"/>
                  </a:lnTo>
                  <a:lnTo>
                    <a:pt x="588754" y="433070"/>
                  </a:lnTo>
                  <a:lnTo>
                    <a:pt x="588436" y="441643"/>
                  </a:lnTo>
                  <a:lnTo>
                    <a:pt x="587166" y="449580"/>
                  </a:lnTo>
                  <a:lnTo>
                    <a:pt x="585896" y="458153"/>
                  </a:lnTo>
                  <a:lnTo>
                    <a:pt x="583991" y="465773"/>
                  </a:lnTo>
                  <a:lnTo>
                    <a:pt x="581768" y="473710"/>
                  </a:lnTo>
                  <a:lnTo>
                    <a:pt x="579227" y="481330"/>
                  </a:lnTo>
                  <a:lnTo>
                    <a:pt x="576052" y="488633"/>
                  </a:lnTo>
                  <a:lnTo>
                    <a:pt x="572876" y="495935"/>
                  </a:lnTo>
                  <a:lnTo>
                    <a:pt x="569065" y="503238"/>
                  </a:lnTo>
                  <a:lnTo>
                    <a:pt x="565572" y="509905"/>
                  </a:lnTo>
                  <a:lnTo>
                    <a:pt x="561126" y="516573"/>
                  </a:lnTo>
                  <a:lnTo>
                    <a:pt x="556363" y="522923"/>
                  </a:lnTo>
                  <a:lnTo>
                    <a:pt x="551600" y="528955"/>
                  </a:lnTo>
                  <a:lnTo>
                    <a:pt x="546519" y="535305"/>
                  </a:lnTo>
                  <a:lnTo>
                    <a:pt x="541120" y="541020"/>
                  </a:lnTo>
                  <a:lnTo>
                    <a:pt x="535087" y="546100"/>
                  </a:lnTo>
                  <a:lnTo>
                    <a:pt x="529371" y="551815"/>
                  </a:lnTo>
                  <a:lnTo>
                    <a:pt x="522702" y="556260"/>
                  </a:lnTo>
                  <a:lnTo>
                    <a:pt x="516668" y="561023"/>
                  </a:lnTo>
                  <a:lnTo>
                    <a:pt x="509682" y="565150"/>
                  </a:lnTo>
                  <a:lnTo>
                    <a:pt x="503013" y="569278"/>
                  </a:lnTo>
                  <a:lnTo>
                    <a:pt x="495709" y="572770"/>
                  </a:lnTo>
                  <a:lnTo>
                    <a:pt x="488406" y="575945"/>
                  </a:lnTo>
                  <a:lnTo>
                    <a:pt x="481102" y="579120"/>
                  </a:lnTo>
                  <a:lnTo>
                    <a:pt x="473480" y="581978"/>
                  </a:lnTo>
                  <a:lnTo>
                    <a:pt x="465541" y="584200"/>
                  </a:lnTo>
                  <a:lnTo>
                    <a:pt x="457602" y="585788"/>
                  </a:lnTo>
                  <a:lnTo>
                    <a:pt x="449663" y="587375"/>
                  </a:lnTo>
                  <a:lnTo>
                    <a:pt x="441407" y="588328"/>
                  </a:lnTo>
                  <a:lnTo>
                    <a:pt x="433150" y="588963"/>
                  </a:lnTo>
                  <a:lnTo>
                    <a:pt x="424576" y="589280"/>
                  </a:lnTo>
                  <a:lnTo>
                    <a:pt x="140678" y="589280"/>
                  </a:lnTo>
                  <a:lnTo>
                    <a:pt x="140678" y="1836103"/>
                  </a:lnTo>
                  <a:lnTo>
                    <a:pt x="140678" y="1838643"/>
                  </a:lnTo>
                  <a:lnTo>
                    <a:pt x="140996" y="1840548"/>
                  </a:lnTo>
                  <a:lnTo>
                    <a:pt x="141948" y="1842770"/>
                  </a:lnTo>
                  <a:lnTo>
                    <a:pt x="142584" y="1844993"/>
                  </a:lnTo>
                  <a:lnTo>
                    <a:pt x="143536" y="1847215"/>
                  </a:lnTo>
                  <a:lnTo>
                    <a:pt x="144807" y="1849120"/>
                  </a:lnTo>
                  <a:lnTo>
                    <a:pt x="147665" y="1852613"/>
                  </a:lnTo>
                  <a:lnTo>
                    <a:pt x="151475" y="1855470"/>
                  </a:lnTo>
                  <a:lnTo>
                    <a:pt x="153063" y="1856740"/>
                  </a:lnTo>
                  <a:lnTo>
                    <a:pt x="155286" y="1857693"/>
                  </a:lnTo>
                  <a:lnTo>
                    <a:pt x="157191" y="1858645"/>
                  </a:lnTo>
                  <a:lnTo>
                    <a:pt x="159732" y="1858963"/>
                  </a:lnTo>
                  <a:lnTo>
                    <a:pt x="161955" y="1859280"/>
                  </a:lnTo>
                  <a:lnTo>
                    <a:pt x="164495" y="1859598"/>
                  </a:lnTo>
                  <a:lnTo>
                    <a:pt x="1553180" y="1859598"/>
                  </a:lnTo>
                  <a:lnTo>
                    <a:pt x="1556038" y="1859280"/>
                  </a:lnTo>
                  <a:lnTo>
                    <a:pt x="1557943" y="1858963"/>
                  </a:lnTo>
                  <a:lnTo>
                    <a:pt x="1560484" y="1858645"/>
                  </a:lnTo>
                  <a:lnTo>
                    <a:pt x="1562389" y="1857693"/>
                  </a:lnTo>
                  <a:lnTo>
                    <a:pt x="1564612" y="1856740"/>
                  </a:lnTo>
                  <a:lnTo>
                    <a:pt x="1566517" y="1855470"/>
                  </a:lnTo>
                  <a:lnTo>
                    <a:pt x="1570010" y="1852613"/>
                  </a:lnTo>
                  <a:lnTo>
                    <a:pt x="1572868" y="1849120"/>
                  </a:lnTo>
                  <a:lnTo>
                    <a:pt x="1574139" y="1847215"/>
                  </a:lnTo>
                  <a:lnTo>
                    <a:pt x="1575091" y="1844993"/>
                  </a:lnTo>
                  <a:lnTo>
                    <a:pt x="1576044" y="1842770"/>
                  </a:lnTo>
                  <a:lnTo>
                    <a:pt x="1576679" y="1840548"/>
                  </a:lnTo>
                  <a:lnTo>
                    <a:pt x="1576997" y="1838643"/>
                  </a:lnTo>
                  <a:lnTo>
                    <a:pt x="1576997" y="1836103"/>
                  </a:lnTo>
                  <a:lnTo>
                    <a:pt x="1576997" y="164782"/>
                  </a:lnTo>
                  <a:lnTo>
                    <a:pt x="1576997" y="161925"/>
                  </a:lnTo>
                  <a:lnTo>
                    <a:pt x="1576679" y="160020"/>
                  </a:lnTo>
                  <a:lnTo>
                    <a:pt x="1576044" y="157480"/>
                  </a:lnTo>
                  <a:lnTo>
                    <a:pt x="1575091" y="155257"/>
                  </a:lnTo>
                  <a:lnTo>
                    <a:pt x="1574139" y="153352"/>
                  </a:lnTo>
                  <a:lnTo>
                    <a:pt x="1572868" y="151447"/>
                  </a:lnTo>
                  <a:lnTo>
                    <a:pt x="1570010" y="147955"/>
                  </a:lnTo>
                  <a:lnTo>
                    <a:pt x="1566517" y="145097"/>
                  </a:lnTo>
                  <a:lnTo>
                    <a:pt x="1564612" y="143827"/>
                  </a:lnTo>
                  <a:lnTo>
                    <a:pt x="1562389" y="142875"/>
                  </a:lnTo>
                  <a:lnTo>
                    <a:pt x="1560484" y="141922"/>
                  </a:lnTo>
                  <a:lnTo>
                    <a:pt x="1557943" y="141287"/>
                  </a:lnTo>
                  <a:lnTo>
                    <a:pt x="1556038" y="140970"/>
                  </a:lnTo>
                  <a:lnTo>
                    <a:pt x="1553180" y="140970"/>
                  </a:lnTo>
                  <a:lnTo>
                    <a:pt x="589072" y="140970"/>
                  </a:lnTo>
                  <a:close/>
                  <a:moveTo>
                    <a:pt x="489358" y="0"/>
                  </a:moveTo>
                  <a:lnTo>
                    <a:pt x="1553180" y="0"/>
                  </a:lnTo>
                  <a:lnTo>
                    <a:pt x="1562071" y="317"/>
                  </a:lnTo>
                  <a:lnTo>
                    <a:pt x="1570010" y="952"/>
                  </a:lnTo>
                  <a:lnTo>
                    <a:pt x="1578584" y="2222"/>
                  </a:lnTo>
                  <a:lnTo>
                    <a:pt x="1586523" y="3492"/>
                  </a:lnTo>
                  <a:lnTo>
                    <a:pt x="1594462" y="5397"/>
                  </a:lnTo>
                  <a:lnTo>
                    <a:pt x="1602084" y="7620"/>
                  </a:lnTo>
                  <a:lnTo>
                    <a:pt x="1609705" y="10160"/>
                  </a:lnTo>
                  <a:lnTo>
                    <a:pt x="1617644" y="13017"/>
                  </a:lnTo>
                  <a:lnTo>
                    <a:pt x="1624630" y="16192"/>
                  </a:lnTo>
                  <a:lnTo>
                    <a:pt x="1631617" y="20002"/>
                  </a:lnTo>
                  <a:lnTo>
                    <a:pt x="1638603" y="23812"/>
                  </a:lnTo>
                  <a:lnTo>
                    <a:pt x="1645589" y="28257"/>
                  </a:lnTo>
                  <a:lnTo>
                    <a:pt x="1651623" y="32702"/>
                  </a:lnTo>
                  <a:lnTo>
                    <a:pt x="1657974" y="37782"/>
                  </a:lnTo>
                  <a:lnTo>
                    <a:pt x="1664008" y="42862"/>
                  </a:lnTo>
                  <a:lnTo>
                    <a:pt x="1669724" y="48260"/>
                  </a:lnTo>
                  <a:lnTo>
                    <a:pt x="1675122" y="53975"/>
                  </a:lnTo>
                  <a:lnTo>
                    <a:pt x="1680203" y="60007"/>
                  </a:lnTo>
                  <a:lnTo>
                    <a:pt x="1685284" y="66357"/>
                  </a:lnTo>
                  <a:lnTo>
                    <a:pt x="1689730" y="72390"/>
                  </a:lnTo>
                  <a:lnTo>
                    <a:pt x="1694176" y="79375"/>
                  </a:lnTo>
                  <a:lnTo>
                    <a:pt x="1697987" y="86360"/>
                  </a:lnTo>
                  <a:lnTo>
                    <a:pt x="1701797" y="93345"/>
                  </a:lnTo>
                  <a:lnTo>
                    <a:pt x="1704973" y="100647"/>
                  </a:lnTo>
                  <a:lnTo>
                    <a:pt x="1707831" y="108267"/>
                  </a:lnTo>
                  <a:lnTo>
                    <a:pt x="1710371" y="115570"/>
                  </a:lnTo>
                  <a:lnTo>
                    <a:pt x="1712594" y="123507"/>
                  </a:lnTo>
                  <a:lnTo>
                    <a:pt x="1714500" y="131445"/>
                  </a:lnTo>
                  <a:lnTo>
                    <a:pt x="1715770" y="139382"/>
                  </a:lnTo>
                  <a:lnTo>
                    <a:pt x="1717040" y="147637"/>
                  </a:lnTo>
                  <a:lnTo>
                    <a:pt x="1717675" y="155892"/>
                  </a:lnTo>
                  <a:lnTo>
                    <a:pt x="1717675" y="164782"/>
                  </a:lnTo>
                  <a:lnTo>
                    <a:pt x="1717675" y="1836103"/>
                  </a:lnTo>
                  <a:lnTo>
                    <a:pt x="1717675" y="1844358"/>
                  </a:lnTo>
                  <a:lnTo>
                    <a:pt x="1717040" y="1852613"/>
                  </a:lnTo>
                  <a:lnTo>
                    <a:pt x="1715770" y="1861185"/>
                  </a:lnTo>
                  <a:lnTo>
                    <a:pt x="1714500" y="1869123"/>
                  </a:lnTo>
                  <a:lnTo>
                    <a:pt x="1712594" y="1877060"/>
                  </a:lnTo>
                  <a:lnTo>
                    <a:pt x="1710371" y="1884680"/>
                  </a:lnTo>
                  <a:lnTo>
                    <a:pt x="1707831" y="1892300"/>
                  </a:lnTo>
                  <a:lnTo>
                    <a:pt x="1704973" y="1900238"/>
                  </a:lnTo>
                  <a:lnTo>
                    <a:pt x="1701797" y="1907223"/>
                  </a:lnTo>
                  <a:lnTo>
                    <a:pt x="1697987" y="1914208"/>
                  </a:lnTo>
                  <a:lnTo>
                    <a:pt x="1694176" y="1921193"/>
                  </a:lnTo>
                  <a:lnTo>
                    <a:pt x="1689730" y="1927860"/>
                  </a:lnTo>
                  <a:lnTo>
                    <a:pt x="1685284" y="1934210"/>
                  </a:lnTo>
                  <a:lnTo>
                    <a:pt x="1680203" y="1940560"/>
                  </a:lnTo>
                  <a:lnTo>
                    <a:pt x="1675122" y="1946275"/>
                  </a:lnTo>
                  <a:lnTo>
                    <a:pt x="1669724" y="1952308"/>
                  </a:lnTo>
                  <a:lnTo>
                    <a:pt x="1664008" y="1957705"/>
                  </a:lnTo>
                  <a:lnTo>
                    <a:pt x="1657974" y="1962785"/>
                  </a:lnTo>
                  <a:lnTo>
                    <a:pt x="1651623" y="1967865"/>
                  </a:lnTo>
                  <a:lnTo>
                    <a:pt x="1645589" y="1972310"/>
                  </a:lnTo>
                  <a:lnTo>
                    <a:pt x="1638603" y="1976755"/>
                  </a:lnTo>
                  <a:lnTo>
                    <a:pt x="1631617" y="1980565"/>
                  </a:lnTo>
                  <a:lnTo>
                    <a:pt x="1624630" y="1984375"/>
                  </a:lnTo>
                  <a:lnTo>
                    <a:pt x="1617644" y="1987550"/>
                  </a:lnTo>
                  <a:lnTo>
                    <a:pt x="1609705" y="1990408"/>
                  </a:lnTo>
                  <a:lnTo>
                    <a:pt x="1602084" y="1992948"/>
                  </a:lnTo>
                  <a:lnTo>
                    <a:pt x="1594462" y="1995170"/>
                  </a:lnTo>
                  <a:lnTo>
                    <a:pt x="1586523" y="1997075"/>
                  </a:lnTo>
                  <a:lnTo>
                    <a:pt x="1578584" y="1998345"/>
                  </a:lnTo>
                  <a:lnTo>
                    <a:pt x="1570010" y="1999615"/>
                  </a:lnTo>
                  <a:lnTo>
                    <a:pt x="1562071" y="2000250"/>
                  </a:lnTo>
                  <a:lnTo>
                    <a:pt x="1553180" y="2000250"/>
                  </a:lnTo>
                  <a:lnTo>
                    <a:pt x="164495" y="2000250"/>
                  </a:lnTo>
                  <a:lnTo>
                    <a:pt x="155604" y="2000250"/>
                  </a:lnTo>
                  <a:lnTo>
                    <a:pt x="147665" y="1999615"/>
                  </a:lnTo>
                  <a:lnTo>
                    <a:pt x="139408" y="1998345"/>
                  </a:lnTo>
                  <a:lnTo>
                    <a:pt x="131152" y="1997075"/>
                  </a:lnTo>
                  <a:lnTo>
                    <a:pt x="123213" y="1995170"/>
                  </a:lnTo>
                  <a:lnTo>
                    <a:pt x="115591" y="1992948"/>
                  </a:lnTo>
                  <a:lnTo>
                    <a:pt x="107970" y="1990408"/>
                  </a:lnTo>
                  <a:lnTo>
                    <a:pt x="100348" y="1987550"/>
                  </a:lnTo>
                  <a:lnTo>
                    <a:pt x="93044" y="1984375"/>
                  </a:lnTo>
                  <a:lnTo>
                    <a:pt x="86058" y="1980565"/>
                  </a:lnTo>
                  <a:lnTo>
                    <a:pt x="79072" y="1976755"/>
                  </a:lnTo>
                  <a:lnTo>
                    <a:pt x="72721" y="1972310"/>
                  </a:lnTo>
                  <a:lnTo>
                    <a:pt x="66052" y="1967865"/>
                  </a:lnTo>
                  <a:lnTo>
                    <a:pt x="59701" y="1962785"/>
                  </a:lnTo>
                  <a:lnTo>
                    <a:pt x="53667" y="1957705"/>
                  </a:lnTo>
                  <a:lnTo>
                    <a:pt x="48269" y="1952308"/>
                  </a:lnTo>
                  <a:lnTo>
                    <a:pt x="42553" y="1946275"/>
                  </a:lnTo>
                  <a:lnTo>
                    <a:pt x="37472" y="1940560"/>
                  </a:lnTo>
                  <a:lnTo>
                    <a:pt x="32391" y="1934210"/>
                  </a:lnTo>
                  <a:lnTo>
                    <a:pt x="27945" y="1927860"/>
                  </a:lnTo>
                  <a:lnTo>
                    <a:pt x="23817" y="1921193"/>
                  </a:lnTo>
                  <a:lnTo>
                    <a:pt x="19688" y="1914208"/>
                  </a:lnTo>
                  <a:lnTo>
                    <a:pt x="16195" y="1907223"/>
                  </a:lnTo>
                  <a:lnTo>
                    <a:pt x="12702" y="1900238"/>
                  </a:lnTo>
                  <a:lnTo>
                    <a:pt x="9844" y="1892300"/>
                  </a:lnTo>
                  <a:lnTo>
                    <a:pt x="7304" y="1884680"/>
                  </a:lnTo>
                  <a:lnTo>
                    <a:pt x="5081" y="1877060"/>
                  </a:lnTo>
                  <a:lnTo>
                    <a:pt x="3175" y="1869123"/>
                  </a:lnTo>
                  <a:lnTo>
                    <a:pt x="1905" y="1861185"/>
                  </a:lnTo>
                  <a:lnTo>
                    <a:pt x="635" y="1852613"/>
                  </a:lnTo>
                  <a:lnTo>
                    <a:pt x="0" y="1844358"/>
                  </a:lnTo>
                  <a:lnTo>
                    <a:pt x="0" y="1836103"/>
                  </a:lnTo>
                  <a:lnTo>
                    <a:pt x="0" y="489585"/>
                  </a:lnTo>
                  <a:lnTo>
                    <a:pt x="4893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2A2C5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 bwMode="auto">
          <a:xfrm>
            <a:off x="4060508" y="2298700"/>
            <a:ext cx="712787" cy="712788"/>
            <a:chOff x="6464913" y="2296397"/>
            <a:chExt cx="712788" cy="712787"/>
          </a:xfrm>
        </p:grpSpPr>
        <p:sp>
          <p:nvSpPr>
            <p:cNvPr id="46" name="橢圓 7"/>
            <p:cNvSpPr>
              <a:spLocks noChangeArrowheads="1"/>
            </p:cNvSpPr>
            <p:nvPr/>
          </p:nvSpPr>
          <p:spPr bwMode="auto">
            <a:xfrm>
              <a:off x="6464913" y="2296397"/>
              <a:ext cx="712788" cy="712787"/>
            </a:xfrm>
            <a:prstGeom prst="ellipse">
              <a:avLst/>
            </a:prstGeom>
            <a:solidFill>
              <a:srgbClr val="19A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marL="233680" indent="-23368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lang="zh-TW" altLang="en-US" sz="3200" dirty="0">
                <a:solidFill>
                  <a:srgbClr val="2A2C5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KSO_Shape"/>
            <p:cNvSpPr/>
            <p:nvPr/>
          </p:nvSpPr>
          <p:spPr bwMode="auto">
            <a:xfrm>
              <a:off x="6631600" y="2459910"/>
              <a:ext cx="414339" cy="352425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2A2C5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 bwMode="auto">
          <a:xfrm>
            <a:off x="4773295" y="3824288"/>
            <a:ext cx="711200" cy="711200"/>
            <a:chOff x="7177701" y="3821983"/>
            <a:chExt cx="711200" cy="711200"/>
          </a:xfrm>
        </p:grpSpPr>
        <p:sp>
          <p:nvSpPr>
            <p:cNvPr id="49" name="橢圓 9"/>
            <p:cNvSpPr>
              <a:spLocks noChangeArrowheads="1"/>
            </p:cNvSpPr>
            <p:nvPr/>
          </p:nvSpPr>
          <p:spPr bwMode="auto">
            <a:xfrm>
              <a:off x="7177701" y="3821983"/>
              <a:ext cx="711200" cy="711200"/>
            </a:xfrm>
            <a:prstGeom prst="ellipse">
              <a:avLst/>
            </a:prstGeom>
            <a:solidFill>
              <a:srgbClr val="7FB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marL="233680" indent="-23368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lang="zh-TW" altLang="en-US" sz="3200" dirty="0">
                <a:solidFill>
                  <a:srgbClr val="2A2C5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KSO_Shape"/>
            <p:cNvSpPr>
              <a:spLocks noChangeArrowheads="1"/>
            </p:cNvSpPr>
            <p:nvPr/>
          </p:nvSpPr>
          <p:spPr bwMode="auto">
            <a:xfrm>
              <a:off x="7331689" y="4015658"/>
              <a:ext cx="403225" cy="323850"/>
            </a:xfrm>
            <a:custGeom>
              <a:avLst/>
              <a:gdLst>
                <a:gd name="T0" fmla="*/ 552105 w 2874963"/>
                <a:gd name="T1" fmla="*/ 1256550 h 2311400"/>
                <a:gd name="T2" fmla="*/ 814407 w 2874963"/>
                <a:gd name="T3" fmla="*/ 1166381 h 2311400"/>
                <a:gd name="T4" fmla="*/ 861857 w 2874963"/>
                <a:gd name="T5" fmla="*/ 1221938 h 2311400"/>
                <a:gd name="T6" fmla="*/ 529108 w 2874963"/>
                <a:gd name="T7" fmla="*/ 1452571 h 2311400"/>
                <a:gd name="T8" fmla="*/ 122756 w 2874963"/>
                <a:gd name="T9" fmla="*/ 1358877 h 2311400"/>
                <a:gd name="T10" fmla="*/ 175912 w 2874963"/>
                <a:gd name="T11" fmla="*/ 1192357 h 2311400"/>
                <a:gd name="T12" fmla="*/ 277118 w 2874963"/>
                <a:gd name="T13" fmla="*/ 1128994 h 2311400"/>
                <a:gd name="T14" fmla="*/ 305052 w 2874963"/>
                <a:gd name="T15" fmla="*/ 1242809 h 2311400"/>
                <a:gd name="T16" fmla="*/ 994050 w 2874963"/>
                <a:gd name="T17" fmla="*/ 853464 h 2311400"/>
                <a:gd name="T18" fmla="*/ 644668 w 2874963"/>
                <a:gd name="T19" fmla="*/ 666225 h 2311400"/>
                <a:gd name="T20" fmla="*/ 675774 w 2874963"/>
                <a:gd name="T21" fmla="*/ 776137 h 2311400"/>
                <a:gd name="T22" fmla="*/ 719353 w 2874963"/>
                <a:gd name="T23" fmla="*/ 821032 h 2311400"/>
                <a:gd name="T24" fmla="*/ 694258 w 2874963"/>
                <a:gd name="T25" fmla="*/ 885897 h 2311400"/>
                <a:gd name="T26" fmla="*/ 639408 w 2874963"/>
                <a:gd name="T27" fmla="*/ 997010 h 2311400"/>
                <a:gd name="T28" fmla="*/ 561868 w 2874963"/>
                <a:gd name="T29" fmla="*/ 1068783 h 2311400"/>
                <a:gd name="T30" fmla="*/ 506117 w 2874963"/>
                <a:gd name="T31" fmla="*/ 1079143 h 2311400"/>
                <a:gd name="T32" fmla="*/ 449013 w 2874963"/>
                <a:gd name="T33" fmla="*/ 1059924 h 2311400"/>
                <a:gd name="T34" fmla="*/ 372374 w 2874963"/>
                <a:gd name="T35" fmla="*/ 966830 h 2311400"/>
                <a:gd name="T36" fmla="*/ 317074 w 2874963"/>
                <a:gd name="T37" fmla="*/ 867429 h 2311400"/>
                <a:gd name="T38" fmla="*/ 315722 w 2874963"/>
                <a:gd name="T39" fmla="*/ 807819 h 2311400"/>
                <a:gd name="T40" fmla="*/ 360804 w 2874963"/>
                <a:gd name="T41" fmla="*/ 726436 h 2311400"/>
                <a:gd name="T42" fmla="*/ 420311 w 2874963"/>
                <a:gd name="T43" fmla="*/ 688148 h 2311400"/>
                <a:gd name="T44" fmla="*/ 541281 w 2874963"/>
                <a:gd name="T45" fmla="*/ 679889 h 2311400"/>
                <a:gd name="T46" fmla="*/ 615816 w 2874963"/>
                <a:gd name="T47" fmla="*/ 642201 h 2311400"/>
                <a:gd name="T48" fmla="*/ 607328 w 2874963"/>
                <a:gd name="T49" fmla="*/ 550770 h 2311400"/>
                <a:gd name="T50" fmla="*/ 652075 w 2874963"/>
                <a:gd name="T51" fmla="*/ 576010 h 2311400"/>
                <a:gd name="T52" fmla="*/ 690816 w 2874963"/>
                <a:gd name="T53" fmla="*/ 613419 h 2311400"/>
                <a:gd name="T54" fmla="*/ 708834 w 2874963"/>
                <a:gd name="T55" fmla="*/ 715281 h 2311400"/>
                <a:gd name="T56" fmla="*/ 684809 w 2874963"/>
                <a:gd name="T57" fmla="*/ 784841 h 2311400"/>
                <a:gd name="T58" fmla="*/ 653727 w 2874963"/>
                <a:gd name="T59" fmla="*/ 664651 h 2311400"/>
                <a:gd name="T60" fmla="*/ 590811 w 2874963"/>
                <a:gd name="T61" fmla="*/ 648726 h 2311400"/>
                <a:gd name="T62" fmla="*/ 495911 w 2874963"/>
                <a:gd name="T63" fmla="*/ 681177 h 2311400"/>
                <a:gd name="T64" fmla="*/ 382693 w 2874963"/>
                <a:gd name="T65" fmla="*/ 672613 h 2311400"/>
                <a:gd name="T66" fmla="*/ 342000 w 2874963"/>
                <a:gd name="T67" fmla="*/ 784841 h 2311400"/>
                <a:gd name="T68" fmla="*/ 316624 w 2874963"/>
                <a:gd name="T69" fmla="*/ 733159 h 2311400"/>
                <a:gd name="T70" fmla="*/ 334342 w 2874963"/>
                <a:gd name="T71" fmla="*/ 634002 h 2311400"/>
                <a:gd name="T72" fmla="*/ 392753 w 2874963"/>
                <a:gd name="T73" fmla="*/ 561737 h 2311400"/>
                <a:gd name="T74" fmla="*/ 513330 w 2874963"/>
                <a:gd name="T75" fmla="*/ 530788 h 2311400"/>
                <a:gd name="T76" fmla="*/ 816493 w 2874963"/>
                <a:gd name="T77" fmla="*/ 367350 h 2311400"/>
                <a:gd name="T78" fmla="*/ 816493 w 2874963"/>
                <a:gd name="T79" fmla="*/ 418842 h 2311400"/>
                <a:gd name="T80" fmla="*/ 1079641 w 2874963"/>
                <a:gd name="T81" fmla="*/ 426048 h 2311400"/>
                <a:gd name="T82" fmla="*/ 1093467 w 2874963"/>
                <a:gd name="T83" fmla="*/ 377108 h 2311400"/>
                <a:gd name="T84" fmla="*/ 1049584 w 2874963"/>
                <a:gd name="T85" fmla="*/ 364048 h 2311400"/>
                <a:gd name="T86" fmla="*/ 1023434 w 2874963"/>
                <a:gd name="T87" fmla="*/ 392871 h 2311400"/>
                <a:gd name="T88" fmla="*/ 856619 w 2874963"/>
                <a:gd name="T89" fmla="*/ 372605 h 2311400"/>
                <a:gd name="T90" fmla="*/ 927854 w 2874963"/>
                <a:gd name="T91" fmla="*/ 64403 h 2311400"/>
                <a:gd name="T92" fmla="*/ 904258 w 2874963"/>
                <a:gd name="T93" fmla="*/ 91875 h 2311400"/>
                <a:gd name="T94" fmla="*/ 905010 w 2874963"/>
                <a:gd name="T95" fmla="*/ 129406 h 2311400"/>
                <a:gd name="T96" fmla="*/ 930108 w 2874963"/>
                <a:gd name="T97" fmla="*/ 155677 h 2311400"/>
                <a:gd name="T98" fmla="*/ 967829 w 2874963"/>
                <a:gd name="T99" fmla="*/ 158379 h 2311400"/>
                <a:gd name="T100" fmla="*/ 996233 w 2874963"/>
                <a:gd name="T101" fmla="*/ 136162 h 2311400"/>
                <a:gd name="T102" fmla="*/ 1002845 w 2874963"/>
                <a:gd name="T103" fmla="*/ 99081 h 2311400"/>
                <a:gd name="T104" fmla="*/ 983158 w 2874963"/>
                <a:gd name="T105" fmla="*/ 68306 h 2311400"/>
                <a:gd name="T106" fmla="*/ 881566 w 2874963"/>
                <a:gd name="T107" fmla="*/ 0 h 2311400"/>
                <a:gd name="T108" fmla="*/ 1048381 w 2874963"/>
                <a:gd name="T109" fmla="*/ 20417 h 2311400"/>
                <a:gd name="T110" fmla="*/ 1859163 w 2874963"/>
                <a:gd name="T111" fmla="*/ 308953 h 2311400"/>
                <a:gd name="T112" fmla="*/ 1899590 w 2874963"/>
                <a:gd name="T113" fmla="*/ 355791 h 2311400"/>
                <a:gd name="T114" fmla="*/ 2705 w 2874963"/>
                <a:gd name="T115" fmla="*/ 364048 h 2311400"/>
                <a:gd name="T116" fmla="*/ 38623 w 2874963"/>
                <a:gd name="T117" fmla="*/ 313456 h 2311400"/>
                <a:gd name="T118" fmla="*/ 855416 w 2874963"/>
                <a:gd name="T119" fmla="*/ 26121 h 23114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874963" h="2311400">
                  <a:moveTo>
                    <a:pt x="1500188" y="1927225"/>
                  </a:moveTo>
                  <a:lnTo>
                    <a:pt x="2676526" y="1927225"/>
                  </a:lnTo>
                  <a:lnTo>
                    <a:pt x="2676526" y="1949450"/>
                  </a:lnTo>
                  <a:lnTo>
                    <a:pt x="1500188" y="1949450"/>
                  </a:lnTo>
                  <a:lnTo>
                    <a:pt x="1500188" y="1927225"/>
                  </a:lnTo>
                  <a:close/>
                  <a:moveTo>
                    <a:pt x="1500188" y="1706563"/>
                  </a:moveTo>
                  <a:lnTo>
                    <a:pt x="2676526" y="1706563"/>
                  </a:lnTo>
                  <a:lnTo>
                    <a:pt x="2676526" y="1728788"/>
                  </a:lnTo>
                  <a:lnTo>
                    <a:pt x="1500188" y="1728788"/>
                  </a:lnTo>
                  <a:lnTo>
                    <a:pt x="1500188" y="1706563"/>
                  </a:lnTo>
                  <a:close/>
                  <a:moveTo>
                    <a:pt x="741023" y="1676400"/>
                  </a:moveTo>
                  <a:lnTo>
                    <a:pt x="803616" y="1676400"/>
                  </a:lnTo>
                  <a:lnTo>
                    <a:pt x="835026" y="1736633"/>
                  </a:lnTo>
                  <a:lnTo>
                    <a:pt x="813107" y="1759278"/>
                  </a:lnTo>
                  <a:lnTo>
                    <a:pt x="833218" y="1897860"/>
                  </a:lnTo>
                  <a:lnTo>
                    <a:pt x="772432" y="2124075"/>
                  </a:lnTo>
                  <a:lnTo>
                    <a:pt x="711647" y="1897860"/>
                  </a:lnTo>
                  <a:lnTo>
                    <a:pt x="731532" y="1759278"/>
                  </a:lnTo>
                  <a:lnTo>
                    <a:pt x="709613" y="1736633"/>
                  </a:lnTo>
                  <a:lnTo>
                    <a:pt x="741023" y="1676400"/>
                  </a:lnTo>
                  <a:close/>
                  <a:moveTo>
                    <a:pt x="1033510" y="1660525"/>
                  </a:moveTo>
                  <a:lnTo>
                    <a:pt x="1069768" y="1677761"/>
                  </a:lnTo>
                  <a:lnTo>
                    <a:pt x="1107612" y="1695904"/>
                  </a:lnTo>
                  <a:lnTo>
                    <a:pt x="1126421" y="1705202"/>
                  </a:lnTo>
                  <a:lnTo>
                    <a:pt x="1145003" y="1714727"/>
                  </a:lnTo>
                  <a:lnTo>
                    <a:pt x="1163585" y="1724252"/>
                  </a:lnTo>
                  <a:lnTo>
                    <a:pt x="1181261" y="1734004"/>
                  </a:lnTo>
                  <a:lnTo>
                    <a:pt x="1198257" y="1743302"/>
                  </a:lnTo>
                  <a:lnTo>
                    <a:pt x="1214346" y="1752600"/>
                  </a:lnTo>
                  <a:lnTo>
                    <a:pt x="1229076" y="1761671"/>
                  </a:lnTo>
                  <a:lnTo>
                    <a:pt x="1242673" y="1770289"/>
                  </a:lnTo>
                  <a:lnTo>
                    <a:pt x="1248792" y="1774598"/>
                  </a:lnTo>
                  <a:lnTo>
                    <a:pt x="1254683" y="1778680"/>
                  </a:lnTo>
                  <a:lnTo>
                    <a:pt x="1259896" y="1782762"/>
                  </a:lnTo>
                  <a:lnTo>
                    <a:pt x="1264881" y="1786618"/>
                  </a:lnTo>
                  <a:lnTo>
                    <a:pt x="1269187" y="1790473"/>
                  </a:lnTo>
                  <a:lnTo>
                    <a:pt x="1273039" y="1794102"/>
                  </a:lnTo>
                  <a:lnTo>
                    <a:pt x="1276438" y="1797504"/>
                  </a:lnTo>
                  <a:lnTo>
                    <a:pt x="1278931" y="1800905"/>
                  </a:lnTo>
                  <a:lnTo>
                    <a:pt x="1281197" y="1803627"/>
                  </a:lnTo>
                  <a:lnTo>
                    <a:pt x="1283237" y="1807029"/>
                  </a:lnTo>
                  <a:lnTo>
                    <a:pt x="1287542" y="1814739"/>
                  </a:lnTo>
                  <a:lnTo>
                    <a:pt x="1291621" y="1823811"/>
                  </a:lnTo>
                  <a:lnTo>
                    <a:pt x="1296380" y="1834016"/>
                  </a:lnTo>
                  <a:lnTo>
                    <a:pt x="1300686" y="1845582"/>
                  </a:lnTo>
                  <a:lnTo>
                    <a:pt x="1305445" y="1858282"/>
                  </a:lnTo>
                  <a:lnTo>
                    <a:pt x="1310203" y="1871889"/>
                  </a:lnTo>
                  <a:lnTo>
                    <a:pt x="1314736" y="1886404"/>
                  </a:lnTo>
                  <a:lnTo>
                    <a:pt x="1319495" y="1901371"/>
                  </a:lnTo>
                  <a:lnTo>
                    <a:pt x="1324027" y="1917246"/>
                  </a:lnTo>
                  <a:lnTo>
                    <a:pt x="1333318" y="1950130"/>
                  </a:lnTo>
                  <a:lnTo>
                    <a:pt x="1342382" y="1984375"/>
                  </a:lnTo>
                  <a:lnTo>
                    <a:pt x="1350994" y="2018620"/>
                  </a:lnTo>
                  <a:lnTo>
                    <a:pt x="1359378" y="2052411"/>
                  </a:lnTo>
                  <a:lnTo>
                    <a:pt x="1366857" y="2084388"/>
                  </a:lnTo>
                  <a:lnTo>
                    <a:pt x="1373655" y="2114097"/>
                  </a:lnTo>
                  <a:lnTo>
                    <a:pt x="1379320" y="2140404"/>
                  </a:lnTo>
                  <a:lnTo>
                    <a:pt x="1387478" y="2179184"/>
                  </a:lnTo>
                  <a:lnTo>
                    <a:pt x="1390651" y="2193925"/>
                  </a:lnTo>
                  <a:lnTo>
                    <a:pt x="798513" y="2193925"/>
                  </a:lnTo>
                  <a:lnTo>
                    <a:pt x="1111918" y="1875064"/>
                  </a:lnTo>
                  <a:lnTo>
                    <a:pt x="1011755" y="1800905"/>
                  </a:lnTo>
                  <a:lnTo>
                    <a:pt x="1094922" y="1766661"/>
                  </a:lnTo>
                  <a:lnTo>
                    <a:pt x="1033510" y="1660525"/>
                  </a:lnTo>
                  <a:close/>
                  <a:moveTo>
                    <a:pt x="511355" y="1660525"/>
                  </a:moveTo>
                  <a:lnTo>
                    <a:pt x="449944" y="1766661"/>
                  </a:lnTo>
                  <a:lnTo>
                    <a:pt x="532657" y="1800905"/>
                  </a:lnTo>
                  <a:lnTo>
                    <a:pt x="432494" y="1875064"/>
                  </a:lnTo>
                  <a:lnTo>
                    <a:pt x="746126" y="2193925"/>
                  </a:lnTo>
                  <a:lnTo>
                    <a:pt x="153988" y="2193925"/>
                  </a:lnTo>
                  <a:lnTo>
                    <a:pt x="157160" y="2179184"/>
                  </a:lnTo>
                  <a:lnTo>
                    <a:pt x="165318" y="2140404"/>
                  </a:lnTo>
                  <a:lnTo>
                    <a:pt x="171210" y="2114097"/>
                  </a:lnTo>
                  <a:lnTo>
                    <a:pt x="177782" y="2084388"/>
                  </a:lnTo>
                  <a:lnTo>
                    <a:pt x="185260" y="2052411"/>
                  </a:lnTo>
                  <a:lnTo>
                    <a:pt x="193418" y="2018620"/>
                  </a:lnTo>
                  <a:lnTo>
                    <a:pt x="202256" y="1984375"/>
                  </a:lnTo>
                  <a:lnTo>
                    <a:pt x="211321" y="1950130"/>
                  </a:lnTo>
                  <a:lnTo>
                    <a:pt x="220385" y="1917246"/>
                  </a:lnTo>
                  <a:lnTo>
                    <a:pt x="224918" y="1901371"/>
                  </a:lnTo>
                  <a:lnTo>
                    <a:pt x="229676" y="1886404"/>
                  </a:lnTo>
                  <a:lnTo>
                    <a:pt x="234209" y="1871889"/>
                  </a:lnTo>
                  <a:lnTo>
                    <a:pt x="238967" y="1858282"/>
                  </a:lnTo>
                  <a:lnTo>
                    <a:pt x="243726" y="1845582"/>
                  </a:lnTo>
                  <a:lnTo>
                    <a:pt x="248259" y="1834016"/>
                  </a:lnTo>
                  <a:lnTo>
                    <a:pt x="252791" y="1823811"/>
                  </a:lnTo>
                  <a:lnTo>
                    <a:pt x="257096" y="1814739"/>
                  </a:lnTo>
                  <a:lnTo>
                    <a:pt x="261175" y="1807029"/>
                  </a:lnTo>
                  <a:lnTo>
                    <a:pt x="263442" y="1803627"/>
                  </a:lnTo>
                  <a:lnTo>
                    <a:pt x="265481" y="1800905"/>
                  </a:lnTo>
                  <a:lnTo>
                    <a:pt x="268200" y="1797504"/>
                  </a:lnTo>
                  <a:lnTo>
                    <a:pt x="271600" y="1794102"/>
                  </a:lnTo>
                  <a:lnTo>
                    <a:pt x="275452" y="1790473"/>
                  </a:lnTo>
                  <a:lnTo>
                    <a:pt x="279984" y="1786618"/>
                  </a:lnTo>
                  <a:lnTo>
                    <a:pt x="284517" y="1782762"/>
                  </a:lnTo>
                  <a:lnTo>
                    <a:pt x="289955" y="1778680"/>
                  </a:lnTo>
                  <a:lnTo>
                    <a:pt x="295621" y="1774598"/>
                  </a:lnTo>
                  <a:lnTo>
                    <a:pt x="301966" y="1770289"/>
                  </a:lnTo>
                  <a:lnTo>
                    <a:pt x="315336" y="1761671"/>
                  </a:lnTo>
                  <a:lnTo>
                    <a:pt x="330066" y="1752600"/>
                  </a:lnTo>
                  <a:lnTo>
                    <a:pt x="346155" y="1743302"/>
                  </a:lnTo>
                  <a:lnTo>
                    <a:pt x="363378" y="1734004"/>
                  </a:lnTo>
                  <a:lnTo>
                    <a:pt x="381053" y="1724252"/>
                  </a:lnTo>
                  <a:lnTo>
                    <a:pt x="399409" y="1714727"/>
                  </a:lnTo>
                  <a:lnTo>
                    <a:pt x="418218" y="1705202"/>
                  </a:lnTo>
                  <a:lnTo>
                    <a:pt x="437253" y="1695904"/>
                  </a:lnTo>
                  <a:lnTo>
                    <a:pt x="475098" y="1677761"/>
                  </a:lnTo>
                  <a:lnTo>
                    <a:pt x="511355" y="1660525"/>
                  </a:lnTo>
                  <a:close/>
                  <a:moveTo>
                    <a:pt x="929254" y="1614488"/>
                  </a:moveTo>
                  <a:lnTo>
                    <a:pt x="950557" y="1623559"/>
                  </a:lnTo>
                  <a:lnTo>
                    <a:pt x="974579" y="1633992"/>
                  </a:lnTo>
                  <a:lnTo>
                    <a:pt x="1004946" y="1647599"/>
                  </a:lnTo>
                  <a:lnTo>
                    <a:pt x="1068853" y="1757817"/>
                  </a:lnTo>
                  <a:lnTo>
                    <a:pt x="975258" y="1796370"/>
                  </a:lnTo>
                  <a:lnTo>
                    <a:pt x="1084263" y="1877106"/>
                  </a:lnTo>
                  <a:lnTo>
                    <a:pt x="773113" y="2193926"/>
                  </a:lnTo>
                  <a:lnTo>
                    <a:pt x="929254" y="1614488"/>
                  </a:lnTo>
                  <a:close/>
                  <a:moveTo>
                    <a:pt x="615947" y="1614488"/>
                  </a:moveTo>
                  <a:lnTo>
                    <a:pt x="773113" y="2193926"/>
                  </a:lnTo>
                  <a:lnTo>
                    <a:pt x="460375" y="1877106"/>
                  </a:lnTo>
                  <a:lnTo>
                    <a:pt x="569936" y="1796370"/>
                  </a:lnTo>
                  <a:lnTo>
                    <a:pt x="475636" y="1757817"/>
                  </a:lnTo>
                  <a:lnTo>
                    <a:pt x="539869" y="1647599"/>
                  </a:lnTo>
                  <a:lnTo>
                    <a:pt x="570619" y="1633992"/>
                  </a:lnTo>
                  <a:lnTo>
                    <a:pt x="594536" y="1623559"/>
                  </a:lnTo>
                  <a:lnTo>
                    <a:pt x="615947" y="1614488"/>
                  </a:lnTo>
                  <a:close/>
                  <a:moveTo>
                    <a:pt x="1500188" y="1487488"/>
                  </a:moveTo>
                  <a:lnTo>
                    <a:pt x="2676526" y="1487488"/>
                  </a:lnTo>
                  <a:lnTo>
                    <a:pt x="2676526" y="1509713"/>
                  </a:lnTo>
                  <a:lnTo>
                    <a:pt x="1500188" y="1509713"/>
                  </a:lnTo>
                  <a:lnTo>
                    <a:pt x="1500188" y="1487488"/>
                  </a:lnTo>
                  <a:close/>
                  <a:moveTo>
                    <a:pt x="1500188" y="1266825"/>
                  </a:moveTo>
                  <a:lnTo>
                    <a:pt x="2676526" y="1266825"/>
                  </a:lnTo>
                  <a:lnTo>
                    <a:pt x="2676526" y="1289050"/>
                  </a:lnTo>
                  <a:lnTo>
                    <a:pt x="1500188" y="1289050"/>
                  </a:lnTo>
                  <a:lnTo>
                    <a:pt x="1500188" y="1266825"/>
                  </a:lnTo>
                  <a:close/>
                  <a:moveTo>
                    <a:pt x="1500188" y="1047750"/>
                  </a:moveTo>
                  <a:lnTo>
                    <a:pt x="2676526" y="1047750"/>
                  </a:lnTo>
                  <a:lnTo>
                    <a:pt x="2676526" y="1068388"/>
                  </a:lnTo>
                  <a:lnTo>
                    <a:pt x="1500188" y="1068388"/>
                  </a:lnTo>
                  <a:lnTo>
                    <a:pt x="1500188" y="1047750"/>
                  </a:lnTo>
                  <a:close/>
                  <a:moveTo>
                    <a:pt x="929369" y="969963"/>
                  </a:moveTo>
                  <a:lnTo>
                    <a:pt x="936399" y="973819"/>
                  </a:lnTo>
                  <a:lnTo>
                    <a:pt x="942522" y="977674"/>
                  </a:lnTo>
                  <a:lnTo>
                    <a:pt x="948872" y="981756"/>
                  </a:lnTo>
                  <a:lnTo>
                    <a:pt x="954315" y="986519"/>
                  </a:lnTo>
                  <a:lnTo>
                    <a:pt x="959531" y="991281"/>
                  </a:lnTo>
                  <a:lnTo>
                    <a:pt x="964294" y="995817"/>
                  </a:lnTo>
                  <a:lnTo>
                    <a:pt x="968829" y="1001033"/>
                  </a:lnTo>
                  <a:lnTo>
                    <a:pt x="972911" y="1006249"/>
                  </a:lnTo>
                  <a:lnTo>
                    <a:pt x="976767" y="1011919"/>
                  </a:lnTo>
                  <a:lnTo>
                    <a:pt x="980395" y="1017588"/>
                  </a:lnTo>
                  <a:lnTo>
                    <a:pt x="983797" y="1023485"/>
                  </a:lnTo>
                  <a:lnTo>
                    <a:pt x="986745" y="1029835"/>
                  </a:lnTo>
                  <a:lnTo>
                    <a:pt x="989467" y="1035958"/>
                  </a:lnTo>
                  <a:lnTo>
                    <a:pt x="992188" y="1042535"/>
                  </a:lnTo>
                  <a:lnTo>
                    <a:pt x="994683" y="1049338"/>
                  </a:lnTo>
                  <a:lnTo>
                    <a:pt x="996724" y="1056368"/>
                  </a:lnTo>
                  <a:lnTo>
                    <a:pt x="998765" y="1063172"/>
                  </a:lnTo>
                  <a:lnTo>
                    <a:pt x="1001033" y="1070883"/>
                  </a:lnTo>
                  <a:lnTo>
                    <a:pt x="1004208" y="1085850"/>
                  </a:lnTo>
                  <a:lnTo>
                    <a:pt x="1007383" y="1101725"/>
                  </a:lnTo>
                  <a:lnTo>
                    <a:pt x="1010558" y="1118508"/>
                  </a:lnTo>
                  <a:lnTo>
                    <a:pt x="1016454" y="1153433"/>
                  </a:lnTo>
                  <a:lnTo>
                    <a:pt x="1019856" y="1172256"/>
                  </a:lnTo>
                  <a:lnTo>
                    <a:pt x="1023712" y="1191306"/>
                  </a:lnTo>
                  <a:lnTo>
                    <a:pt x="1029608" y="1192667"/>
                  </a:lnTo>
                  <a:lnTo>
                    <a:pt x="1035958" y="1194254"/>
                  </a:lnTo>
                  <a:lnTo>
                    <a:pt x="1041628" y="1196295"/>
                  </a:lnTo>
                  <a:lnTo>
                    <a:pt x="1047297" y="1198790"/>
                  </a:lnTo>
                  <a:lnTo>
                    <a:pt x="1052513" y="1201511"/>
                  </a:lnTo>
                  <a:lnTo>
                    <a:pt x="1057729" y="1204459"/>
                  </a:lnTo>
                  <a:lnTo>
                    <a:pt x="1062492" y="1208088"/>
                  </a:lnTo>
                  <a:lnTo>
                    <a:pt x="1066801" y="1211943"/>
                  </a:lnTo>
                  <a:lnTo>
                    <a:pt x="1070883" y="1216025"/>
                  </a:lnTo>
                  <a:lnTo>
                    <a:pt x="1074738" y="1220108"/>
                  </a:lnTo>
                  <a:lnTo>
                    <a:pt x="1078140" y="1224870"/>
                  </a:lnTo>
                  <a:lnTo>
                    <a:pt x="1081088" y="1229633"/>
                  </a:lnTo>
                  <a:lnTo>
                    <a:pt x="1083583" y="1234849"/>
                  </a:lnTo>
                  <a:lnTo>
                    <a:pt x="1085624" y="1240065"/>
                  </a:lnTo>
                  <a:lnTo>
                    <a:pt x="1087212" y="1245734"/>
                  </a:lnTo>
                  <a:lnTo>
                    <a:pt x="1088345" y="1251404"/>
                  </a:lnTo>
                  <a:lnTo>
                    <a:pt x="1089026" y="1257527"/>
                  </a:lnTo>
                  <a:lnTo>
                    <a:pt x="1089026" y="1263424"/>
                  </a:lnTo>
                  <a:lnTo>
                    <a:pt x="1088572" y="1270000"/>
                  </a:lnTo>
                  <a:lnTo>
                    <a:pt x="1087438" y="1276124"/>
                  </a:lnTo>
                  <a:lnTo>
                    <a:pt x="1085624" y="1282927"/>
                  </a:lnTo>
                  <a:lnTo>
                    <a:pt x="1083356" y="1289277"/>
                  </a:lnTo>
                  <a:lnTo>
                    <a:pt x="1080635" y="1296081"/>
                  </a:lnTo>
                  <a:lnTo>
                    <a:pt x="1077006" y="1303111"/>
                  </a:lnTo>
                  <a:lnTo>
                    <a:pt x="1072470" y="1310141"/>
                  </a:lnTo>
                  <a:lnTo>
                    <a:pt x="1067481" y="1317172"/>
                  </a:lnTo>
                  <a:lnTo>
                    <a:pt x="1061585" y="1324202"/>
                  </a:lnTo>
                  <a:lnTo>
                    <a:pt x="1055235" y="1331006"/>
                  </a:lnTo>
                  <a:lnTo>
                    <a:pt x="1047751" y="1338036"/>
                  </a:lnTo>
                  <a:lnTo>
                    <a:pt x="1039587" y="1345293"/>
                  </a:lnTo>
                  <a:lnTo>
                    <a:pt x="1030742" y="1352324"/>
                  </a:lnTo>
                  <a:lnTo>
                    <a:pt x="1020990" y="1359354"/>
                  </a:lnTo>
                  <a:lnTo>
                    <a:pt x="1018269" y="1372281"/>
                  </a:lnTo>
                  <a:lnTo>
                    <a:pt x="1015094" y="1385208"/>
                  </a:lnTo>
                  <a:lnTo>
                    <a:pt x="1011919" y="1398361"/>
                  </a:lnTo>
                  <a:lnTo>
                    <a:pt x="1007836" y="1411061"/>
                  </a:lnTo>
                  <a:lnTo>
                    <a:pt x="1003754" y="1423761"/>
                  </a:lnTo>
                  <a:lnTo>
                    <a:pt x="999445" y="1436008"/>
                  </a:lnTo>
                  <a:lnTo>
                    <a:pt x="994456" y="1448254"/>
                  </a:lnTo>
                  <a:lnTo>
                    <a:pt x="989240" y="1460274"/>
                  </a:lnTo>
                  <a:lnTo>
                    <a:pt x="983570" y="1472066"/>
                  </a:lnTo>
                  <a:lnTo>
                    <a:pt x="977901" y="1483633"/>
                  </a:lnTo>
                  <a:lnTo>
                    <a:pt x="971551" y="1494745"/>
                  </a:lnTo>
                  <a:lnTo>
                    <a:pt x="964974" y="1505858"/>
                  </a:lnTo>
                  <a:lnTo>
                    <a:pt x="958170" y="1516516"/>
                  </a:lnTo>
                  <a:lnTo>
                    <a:pt x="950913" y="1526722"/>
                  </a:lnTo>
                  <a:lnTo>
                    <a:pt x="943429" y="1536700"/>
                  </a:lnTo>
                  <a:lnTo>
                    <a:pt x="935492" y="1546225"/>
                  </a:lnTo>
                  <a:lnTo>
                    <a:pt x="927554" y="1555297"/>
                  </a:lnTo>
                  <a:lnTo>
                    <a:pt x="919163" y="1564141"/>
                  </a:lnTo>
                  <a:lnTo>
                    <a:pt x="910772" y="1572533"/>
                  </a:lnTo>
                  <a:lnTo>
                    <a:pt x="901701" y="1580243"/>
                  </a:lnTo>
                  <a:lnTo>
                    <a:pt x="892629" y="1587500"/>
                  </a:lnTo>
                  <a:lnTo>
                    <a:pt x="883331" y="1594531"/>
                  </a:lnTo>
                  <a:lnTo>
                    <a:pt x="873352" y="1600881"/>
                  </a:lnTo>
                  <a:lnTo>
                    <a:pt x="863601" y="1606550"/>
                  </a:lnTo>
                  <a:lnTo>
                    <a:pt x="858385" y="1609272"/>
                  </a:lnTo>
                  <a:lnTo>
                    <a:pt x="853169" y="1611766"/>
                  </a:lnTo>
                  <a:lnTo>
                    <a:pt x="847952" y="1614261"/>
                  </a:lnTo>
                  <a:lnTo>
                    <a:pt x="842736" y="1616302"/>
                  </a:lnTo>
                  <a:lnTo>
                    <a:pt x="837520" y="1618343"/>
                  </a:lnTo>
                  <a:lnTo>
                    <a:pt x="832077" y="1620384"/>
                  </a:lnTo>
                  <a:lnTo>
                    <a:pt x="826635" y="1621972"/>
                  </a:lnTo>
                  <a:lnTo>
                    <a:pt x="821192" y="1623786"/>
                  </a:lnTo>
                  <a:lnTo>
                    <a:pt x="815749" y="1625147"/>
                  </a:lnTo>
                  <a:lnTo>
                    <a:pt x="810079" y="1626508"/>
                  </a:lnTo>
                  <a:lnTo>
                    <a:pt x="804410" y="1627415"/>
                  </a:lnTo>
                  <a:lnTo>
                    <a:pt x="798740" y="1628549"/>
                  </a:lnTo>
                  <a:lnTo>
                    <a:pt x="793070" y="1629229"/>
                  </a:lnTo>
                  <a:lnTo>
                    <a:pt x="787401" y="1629909"/>
                  </a:lnTo>
                  <a:lnTo>
                    <a:pt x="781277" y="1630363"/>
                  </a:lnTo>
                  <a:lnTo>
                    <a:pt x="775381" y="1630363"/>
                  </a:lnTo>
                  <a:lnTo>
                    <a:pt x="769711" y="1630363"/>
                  </a:lnTo>
                  <a:lnTo>
                    <a:pt x="763815" y="1629909"/>
                  </a:lnTo>
                  <a:lnTo>
                    <a:pt x="757918" y="1629229"/>
                  </a:lnTo>
                  <a:lnTo>
                    <a:pt x="752249" y="1628549"/>
                  </a:lnTo>
                  <a:lnTo>
                    <a:pt x="746579" y="1627415"/>
                  </a:lnTo>
                  <a:lnTo>
                    <a:pt x="740910" y="1626508"/>
                  </a:lnTo>
                  <a:lnTo>
                    <a:pt x="735240" y="1625147"/>
                  </a:lnTo>
                  <a:lnTo>
                    <a:pt x="729797" y="1623786"/>
                  </a:lnTo>
                  <a:lnTo>
                    <a:pt x="724354" y="1621972"/>
                  </a:lnTo>
                  <a:lnTo>
                    <a:pt x="718911" y="1620384"/>
                  </a:lnTo>
                  <a:lnTo>
                    <a:pt x="713468" y="1618343"/>
                  </a:lnTo>
                  <a:lnTo>
                    <a:pt x="708252" y="1616302"/>
                  </a:lnTo>
                  <a:lnTo>
                    <a:pt x="703036" y="1614261"/>
                  </a:lnTo>
                  <a:lnTo>
                    <a:pt x="697820" y="1611766"/>
                  </a:lnTo>
                  <a:lnTo>
                    <a:pt x="692604" y="1609272"/>
                  </a:lnTo>
                  <a:lnTo>
                    <a:pt x="687388" y="1606550"/>
                  </a:lnTo>
                  <a:lnTo>
                    <a:pt x="677636" y="1600881"/>
                  </a:lnTo>
                  <a:lnTo>
                    <a:pt x="668111" y="1594531"/>
                  </a:lnTo>
                  <a:lnTo>
                    <a:pt x="658359" y="1587500"/>
                  </a:lnTo>
                  <a:lnTo>
                    <a:pt x="649288" y="1580243"/>
                  </a:lnTo>
                  <a:lnTo>
                    <a:pt x="640217" y="1572533"/>
                  </a:lnTo>
                  <a:lnTo>
                    <a:pt x="631826" y="1564141"/>
                  </a:lnTo>
                  <a:lnTo>
                    <a:pt x="623434" y="1555297"/>
                  </a:lnTo>
                  <a:lnTo>
                    <a:pt x="615497" y="1546225"/>
                  </a:lnTo>
                  <a:lnTo>
                    <a:pt x="607559" y="1536700"/>
                  </a:lnTo>
                  <a:lnTo>
                    <a:pt x="600075" y="1526722"/>
                  </a:lnTo>
                  <a:lnTo>
                    <a:pt x="592818" y="1516516"/>
                  </a:lnTo>
                  <a:lnTo>
                    <a:pt x="586015" y="1505858"/>
                  </a:lnTo>
                  <a:lnTo>
                    <a:pt x="579665" y="1494745"/>
                  </a:lnTo>
                  <a:lnTo>
                    <a:pt x="573315" y="1483633"/>
                  </a:lnTo>
                  <a:lnTo>
                    <a:pt x="567418" y="1472066"/>
                  </a:lnTo>
                  <a:lnTo>
                    <a:pt x="561975" y="1460274"/>
                  </a:lnTo>
                  <a:lnTo>
                    <a:pt x="556533" y="1448254"/>
                  </a:lnTo>
                  <a:lnTo>
                    <a:pt x="551997" y="1436008"/>
                  </a:lnTo>
                  <a:lnTo>
                    <a:pt x="547234" y="1423761"/>
                  </a:lnTo>
                  <a:lnTo>
                    <a:pt x="543152" y="1411061"/>
                  </a:lnTo>
                  <a:lnTo>
                    <a:pt x="539524" y="1398361"/>
                  </a:lnTo>
                  <a:lnTo>
                    <a:pt x="535895" y="1385208"/>
                  </a:lnTo>
                  <a:lnTo>
                    <a:pt x="532947" y="1372281"/>
                  </a:lnTo>
                  <a:lnTo>
                    <a:pt x="529999" y="1359354"/>
                  </a:lnTo>
                  <a:lnTo>
                    <a:pt x="520247" y="1352324"/>
                  </a:lnTo>
                  <a:lnTo>
                    <a:pt x="511402" y="1345293"/>
                  </a:lnTo>
                  <a:lnTo>
                    <a:pt x="503238" y="1338036"/>
                  </a:lnTo>
                  <a:lnTo>
                    <a:pt x="495981" y="1331006"/>
                  </a:lnTo>
                  <a:lnTo>
                    <a:pt x="489404" y="1324202"/>
                  </a:lnTo>
                  <a:lnTo>
                    <a:pt x="483734" y="1317172"/>
                  </a:lnTo>
                  <a:lnTo>
                    <a:pt x="478518" y="1310141"/>
                  </a:lnTo>
                  <a:lnTo>
                    <a:pt x="474209" y="1303111"/>
                  </a:lnTo>
                  <a:lnTo>
                    <a:pt x="470581" y="1296081"/>
                  </a:lnTo>
                  <a:lnTo>
                    <a:pt x="467633" y="1289277"/>
                  </a:lnTo>
                  <a:lnTo>
                    <a:pt x="465365" y="1282927"/>
                  </a:lnTo>
                  <a:lnTo>
                    <a:pt x="463550" y="1276124"/>
                  </a:lnTo>
                  <a:lnTo>
                    <a:pt x="462416" y="1270000"/>
                  </a:lnTo>
                  <a:lnTo>
                    <a:pt x="461963" y="1263424"/>
                  </a:lnTo>
                  <a:lnTo>
                    <a:pt x="462190" y="1257527"/>
                  </a:lnTo>
                  <a:lnTo>
                    <a:pt x="462643" y="1251404"/>
                  </a:lnTo>
                  <a:lnTo>
                    <a:pt x="463777" y="1245734"/>
                  </a:lnTo>
                  <a:lnTo>
                    <a:pt x="465591" y="1240065"/>
                  </a:lnTo>
                  <a:lnTo>
                    <a:pt x="467633" y="1234849"/>
                  </a:lnTo>
                  <a:lnTo>
                    <a:pt x="469900" y="1229633"/>
                  </a:lnTo>
                  <a:lnTo>
                    <a:pt x="473075" y="1224870"/>
                  </a:lnTo>
                  <a:lnTo>
                    <a:pt x="476477" y="1220108"/>
                  </a:lnTo>
                  <a:lnTo>
                    <a:pt x="480106" y="1216025"/>
                  </a:lnTo>
                  <a:lnTo>
                    <a:pt x="484188" y="1211943"/>
                  </a:lnTo>
                  <a:lnTo>
                    <a:pt x="488724" y="1208088"/>
                  </a:lnTo>
                  <a:lnTo>
                    <a:pt x="493486" y="1204459"/>
                  </a:lnTo>
                  <a:lnTo>
                    <a:pt x="498475" y="1201511"/>
                  </a:lnTo>
                  <a:lnTo>
                    <a:pt x="503918" y="1198790"/>
                  </a:lnTo>
                  <a:lnTo>
                    <a:pt x="509361" y="1196295"/>
                  </a:lnTo>
                  <a:lnTo>
                    <a:pt x="515258" y="1194254"/>
                  </a:lnTo>
                  <a:lnTo>
                    <a:pt x="521381" y="1192667"/>
                  </a:lnTo>
                  <a:lnTo>
                    <a:pt x="527504" y="1191306"/>
                  </a:lnTo>
                  <a:lnTo>
                    <a:pt x="529999" y="1178606"/>
                  </a:lnTo>
                  <a:lnTo>
                    <a:pt x="532493" y="1166133"/>
                  </a:lnTo>
                  <a:lnTo>
                    <a:pt x="536575" y="1142093"/>
                  </a:lnTo>
                  <a:lnTo>
                    <a:pt x="540431" y="1118961"/>
                  </a:lnTo>
                  <a:lnTo>
                    <a:pt x="544513" y="1097190"/>
                  </a:lnTo>
                  <a:lnTo>
                    <a:pt x="546781" y="1086531"/>
                  </a:lnTo>
                  <a:lnTo>
                    <a:pt x="548822" y="1076552"/>
                  </a:lnTo>
                  <a:lnTo>
                    <a:pt x="551317" y="1066574"/>
                  </a:lnTo>
                  <a:lnTo>
                    <a:pt x="554038" y="1057275"/>
                  </a:lnTo>
                  <a:lnTo>
                    <a:pt x="556759" y="1048204"/>
                  </a:lnTo>
                  <a:lnTo>
                    <a:pt x="560161" y="1039360"/>
                  </a:lnTo>
                  <a:lnTo>
                    <a:pt x="563790" y="1030742"/>
                  </a:lnTo>
                  <a:lnTo>
                    <a:pt x="567645" y="1022804"/>
                  </a:lnTo>
                  <a:lnTo>
                    <a:pt x="575809" y="1025299"/>
                  </a:lnTo>
                  <a:lnTo>
                    <a:pt x="586695" y="1028701"/>
                  </a:lnTo>
                  <a:lnTo>
                    <a:pt x="600075" y="1032330"/>
                  </a:lnTo>
                  <a:lnTo>
                    <a:pt x="607786" y="1034144"/>
                  </a:lnTo>
                  <a:lnTo>
                    <a:pt x="615950" y="1035958"/>
                  </a:lnTo>
                  <a:lnTo>
                    <a:pt x="625022" y="1037772"/>
                  </a:lnTo>
                  <a:lnTo>
                    <a:pt x="634320" y="1039360"/>
                  </a:lnTo>
                  <a:lnTo>
                    <a:pt x="644072" y="1040947"/>
                  </a:lnTo>
                  <a:lnTo>
                    <a:pt x="654731" y="1042308"/>
                  </a:lnTo>
                  <a:lnTo>
                    <a:pt x="665617" y="1043215"/>
                  </a:lnTo>
                  <a:lnTo>
                    <a:pt x="676956" y="1044122"/>
                  </a:lnTo>
                  <a:lnTo>
                    <a:pt x="688749" y="1044576"/>
                  </a:lnTo>
                  <a:lnTo>
                    <a:pt x="700995" y="1044576"/>
                  </a:lnTo>
                  <a:lnTo>
                    <a:pt x="713468" y="1044576"/>
                  </a:lnTo>
                  <a:lnTo>
                    <a:pt x="726395" y="1043896"/>
                  </a:lnTo>
                  <a:lnTo>
                    <a:pt x="739549" y="1042762"/>
                  </a:lnTo>
                  <a:lnTo>
                    <a:pt x="753156" y="1041174"/>
                  </a:lnTo>
                  <a:lnTo>
                    <a:pt x="766763" y="1039133"/>
                  </a:lnTo>
                  <a:lnTo>
                    <a:pt x="780824" y="1036185"/>
                  </a:lnTo>
                  <a:lnTo>
                    <a:pt x="795111" y="1033010"/>
                  </a:lnTo>
                  <a:lnTo>
                    <a:pt x="809626" y="1028928"/>
                  </a:lnTo>
                  <a:lnTo>
                    <a:pt x="816883" y="1026887"/>
                  </a:lnTo>
                  <a:lnTo>
                    <a:pt x="824140" y="1024619"/>
                  </a:lnTo>
                  <a:lnTo>
                    <a:pt x="831624" y="1022124"/>
                  </a:lnTo>
                  <a:lnTo>
                    <a:pt x="838881" y="1019176"/>
                  </a:lnTo>
                  <a:lnTo>
                    <a:pt x="846365" y="1016228"/>
                  </a:lnTo>
                  <a:lnTo>
                    <a:pt x="853849" y="1013280"/>
                  </a:lnTo>
                  <a:lnTo>
                    <a:pt x="861560" y="1009878"/>
                  </a:lnTo>
                  <a:lnTo>
                    <a:pt x="869044" y="1006249"/>
                  </a:lnTo>
                  <a:lnTo>
                    <a:pt x="876527" y="1002621"/>
                  </a:lnTo>
                  <a:lnTo>
                    <a:pt x="884011" y="998538"/>
                  </a:lnTo>
                  <a:lnTo>
                    <a:pt x="891495" y="994230"/>
                  </a:lnTo>
                  <a:lnTo>
                    <a:pt x="898979" y="989921"/>
                  </a:lnTo>
                  <a:lnTo>
                    <a:pt x="906463" y="985158"/>
                  </a:lnTo>
                  <a:lnTo>
                    <a:pt x="914401" y="980622"/>
                  </a:lnTo>
                  <a:lnTo>
                    <a:pt x="921885" y="975406"/>
                  </a:lnTo>
                  <a:lnTo>
                    <a:pt x="929369" y="969963"/>
                  </a:lnTo>
                  <a:close/>
                  <a:moveTo>
                    <a:pt x="774700" y="801688"/>
                  </a:moveTo>
                  <a:lnTo>
                    <a:pt x="790563" y="802369"/>
                  </a:lnTo>
                  <a:lnTo>
                    <a:pt x="805746" y="803050"/>
                  </a:lnTo>
                  <a:lnTo>
                    <a:pt x="820702" y="804638"/>
                  </a:lnTo>
                  <a:lnTo>
                    <a:pt x="835205" y="806681"/>
                  </a:lnTo>
                  <a:lnTo>
                    <a:pt x="849255" y="809177"/>
                  </a:lnTo>
                  <a:lnTo>
                    <a:pt x="863079" y="812353"/>
                  </a:lnTo>
                  <a:lnTo>
                    <a:pt x="875996" y="815757"/>
                  </a:lnTo>
                  <a:lnTo>
                    <a:pt x="882567" y="817799"/>
                  </a:lnTo>
                  <a:lnTo>
                    <a:pt x="888459" y="819842"/>
                  </a:lnTo>
                  <a:lnTo>
                    <a:pt x="894578" y="822111"/>
                  </a:lnTo>
                  <a:lnTo>
                    <a:pt x="900243" y="824380"/>
                  </a:lnTo>
                  <a:lnTo>
                    <a:pt x="906135" y="826649"/>
                  </a:lnTo>
                  <a:lnTo>
                    <a:pt x="911574" y="829372"/>
                  </a:lnTo>
                  <a:lnTo>
                    <a:pt x="916559" y="831868"/>
                  </a:lnTo>
                  <a:lnTo>
                    <a:pt x="921771" y="834818"/>
                  </a:lnTo>
                  <a:lnTo>
                    <a:pt x="926757" y="837314"/>
                  </a:lnTo>
                  <a:lnTo>
                    <a:pt x="931516" y="840491"/>
                  </a:lnTo>
                  <a:lnTo>
                    <a:pt x="935821" y="843214"/>
                  </a:lnTo>
                  <a:lnTo>
                    <a:pt x="940127" y="846391"/>
                  </a:lnTo>
                  <a:lnTo>
                    <a:pt x="944206" y="849568"/>
                  </a:lnTo>
                  <a:lnTo>
                    <a:pt x="948058" y="852518"/>
                  </a:lnTo>
                  <a:lnTo>
                    <a:pt x="951684" y="855921"/>
                  </a:lnTo>
                  <a:lnTo>
                    <a:pt x="955083" y="859325"/>
                  </a:lnTo>
                  <a:lnTo>
                    <a:pt x="958029" y="862956"/>
                  </a:lnTo>
                  <a:lnTo>
                    <a:pt x="960975" y="866359"/>
                  </a:lnTo>
                  <a:lnTo>
                    <a:pt x="966867" y="866586"/>
                  </a:lnTo>
                  <a:lnTo>
                    <a:pt x="972986" y="867494"/>
                  </a:lnTo>
                  <a:lnTo>
                    <a:pt x="978651" y="868402"/>
                  </a:lnTo>
                  <a:lnTo>
                    <a:pt x="984090" y="869990"/>
                  </a:lnTo>
                  <a:lnTo>
                    <a:pt x="989302" y="871579"/>
                  </a:lnTo>
                  <a:lnTo>
                    <a:pt x="994287" y="873621"/>
                  </a:lnTo>
                  <a:lnTo>
                    <a:pt x="999273" y="876117"/>
                  </a:lnTo>
                  <a:lnTo>
                    <a:pt x="1003805" y="878840"/>
                  </a:lnTo>
                  <a:lnTo>
                    <a:pt x="1008337" y="882017"/>
                  </a:lnTo>
                  <a:lnTo>
                    <a:pt x="1012416" y="885194"/>
                  </a:lnTo>
                  <a:lnTo>
                    <a:pt x="1016722" y="888824"/>
                  </a:lnTo>
                  <a:lnTo>
                    <a:pt x="1020574" y="892909"/>
                  </a:lnTo>
                  <a:lnTo>
                    <a:pt x="1024200" y="896993"/>
                  </a:lnTo>
                  <a:lnTo>
                    <a:pt x="1027599" y="901078"/>
                  </a:lnTo>
                  <a:lnTo>
                    <a:pt x="1030999" y="905843"/>
                  </a:lnTo>
                  <a:lnTo>
                    <a:pt x="1034171" y="910835"/>
                  </a:lnTo>
                  <a:lnTo>
                    <a:pt x="1037117" y="915600"/>
                  </a:lnTo>
                  <a:lnTo>
                    <a:pt x="1040063" y="921046"/>
                  </a:lnTo>
                  <a:lnTo>
                    <a:pt x="1042556" y="926492"/>
                  </a:lnTo>
                  <a:lnTo>
                    <a:pt x="1045048" y="931938"/>
                  </a:lnTo>
                  <a:lnTo>
                    <a:pt x="1047541" y="938065"/>
                  </a:lnTo>
                  <a:lnTo>
                    <a:pt x="1049807" y="943965"/>
                  </a:lnTo>
                  <a:lnTo>
                    <a:pt x="1051847" y="949865"/>
                  </a:lnTo>
                  <a:lnTo>
                    <a:pt x="1053886" y="956218"/>
                  </a:lnTo>
                  <a:lnTo>
                    <a:pt x="1055699" y="962572"/>
                  </a:lnTo>
                  <a:lnTo>
                    <a:pt x="1057286" y="969153"/>
                  </a:lnTo>
                  <a:lnTo>
                    <a:pt x="1060458" y="982314"/>
                  </a:lnTo>
                  <a:lnTo>
                    <a:pt x="1062724" y="996156"/>
                  </a:lnTo>
                  <a:lnTo>
                    <a:pt x="1064764" y="1009997"/>
                  </a:lnTo>
                  <a:lnTo>
                    <a:pt x="1066577" y="1024066"/>
                  </a:lnTo>
                  <a:lnTo>
                    <a:pt x="1067936" y="1038362"/>
                  </a:lnTo>
                  <a:lnTo>
                    <a:pt x="1069069" y="1052430"/>
                  </a:lnTo>
                  <a:lnTo>
                    <a:pt x="1069523" y="1066499"/>
                  </a:lnTo>
                  <a:lnTo>
                    <a:pt x="1069749" y="1080341"/>
                  </a:lnTo>
                  <a:lnTo>
                    <a:pt x="1069976" y="1093956"/>
                  </a:lnTo>
                  <a:lnTo>
                    <a:pt x="1069749" y="1107117"/>
                  </a:lnTo>
                  <a:lnTo>
                    <a:pt x="1069523" y="1120051"/>
                  </a:lnTo>
                  <a:lnTo>
                    <a:pt x="1069069" y="1132305"/>
                  </a:lnTo>
                  <a:lnTo>
                    <a:pt x="1068390" y="1143878"/>
                  </a:lnTo>
                  <a:lnTo>
                    <a:pt x="1067030" y="1165208"/>
                  </a:lnTo>
                  <a:lnTo>
                    <a:pt x="1065444" y="1182907"/>
                  </a:lnTo>
                  <a:lnTo>
                    <a:pt x="1064084" y="1196295"/>
                  </a:lnTo>
                  <a:lnTo>
                    <a:pt x="1056832" y="1192665"/>
                  </a:lnTo>
                  <a:lnTo>
                    <a:pt x="1053207" y="1191076"/>
                  </a:lnTo>
                  <a:lnTo>
                    <a:pt x="1049581" y="1189715"/>
                  </a:lnTo>
                  <a:lnTo>
                    <a:pt x="1045728" y="1188353"/>
                  </a:lnTo>
                  <a:lnTo>
                    <a:pt x="1041876" y="1187219"/>
                  </a:lnTo>
                  <a:lnTo>
                    <a:pt x="1037570" y="1186311"/>
                  </a:lnTo>
                  <a:lnTo>
                    <a:pt x="1033491" y="1185403"/>
                  </a:lnTo>
                  <a:lnTo>
                    <a:pt x="1027826" y="1146147"/>
                  </a:lnTo>
                  <a:lnTo>
                    <a:pt x="1024880" y="1127086"/>
                  </a:lnTo>
                  <a:lnTo>
                    <a:pt x="1021934" y="1109159"/>
                  </a:lnTo>
                  <a:lnTo>
                    <a:pt x="1018761" y="1091914"/>
                  </a:lnTo>
                  <a:lnTo>
                    <a:pt x="1015136" y="1075122"/>
                  </a:lnTo>
                  <a:lnTo>
                    <a:pt x="1013096" y="1067180"/>
                  </a:lnTo>
                  <a:lnTo>
                    <a:pt x="1010603" y="1059465"/>
                  </a:lnTo>
                  <a:lnTo>
                    <a:pt x="1008337" y="1051523"/>
                  </a:lnTo>
                  <a:lnTo>
                    <a:pt x="1006071" y="1044262"/>
                  </a:lnTo>
                  <a:lnTo>
                    <a:pt x="1003125" y="1037000"/>
                  </a:lnTo>
                  <a:lnTo>
                    <a:pt x="1000406" y="1029966"/>
                  </a:lnTo>
                  <a:lnTo>
                    <a:pt x="997233" y="1023159"/>
                  </a:lnTo>
                  <a:lnTo>
                    <a:pt x="994061" y="1016578"/>
                  </a:lnTo>
                  <a:lnTo>
                    <a:pt x="990435" y="1009997"/>
                  </a:lnTo>
                  <a:lnTo>
                    <a:pt x="986583" y="1003871"/>
                  </a:lnTo>
                  <a:lnTo>
                    <a:pt x="982504" y="997971"/>
                  </a:lnTo>
                  <a:lnTo>
                    <a:pt x="977971" y="992298"/>
                  </a:lnTo>
                  <a:lnTo>
                    <a:pt x="973439" y="986852"/>
                  </a:lnTo>
                  <a:lnTo>
                    <a:pt x="968454" y="981406"/>
                  </a:lnTo>
                  <a:lnTo>
                    <a:pt x="963241" y="976414"/>
                  </a:lnTo>
                  <a:lnTo>
                    <a:pt x="957576" y="971422"/>
                  </a:lnTo>
                  <a:lnTo>
                    <a:pt x="951458" y="966657"/>
                  </a:lnTo>
                  <a:lnTo>
                    <a:pt x="945112" y="962345"/>
                  </a:lnTo>
                  <a:lnTo>
                    <a:pt x="938087" y="958261"/>
                  </a:lnTo>
                  <a:lnTo>
                    <a:pt x="931063" y="954403"/>
                  </a:lnTo>
                  <a:lnTo>
                    <a:pt x="923131" y="960076"/>
                  </a:lnTo>
                  <a:lnTo>
                    <a:pt x="915426" y="965295"/>
                  </a:lnTo>
                  <a:lnTo>
                    <a:pt x="907268" y="970287"/>
                  </a:lnTo>
                  <a:lnTo>
                    <a:pt x="899563" y="975052"/>
                  </a:lnTo>
                  <a:lnTo>
                    <a:pt x="891632" y="979818"/>
                  </a:lnTo>
                  <a:lnTo>
                    <a:pt x="883701" y="984129"/>
                  </a:lnTo>
                  <a:lnTo>
                    <a:pt x="875996" y="988213"/>
                  </a:lnTo>
                  <a:lnTo>
                    <a:pt x="868291" y="992298"/>
                  </a:lnTo>
                  <a:lnTo>
                    <a:pt x="860359" y="995929"/>
                  </a:lnTo>
                  <a:lnTo>
                    <a:pt x="852655" y="999559"/>
                  </a:lnTo>
                  <a:lnTo>
                    <a:pt x="844950" y="1002509"/>
                  </a:lnTo>
                  <a:lnTo>
                    <a:pt x="837018" y="1005686"/>
                  </a:lnTo>
                  <a:lnTo>
                    <a:pt x="829314" y="1008636"/>
                  </a:lnTo>
                  <a:lnTo>
                    <a:pt x="821835" y="1011359"/>
                  </a:lnTo>
                  <a:lnTo>
                    <a:pt x="814357" y="1013628"/>
                  </a:lnTo>
                  <a:lnTo>
                    <a:pt x="806879" y="1016124"/>
                  </a:lnTo>
                  <a:lnTo>
                    <a:pt x="791696" y="1020209"/>
                  </a:lnTo>
                  <a:lnTo>
                    <a:pt x="776966" y="1023612"/>
                  </a:lnTo>
                  <a:lnTo>
                    <a:pt x="762690" y="1026335"/>
                  </a:lnTo>
                  <a:lnTo>
                    <a:pt x="748413" y="1028832"/>
                  </a:lnTo>
                  <a:lnTo>
                    <a:pt x="734590" y="1030420"/>
                  </a:lnTo>
                  <a:lnTo>
                    <a:pt x="720993" y="1031328"/>
                  </a:lnTo>
                  <a:lnTo>
                    <a:pt x="707849" y="1032235"/>
                  </a:lnTo>
                  <a:lnTo>
                    <a:pt x="694932" y="1032462"/>
                  </a:lnTo>
                  <a:lnTo>
                    <a:pt x="682469" y="1032235"/>
                  </a:lnTo>
                  <a:lnTo>
                    <a:pt x="670232" y="1031555"/>
                  </a:lnTo>
                  <a:lnTo>
                    <a:pt x="658675" y="1030874"/>
                  </a:lnTo>
                  <a:lnTo>
                    <a:pt x="647570" y="1029739"/>
                  </a:lnTo>
                  <a:lnTo>
                    <a:pt x="636920" y="1028605"/>
                  </a:lnTo>
                  <a:lnTo>
                    <a:pt x="626496" y="1027016"/>
                  </a:lnTo>
                  <a:lnTo>
                    <a:pt x="616978" y="1025201"/>
                  </a:lnTo>
                  <a:lnTo>
                    <a:pt x="607913" y="1023385"/>
                  </a:lnTo>
                  <a:lnTo>
                    <a:pt x="599302" y="1021570"/>
                  </a:lnTo>
                  <a:lnTo>
                    <a:pt x="591597" y="1019755"/>
                  </a:lnTo>
                  <a:lnTo>
                    <a:pt x="577547" y="1015897"/>
                  </a:lnTo>
                  <a:lnTo>
                    <a:pt x="566443" y="1012267"/>
                  </a:lnTo>
                  <a:lnTo>
                    <a:pt x="558059" y="1009317"/>
                  </a:lnTo>
                  <a:lnTo>
                    <a:pt x="553980" y="1017940"/>
                  </a:lnTo>
                  <a:lnTo>
                    <a:pt x="550127" y="1026789"/>
                  </a:lnTo>
                  <a:lnTo>
                    <a:pt x="546728" y="1035866"/>
                  </a:lnTo>
                  <a:lnTo>
                    <a:pt x="543782" y="1045396"/>
                  </a:lnTo>
                  <a:lnTo>
                    <a:pt x="541063" y="1055607"/>
                  </a:lnTo>
                  <a:lnTo>
                    <a:pt x="538343" y="1065591"/>
                  </a:lnTo>
                  <a:lnTo>
                    <a:pt x="536077" y="1076257"/>
                  </a:lnTo>
                  <a:lnTo>
                    <a:pt x="533811" y="1087148"/>
                  </a:lnTo>
                  <a:lnTo>
                    <a:pt x="529505" y="1110067"/>
                  </a:lnTo>
                  <a:lnTo>
                    <a:pt x="525653" y="1133893"/>
                  </a:lnTo>
                  <a:lnTo>
                    <a:pt x="521347" y="1159081"/>
                  </a:lnTo>
                  <a:lnTo>
                    <a:pt x="518628" y="1172242"/>
                  </a:lnTo>
                  <a:lnTo>
                    <a:pt x="516135" y="1185403"/>
                  </a:lnTo>
                  <a:lnTo>
                    <a:pt x="512056" y="1186311"/>
                  </a:lnTo>
                  <a:lnTo>
                    <a:pt x="507751" y="1187219"/>
                  </a:lnTo>
                  <a:lnTo>
                    <a:pt x="503672" y="1188580"/>
                  </a:lnTo>
                  <a:lnTo>
                    <a:pt x="499819" y="1189942"/>
                  </a:lnTo>
                  <a:lnTo>
                    <a:pt x="495967" y="1191530"/>
                  </a:lnTo>
                  <a:lnTo>
                    <a:pt x="492341" y="1192891"/>
                  </a:lnTo>
                  <a:lnTo>
                    <a:pt x="488715" y="1195161"/>
                  </a:lnTo>
                  <a:lnTo>
                    <a:pt x="485089" y="1196976"/>
                  </a:lnTo>
                  <a:lnTo>
                    <a:pt x="482823" y="1181546"/>
                  </a:lnTo>
                  <a:lnTo>
                    <a:pt x="481464" y="1172015"/>
                  </a:lnTo>
                  <a:lnTo>
                    <a:pt x="480331" y="1161123"/>
                  </a:lnTo>
                  <a:lnTo>
                    <a:pt x="479424" y="1148870"/>
                  </a:lnTo>
                  <a:lnTo>
                    <a:pt x="478518" y="1135935"/>
                  </a:lnTo>
                  <a:lnTo>
                    <a:pt x="478064" y="1121867"/>
                  </a:lnTo>
                  <a:lnTo>
                    <a:pt x="477838" y="1107344"/>
                  </a:lnTo>
                  <a:lnTo>
                    <a:pt x="478064" y="1092141"/>
                  </a:lnTo>
                  <a:lnTo>
                    <a:pt x="478744" y="1076030"/>
                  </a:lnTo>
                  <a:lnTo>
                    <a:pt x="480104" y="1059692"/>
                  </a:lnTo>
                  <a:lnTo>
                    <a:pt x="481237" y="1051296"/>
                  </a:lnTo>
                  <a:lnTo>
                    <a:pt x="482144" y="1043127"/>
                  </a:lnTo>
                  <a:lnTo>
                    <a:pt x="483503" y="1034504"/>
                  </a:lnTo>
                  <a:lnTo>
                    <a:pt x="484863" y="1025882"/>
                  </a:lnTo>
                  <a:lnTo>
                    <a:pt x="486676" y="1017259"/>
                  </a:lnTo>
                  <a:lnTo>
                    <a:pt x="488489" y="1008863"/>
                  </a:lnTo>
                  <a:lnTo>
                    <a:pt x="490528" y="1000240"/>
                  </a:lnTo>
                  <a:lnTo>
                    <a:pt x="492794" y="991617"/>
                  </a:lnTo>
                  <a:lnTo>
                    <a:pt x="495514" y="983221"/>
                  </a:lnTo>
                  <a:lnTo>
                    <a:pt x="498233" y="974599"/>
                  </a:lnTo>
                  <a:lnTo>
                    <a:pt x="501406" y="966203"/>
                  </a:lnTo>
                  <a:lnTo>
                    <a:pt x="504578" y="957580"/>
                  </a:lnTo>
                  <a:lnTo>
                    <a:pt x="508204" y="949411"/>
                  </a:lnTo>
                  <a:lnTo>
                    <a:pt x="512056" y="941242"/>
                  </a:lnTo>
                  <a:lnTo>
                    <a:pt x="516362" y="933073"/>
                  </a:lnTo>
                  <a:lnTo>
                    <a:pt x="520894" y="924904"/>
                  </a:lnTo>
                  <a:lnTo>
                    <a:pt x="525653" y="917189"/>
                  </a:lnTo>
                  <a:lnTo>
                    <a:pt x="530639" y="909474"/>
                  </a:lnTo>
                  <a:lnTo>
                    <a:pt x="536077" y="901985"/>
                  </a:lnTo>
                  <a:lnTo>
                    <a:pt x="541969" y="894270"/>
                  </a:lnTo>
                  <a:lnTo>
                    <a:pt x="548314" y="887009"/>
                  </a:lnTo>
                  <a:lnTo>
                    <a:pt x="554659" y="880201"/>
                  </a:lnTo>
                  <a:lnTo>
                    <a:pt x="561458" y="873394"/>
                  </a:lnTo>
                  <a:lnTo>
                    <a:pt x="568709" y="866813"/>
                  </a:lnTo>
                  <a:lnTo>
                    <a:pt x="576414" y="860460"/>
                  </a:lnTo>
                  <a:lnTo>
                    <a:pt x="584572" y="854333"/>
                  </a:lnTo>
                  <a:lnTo>
                    <a:pt x="592730" y="848433"/>
                  </a:lnTo>
                  <a:lnTo>
                    <a:pt x="601795" y="842987"/>
                  </a:lnTo>
                  <a:lnTo>
                    <a:pt x="611313" y="837541"/>
                  </a:lnTo>
                  <a:lnTo>
                    <a:pt x="620830" y="832549"/>
                  </a:lnTo>
                  <a:lnTo>
                    <a:pt x="630801" y="828011"/>
                  </a:lnTo>
                  <a:lnTo>
                    <a:pt x="641452" y="823926"/>
                  </a:lnTo>
                  <a:lnTo>
                    <a:pt x="652783" y="819615"/>
                  </a:lnTo>
                  <a:lnTo>
                    <a:pt x="664340" y="815984"/>
                  </a:lnTo>
                  <a:lnTo>
                    <a:pt x="676350" y="812807"/>
                  </a:lnTo>
                  <a:lnTo>
                    <a:pt x="689041" y="810084"/>
                  </a:lnTo>
                  <a:lnTo>
                    <a:pt x="701957" y="807815"/>
                  </a:lnTo>
                  <a:lnTo>
                    <a:pt x="715328" y="805546"/>
                  </a:lnTo>
                  <a:lnTo>
                    <a:pt x="729378" y="804184"/>
                  </a:lnTo>
                  <a:lnTo>
                    <a:pt x="744107" y="802823"/>
                  </a:lnTo>
                  <a:lnTo>
                    <a:pt x="759064" y="801915"/>
                  </a:lnTo>
                  <a:lnTo>
                    <a:pt x="774700" y="801688"/>
                  </a:lnTo>
                  <a:close/>
                  <a:moveTo>
                    <a:pt x="44000" y="736683"/>
                  </a:moveTo>
                  <a:lnTo>
                    <a:pt x="44000" y="2267412"/>
                  </a:lnTo>
                  <a:lnTo>
                    <a:pt x="2830736" y="2267412"/>
                  </a:lnTo>
                  <a:lnTo>
                    <a:pt x="2830736" y="736683"/>
                  </a:lnTo>
                  <a:lnTo>
                    <a:pt x="44000" y="736683"/>
                  </a:lnTo>
                  <a:close/>
                  <a:moveTo>
                    <a:pt x="1266245" y="538738"/>
                  </a:moveTo>
                  <a:lnTo>
                    <a:pt x="1261935" y="538964"/>
                  </a:lnTo>
                  <a:lnTo>
                    <a:pt x="1257399" y="539645"/>
                  </a:lnTo>
                  <a:lnTo>
                    <a:pt x="1253317" y="540778"/>
                  </a:lnTo>
                  <a:lnTo>
                    <a:pt x="1249234" y="542365"/>
                  </a:lnTo>
                  <a:lnTo>
                    <a:pt x="1245605" y="544179"/>
                  </a:lnTo>
                  <a:lnTo>
                    <a:pt x="1241977" y="546220"/>
                  </a:lnTo>
                  <a:lnTo>
                    <a:pt x="1238348" y="548714"/>
                  </a:lnTo>
                  <a:lnTo>
                    <a:pt x="1235172" y="551662"/>
                  </a:lnTo>
                  <a:lnTo>
                    <a:pt x="1232224" y="554836"/>
                  </a:lnTo>
                  <a:lnTo>
                    <a:pt x="1229956" y="558237"/>
                  </a:lnTo>
                  <a:lnTo>
                    <a:pt x="1227688" y="561865"/>
                  </a:lnTo>
                  <a:lnTo>
                    <a:pt x="1225874" y="565720"/>
                  </a:lnTo>
                  <a:lnTo>
                    <a:pt x="1224286" y="569574"/>
                  </a:lnTo>
                  <a:lnTo>
                    <a:pt x="1223152" y="573883"/>
                  </a:lnTo>
                  <a:lnTo>
                    <a:pt x="1222471" y="578191"/>
                  </a:lnTo>
                  <a:lnTo>
                    <a:pt x="1222471" y="582725"/>
                  </a:lnTo>
                  <a:lnTo>
                    <a:pt x="1222471" y="604719"/>
                  </a:lnTo>
                  <a:lnTo>
                    <a:pt x="1222471" y="609254"/>
                  </a:lnTo>
                  <a:lnTo>
                    <a:pt x="1223152" y="613562"/>
                  </a:lnTo>
                  <a:lnTo>
                    <a:pt x="1224286" y="617870"/>
                  </a:lnTo>
                  <a:lnTo>
                    <a:pt x="1225874" y="621725"/>
                  </a:lnTo>
                  <a:lnTo>
                    <a:pt x="1227688" y="625579"/>
                  </a:lnTo>
                  <a:lnTo>
                    <a:pt x="1229956" y="629207"/>
                  </a:lnTo>
                  <a:lnTo>
                    <a:pt x="1232224" y="632608"/>
                  </a:lnTo>
                  <a:lnTo>
                    <a:pt x="1235172" y="635556"/>
                  </a:lnTo>
                  <a:lnTo>
                    <a:pt x="1238348" y="638504"/>
                  </a:lnTo>
                  <a:lnTo>
                    <a:pt x="1241977" y="640998"/>
                  </a:lnTo>
                  <a:lnTo>
                    <a:pt x="1245605" y="643492"/>
                  </a:lnTo>
                  <a:lnTo>
                    <a:pt x="1249234" y="645306"/>
                  </a:lnTo>
                  <a:lnTo>
                    <a:pt x="1253317" y="646893"/>
                  </a:lnTo>
                  <a:lnTo>
                    <a:pt x="1257399" y="647800"/>
                  </a:lnTo>
                  <a:lnTo>
                    <a:pt x="1261935" y="648254"/>
                  </a:lnTo>
                  <a:lnTo>
                    <a:pt x="1266245" y="648707"/>
                  </a:lnTo>
                  <a:lnTo>
                    <a:pt x="1608265" y="648707"/>
                  </a:lnTo>
                  <a:lnTo>
                    <a:pt x="1613028" y="648254"/>
                  </a:lnTo>
                  <a:lnTo>
                    <a:pt x="1617337" y="647800"/>
                  </a:lnTo>
                  <a:lnTo>
                    <a:pt x="1621419" y="646893"/>
                  </a:lnTo>
                  <a:lnTo>
                    <a:pt x="1625502" y="645306"/>
                  </a:lnTo>
                  <a:lnTo>
                    <a:pt x="1629358" y="643492"/>
                  </a:lnTo>
                  <a:lnTo>
                    <a:pt x="1632986" y="640998"/>
                  </a:lnTo>
                  <a:lnTo>
                    <a:pt x="1636388" y="638504"/>
                  </a:lnTo>
                  <a:lnTo>
                    <a:pt x="1639337" y="635556"/>
                  </a:lnTo>
                  <a:lnTo>
                    <a:pt x="1642285" y="632608"/>
                  </a:lnTo>
                  <a:lnTo>
                    <a:pt x="1644780" y="629207"/>
                  </a:lnTo>
                  <a:lnTo>
                    <a:pt x="1647275" y="625579"/>
                  </a:lnTo>
                  <a:lnTo>
                    <a:pt x="1649089" y="621725"/>
                  </a:lnTo>
                  <a:lnTo>
                    <a:pt x="1650224" y="617870"/>
                  </a:lnTo>
                  <a:lnTo>
                    <a:pt x="1651584" y="613562"/>
                  </a:lnTo>
                  <a:lnTo>
                    <a:pt x="1652038" y="609254"/>
                  </a:lnTo>
                  <a:lnTo>
                    <a:pt x="1652492" y="604719"/>
                  </a:lnTo>
                  <a:lnTo>
                    <a:pt x="1652492" y="582725"/>
                  </a:lnTo>
                  <a:lnTo>
                    <a:pt x="1652038" y="578191"/>
                  </a:lnTo>
                  <a:lnTo>
                    <a:pt x="1651584" y="573883"/>
                  </a:lnTo>
                  <a:lnTo>
                    <a:pt x="1650224" y="569574"/>
                  </a:lnTo>
                  <a:lnTo>
                    <a:pt x="1649089" y="565720"/>
                  </a:lnTo>
                  <a:lnTo>
                    <a:pt x="1647275" y="561865"/>
                  </a:lnTo>
                  <a:lnTo>
                    <a:pt x="1644780" y="558237"/>
                  </a:lnTo>
                  <a:lnTo>
                    <a:pt x="1642285" y="554836"/>
                  </a:lnTo>
                  <a:lnTo>
                    <a:pt x="1639337" y="551662"/>
                  </a:lnTo>
                  <a:lnTo>
                    <a:pt x="1636388" y="548714"/>
                  </a:lnTo>
                  <a:lnTo>
                    <a:pt x="1632986" y="546220"/>
                  </a:lnTo>
                  <a:lnTo>
                    <a:pt x="1629358" y="544179"/>
                  </a:lnTo>
                  <a:lnTo>
                    <a:pt x="1625502" y="542365"/>
                  </a:lnTo>
                  <a:lnTo>
                    <a:pt x="1621419" y="540778"/>
                  </a:lnTo>
                  <a:lnTo>
                    <a:pt x="1617337" y="539645"/>
                  </a:lnTo>
                  <a:lnTo>
                    <a:pt x="1613028" y="538964"/>
                  </a:lnTo>
                  <a:lnTo>
                    <a:pt x="1608265" y="538738"/>
                  </a:lnTo>
                  <a:lnTo>
                    <a:pt x="1583997" y="538738"/>
                  </a:lnTo>
                  <a:lnTo>
                    <a:pt x="1583997" y="549848"/>
                  </a:lnTo>
                  <a:lnTo>
                    <a:pt x="1583997" y="554156"/>
                  </a:lnTo>
                  <a:lnTo>
                    <a:pt x="1583090" y="558691"/>
                  </a:lnTo>
                  <a:lnTo>
                    <a:pt x="1582182" y="562772"/>
                  </a:lnTo>
                  <a:lnTo>
                    <a:pt x="1580595" y="566627"/>
                  </a:lnTo>
                  <a:lnTo>
                    <a:pt x="1578780" y="570481"/>
                  </a:lnTo>
                  <a:lnTo>
                    <a:pt x="1576512" y="574109"/>
                  </a:lnTo>
                  <a:lnTo>
                    <a:pt x="1574017" y="577510"/>
                  </a:lnTo>
                  <a:lnTo>
                    <a:pt x="1571296" y="580685"/>
                  </a:lnTo>
                  <a:lnTo>
                    <a:pt x="1568121" y="583632"/>
                  </a:lnTo>
                  <a:lnTo>
                    <a:pt x="1564492" y="586126"/>
                  </a:lnTo>
                  <a:lnTo>
                    <a:pt x="1560863" y="588394"/>
                  </a:lnTo>
                  <a:lnTo>
                    <a:pt x="1557234" y="590208"/>
                  </a:lnTo>
                  <a:lnTo>
                    <a:pt x="1553152" y="591795"/>
                  </a:lnTo>
                  <a:lnTo>
                    <a:pt x="1548842" y="592929"/>
                  </a:lnTo>
                  <a:lnTo>
                    <a:pt x="1544533" y="593382"/>
                  </a:lnTo>
                  <a:lnTo>
                    <a:pt x="1539997" y="593609"/>
                  </a:lnTo>
                  <a:lnTo>
                    <a:pt x="1334739" y="593609"/>
                  </a:lnTo>
                  <a:lnTo>
                    <a:pt x="1330430" y="593382"/>
                  </a:lnTo>
                  <a:lnTo>
                    <a:pt x="1325894" y="592929"/>
                  </a:lnTo>
                  <a:lnTo>
                    <a:pt x="1321811" y="591795"/>
                  </a:lnTo>
                  <a:lnTo>
                    <a:pt x="1317729" y="590208"/>
                  </a:lnTo>
                  <a:lnTo>
                    <a:pt x="1313647" y="588394"/>
                  </a:lnTo>
                  <a:lnTo>
                    <a:pt x="1310018" y="586126"/>
                  </a:lnTo>
                  <a:lnTo>
                    <a:pt x="1306842" y="583632"/>
                  </a:lnTo>
                  <a:lnTo>
                    <a:pt x="1303667" y="580685"/>
                  </a:lnTo>
                  <a:lnTo>
                    <a:pt x="1300719" y="577510"/>
                  </a:lnTo>
                  <a:lnTo>
                    <a:pt x="1298224" y="574109"/>
                  </a:lnTo>
                  <a:lnTo>
                    <a:pt x="1296183" y="570481"/>
                  </a:lnTo>
                  <a:lnTo>
                    <a:pt x="1294368" y="566627"/>
                  </a:lnTo>
                  <a:lnTo>
                    <a:pt x="1292781" y="562772"/>
                  </a:lnTo>
                  <a:lnTo>
                    <a:pt x="1291647" y="558691"/>
                  </a:lnTo>
                  <a:lnTo>
                    <a:pt x="1290966" y="554156"/>
                  </a:lnTo>
                  <a:lnTo>
                    <a:pt x="1290739" y="549848"/>
                  </a:lnTo>
                  <a:lnTo>
                    <a:pt x="1290739" y="538738"/>
                  </a:lnTo>
                  <a:lnTo>
                    <a:pt x="1266245" y="538738"/>
                  </a:lnTo>
                  <a:close/>
                  <a:moveTo>
                    <a:pt x="1433626" y="87976"/>
                  </a:moveTo>
                  <a:lnTo>
                    <a:pt x="1429316" y="88203"/>
                  </a:lnTo>
                  <a:lnTo>
                    <a:pt x="1425688" y="88656"/>
                  </a:lnTo>
                  <a:lnTo>
                    <a:pt x="1421832" y="89336"/>
                  </a:lnTo>
                  <a:lnTo>
                    <a:pt x="1417976" y="90243"/>
                  </a:lnTo>
                  <a:lnTo>
                    <a:pt x="1414347" y="91150"/>
                  </a:lnTo>
                  <a:lnTo>
                    <a:pt x="1410718" y="92511"/>
                  </a:lnTo>
                  <a:lnTo>
                    <a:pt x="1407316" y="93871"/>
                  </a:lnTo>
                  <a:lnTo>
                    <a:pt x="1403688" y="95458"/>
                  </a:lnTo>
                  <a:lnTo>
                    <a:pt x="1400286" y="97272"/>
                  </a:lnTo>
                  <a:lnTo>
                    <a:pt x="1397337" y="99086"/>
                  </a:lnTo>
                  <a:lnTo>
                    <a:pt x="1394162" y="101127"/>
                  </a:lnTo>
                  <a:lnTo>
                    <a:pt x="1390987" y="103168"/>
                  </a:lnTo>
                  <a:lnTo>
                    <a:pt x="1388265" y="105435"/>
                  </a:lnTo>
                  <a:lnTo>
                    <a:pt x="1385316" y="107929"/>
                  </a:lnTo>
                  <a:lnTo>
                    <a:pt x="1382822" y="110423"/>
                  </a:lnTo>
                  <a:lnTo>
                    <a:pt x="1380100" y="113371"/>
                  </a:lnTo>
                  <a:lnTo>
                    <a:pt x="1377605" y="116092"/>
                  </a:lnTo>
                  <a:lnTo>
                    <a:pt x="1375110" y="119039"/>
                  </a:lnTo>
                  <a:lnTo>
                    <a:pt x="1373069" y="122214"/>
                  </a:lnTo>
                  <a:lnTo>
                    <a:pt x="1371028" y="125161"/>
                  </a:lnTo>
                  <a:lnTo>
                    <a:pt x="1369213" y="128336"/>
                  </a:lnTo>
                  <a:lnTo>
                    <a:pt x="1367399" y="131737"/>
                  </a:lnTo>
                  <a:lnTo>
                    <a:pt x="1365811" y="135138"/>
                  </a:lnTo>
                  <a:lnTo>
                    <a:pt x="1364677" y="138766"/>
                  </a:lnTo>
                  <a:lnTo>
                    <a:pt x="1363317" y="142394"/>
                  </a:lnTo>
                  <a:lnTo>
                    <a:pt x="1362183" y="146022"/>
                  </a:lnTo>
                  <a:lnTo>
                    <a:pt x="1361502" y="149650"/>
                  </a:lnTo>
                  <a:lnTo>
                    <a:pt x="1360595" y="153504"/>
                  </a:lnTo>
                  <a:lnTo>
                    <a:pt x="1360141" y="157359"/>
                  </a:lnTo>
                  <a:lnTo>
                    <a:pt x="1359914" y="161213"/>
                  </a:lnTo>
                  <a:lnTo>
                    <a:pt x="1359914" y="165295"/>
                  </a:lnTo>
                  <a:lnTo>
                    <a:pt x="1359914" y="169376"/>
                  </a:lnTo>
                  <a:lnTo>
                    <a:pt x="1360141" y="173231"/>
                  </a:lnTo>
                  <a:lnTo>
                    <a:pt x="1360595" y="177085"/>
                  </a:lnTo>
                  <a:lnTo>
                    <a:pt x="1361502" y="180940"/>
                  </a:lnTo>
                  <a:lnTo>
                    <a:pt x="1362183" y="184568"/>
                  </a:lnTo>
                  <a:lnTo>
                    <a:pt x="1363317" y="188422"/>
                  </a:lnTo>
                  <a:lnTo>
                    <a:pt x="1364677" y="192050"/>
                  </a:lnTo>
                  <a:lnTo>
                    <a:pt x="1365811" y="195451"/>
                  </a:lnTo>
                  <a:lnTo>
                    <a:pt x="1367399" y="198852"/>
                  </a:lnTo>
                  <a:lnTo>
                    <a:pt x="1369213" y="202253"/>
                  </a:lnTo>
                  <a:lnTo>
                    <a:pt x="1371028" y="205655"/>
                  </a:lnTo>
                  <a:lnTo>
                    <a:pt x="1373069" y="208602"/>
                  </a:lnTo>
                  <a:lnTo>
                    <a:pt x="1375110" y="211777"/>
                  </a:lnTo>
                  <a:lnTo>
                    <a:pt x="1377605" y="214724"/>
                  </a:lnTo>
                  <a:lnTo>
                    <a:pt x="1380100" y="217445"/>
                  </a:lnTo>
                  <a:lnTo>
                    <a:pt x="1382822" y="220166"/>
                  </a:lnTo>
                  <a:lnTo>
                    <a:pt x="1385316" y="222660"/>
                  </a:lnTo>
                  <a:lnTo>
                    <a:pt x="1388265" y="225381"/>
                  </a:lnTo>
                  <a:lnTo>
                    <a:pt x="1390987" y="227422"/>
                  </a:lnTo>
                  <a:lnTo>
                    <a:pt x="1394162" y="229689"/>
                  </a:lnTo>
                  <a:lnTo>
                    <a:pt x="1397337" y="231730"/>
                  </a:lnTo>
                  <a:lnTo>
                    <a:pt x="1400286" y="233544"/>
                  </a:lnTo>
                  <a:lnTo>
                    <a:pt x="1403688" y="235131"/>
                  </a:lnTo>
                  <a:lnTo>
                    <a:pt x="1407316" y="236718"/>
                  </a:lnTo>
                  <a:lnTo>
                    <a:pt x="1410718" y="238305"/>
                  </a:lnTo>
                  <a:lnTo>
                    <a:pt x="1414347" y="239212"/>
                  </a:lnTo>
                  <a:lnTo>
                    <a:pt x="1417976" y="240346"/>
                  </a:lnTo>
                  <a:lnTo>
                    <a:pt x="1421832" y="241253"/>
                  </a:lnTo>
                  <a:lnTo>
                    <a:pt x="1425688" y="241933"/>
                  </a:lnTo>
                  <a:lnTo>
                    <a:pt x="1429316" y="242387"/>
                  </a:lnTo>
                  <a:lnTo>
                    <a:pt x="1433626" y="242613"/>
                  </a:lnTo>
                  <a:lnTo>
                    <a:pt x="1437481" y="242840"/>
                  </a:lnTo>
                  <a:lnTo>
                    <a:pt x="1441337" y="242613"/>
                  </a:lnTo>
                  <a:lnTo>
                    <a:pt x="1445419" y="242387"/>
                  </a:lnTo>
                  <a:lnTo>
                    <a:pt x="1449275" y="241933"/>
                  </a:lnTo>
                  <a:lnTo>
                    <a:pt x="1452904" y="241253"/>
                  </a:lnTo>
                  <a:lnTo>
                    <a:pt x="1456986" y="240346"/>
                  </a:lnTo>
                  <a:lnTo>
                    <a:pt x="1460615" y="239212"/>
                  </a:lnTo>
                  <a:lnTo>
                    <a:pt x="1464244" y="238305"/>
                  </a:lnTo>
                  <a:lnTo>
                    <a:pt x="1467419" y="236718"/>
                  </a:lnTo>
                  <a:lnTo>
                    <a:pt x="1471048" y="235131"/>
                  </a:lnTo>
                  <a:lnTo>
                    <a:pt x="1474224" y="233544"/>
                  </a:lnTo>
                  <a:lnTo>
                    <a:pt x="1477626" y="231730"/>
                  </a:lnTo>
                  <a:lnTo>
                    <a:pt x="1480801" y="229689"/>
                  </a:lnTo>
                  <a:lnTo>
                    <a:pt x="1483749" y="227422"/>
                  </a:lnTo>
                  <a:lnTo>
                    <a:pt x="1486698" y="225381"/>
                  </a:lnTo>
                  <a:lnTo>
                    <a:pt x="1489646" y="222660"/>
                  </a:lnTo>
                  <a:lnTo>
                    <a:pt x="1492141" y="220166"/>
                  </a:lnTo>
                  <a:lnTo>
                    <a:pt x="1494636" y="217445"/>
                  </a:lnTo>
                  <a:lnTo>
                    <a:pt x="1497131" y="214724"/>
                  </a:lnTo>
                  <a:lnTo>
                    <a:pt x="1499399" y="211777"/>
                  </a:lnTo>
                  <a:lnTo>
                    <a:pt x="1501667" y="208602"/>
                  </a:lnTo>
                  <a:lnTo>
                    <a:pt x="1503482" y="205655"/>
                  </a:lnTo>
                  <a:lnTo>
                    <a:pt x="1505523" y="202253"/>
                  </a:lnTo>
                  <a:lnTo>
                    <a:pt x="1507110" y="198852"/>
                  </a:lnTo>
                  <a:lnTo>
                    <a:pt x="1508698" y="195451"/>
                  </a:lnTo>
                  <a:lnTo>
                    <a:pt x="1510286" y="192050"/>
                  </a:lnTo>
                  <a:lnTo>
                    <a:pt x="1511420" y="188422"/>
                  </a:lnTo>
                  <a:lnTo>
                    <a:pt x="1512327" y="184568"/>
                  </a:lnTo>
                  <a:lnTo>
                    <a:pt x="1513461" y="180940"/>
                  </a:lnTo>
                  <a:lnTo>
                    <a:pt x="1513915" y="177085"/>
                  </a:lnTo>
                  <a:lnTo>
                    <a:pt x="1514368" y="173231"/>
                  </a:lnTo>
                  <a:lnTo>
                    <a:pt x="1514595" y="169376"/>
                  </a:lnTo>
                  <a:lnTo>
                    <a:pt x="1515049" y="165295"/>
                  </a:lnTo>
                  <a:lnTo>
                    <a:pt x="1514595" y="161213"/>
                  </a:lnTo>
                  <a:lnTo>
                    <a:pt x="1514368" y="157359"/>
                  </a:lnTo>
                  <a:lnTo>
                    <a:pt x="1513915" y="153504"/>
                  </a:lnTo>
                  <a:lnTo>
                    <a:pt x="1513461" y="149650"/>
                  </a:lnTo>
                  <a:lnTo>
                    <a:pt x="1512327" y="146022"/>
                  </a:lnTo>
                  <a:lnTo>
                    <a:pt x="1511420" y="142394"/>
                  </a:lnTo>
                  <a:lnTo>
                    <a:pt x="1510286" y="138766"/>
                  </a:lnTo>
                  <a:lnTo>
                    <a:pt x="1508698" y="135138"/>
                  </a:lnTo>
                  <a:lnTo>
                    <a:pt x="1507110" y="131737"/>
                  </a:lnTo>
                  <a:lnTo>
                    <a:pt x="1505523" y="128336"/>
                  </a:lnTo>
                  <a:lnTo>
                    <a:pt x="1503482" y="125161"/>
                  </a:lnTo>
                  <a:lnTo>
                    <a:pt x="1501667" y="122214"/>
                  </a:lnTo>
                  <a:lnTo>
                    <a:pt x="1499399" y="119039"/>
                  </a:lnTo>
                  <a:lnTo>
                    <a:pt x="1497131" y="116092"/>
                  </a:lnTo>
                  <a:lnTo>
                    <a:pt x="1494636" y="113371"/>
                  </a:lnTo>
                  <a:lnTo>
                    <a:pt x="1492141" y="110423"/>
                  </a:lnTo>
                  <a:lnTo>
                    <a:pt x="1489646" y="107929"/>
                  </a:lnTo>
                  <a:lnTo>
                    <a:pt x="1486698" y="105435"/>
                  </a:lnTo>
                  <a:lnTo>
                    <a:pt x="1483749" y="103168"/>
                  </a:lnTo>
                  <a:lnTo>
                    <a:pt x="1480801" y="101127"/>
                  </a:lnTo>
                  <a:lnTo>
                    <a:pt x="1477626" y="99086"/>
                  </a:lnTo>
                  <a:lnTo>
                    <a:pt x="1474224" y="97272"/>
                  </a:lnTo>
                  <a:lnTo>
                    <a:pt x="1471048" y="95458"/>
                  </a:lnTo>
                  <a:lnTo>
                    <a:pt x="1467419" y="93871"/>
                  </a:lnTo>
                  <a:lnTo>
                    <a:pt x="1464244" y="92511"/>
                  </a:lnTo>
                  <a:lnTo>
                    <a:pt x="1460615" y="91150"/>
                  </a:lnTo>
                  <a:lnTo>
                    <a:pt x="1456986" y="90243"/>
                  </a:lnTo>
                  <a:lnTo>
                    <a:pt x="1452904" y="89336"/>
                  </a:lnTo>
                  <a:lnTo>
                    <a:pt x="1449275" y="88656"/>
                  </a:lnTo>
                  <a:lnTo>
                    <a:pt x="1445419" y="88203"/>
                  </a:lnTo>
                  <a:lnTo>
                    <a:pt x="1441337" y="87976"/>
                  </a:lnTo>
                  <a:lnTo>
                    <a:pt x="1437481" y="87976"/>
                  </a:lnTo>
                  <a:lnTo>
                    <a:pt x="1433626" y="87976"/>
                  </a:lnTo>
                  <a:close/>
                  <a:moveTo>
                    <a:pt x="1330430" y="0"/>
                  </a:moveTo>
                  <a:lnTo>
                    <a:pt x="1334739" y="0"/>
                  </a:lnTo>
                  <a:lnTo>
                    <a:pt x="1539997" y="0"/>
                  </a:lnTo>
                  <a:lnTo>
                    <a:pt x="1544533" y="0"/>
                  </a:lnTo>
                  <a:lnTo>
                    <a:pt x="1548842" y="681"/>
                  </a:lnTo>
                  <a:lnTo>
                    <a:pt x="1553152" y="1814"/>
                  </a:lnTo>
                  <a:lnTo>
                    <a:pt x="1557234" y="3401"/>
                  </a:lnTo>
                  <a:lnTo>
                    <a:pt x="1560863" y="5215"/>
                  </a:lnTo>
                  <a:lnTo>
                    <a:pt x="1564492" y="7483"/>
                  </a:lnTo>
                  <a:lnTo>
                    <a:pt x="1568121" y="9750"/>
                  </a:lnTo>
                  <a:lnTo>
                    <a:pt x="1571296" y="12698"/>
                  </a:lnTo>
                  <a:lnTo>
                    <a:pt x="1574017" y="15872"/>
                  </a:lnTo>
                  <a:lnTo>
                    <a:pt x="1576512" y="19273"/>
                  </a:lnTo>
                  <a:lnTo>
                    <a:pt x="1578780" y="22901"/>
                  </a:lnTo>
                  <a:lnTo>
                    <a:pt x="1580595" y="26756"/>
                  </a:lnTo>
                  <a:lnTo>
                    <a:pt x="1582182" y="30837"/>
                  </a:lnTo>
                  <a:lnTo>
                    <a:pt x="1583090" y="34919"/>
                  </a:lnTo>
                  <a:lnTo>
                    <a:pt x="1583997" y="39453"/>
                  </a:lnTo>
                  <a:lnTo>
                    <a:pt x="1583997" y="43761"/>
                  </a:lnTo>
                  <a:lnTo>
                    <a:pt x="1583997" y="450762"/>
                  </a:lnTo>
                  <a:lnTo>
                    <a:pt x="2742963" y="450762"/>
                  </a:lnTo>
                  <a:lnTo>
                    <a:pt x="2749768" y="450762"/>
                  </a:lnTo>
                  <a:lnTo>
                    <a:pt x="2756345" y="451442"/>
                  </a:lnTo>
                  <a:lnTo>
                    <a:pt x="2762922" y="452349"/>
                  </a:lnTo>
                  <a:lnTo>
                    <a:pt x="2769499" y="453483"/>
                  </a:lnTo>
                  <a:lnTo>
                    <a:pt x="2775623" y="455070"/>
                  </a:lnTo>
                  <a:lnTo>
                    <a:pt x="2782200" y="456884"/>
                  </a:lnTo>
                  <a:lnTo>
                    <a:pt x="2788097" y="458925"/>
                  </a:lnTo>
                  <a:lnTo>
                    <a:pt x="2793994" y="461192"/>
                  </a:lnTo>
                  <a:lnTo>
                    <a:pt x="2799891" y="463686"/>
                  </a:lnTo>
                  <a:lnTo>
                    <a:pt x="2805788" y="466634"/>
                  </a:lnTo>
                  <a:lnTo>
                    <a:pt x="2811231" y="470035"/>
                  </a:lnTo>
                  <a:lnTo>
                    <a:pt x="2816675" y="473436"/>
                  </a:lnTo>
                  <a:lnTo>
                    <a:pt x="2821664" y="477064"/>
                  </a:lnTo>
                  <a:lnTo>
                    <a:pt x="2826654" y="480919"/>
                  </a:lnTo>
                  <a:lnTo>
                    <a:pt x="2831417" y="485000"/>
                  </a:lnTo>
                  <a:lnTo>
                    <a:pt x="2835953" y="489535"/>
                  </a:lnTo>
                  <a:lnTo>
                    <a:pt x="2840489" y="494070"/>
                  </a:lnTo>
                  <a:lnTo>
                    <a:pt x="2844571" y="498831"/>
                  </a:lnTo>
                  <a:lnTo>
                    <a:pt x="2848427" y="504046"/>
                  </a:lnTo>
                  <a:lnTo>
                    <a:pt x="2852056" y="509261"/>
                  </a:lnTo>
                  <a:lnTo>
                    <a:pt x="2855685" y="514249"/>
                  </a:lnTo>
                  <a:lnTo>
                    <a:pt x="2858860" y="520145"/>
                  </a:lnTo>
                  <a:lnTo>
                    <a:pt x="2861809" y="525813"/>
                  </a:lnTo>
                  <a:lnTo>
                    <a:pt x="2864530" y="531482"/>
                  </a:lnTo>
                  <a:lnTo>
                    <a:pt x="2866798" y="537377"/>
                  </a:lnTo>
                  <a:lnTo>
                    <a:pt x="2869066" y="543726"/>
                  </a:lnTo>
                  <a:lnTo>
                    <a:pt x="2870881" y="549848"/>
                  </a:lnTo>
                  <a:lnTo>
                    <a:pt x="2872015" y="556423"/>
                  </a:lnTo>
                  <a:lnTo>
                    <a:pt x="2873375" y="562772"/>
                  </a:lnTo>
                  <a:lnTo>
                    <a:pt x="2874056" y="569348"/>
                  </a:lnTo>
                  <a:lnTo>
                    <a:pt x="2874736" y="575923"/>
                  </a:lnTo>
                  <a:lnTo>
                    <a:pt x="2874963" y="582725"/>
                  </a:lnTo>
                  <a:lnTo>
                    <a:pt x="2874963" y="2311400"/>
                  </a:lnTo>
                  <a:lnTo>
                    <a:pt x="0" y="2311400"/>
                  </a:lnTo>
                  <a:lnTo>
                    <a:pt x="0" y="582725"/>
                  </a:lnTo>
                  <a:lnTo>
                    <a:pt x="227" y="575923"/>
                  </a:lnTo>
                  <a:lnTo>
                    <a:pt x="680" y="569348"/>
                  </a:lnTo>
                  <a:lnTo>
                    <a:pt x="1588" y="562772"/>
                  </a:lnTo>
                  <a:lnTo>
                    <a:pt x="2722" y="556423"/>
                  </a:lnTo>
                  <a:lnTo>
                    <a:pt x="4082" y="549848"/>
                  </a:lnTo>
                  <a:lnTo>
                    <a:pt x="5897" y="543726"/>
                  </a:lnTo>
                  <a:lnTo>
                    <a:pt x="7938" y="537377"/>
                  </a:lnTo>
                  <a:lnTo>
                    <a:pt x="10206" y="531482"/>
                  </a:lnTo>
                  <a:lnTo>
                    <a:pt x="13154" y="525813"/>
                  </a:lnTo>
                  <a:lnTo>
                    <a:pt x="16103" y="520145"/>
                  </a:lnTo>
                  <a:lnTo>
                    <a:pt x="19051" y="514249"/>
                  </a:lnTo>
                  <a:lnTo>
                    <a:pt x="22453" y="509261"/>
                  </a:lnTo>
                  <a:lnTo>
                    <a:pt x="26309" y="504046"/>
                  </a:lnTo>
                  <a:lnTo>
                    <a:pt x="30165" y="498831"/>
                  </a:lnTo>
                  <a:lnTo>
                    <a:pt x="34474" y="494070"/>
                  </a:lnTo>
                  <a:lnTo>
                    <a:pt x="38783" y="489535"/>
                  </a:lnTo>
                  <a:lnTo>
                    <a:pt x="43319" y="485000"/>
                  </a:lnTo>
                  <a:lnTo>
                    <a:pt x="48082" y="480919"/>
                  </a:lnTo>
                  <a:lnTo>
                    <a:pt x="53072" y="477064"/>
                  </a:lnTo>
                  <a:lnTo>
                    <a:pt x="58288" y="473436"/>
                  </a:lnTo>
                  <a:lnTo>
                    <a:pt x="63732" y="470035"/>
                  </a:lnTo>
                  <a:lnTo>
                    <a:pt x="69175" y="466634"/>
                  </a:lnTo>
                  <a:lnTo>
                    <a:pt x="74845" y="463686"/>
                  </a:lnTo>
                  <a:lnTo>
                    <a:pt x="80742" y="461192"/>
                  </a:lnTo>
                  <a:lnTo>
                    <a:pt x="86866" y="458925"/>
                  </a:lnTo>
                  <a:lnTo>
                    <a:pt x="92763" y="456884"/>
                  </a:lnTo>
                  <a:lnTo>
                    <a:pt x="99340" y="455070"/>
                  </a:lnTo>
                  <a:lnTo>
                    <a:pt x="105464" y="453483"/>
                  </a:lnTo>
                  <a:lnTo>
                    <a:pt x="112041" y="452349"/>
                  </a:lnTo>
                  <a:lnTo>
                    <a:pt x="118618" y="451442"/>
                  </a:lnTo>
                  <a:lnTo>
                    <a:pt x="125195" y="450762"/>
                  </a:lnTo>
                  <a:lnTo>
                    <a:pt x="132000" y="450762"/>
                  </a:lnTo>
                  <a:lnTo>
                    <a:pt x="1290739" y="450762"/>
                  </a:lnTo>
                  <a:lnTo>
                    <a:pt x="1290739" y="43761"/>
                  </a:lnTo>
                  <a:lnTo>
                    <a:pt x="1290966" y="39453"/>
                  </a:lnTo>
                  <a:lnTo>
                    <a:pt x="1291647" y="34919"/>
                  </a:lnTo>
                  <a:lnTo>
                    <a:pt x="1292781" y="30837"/>
                  </a:lnTo>
                  <a:lnTo>
                    <a:pt x="1294368" y="26756"/>
                  </a:lnTo>
                  <a:lnTo>
                    <a:pt x="1296183" y="22901"/>
                  </a:lnTo>
                  <a:lnTo>
                    <a:pt x="1298224" y="19273"/>
                  </a:lnTo>
                  <a:lnTo>
                    <a:pt x="1300719" y="15872"/>
                  </a:lnTo>
                  <a:lnTo>
                    <a:pt x="1303667" y="12698"/>
                  </a:lnTo>
                  <a:lnTo>
                    <a:pt x="1306842" y="9750"/>
                  </a:lnTo>
                  <a:lnTo>
                    <a:pt x="1310018" y="7483"/>
                  </a:lnTo>
                  <a:lnTo>
                    <a:pt x="1313647" y="5215"/>
                  </a:lnTo>
                  <a:lnTo>
                    <a:pt x="1317729" y="3401"/>
                  </a:lnTo>
                  <a:lnTo>
                    <a:pt x="1321811" y="1814"/>
                  </a:lnTo>
                  <a:lnTo>
                    <a:pt x="1325894" y="681"/>
                  </a:lnTo>
                  <a:lnTo>
                    <a:pt x="13304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2A2C52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60" name="直接连接符 59"/>
          <p:cNvCxnSpPr/>
          <p:nvPr/>
        </p:nvCxnSpPr>
        <p:spPr>
          <a:xfrm>
            <a:off x="7049770" y="1970088"/>
            <a:ext cx="0" cy="2700337"/>
          </a:xfrm>
          <a:prstGeom prst="line">
            <a:avLst/>
          </a:prstGeom>
          <a:ln>
            <a:solidFill>
              <a:srgbClr val="0020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 descr="51miz-E1032360-CB886CD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770" y="1364615"/>
            <a:ext cx="4331335" cy="4331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33" grpId="0" bldLvl="0" animBg="1"/>
      <p:bldP spid="34" grpId="0" bldLvl="0" animBg="1"/>
      <p:bldP spid="35" grpId="0"/>
      <p:bldP spid="3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382354" y="1210036"/>
            <a:ext cx="5466917" cy="1026026"/>
            <a:chOff x="5254224" y="2039376"/>
            <a:chExt cx="5466917" cy="1026026"/>
          </a:xfrm>
        </p:grpSpPr>
        <p:sp>
          <p:nvSpPr>
            <p:cNvPr id="4" name="Rectangle 3"/>
            <p:cNvSpPr/>
            <p:nvPr/>
          </p:nvSpPr>
          <p:spPr>
            <a:xfrm>
              <a:off x="5254224" y="2039376"/>
              <a:ext cx="546691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the title here</a:t>
              </a:r>
              <a:endParaRPr lang="id-ID" sz="4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0053474" y="3019683"/>
              <a:ext cx="464820" cy="45719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 dirty="0">
                <a:cs typeface="+mn-ea"/>
                <a:sym typeface="+mn-lt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372757" y="4465458"/>
            <a:ext cx="4070691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a detailed text description here, suggesting that it be title-related and in line with the overall language style, and that the language description be as concise and vivid as possible.</a:t>
            </a:r>
            <a:endParaRPr lang="id-ID" sz="11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5733" y="3136688"/>
            <a:ext cx="4070691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a detailed text description here, suggesting that it be title-related and in line with the overall language style, and that the language description be as concise and vivid as possible.</a:t>
            </a:r>
            <a:endParaRPr lang="id-ID" sz="11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50475" y="2800870"/>
            <a:ext cx="1595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20/21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47500" y="4103448"/>
            <a:ext cx="1595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20/11</a:t>
            </a:r>
          </a:p>
        </p:txBody>
      </p:sp>
      <p:sp>
        <p:nvSpPr>
          <p:cNvPr id="10" name="Cross 9"/>
          <p:cNvSpPr/>
          <p:nvPr/>
        </p:nvSpPr>
        <p:spPr>
          <a:xfrm>
            <a:off x="6753863" y="2800900"/>
            <a:ext cx="361950" cy="361950"/>
          </a:xfrm>
          <a:prstGeom prst="plus">
            <a:avLst>
              <a:gd name="adj" fmla="val 381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d-ID" dirty="0">
              <a:cs typeface="+mn-ea"/>
              <a:sym typeface="+mn-lt"/>
            </a:endParaRPr>
          </a:p>
        </p:txBody>
      </p:sp>
      <p:sp>
        <p:nvSpPr>
          <p:cNvPr id="11" name="Cross 10"/>
          <p:cNvSpPr/>
          <p:nvPr/>
        </p:nvSpPr>
        <p:spPr>
          <a:xfrm>
            <a:off x="5555443" y="4101033"/>
            <a:ext cx="361950" cy="361950"/>
          </a:xfrm>
          <a:prstGeom prst="plus">
            <a:avLst>
              <a:gd name="adj" fmla="val 381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d-ID" dirty="0">
              <a:cs typeface="+mn-ea"/>
              <a:sym typeface="+mn-lt"/>
            </a:endParaRPr>
          </a:p>
        </p:txBody>
      </p:sp>
      <p:sp>
        <p:nvSpPr>
          <p:cNvPr id="13" name="Freeform 31"/>
          <p:cNvSpPr/>
          <p:nvPr/>
        </p:nvSpPr>
        <p:spPr>
          <a:xfrm rot="18900000">
            <a:off x="1765462" y="2216698"/>
            <a:ext cx="2541710" cy="2541711"/>
          </a:xfrm>
          <a:custGeom>
            <a:avLst/>
            <a:gdLst>
              <a:gd name="connsiteX0" fmla="*/ 138525 w 4010024"/>
              <a:gd name="connsiteY0" fmla="*/ 138526 h 4010025"/>
              <a:gd name="connsiteX1" fmla="*/ 138525 w 4010024"/>
              <a:gd name="connsiteY1" fmla="*/ 3871499 h 4010025"/>
              <a:gd name="connsiteX2" fmla="*/ 138526 w 4010024"/>
              <a:gd name="connsiteY2" fmla="*/ 3871499 h 4010025"/>
              <a:gd name="connsiteX3" fmla="*/ 3871498 w 4010024"/>
              <a:gd name="connsiteY3" fmla="*/ 3871499 h 4010025"/>
              <a:gd name="connsiteX4" fmla="*/ 3871499 w 4010024"/>
              <a:gd name="connsiteY4" fmla="*/ 3871499 h 4010025"/>
              <a:gd name="connsiteX5" fmla="*/ 3871499 w 4010024"/>
              <a:gd name="connsiteY5" fmla="*/ 138526 h 4010025"/>
              <a:gd name="connsiteX6" fmla="*/ 3871498 w 4010024"/>
              <a:gd name="connsiteY6" fmla="*/ 138526 h 4010025"/>
              <a:gd name="connsiteX7" fmla="*/ 138526 w 4010024"/>
              <a:gd name="connsiteY7" fmla="*/ 138526 h 4010025"/>
              <a:gd name="connsiteX8" fmla="*/ 0 w 4010024"/>
              <a:gd name="connsiteY8" fmla="*/ 0 h 4010025"/>
              <a:gd name="connsiteX9" fmla="*/ 4010024 w 4010024"/>
              <a:gd name="connsiteY9" fmla="*/ 0 h 4010025"/>
              <a:gd name="connsiteX10" fmla="*/ 4010024 w 4010024"/>
              <a:gd name="connsiteY10" fmla="*/ 4010025 h 4010025"/>
              <a:gd name="connsiteX11" fmla="*/ 0 w 4010024"/>
              <a:gd name="connsiteY11" fmla="*/ 4010025 h 401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10024" h="4010025">
                <a:moveTo>
                  <a:pt x="138525" y="138526"/>
                </a:moveTo>
                <a:lnTo>
                  <a:pt x="138525" y="3871499"/>
                </a:lnTo>
                <a:lnTo>
                  <a:pt x="138526" y="3871499"/>
                </a:lnTo>
                <a:lnTo>
                  <a:pt x="3871498" y="3871499"/>
                </a:lnTo>
                <a:lnTo>
                  <a:pt x="3871499" y="3871499"/>
                </a:lnTo>
                <a:lnTo>
                  <a:pt x="3871499" y="138526"/>
                </a:lnTo>
                <a:lnTo>
                  <a:pt x="3871498" y="138526"/>
                </a:lnTo>
                <a:lnTo>
                  <a:pt x="138526" y="138526"/>
                </a:lnTo>
                <a:close/>
                <a:moveTo>
                  <a:pt x="0" y="0"/>
                </a:moveTo>
                <a:lnTo>
                  <a:pt x="4010024" y="0"/>
                </a:lnTo>
                <a:lnTo>
                  <a:pt x="4010024" y="4010025"/>
                </a:lnTo>
                <a:lnTo>
                  <a:pt x="0" y="4010025"/>
                </a:lnTo>
                <a:close/>
              </a:path>
            </a:pathLst>
          </a:custGeom>
          <a:solidFill>
            <a:srgbClr val="1A6D8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50803" y="2646982"/>
            <a:ext cx="137102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6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</a:t>
            </a:r>
            <a:r>
              <a:rPr lang="en-US" sz="6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</a:t>
            </a:r>
            <a:endParaRPr lang="id-ID" sz="6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31513" y="3653753"/>
            <a:ext cx="1859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YOUR TEXT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64169" y="3941700"/>
            <a:ext cx="9946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05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TEXT HERE</a:t>
            </a:r>
            <a:endParaRPr lang="en-US" sz="105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 descr="51miz-E1013506-AB585CE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7895" y="3653790"/>
            <a:ext cx="4015105" cy="4015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="">
      <p:transition spd="slow" advClick="0" advTm="3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4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59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8" grpId="0"/>
          <p:bldP spid="9" grpId="0"/>
          <p:bldP spid="10" grpId="0" animBg="1"/>
          <p:bldP spid="11" grpId="0" animBg="1"/>
          <p:bldP spid="13" grpId="0" animBg="1"/>
          <p:bldP spid="17" grpId="0"/>
          <p:bldP spid="18" grpId="0"/>
          <p:bldP spid="19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4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59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8" grpId="0"/>
          <p:bldP spid="9" grpId="0"/>
          <p:bldP spid="10" grpId="0" animBg="1"/>
          <p:bldP spid="11" grpId="0" animBg="1"/>
          <p:bldP spid="13" grpId="0" animBg="1"/>
          <p:bldP spid="17" grpId="0"/>
          <p:bldP spid="18" grpId="0"/>
          <p:bldP spid="19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heme/theme1.xml><?xml version="1.0" encoding="utf-8"?>
<a:theme xmlns:a="http://schemas.openxmlformats.org/drawingml/2006/main" name="www.jpppt.com">
  <a:themeElements>
    <a:clrScheme name="自定义 1">
      <a:dk1>
        <a:sysClr val="windowText" lastClr="000000"/>
      </a:dk1>
      <a:lt1>
        <a:sysClr val="window" lastClr="FFFFFF"/>
      </a:lt1>
      <a:dk2>
        <a:srgbClr val="1B6D8B"/>
      </a:dk2>
      <a:lt2>
        <a:srgbClr val="1B6D8B"/>
      </a:lt2>
      <a:accent1>
        <a:srgbClr val="1B6D8B"/>
      </a:accent1>
      <a:accent2>
        <a:srgbClr val="1B6D8B"/>
      </a:accent2>
      <a:accent3>
        <a:srgbClr val="1B6D8B"/>
      </a:accent3>
      <a:accent4>
        <a:srgbClr val="1B6D8B"/>
      </a:accent4>
      <a:accent5>
        <a:srgbClr val="1B6D8B"/>
      </a:accent5>
      <a:accent6>
        <a:srgbClr val="1B6D8B"/>
      </a:accent6>
      <a:hlink>
        <a:srgbClr val="1B6D8B"/>
      </a:hlink>
      <a:folHlink>
        <a:srgbClr val="1B6D8B"/>
      </a:folHlink>
    </a:clrScheme>
    <a:fontScheme name="l3ev4bjd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ww.jpppt.com​​">
  <a:themeElements>
    <a:clrScheme name="自定义 1">
      <a:dk1>
        <a:sysClr val="windowText" lastClr="000000"/>
      </a:dk1>
      <a:lt1>
        <a:sysClr val="window" lastClr="FFFFFF"/>
      </a:lt1>
      <a:dk2>
        <a:srgbClr val="1B6D8B"/>
      </a:dk2>
      <a:lt2>
        <a:srgbClr val="1B6D8B"/>
      </a:lt2>
      <a:accent1>
        <a:srgbClr val="1B6D8B"/>
      </a:accent1>
      <a:accent2>
        <a:srgbClr val="1B6D8B"/>
      </a:accent2>
      <a:accent3>
        <a:srgbClr val="1B6D8B"/>
      </a:accent3>
      <a:accent4>
        <a:srgbClr val="1B6D8B"/>
      </a:accent4>
      <a:accent5>
        <a:srgbClr val="1B6D8B"/>
      </a:accent5>
      <a:accent6>
        <a:srgbClr val="1B6D8B"/>
      </a:accent6>
      <a:hlink>
        <a:srgbClr val="1B6D8B"/>
      </a:hlink>
      <a:folHlink>
        <a:srgbClr val="1B6D8B"/>
      </a:folHlink>
    </a:clrScheme>
    <a:fontScheme name="l3ev4bjd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1805</Words>
  <Application>Microsoft Office PowerPoint</Application>
  <PresentationFormat>宽屏</PresentationFormat>
  <Paragraphs>227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思源黑体 CN Light</vt:lpstr>
      <vt:lpstr>思源黑体 CN Medium</vt:lpstr>
      <vt:lpstr>微软雅黑</vt:lpstr>
      <vt:lpstr>Arial</vt:lpstr>
      <vt:lpstr>Calibri</vt:lpstr>
      <vt:lpstr>www.jpppt.com</vt:lpstr>
      <vt:lpstr>1_www.jpppt.com​​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/>
  <cp:keywords>www.jpppt.com</cp:keywords>
  <dc:description>www.jpppt.com</dc:description>
  <cp:lastModifiedBy/>
  <cp:revision>1</cp:revision>
  <dcterms:created xsi:type="dcterms:W3CDTF">2019-06-17T20:10:39Z</dcterms:created>
  <dcterms:modified xsi:type="dcterms:W3CDTF">2021-07-23T14:12:33Z</dcterms:modified>
</cp:coreProperties>
</file>