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58" r:id="rId3"/>
    <p:sldId id="257" r:id="rId4"/>
    <p:sldId id="259" r:id="rId5"/>
    <p:sldId id="279" r:id="rId6"/>
    <p:sldId id="267" r:id="rId7"/>
    <p:sldId id="269" r:id="rId8"/>
    <p:sldId id="272" r:id="rId9"/>
    <p:sldId id="264" r:id="rId10"/>
    <p:sldId id="275" r:id="rId11"/>
    <p:sldId id="260" r:id="rId12"/>
    <p:sldId id="270" r:id="rId13"/>
    <p:sldId id="281" r:id="rId14"/>
    <p:sldId id="271" r:id="rId15"/>
    <p:sldId id="274" r:id="rId16"/>
    <p:sldId id="261" r:id="rId17"/>
    <p:sldId id="284" r:id="rId18"/>
    <p:sldId id="268" r:id="rId19"/>
    <p:sldId id="283" r:id="rId20"/>
    <p:sldId id="273" r:id="rId21"/>
    <p:sldId id="262" r:id="rId22"/>
    <p:sldId id="282" r:id="rId23"/>
    <p:sldId id="266" r:id="rId24"/>
    <p:sldId id="277" r:id="rId25"/>
    <p:sldId id="276" r:id="rId26"/>
    <p:sldId id="26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968"/>
    <a:srgbClr val="122446"/>
    <a:srgbClr val="E5DCC8"/>
    <a:srgbClr val="BDA7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1D04-7126-4620-A860-512C54AE10D4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781A-AE42-4D28-85A0-E66B83249B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5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10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8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1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1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68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74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68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41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60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2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7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63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43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992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4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39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8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89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4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E781A-AE42-4D28-85A0-E66B83249B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1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99EB439-341D-403E-8EF1-B1AE957B3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69A15C-A35B-410C-BC92-B272BA97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463AF2-B265-445B-BF42-88E0C51E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5E1D15-B3C2-4305-B523-ECD11EC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93F79-2145-4BCB-9956-4023DA68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DA6D65-4F06-4CD0-A85A-9EC47AED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32EBBC-6CC0-4224-B1CB-0EB77FBC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C1A232-49C4-4AD7-9483-63FFD71E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F5667A-AD02-416D-8152-A5A7DAC6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9F5DB8-72A3-4CAC-8565-F6267767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40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E1C83-6548-4D2D-8BAA-81017FC9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FF1197-90DD-40B6-B197-4F1C41B42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A55DFF-1E5B-45CD-B846-974E0C1B9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F14733-5384-46F3-9D9D-B2A8BB7F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C2FED5-0A6C-4193-95D5-99F7461D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9044-DFD2-4328-8A22-ECA79E30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8FD46-6EE0-4FB1-9D31-D4D28BC3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B41AB0-CB54-49CB-8CCA-A200F2092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374916-667F-42F9-BB73-40714FF2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19887-B6F7-42E5-BF94-9DF5CD8B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AB07C-925B-4A85-9B15-60B2E72B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21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B32910-6A1B-4D52-8E58-24FDAC14D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F24CC7-1C13-453D-B01F-3CE208FD9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48429E-288C-48CA-B02F-C9B9DAD1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854A8-B0C2-4669-981F-6B36A0A7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DB93B-4387-4351-9372-DB858062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89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1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5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76D42B-7699-457F-90F6-08652782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2446"/>
          </a:solidFill>
        </p:spPr>
      </p:pic>
    </p:spTree>
    <p:extLst>
      <p:ext uri="{BB962C8B-B14F-4D97-AF65-F5344CB8AC3E}">
        <p14:creationId xmlns:p14="http://schemas.microsoft.com/office/powerpoint/2010/main" val="6736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76D42B-7699-457F-90F6-08652782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2446"/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079DEF-FFE6-435B-AF5C-C507587DF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7370" y="-1891751"/>
            <a:ext cx="6911008" cy="11184839"/>
          </a:xfrm>
          <a:prstGeom prst="rect">
            <a:avLst/>
          </a:prstGeom>
          <a:effectLst>
            <a:outerShdw blurRad="6350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95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76D42B-7699-457F-90F6-08652782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122446"/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079DEF-FFE6-435B-AF5C-C507587DF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7370" y="-1891751"/>
            <a:ext cx="6911008" cy="11184839"/>
          </a:xfrm>
          <a:prstGeom prst="rect">
            <a:avLst/>
          </a:prstGeom>
          <a:effectLst>
            <a:outerShdw blurRad="6350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6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D88A28D-378E-41D0-87C1-674C154C52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147BEE-B316-46DB-9549-EA70A4F51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7370" y="-1891751"/>
            <a:ext cx="6911008" cy="11184839"/>
          </a:xfrm>
          <a:prstGeom prst="rect">
            <a:avLst/>
          </a:prstGeom>
          <a:effectLst>
            <a:outerShdw blurRad="6350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3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C3783-4A0E-41C4-97EC-E232425D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FA879-03EB-4ECE-B7E7-5E3A26B62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2DCC39-8CB2-40BF-A8DD-556A22AA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D7024A-CEC9-4816-B250-D6E34051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80822-EC77-4C1B-94A6-D6EC5270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48B44E-15F4-4A34-81C6-0A70D5CC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3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9801F-29F1-4F08-B834-978DF09A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2B6A42-A72C-4FD9-A627-D5FD9270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7DA109-69B5-4EA3-B698-01215558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C283CE-ADA4-4481-B0E1-5E3C322C7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356BAD-A55D-4AD9-814A-77BD6CA8C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6D6F89-F6F0-44DC-8F18-6314710B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01CC07-8B8E-4F35-A87E-5EB6DA50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6D91E1-B893-470E-B4E0-3B56E20E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9801F-29F1-4F08-B834-978DF09A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2B6A42-A72C-4FD9-A627-D5FD9270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7DA109-69B5-4EA3-B698-01215558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C283CE-ADA4-4481-B0E1-5E3C322C7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356BAD-A55D-4AD9-814A-77BD6CA8C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6D6F89-F6F0-44DC-8F18-6314710B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01CC07-8B8E-4F35-A87E-5EB6DA50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6D91E1-B893-470E-B4E0-3B56E20E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581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509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06226-30D5-4787-8E84-71117CBF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A328D0-3977-4CBF-9AD8-27B53BC4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79BC2C-2A0C-4271-9C34-D6F7C218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1789E6-715C-4790-91D8-8A8ABC92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0DDA45-AF6F-45C7-80B8-450137DD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47958-D409-4498-BFC5-2C605432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B612EE-71D5-4677-B9D9-984B10469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D967-EB0C-40EF-A9F5-26E8DC845B0A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B14BF-DA6F-4756-93D9-9A1E7ACE0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3ED046-80FE-48BE-A5F9-FBA4EAD01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0683-2869-423B-A835-6BED19322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8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5.png"/><Relationship Id="rId4" Type="http://schemas.openxmlformats.org/officeDocument/2006/relationships/tags" Target="../tags/tag26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image" Target="../media/image5.png"/><Relationship Id="rId4" Type="http://schemas.openxmlformats.org/officeDocument/2006/relationships/tags" Target="../tags/tag46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3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5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837232" y="1243889"/>
            <a:ext cx="59541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6600" b="0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sym typeface="+mn-lt"/>
              </a:rPr>
              <a:t>Free </a:t>
            </a:r>
          </a:p>
          <a:p>
            <a:pPr algn="l"/>
            <a:r>
              <a:rPr lang="en-US" altLang="zh-CN" sz="6600" b="0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sym typeface="+mn-lt"/>
              </a:rPr>
              <a:t>PPT templates</a:t>
            </a:r>
            <a:endParaRPr lang="zh-CN" altLang="en-US" sz="6600" b="0" dirty="0">
              <a:gradFill flip="none" rotWithShape="1"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sym typeface="+mn-lt"/>
            </a:endParaRP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47703" y="4158474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46796" y="4158474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45889" y="4158474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44982" y="4158474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365990" y="4158474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7BC9D373-CC14-4A8E-897F-C0A8B1769CD9}"/>
              </a:ext>
            </a:extLst>
          </p:cNvPr>
          <p:cNvSpPr/>
          <p:nvPr/>
        </p:nvSpPr>
        <p:spPr>
          <a:xfrm>
            <a:off x="804715" y="3430592"/>
            <a:ext cx="4572794" cy="369340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0ABA9B7-689F-4FE4-957F-242694E645C4}"/>
              </a:ext>
            </a:extLst>
          </p:cNvPr>
          <p:cNvSpPr txBox="1"/>
          <p:nvPr/>
        </p:nvSpPr>
        <p:spPr>
          <a:xfrm>
            <a:off x="8362793" y="4037823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3200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sym typeface="+mn-lt"/>
              </a:rPr>
              <a:t>LOGO</a:t>
            </a:r>
            <a:endParaRPr lang="zh-CN" altLang="en-US" sz="3200" dirty="0">
              <a:gradFill flip="none" rotWithShape="1"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9748120-F5E7-4BCE-873E-F43A948BFFBF}"/>
              </a:ext>
            </a:extLst>
          </p:cNvPr>
          <p:cNvSpPr/>
          <p:nvPr/>
        </p:nvSpPr>
        <p:spPr>
          <a:xfrm>
            <a:off x="8281995" y="4505966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5" name="TextBox 3">
            <a:hlinkClick r:id="rId10"/>
            <a:extLst>
              <a:ext uri="{FF2B5EF4-FFF2-40B4-BE49-F238E27FC236}">
                <a16:creationId xmlns:a16="http://schemas.microsoft.com/office/drawing/2014/main" id="{EB08098E-329D-48F6-9E5C-F008A15A90D6}"/>
              </a:ext>
            </a:extLst>
          </p:cNvPr>
          <p:cNvSpPr txBox="1"/>
          <p:nvPr/>
        </p:nvSpPr>
        <p:spPr>
          <a:xfrm>
            <a:off x="6791426" y="657028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9968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996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:a16="http://schemas.microsoft.com/office/drawing/2014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1" grpId="0"/>
      <p:bldP spid="31" grpId="1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1182402" y="2098085"/>
            <a:ext cx="6235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b="1" i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</a:defRPr>
            </a:lvl1pPr>
          </a:lstStyle>
          <a:p>
            <a:r>
              <a:rPr lang="zh-CN" altLang="en-US" sz="6000" dirty="0">
                <a:sym typeface="+mn-lt"/>
              </a:rPr>
              <a:t>Show achievements</a:t>
            </a: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3592" y="1750593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42685" y="1750593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41778" y="1750593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40871" y="1750593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861879" y="1750593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5" name="PA_库_文本框 21">
            <a:extLst>
              <a:ext uri="{FF2B5EF4-FFF2-40B4-BE49-F238E27FC236}">
                <a16:creationId xmlns:a16="http://schemas.microsoft.com/office/drawing/2014/main" id="{BF69B75F-A30C-43AD-AAF7-C203900F4E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13960" y="3960133"/>
            <a:ext cx="287572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E8DE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TWO</a:t>
            </a:r>
            <a:endParaRPr lang="pt-BR" altLang="zh-CN" sz="5400" spc="300" dirty="0">
              <a:solidFill>
                <a:srgbClr val="E8DE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D4E667D-432E-4F28-A516-4DB36F6702A2}"/>
              </a:ext>
            </a:extLst>
          </p:cNvPr>
          <p:cNvSpPr/>
          <p:nvPr/>
        </p:nvSpPr>
        <p:spPr>
          <a:xfrm>
            <a:off x="8278460" y="4652630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A313D3B-AC8E-4113-AA3F-2B2621B35843}"/>
              </a:ext>
            </a:extLst>
          </p:cNvPr>
          <p:cNvSpPr/>
          <p:nvPr/>
        </p:nvSpPr>
        <p:spPr>
          <a:xfrm>
            <a:off x="1316044" y="893163"/>
            <a:ext cx="1795916" cy="738672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</a:p>
        </p:txBody>
      </p:sp>
    </p:spTree>
    <p:extLst>
      <p:ext uri="{BB962C8B-B14F-4D97-AF65-F5344CB8AC3E}">
        <p14:creationId xmlns:p14="http://schemas.microsoft.com/office/powerpoint/2010/main" val="2427108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ADE5CD44-04F8-4E57-AD59-0C9259F8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01" y="481784"/>
            <a:ext cx="4324350" cy="601980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Show achievements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EF50652-C54D-4DD1-BC40-231D56F5168B}"/>
              </a:ext>
            </a:extLst>
          </p:cNvPr>
          <p:cNvGrpSpPr/>
          <p:nvPr/>
        </p:nvGrpSpPr>
        <p:grpSpPr>
          <a:xfrm>
            <a:off x="1648249" y="2488929"/>
            <a:ext cx="8703919" cy="1936279"/>
            <a:chOff x="1648249" y="2488929"/>
            <a:chExt cx="8703919" cy="1936279"/>
          </a:xfrm>
        </p:grpSpPr>
        <p:grpSp>
          <p:nvGrpSpPr>
            <p:cNvPr id="233" name="组合 232">
              <a:extLst>
                <a:ext uri="{FF2B5EF4-FFF2-40B4-BE49-F238E27FC236}">
                  <a16:creationId xmlns:a16="http://schemas.microsoft.com/office/drawing/2014/main" id="{DD486B5A-C33A-4071-B0A2-CA697091ED55}"/>
                </a:ext>
              </a:extLst>
            </p:cNvPr>
            <p:cNvGrpSpPr/>
            <p:nvPr/>
          </p:nvGrpSpPr>
          <p:grpSpPr>
            <a:xfrm>
              <a:off x="1797145" y="2596249"/>
              <a:ext cx="1665500" cy="1665501"/>
              <a:chOff x="3176812" y="2273198"/>
              <a:chExt cx="2641825" cy="2726239"/>
            </a:xfrm>
          </p:grpSpPr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22A46CB8-4F18-4848-BBB1-AC9EA2386DC0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92653111-FF4C-4292-A2BD-079959E5E52B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8A0CC59D-28EA-4012-82C4-3F50403402E3}"/>
                </a:ext>
              </a:extLst>
            </p:cNvPr>
            <p:cNvGrpSpPr/>
            <p:nvPr/>
          </p:nvGrpSpPr>
          <p:grpSpPr>
            <a:xfrm>
              <a:off x="8568619" y="2596249"/>
              <a:ext cx="1665500" cy="1665501"/>
              <a:chOff x="3176812" y="2273198"/>
              <a:chExt cx="2641825" cy="2726239"/>
            </a:xfrm>
          </p:grpSpPr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D2983099-E80D-4E21-9794-FB4B3B45E53D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2875695B-2587-4676-AF12-7A7C1BF970B3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9" name="右箭头 11">
              <a:extLst>
                <a:ext uri="{FF2B5EF4-FFF2-40B4-BE49-F238E27FC236}">
                  <a16:creationId xmlns:a16="http://schemas.microsoft.com/office/drawing/2014/main" id="{64F3FBD1-9BD8-4165-BA3D-936975469BA7}"/>
                </a:ext>
              </a:extLst>
            </p:cNvPr>
            <p:cNvSpPr/>
            <p:nvPr/>
          </p:nvSpPr>
          <p:spPr>
            <a:xfrm>
              <a:off x="5499272" y="2666665"/>
              <a:ext cx="1343251" cy="512064"/>
            </a:xfrm>
            <a:prstGeom prst="rightArrow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solidFill>
                <a:srgbClr val="E5D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右箭头 13">
              <a:extLst>
                <a:ext uri="{FF2B5EF4-FFF2-40B4-BE49-F238E27FC236}">
                  <a16:creationId xmlns:a16="http://schemas.microsoft.com/office/drawing/2014/main" id="{7BAEBE9E-BF33-4B92-BDE6-8E686BBC6A48}"/>
                </a:ext>
              </a:extLst>
            </p:cNvPr>
            <p:cNvSpPr/>
            <p:nvPr/>
          </p:nvSpPr>
          <p:spPr>
            <a:xfrm rot="10800000">
              <a:off x="5430091" y="3674966"/>
              <a:ext cx="1343251" cy="512064"/>
            </a:xfrm>
            <a:prstGeom prst="rightArrow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solidFill>
                <a:srgbClr val="E5D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任意多边形 19">
              <a:extLst>
                <a:ext uri="{FF2B5EF4-FFF2-40B4-BE49-F238E27FC236}">
                  <a16:creationId xmlns:a16="http://schemas.microsoft.com/office/drawing/2014/main" id="{E6C68F45-F40C-4F28-B4D6-74CFA7D1DE9A}"/>
                </a:ext>
              </a:extLst>
            </p:cNvPr>
            <p:cNvSpPr/>
            <p:nvPr/>
          </p:nvSpPr>
          <p:spPr>
            <a:xfrm>
              <a:off x="1648249" y="2488929"/>
              <a:ext cx="8703919" cy="1936279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noFill/>
            <a:ln>
              <a:solidFill>
                <a:srgbClr val="E5DCC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8C2256DC-C389-4083-AF07-06FB79EDE41B}"/>
                </a:ext>
              </a:extLst>
            </p:cNvPr>
            <p:cNvSpPr txBox="1"/>
            <p:nvPr/>
          </p:nvSpPr>
          <p:spPr>
            <a:xfrm>
              <a:off x="4114720" y="2672127"/>
              <a:ext cx="560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E5DCC8"/>
                  </a:solidFill>
                  <a:cs typeface="+mn-ea"/>
                  <a:sym typeface="+mn-lt"/>
                </a:rPr>
                <a:t>A</a:t>
              </a:r>
              <a:endParaRPr lang="zh-CN" altLang="en-US" sz="9600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sp>
          <p:nvSpPr>
            <p:cNvPr id="243" name="文本框 242">
              <a:extLst>
                <a:ext uri="{FF2B5EF4-FFF2-40B4-BE49-F238E27FC236}">
                  <a16:creationId xmlns:a16="http://schemas.microsoft.com/office/drawing/2014/main" id="{021E59DA-6671-4BC7-A1F8-BEF724CC5248}"/>
                </a:ext>
              </a:extLst>
            </p:cNvPr>
            <p:cNvSpPr txBox="1"/>
            <p:nvPr/>
          </p:nvSpPr>
          <p:spPr>
            <a:xfrm>
              <a:off x="7425417" y="2672127"/>
              <a:ext cx="560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E5DCC8"/>
                  </a:solidFill>
                  <a:cs typeface="+mn-ea"/>
                  <a:sym typeface="+mn-lt"/>
                </a:rPr>
                <a:t>B</a:t>
              </a:r>
              <a:endParaRPr lang="zh-CN" altLang="en-US" sz="9600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3ED6A344-E2D2-4C70-85B5-A8F5D5CE3F75}"/>
                </a:ext>
              </a:extLst>
            </p:cNvPr>
            <p:cNvGrpSpPr/>
            <p:nvPr/>
          </p:nvGrpSpPr>
          <p:grpSpPr>
            <a:xfrm>
              <a:off x="2235354" y="3099862"/>
              <a:ext cx="789082" cy="658273"/>
              <a:chOff x="2338387" y="1427163"/>
              <a:chExt cx="593725" cy="495301"/>
            </a:xfrm>
            <a:solidFill>
              <a:srgbClr val="BDA779"/>
            </a:solidFill>
          </p:grpSpPr>
          <p:sp>
            <p:nvSpPr>
              <p:cNvPr id="245" name="Freeform 583">
                <a:extLst>
                  <a:ext uri="{FF2B5EF4-FFF2-40B4-BE49-F238E27FC236}">
                    <a16:creationId xmlns:a16="http://schemas.microsoft.com/office/drawing/2014/main" id="{FAD125AC-39B4-4B15-886F-0CE7ABE35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937" y="1568451"/>
                <a:ext cx="15875" cy="9525"/>
              </a:xfrm>
              <a:custGeom>
                <a:avLst/>
                <a:gdLst>
                  <a:gd name="T0" fmla="*/ 9 w 9"/>
                  <a:gd name="T1" fmla="*/ 3 h 5"/>
                  <a:gd name="T2" fmla="*/ 2 w 9"/>
                  <a:gd name="T3" fmla="*/ 0 h 5"/>
                  <a:gd name="T4" fmla="*/ 0 w 9"/>
                  <a:gd name="T5" fmla="*/ 5 h 5"/>
                  <a:gd name="T6" fmla="*/ 8 w 9"/>
                  <a:gd name="T7" fmla="*/ 5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5"/>
                      <a:pt x="8" y="5"/>
                    </a:cubicBezTo>
                    <a:cubicBezTo>
                      <a:pt x="8" y="4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584">
                <a:extLst>
                  <a:ext uri="{FF2B5EF4-FFF2-40B4-BE49-F238E27FC236}">
                    <a16:creationId xmlns:a16="http://schemas.microsoft.com/office/drawing/2014/main" id="{B3C14E52-9DDA-478C-960D-70BFCC448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487" y="1571626"/>
                <a:ext cx="12700" cy="6350"/>
              </a:xfrm>
              <a:custGeom>
                <a:avLst/>
                <a:gdLst>
                  <a:gd name="T0" fmla="*/ 7 w 7"/>
                  <a:gd name="T1" fmla="*/ 0 h 3"/>
                  <a:gd name="T2" fmla="*/ 0 w 7"/>
                  <a:gd name="T3" fmla="*/ 0 h 3"/>
                  <a:gd name="T4" fmla="*/ 0 w 7"/>
                  <a:gd name="T5" fmla="*/ 3 h 3"/>
                  <a:gd name="T6" fmla="*/ 7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2" y="3"/>
                      <a:pt x="5" y="3"/>
                      <a:pt x="7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585">
                <a:extLst>
                  <a:ext uri="{FF2B5EF4-FFF2-40B4-BE49-F238E27FC236}">
                    <a16:creationId xmlns:a16="http://schemas.microsoft.com/office/drawing/2014/main" id="{BAE2B089-91D0-44DE-AC8C-9705D5CBB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0775" y="1565276"/>
                <a:ext cx="490537" cy="357188"/>
              </a:xfrm>
              <a:custGeom>
                <a:avLst/>
                <a:gdLst>
                  <a:gd name="T0" fmla="*/ 216 w 261"/>
                  <a:gd name="T1" fmla="*/ 0 h 190"/>
                  <a:gd name="T2" fmla="*/ 214 w 261"/>
                  <a:gd name="T3" fmla="*/ 0 h 190"/>
                  <a:gd name="T4" fmla="*/ 45 w 261"/>
                  <a:gd name="T5" fmla="*/ 0 h 190"/>
                  <a:gd name="T6" fmla="*/ 0 w 261"/>
                  <a:gd name="T7" fmla="*/ 60 h 190"/>
                  <a:gd name="T8" fmla="*/ 128 w 261"/>
                  <a:gd name="T9" fmla="*/ 187 h 190"/>
                  <a:gd name="T10" fmla="*/ 130 w 261"/>
                  <a:gd name="T11" fmla="*/ 190 h 190"/>
                  <a:gd name="T12" fmla="*/ 134 w 261"/>
                  <a:gd name="T13" fmla="*/ 187 h 190"/>
                  <a:gd name="T14" fmla="*/ 261 w 261"/>
                  <a:gd name="T15" fmla="*/ 60 h 190"/>
                  <a:gd name="T16" fmla="*/ 216 w 261"/>
                  <a:gd name="T17" fmla="*/ 0 h 190"/>
                  <a:gd name="T18" fmla="*/ 212 w 261"/>
                  <a:gd name="T19" fmla="*/ 7 h 190"/>
                  <a:gd name="T20" fmla="*/ 249 w 261"/>
                  <a:gd name="T21" fmla="*/ 56 h 190"/>
                  <a:gd name="T22" fmla="*/ 202 w 261"/>
                  <a:gd name="T23" fmla="*/ 56 h 190"/>
                  <a:gd name="T24" fmla="*/ 178 w 261"/>
                  <a:gd name="T25" fmla="*/ 7 h 190"/>
                  <a:gd name="T26" fmla="*/ 212 w 261"/>
                  <a:gd name="T27" fmla="*/ 7 h 190"/>
                  <a:gd name="T28" fmla="*/ 48 w 261"/>
                  <a:gd name="T29" fmla="*/ 7 h 190"/>
                  <a:gd name="T30" fmla="*/ 83 w 261"/>
                  <a:gd name="T31" fmla="*/ 7 h 190"/>
                  <a:gd name="T32" fmla="*/ 85 w 261"/>
                  <a:gd name="T33" fmla="*/ 2 h 190"/>
                  <a:gd name="T34" fmla="*/ 92 w 261"/>
                  <a:gd name="T35" fmla="*/ 5 h 190"/>
                  <a:gd name="T36" fmla="*/ 91 w 261"/>
                  <a:gd name="T37" fmla="*/ 7 h 190"/>
                  <a:gd name="T38" fmla="*/ 127 w 261"/>
                  <a:gd name="T39" fmla="*/ 7 h 190"/>
                  <a:gd name="T40" fmla="*/ 127 w 261"/>
                  <a:gd name="T41" fmla="*/ 4 h 190"/>
                  <a:gd name="T42" fmla="*/ 134 w 261"/>
                  <a:gd name="T43" fmla="*/ 4 h 190"/>
                  <a:gd name="T44" fmla="*/ 134 w 261"/>
                  <a:gd name="T45" fmla="*/ 7 h 190"/>
                  <a:gd name="T46" fmla="*/ 170 w 261"/>
                  <a:gd name="T47" fmla="*/ 7 h 190"/>
                  <a:gd name="T48" fmla="*/ 194 w 261"/>
                  <a:gd name="T49" fmla="*/ 56 h 190"/>
                  <a:gd name="T50" fmla="*/ 134 w 261"/>
                  <a:gd name="T51" fmla="*/ 56 h 190"/>
                  <a:gd name="T52" fmla="*/ 134 w 261"/>
                  <a:gd name="T53" fmla="*/ 7 h 190"/>
                  <a:gd name="T54" fmla="*/ 127 w 261"/>
                  <a:gd name="T55" fmla="*/ 7 h 190"/>
                  <a:gd name="T56" fmla="*/ 127 w 261"/>
                  <a:gd name="T57" fmla="*/ 56 h 190"/>
                  <a:gd name="T58" fmla="*/ 66 w 261"/>
                  <a:gd name="T59" fmla="*/ 56 h 190"/>
                  <a:gd name="T60" fmla="*/ 91 w 261"/>
                  <a:gd name="T61" fmla="*/ 7 h 190"/>
                  <a:gd name="T62" fmla="*/ 83 w 261"/>
                  <a:gd name="T63" fmla="*/ 7 h 190"/>
                  <a:gd name="T64" fmla="*/ 58 w 261"/>
                  <a:gd name="T65" fmla="*/ 56 h 190"/>
                  <a:gd name="T66" fmla="*/ 12 w 261"/>
                  <a:gd name="T67" fmla="*/ 56 h 190"/>
                  <a:gd name="T68" fmla="*/ 48 w 261"/>
                  <a:gd name="T69" fmla="*/ 7 h 190"/>
                  <a:gd name="T70" fmla="*/ 127 w 261"/>
                  <a:gd name="T71" fmla="*/ 171 h 190"/>
                  <a:gd name="T72" fmla="*/ 67 w 261"/>
                  <a:gd name="T73" fmla="*/ 63 h 190"/>
                  <a:gd name="T74" fmla="*/ 127 w 261"/>
                  <a:gd name="T75" fmla="*/ 63 h 190"/>
                  <a:gd name="T76" fmla="*/ 127 w 261"/>
                  <a:gd name="T77" fmla="*/ 171 h 190"/>
                  <a:gd name="T78" fmla="*/ 134 w 261"/>
                  <a:gd name="T79" fmla="*/ 63 h 190"/>
                  <a:gd name="T80" fmla="*/ 194 w 261"/>
                  <a:gd name="T81" fmla="*/ 63 h 190"/>
                  <a:gd name="T82" fmla="*/ 134 w 261"/>
                  <a:gd name="T83" fmla="*/ 171 h 190"/>
                  <a:gd name="T84" fmla="*/ 134 w 261"/>
                  <a:gd name="T85" fmla="*/ 63 h 190"/>
                  <a:gd name="T86" fmla="*/ 13 w 261"/>
                  <a:gd name="T87" fmla="*/ 63 h 190"/>
                  <a:gd name="T88" fmla="*/ 59 w 261"/>
                  <a:gd name="T89" fmla="*/ 63 h 190"/>
                  <a:gd name="T90" fmla="*/ 115 w 261"/>
                  <a:gd name="T91" fmla="*/ 165 h 190"/>
                  <a:gd name="T92" fmla="*/ 13 w 261"/>
                  <a:gd name="T93" fmla="*/ 63 h 190"/>
                  <a:gd name="T94" fmla="*/ 146 w 261"/>
                  <a:gd name="T95" fmla="*/ 165 h 190"/>
                  <a:gd name="T96" fmla="*/ 202 w 261"/>
                  <a:gd name="T97" fmla="*/ 63 h 190"/>
                  <a:gd name="T98" fmla="*/ 247 w 261"/>
                  <a:gd name="T99" fmla="*/ 63 h 190"/>
                  <a:gd name="T100" fmla="*/ 146 w 261"/>
                  <a:gd name="T101" fmla="*/ 16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1" h="190">
                    <a:moveTo>
                      <a:pt x="216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90"/>
                      <a:pt x="130" y="190"/>
                      <a:pt x="130" y="190"/>
                    </a:cubicBezTo>
                    <a:cubicBezTo>
                      <a:pt x="134" y="187"/>
                      <a:pt x="134" y="187"/>
                      <a:pt x="134" y="187"/>
                    </a:cubicBezTo>
                    <a:cubicBezTo>
                      <a:pt x="261" y="60"/>
                      <a:pt x="261" y="60"/>
                      <a:pt x="261" y="60"/>
                    </a:cubicBezTo>
                    <a:lnTo>
                      <a:pt x="216" y="0"/>
                    </a:lnTo>
                    <a:close/>
                    <a:moveTo>
                      <a:pt x="212" y="7"/>
                    </a:moveTo>
                    <a:cubicBezTo>
                      <a:pt x="214" y="10"/>
                      <a:pt x="240" y="45"/>
                      <a:pt x="249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97" y="7"/>
                      <a:pt x="211" y="7"/>
                      <a:pt x="212" y="7"/>
                    </a:cubicBezTo>
                    <a:close/>
                    <a:moveTo>
                      <a:pt x="48" y="7"/>
                    </a:moveTo>
                    <a:cubicBezTo>
                      <a:pt x="49" y="7"/>
                      <a:pt x="63" y="7"/>
                      <a:pt x="83" y="7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1" y="6"/>
                      <a:pt x="91" y="7"/>
                    </a:cubicBezTo>
                    <a:cubicBezTo>
                      <a:pt x="102" y="7"/>
                      <a:pt x="114" y="7"/>
                      <a:pt x="127" y="7"/>
                    </a:cubicBezTo>
                    <a:cubicBezTo>
                      <a:pt x="127" y="5"/>
                      <a:pt x="127" y="4"/>
                      <a:pt x="127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47" y="7"/>
                      <a:pt x="159" y="7"/>
                      <a:pt x="170" y="7"/>
                    </a:cubicBezTo>
                    <a:cubicBezTo>
                      <a:pt x="174" y="15"/>
                      <a:pt x="189" y="46"/>
                      <a:pt x="194" y="56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2" y="7"/>
                      <a:pt x="129" y="7"/>
                      <a:pt x="127" y="7"/>
                    </a:cubicBezTo>
                    <a:cubicBezTo>
                      <a:pt x="127" y="15"/>
                      <a:pt x="127" y="34"/>
                      <a:pt x="127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2" y="46"/>
                      <a:pt x="87" y="15"/>
                      <a:pt x="91" y="7"/>
                    </a:cubicBezTo>
                    <a:cubicBezTo>
                      <a:pt x="88" y="7"/>
                      <a:pt x="85" y="7"/>
                      <a:pt x="83" y="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20" y="45"/>
                      <a:pt x="47" y="10"/>
                      <a:pt x="48" y="7"/>
                    </a:cubicBezTo>
                    <a:close/>
                    <a:moveTo>
                      <a:pt x="127" y="171"/>
                    </a:moveTo>
                    <a:cubicBezTo>
                      <a:pt x="117" y="154"/>
                      <a:pt x="76" y="81"/>
                      <a:pt x="67" y="63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7" y="106"/>
                      <a:pt x="127" y="158"/>
                      <a:pt x="127" y="171"/>
                    </a:cubicBezTo>
                    <a:close/>
                    <a:moveTo>
                      <a:pt x="134" y="63"/>
                    </a:moveTo>
                    <a:cubicBezTo>
                      <a:pt x="194" y="63"/>
                      <a:pt x="194" y="63"/>
                      <a:pt x="194" y="63"/>
                    </a:cubicBezTo>
                    <a:cubicBezTo>
                      <a:pt x="185" y="79"/>
                      <a:pt x="149" y="144"/>
                      <a:pt x="134" y="171"/>
                    </a:cubicBezTo>
                    <a:lnTo>
                      <a:pt x="134" y="63"/>
                    </a:lnTo>
                    <a:close/>
                    <a:moveTo>
                      <a:pt x="13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115" y="165"/>
                      <a:pt x="115" y="165"/>
                      <a:pt x="115" y="165"/>
                    </a:cubicBezTo>
                    <a:cubicBezTo>
                      <a:pt x="87" y="137"/>
                      <a:pt x="29" y="79"/>
                      <a:pt x="13" y="63"/>
                    </a:cubicBezTo>
                    <a:close/>
                    <a:moveTo>
                      <a:pt x="146" y="165"/>
                    </a:moveTo>
                    <a:cubicBezTo>
                      <a:pt x="202" y="63"/>
                      <a:pt x="202" y="63"/>
                      <a:pt x="202" y="63"/>
                    </a:cubicBezTo>
                    <a:cubicBezTo>
                      <a:pt x="247" y="63"/>
                      <a:pt x="247" y="63"/>
                      <a:pt x="247" y="63"/>
                    </a:cubicBezTo>
                    <a:cubicBezTo>
                      <a:pt x="232" y="79"/>
                      <a:pt x="174" y="137"/>
                      <a:pt x="14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586">
                <a:extLst>
                  <a:ext uri="{FF2B5EF4-FFF2-40B4-BE49-F238E27FC236}">
                    <a16:creationId xmlns:a16="http://schemas.microsoft.com/office/drawing/2014/main" id="{5EB3E4CA-EE21-482E-BA60-762609E75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7" y="1519238"/>
                <a:ext cx="66675" cy="58738"/>
              </a:xfrm>
              <a:custGeom>
                <a:avLst/>
                <a:gdLst>
                  <a:gd name="T0" fmla="*/ 42 w 42"/>
                  <a:gd name="T1" fmla="*/ 30 h 37"/>
                  <a:gd name="T2" fmla="*/ 6 w 42"/>
                  <a:gd name="T3" fmla="*/ 0 h 37"/>
                  <a:gd name="T4" fmla="*/ 0 w 42"/>
                  <a:gd name="T5" fmla="*/ 7 h 37"/>
                  <a:gd name="T6" fmla="*/ 37 w 42"/>
                  <a:gd name="T7" fmla="*/ 37 h 37"/>
                  <a:gd name="T8" fmla="*/ 42 w 42"/>
                  <a:gd name="T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7">
                    <a:moveTo>
                      <a:pt x="42" y="30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37" y="37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587">
                <a:extLst>
                  <a:ext uri="{FF2B5EF4-FFF2-40B4-BE49-F238E27FC236}">
                    <a16:creationId xmlns:a16="http://schemas.microsoft.com/office/drawing/2014/main" id="{30271D88-9EE7-4673-A21A-3CB781A5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700" y="1454151"/>
                <a:ext cx="46037" cy="69850"/>
              </a:xfrm>
              <a:custGeom>
                <a:avLst/>
                <a:gdLst>
                  <a:gd name="T0" fmla="*/ 29 w 29"/>
                  <a:gd name="T1" fmla="*/ 39 h 44"/>
                  <a:gd name="T2" fmla="*/ 7 w 29"/>
                  <a:gd name="T3" fmla="*/ 0 h 44"/>
                  <a:gd name="T4" fmla="*/ 0 w 29"/>
                  <a:gd name="T5" fmla="*/ 5 h 44"/>
                  <a:gd name="T6" fmla="*/ 22 w 29"/>
                  <a:gd name="T7" fmla="*/ 44 h 44"/>
                  <a:gd name="T8" fmla="*/ 29 w 29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4">
                    <a:moveTo>
                      <a:pt x="29" y="39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22" y="44"/>
                    </a:lnTo>
                    <a:lnTo>
                      <a:pt x="2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588">
                <a:extLst>
                  <a:ext uri="{FF2B5EF4-FFF2-40B4-BE49-F238E27FC236}">
                    <a16:creationId xmlns:a16="http://schemas.microsoft.com/office/drawing/2014/main" id="{E04A4850-A189-41EF-AB89-65EDA1E50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475" y="1431926"/>
                <a:ext cx="23812" cy="73025"/>
              </a:xfrm>
              <a:custGeom>
                <a:avLst/>
                <a:gdLst>
                  <a:gd name="T0" fmla="*/ 15 w 15"/>
                  <a:gd name="T1" fmla="*/ 43 h 46"/>
                  <a:gd name="T2" fmla="*/ 8 w 15"/>
                  <a:gd name="T3" fmla="*/ 0 h 46"/>
                  <a:gd name="T4" fmla="*/ 0 w 15"/>
                  <a:gd name="T5" fmla="*/ 1 h 46"/>
                  <a:gd name="T6" fmla="*/ 7 w 15"/>
                  <a:gd name="T7" fmla="*/ 46 h 46"/>
                  <a:gd name="T8" fmla="*/ 15 w 15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6">
                    <a:moveTo>
                      <a:pt x="15" y="43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7" y="46"/>
                    </a:lnTo>
                    <a:lnTo>
                      <a:pt x="1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Rectangle 589">
                <a:extLst>
                  <a:ext uri="{FF2B5EF4-FFF2-40B4-BE49-F238E27FC236}">
                    <a16:creationId xmlns:a16="http://schemas.microsoft.com/office/drawing/2014/main" id="{0E9F36D0-0474-4429-8A62-29BB4B9F2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487" y="1427163"/>
                <a:ext cx="12700" cy="73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590">
                <a:extLst>
                  <a:ext uri="{FF2B5EF4-FFF2-40B4-BE49-F238E27FC236}">
                    <a16:creationId xmlns:a16="http://schemas.microsoft.com/office/drawing/2014/main" id="{C477C065-4B57-4031-B72C-F712F9BB5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025" y="1519238"/>
                <a:ext cx="65087" cy="58738"/>
              </a:xfrm>
              <a:custGeom>
                <a:avLst/>
                <a:gdLst>
                  <a:gd name="T0" fmla="*/ 41 w 41"/>
                  <a:gd name="T1" fmla="*/ 7 h 37"/>
                  <a:gd name="T2" fmla="*/ 35 w 41"/>
                  <a:gd name="T3" fmla="*/ 0 h 37"/>
                  <a:gd name="T4" fmla="*/ 0 w 41"/>
                  <a:gd name="T5" fmla="*/ 30 h 37"/>
                  <a:gd name="T6" fmla="*/ 6 w 41"/>
                  <a:gd name="T7" fmla="*/ 37 h 37"/>
                  <a:gd name="T8" fmla="*/ 41 w 41"/>
                  <a:gd name="T9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7">
                    <a:moveTo>
                      <a:pt x="41" y="7"/>
                    </a:moveTo>
                    <a:lnTo>
                      <a:pt x="35" y="0"/>
                    </a:lnTo>
                    <a:lnTo>
                      <a:pt x="0" y="30"/>
                    </a:lnTo>
                    <a:lnTo>
                      <a:pt x="6" y="37"/>
                    </a:lnTo>
                    <a:lnTo>
                      <a:pt x="4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591">
                <a:extLst>
                  <a:ext uri="{FF2B5EF4-FFF2-40B4-BE49-F238E27FC236}">
                    <a16:creationId xmlns:a16="http://schemas.microsoft.com/office/drawing/2014/main" id="{97A162DE-90C9-4FAB-B05B-488FA274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0" y="1454151"/>
                <a:ext cx="47625" cy="69850"/>
              </a:xfrm>
              <a:custGeom>
                <a:avLst/>
                <a:gdLst>
                  <a:gd name="T0" fmla="*/ 30 w 30"/>
                  <a:gd name="T1" fmla="*/ 5 h 44"/>
                  <a:gd name="T2" fmla="*/ 23 w 30"/>
                  <a:gd name="T3" fmla="*/ 0 h 44"/>
                  <a:gd name="T4" fmla="*/ 0 w 30"/>
                  <a:gd name="T5" fmla="*/ 39 h 44"/>
                  <a:gd name="T6" fmla="*/ 8 w 30"/>
                  <a:gd name="T7" fmla="*/ 44 h 44"/>
                  <a:gd name="T8" fmla="*/ 30 w 30"/>
                  <a:gd name="T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30" y="5"/>
                    </a:moveTo>
                    <a:lnTo>
                      <a:pt x="23" y="0"/>
                    </a:lnTo>
                    <a:lnTo>
                      <a:pt x="0" y="39"/>
                    </a:lnTo>
                    <a:lnTo>
                      <a:pt x="8" y="44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592">
                <a:extLst>
                  <a:ext uri="{FF2B5EF4-FFF2-40B4-BE49-F238E27FC236}">
                    <a16:creationId xmlns:a16="http://schemas.microsoft.com/office/drawing/2014/main" id="{009A8F10-8B87-490C-8284-1981985EB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2" y="1431926"/>
                <a:ext cx="26987" cy="73025"/>
              </a:xfrm>
              <a:custGeom>
                <a:avLst/>
                <a:gdLst>
                  <a:gd name="T0" fmla="*/ 17 w 17"/>
                  <a:gd name="T1" fmla="*/ 1 h 46"/>
                  <a:gd name="T2" fmla="*/ 9 w 17"/>
                  <a:gd name="T3" fmla="*/ 0 h 46"/>
                  <a:gd name="T4" fmla="*/ 0 w 17"/>
                  <a:gd name="T5" fmla="*/ 43 h 46"/>
                  <a:gd name="T6" fmla="*/ 9 w 17"/>
                  <a:gd name="T7" fmla="*/ 46 h 46"/>
                  <a:gd name="T8" fmla="*/ 17 w 17"/>
                  <a:gd name="T9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6">
                    <a:moveTo>
                      <a:pt x="17" y="1"/>
                    </a:moveTo>
                    <a:lnTo>
                      <a:pt x="9" y="0"/>
                    </a:lnTo>
                    <a:lnTo>
                      <a:pt x="0" y="43"/>
                    </a:lnTo>
                    <a:lnTo>
                      <a:pt x="9" y="46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5" name="Freeform 21">
              <a:extLst>
                <a:ext uri="{FF2B5EF4-FFF2-40B4-BE49-F238E27FC236}">
                  <a16:creationId xmlns:a16="http://schemas.microsoft.com/office/drawing/2014/main" id="{88FBFEEC-3BBD-41DC-B734-1AEAE9A5B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1291" y="2992628"/>
              <a:ext cx="620156" cy="585857"/>
            </a:xfrm>
            <a:custGeom>
              <a:avLst/>
              <a:gdLst>
                <a:gd name="T0" fmla="*/ 68 w 283"/>
                <a:gd name="T1" fmla="*/ 150 h 267"/>
                <a:gd name="T2" fmla="*/ 92 w 283"/>
                <a:gd name="T3" fmla="*/ 161 h 267"/>
                <a:gd name="T4" fmla="*/ 115 w 283"/>
                <a:gd name="T5" fmla="*/ 149 h 267"/>
                <a:gd name="T6" fmla="*/ 138 w 283"/>
                <a:gd name="T7" fmla="*/ 161 h 267"/>
                <a:gd name="T8" fmla="*/ 163 w 283"/>
                <a:gd name="T9" fmla="*/ 148 h 267"/>
                <a:gd name="T10" fmla="*/ 182 w 283"/>
                <a:gd name="T11" fmla="*/ 149 h 267"/>
                <a:gd name="T12" fmla="*/ 208 w 283"/>
                <a:gd name="T13" fmla="*/ 152 h 267"/>
                <a:gd name="T14" fmla="*/ 228 w 283"/>
                <a:gd name="T15" fmla="*/ 147 h 267"/>
                <a:gd name="T16" fmla="*/ 199 w 283"/>
                <a:gd name="T17" fmla="*/ 107 h 267"/>
                <a:gd name="T18" fmla="*/ 169 w 283"/>
                <a:gd name="T19" fmla="*/ 90 h 267"/>
                <a:gd name="T20" fmla="*/ 141 w 283"/>
                <a:gd name="T21" fmla="*/ 108 h 267"/>
                <a:gd name="T22" fmla="*/ 114 w 283"/>
                <a:gd name="T23" fmla="*/ 90 h 267"/>
                <a:gd name="T24" fmla="*/ 84 w 283"/>
                <a:gd name="T25" fmla="*/ 107 h 267"/>
                <a:gd name="T26" fmla="*/ 55 w 283"/>
                <a:gd name="T27" fmla="*/ 147 h 267"/>
                <a:gd name="T28" fmla="*/ 89 w 283"/>
                <a:gd name="T29" fmla="*/ 97 h 267"/>
                <a:gd name="T30" fmla="*/ 92 w 283"/>
                <a:gd name="T31" fmla="*/ 79 h 267"/>
                <a:gd name="T32" fmla="*/ 205 w 283"/>
                <a:gd name="T33" fmla="*/ 80 h 267"/>
                <a:gd name="T34" fmla="*/ 183 w 283"/>
                <a:gd name="T35" fmla="*/ 77 h 267"/>
                <a:gd name="T36" fmla="*/ 205 w 283"/>
                <a:gd name="T37" fmla="*/ 80 h 267"/>
                <a:gd name="T38" fmla="*/ 129 w 283"/>
                <a:gd name="T39" fmla="*/ 82 h 267"/>
                <a:gd name="T40" fmla="*/ 141 w 283"/>
                <a:gd name="T41" fmla="*/ 79 h 267"/>
                <a:gd name="T42" fmla="*/ 283 w 283"/>
                <a:gd name="T43" fmla="*/ 267 h 267"/>
                <a:gd name="T44" fmla="*/ 283 w 283"/>
                <a:gd name="T45" fmla="*/ 256 h 267"/>
                <a:gd name="T46" fmla="*/ 230 w 283"/>
                <a:gd name="T47" fmla="*/ 192 h 267"/>
                <a:gd name="T48" fmla="*/ 200 w 283"/>
                <a:gd name="T49" fmla="*/ 172 h 267"/>
                <a:gd name="T50" fmla="*/ 169 w 283"/>
                <a:gd name="T51" fmla="*/ 193 h 267"/>
                <a:gd name="T52" fmla="*/ 138 w 283"/>
                <a:gd name="T53" fmla="*/ 172 h 267"/>
                <a:gd name="T54" fmla="*/ 111 w 283"/>
                <a:gd name="T55" fmla="*/ 191 h 267"/>
                <a:gd name="T56" fmla="*/ 63 w 283"/>
                <a:gd name="T57" fmla="*/ 192 h 267"/>
                <a:gd name="T58" fmla="*/ 38 w 283"/>
                <a:gd name="T59" fmla="*/ 174 h 267"/>
                <a:gd name="T60" fmla="*/ 260 w 283"/>
                <a:gd name="T61" fmla="*/ 243 h 267"/>
                <a:gd name="T62" fmla="*/ 70 w 283"/>
                <a:gd name="T63" fmla="*/ 162 h 267"/>
                <a:gd name="T64" fmla="*/ 48 w 283"/>
                <a:gd name="T65" fmla="*/ 165 h 267"/>
                <a:gd name="T66" fmla="*/ 70 w 283"/>
                <a:gd name="T67" fmla="*/ 162 h 267"/>
                <a:gd name="T68" fmla="*/ 214 w 283"/>
                <a:gd name="T69" fmla="*/ 162 h 267"/>
                <a:gd name="T70" fmla="*/ 236 w 283"/>
                <a:gd name="T71" fmla="*/ 165 h 267"/>
                <a:gd name="T72" fmla="*/ 115 w 283"/>
                <a:gd name="T73" fmla="*/ 181 h 267"/>
                <a:gd name="T74" fmla="*/ 115 w 283"/>
                <a:gd name="T75" fmla="*/ 163 h 267"/>
                <a:gd name="T76" fmla="*/ 128 w 283"/>
                <a:gd name="T77" fmla="*/ 167 h 267"/>
                <a:gd name="T78" fmla="*/ 156 w 283"/>
                <a:gd name="T79" fmla="*/ 167 h 267"/>
                <a:gd name="T80" fmla="*/ 169 w 283"/>
                <a:gd name="T81" fmla="*/ 163 h 267"/>
                <a:gd name="T82" fmla="*/ 191 w 283"/>
                <a:gd name="T83" fmla="*/ 33 h 267"/>
                <a:gd name="T84" fmla="*/ 125 w 283"/>
                <a:gd name="T85" fmla="*/ 64 h 267"/>
                <a:gd name="T86" fmla="*/ 134 w 283"/>
                <a:gd name="T87" fmla="*/ 12 h 267"/>
                <a:gd name="T88" fmla="*/ 182 w 283"/>
                <a:gd name="T89" fmla="*/ 33 h 267"/>
                <a:gd name="T90" fmla="*/ 137 w 283"/>
                <a:gd name="T91" fmla="*/ 41 h 267"/>
                <a:gd name="T92" fmla="*/ 129 w 283"/>
                <a:gd name="T93" fmla="*/ 20 h 267"/>
                <a:gd name="T94" fmla="*/ 125 w 283"/>
                <a:gd name="T95" fmla="*/ 56 h 267"/>
                <a:gd name="T96" fmla="*/ 146 w 283"/>
                <a:gd name="T97" fmla="*/ 20 h 267"/>
                <a:gd name="T98" fmla="*/ 158 w 283"/>
                <a:gd name="T99" fmla="*/ 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" h="267">
                  <a:moveTo>
                    <a:pt x="55" y="147"/>
                  </a:moveTo>
                  <a:cubicBezTo>
                    <a:pt x="59" y="147"/>
                    <a:pt x="63" y="148"/>
                    <a:pt x="66" y="150"/>
                  </a:cubicBezTo>
                  <a:cubicBezTo>
                    <a:pt x="66" y="150"/>
                    <a:pt x="67" y="150"/>
                    <a:pt x="68" y="150"/>
                  </a:cubicBezTo>
                  <a:cubicBezTo>
                    <a:pt x="70" y="150"/>
                    <a:pt x="73" y="151"/>
                    <a:pt x="76" y="152"/>
                  </a:cubicBezTo>
                  <a:cubicBezTo>
                    <a:pt x="79" y="154"/>
                    <a:pt x="82" y="157"/>
                    <a:pt x="84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56"/>
                    <a:pt x="97" y="151"/>
                    <a:pt x="102" y="149"/>
                  </a:cubicBezTo>
                  <a:cubicBezTo>
                    <a:pt x="104" y="148"/>
                    <a:pt x="106" y="148"/>
                    <a:pt x="109" y="148"/>
                  </a:cubicBezTo>
                  <a:cubicBezTo>
                    <a:pt x="111" y="148"/>
                    <a:pt x="113" y="148"/>
                    <a:pt x="115" y="149"/>
                  </a:cubicBezTo>
                  <a:cubicBezTo>
                    <a:pt x="117" y="148"/>
                    <a:pt x="119" y="148"/>
                    <a:pt x="121" y="148"/>
                  </a:cubicBezTo>
                  <a:cubicBezTo>
                    <a:pt x="124" y="148"/>
                    <a:pt x="126" y="148"/>
                    <a:pt x="128" y="149"/>
                  </a:cubicBezTo>
                  <a:cubicBezTo>
                    <a:pt x="133" y="151"/>
                    <a:pt x="137" y="156"/>
                    <a:pt x="138" y="161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7" y="156"/>
                    <a:pt x="151" y="151"/>
                    <a:pt x="156" y="149"/>
                  </a:cubicBezTo>
                  <a:cubicBezTo>
                    <a:pt x="158" y="148"/>
                    <a:pt x="160" y="148"/>
                    <a:pt x="163" y="148"/>
                  </a:cubicBezTo>
                  <a:cubicBezTo>
                    <a:pt x="165" y="148"/>
                    <a:pt x="167" y="148"/>
                    <a:pt x="169" y="149"/>
                  </a:cubicBezTo>
                  <a:cubicBezTo>
                    <a:pt x="171" y="148"/>
                    <a:pt x="173" y="148"/>
                    <a:pt x="175" y="148"/>
                  </a:cubicBezTo>
                  <a:cubicBezTo>
                    <a:pt x="178" y="148"/>
                    <a:pt x="180" y="148"/>
                    <a:pt x="182" y="149"/>
                  </a:cubicBezTo>
                  <a:cubicBezTo>
                    <a:pt x="187" y="151"/>
                    <a:pt x="191" y="156"/>
                    <a:pt x="193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2" y="157"/>
                    <a:pt x="205" y="154"/>
                    <a:pt x="208" y="152"/>
                  </a:cubicBezTo>
                  <a:cubicBezTo>
                    <a:pt x="211" y="151"/>
                    <a:pt x="214" y="150"/>
                    <a:pt x="216" y="150"/>
                  </a:cubicBezTo>
                  <a:cubicBezTo>
                    <a:pt x="217" y="150"/>
                    <a:pt x="218" y="150"/>
                    <a:pt x="218" y="150"/>
                  </a:cubicBezTo>
                  <a:cubicBezTo>
                    <a:pt x="221" y="148"/>
                    <a:pt x="224" y="147"/>
                    <a:pt x="228" y="147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05"/>
                    <a:pt x="222" y="96"/>
                    <a:pt x="214" y="92"/>
                  </a:cubicBezTo>
                  <a:cubicBezTo>
                    <a:pt x="209" y="101"/>
                    <a:pt x="200" y="106"/>
                    <a:pt x="199" y="107"/>
                  </a:cubicBezTo>
                  <a:cubicBezTo>
                    <a:pt x="195" y="109"/>
                    <a:pt x="195" y="109"/>
                    <a:pt x="195" y="109"/>
                  </a:cubicBezTo>
                  <a:cubicBezTo>
                    <a:pt x="190" y="108"/>
                    <a:pt x="190" y="108"/>
                    <a:pt x="190" y="108"/>
                  </a:cubicBezTo>
                  <a:cubicBezTo>
                    <a:pt x="187" y="107"/>
                    <a:pt x="174" y="101"/>
                    <a:pt x="169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0" y="101"/>
                    <a:pt x="147" y="106"/>
                    <a:pt x="146" y="107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5" y="105"/>
                    <a:pt x="123" y="100"/>
                    <a:pt x="119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09" y="101"/>
                    <a:pt x="96" y="107"/>
                    <a:pt x="93" y="108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3" y="106"/>
                    <a:pt x="74" y="101"/>
                    <a:pt x="69" y="92"/>
                  </a:cubicBezTo>
                  <a:cubicBezTo>
                    <a:pt x="61" y="96"/>
                    <a:pt x="55" y="105"/>
                    <a:pt x="55" y="115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lose/>
                  <a:moveTo>
                    <a:pt x="104" y="84"/>
                  </a:moveTo>
                  <a:cubicBezTo>
                    <a:pt x="102" y="92"/>
                    <a:pt x="89" y="97"/>
                    <a:pt x="89" y="97"/>
                  </a:cubicBezTo>
                  <a:cubicBezTo>
                    <a:pt x="89" y="97"/>
                    <a:pt x="77" y="90"/>
                    <a:pt x="78" y="80"/>
                  </a:cubicBezTo>
                  <a:cubicBezTo>
                    <a:pt x="78" y="77"/>
                    <a:pt x="81" y="74"/>
                    <a:pt x="84" y="74"/>
                  </a:cubicBezTo>
                  <a:cubicBezTo>
                    <a:pt x="88" y="73"/>
                    <a:pt x="92" y="75"/>
                    <a:pt x="92" y="79"/>
                  </a:cubicBezTo>
                  <a:cubicBezTo>
                    <a:pt x="94" y="77"/>
                    <a:pt x="97" y="76"/>
                    <a:pt x="100" y="77"/>
                  </a:cubicBezTo>
                  <a:cubicBezTo>
                    <a:pt x="103" y="79"/>
                    <a:pt x="104" y="81"/>
                    <a:pt x="104" y="84"/>
                  </a:cubicBezTo>
                  <a:close/>
                  <a:moveTo>
                    <a:pt x="205" y="80"/>
                  </a:moveTo>
                  <a:cubicBezTo>
                    <a:pt x="206" y="90"/>
                    <a:pt x="194" y="97"/>
                    <a:pt x="194" y="97"/>
                  </a:cubicBezTo>
                  <a:cubicBezTo>
                    <a:pt x="194" y="97"/>
                    <a:pt x="181" y="92"/>
                    <a:pt x="179" y="84"/>
                  </a:cubicBezTo>
                  <a:cubicBezTo>
                    <a:pt x="179" y="81"/>
                    <a:pt x="180" y="79"/>
                    <a:pt x="183" y="77"/>
                  </a:cubicBezTo>
                  <a:cubicBezTo>
                    <a:pt x="186" y="76"/>
                    <a:pt x="189" y="77"/>
                    <a:pt x="191" y="79"/>
                  </a:cubicBezTo>
                  <a:cubicBezTo>
                    <a:pt x="191" y="75"/>
                    <a:pt x="195" y="73"/>
                    <a:pt x="199" y="74"/>
                  </a:cubicBezTo>
                  <a:cubicBezTo>
                    <a:pt x="202" y="74"/>
                    <a:pt x="205" y="77"/>
                    <a:pt x="205" y="80"/>
                  </a:cubicBezTo>
                  <a:close/>
                  <a:moveTo>
                    <a:pt x="154" y="82"/>
                  </a:moveTo>
                  <a:cubicBezTo>
                    <a:pt x="154" y="91"/>
                    <a:pt x="141" y="96"/>
                    <a:pt x="141" y="96"/>
                  </a:cubicBezTo>
                  <a:cubicBezTo>
                    <a:pt x="141" y="96"/>
                    <a:pt x="129" y="91"/>
                    <a:pt x="129" y="82"/>
                  </a:cubicBezTo>
                  <a:cubicBezTo>
                    <a:pt x="128" y="79"/>
                    <a:pt x="130" y="76"/>
                    <a:pt x="133" y="75"/>
                  </a:cubicBezTo>
                  <a:cubicBezTo>
                    <a:pt x="137" y="73"/>
                    <a:pt x="140" y="76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3" y="76"/>
                    <a:pt x="146" y="73"/>
                    <a:pt x="150" y="75"/>
                  </a:cubicBezTo>
                  <a:cubicBezTo>
                    <a:pt x="153" y="76"/>
                    <a:pt x="155" y="79"/>
                    <a:pt x="154" y="82"/>
                  </a:cubicBezTo>
                  <a:close/>
                  <a:moveTo>
                    <a:pt x="283" y="267"/>
                  </a:moveTo>
                  <a:cubicBezTo>
                    <a:pt x="0" y="267"/>
                    <a:pt x="0" y="267"/>
                    <a:pt x="0" y="267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283" y="256"/>
                    <a:pt x="283" y="256"/>
                    <a:pt x="283" y="256"/>
                  </a:cubicBezTo>
                  <a:cubicBezTo>
                    <a:pt x="283" y="267"/>
                    <a:pt x="283" y="267"/>
                    <a:pt x="283" y="267"/>
                  </a:cubicBezTo>
                  <a:close/>
                  <a:moveTo>
                    <a:pt x="246" y="175"/>
                  </a:moveTo>
                  <a:cubicBezTo>
                    <a:pt x="242" y="185"/>
                    <a:pt x="232" y="191"/>
                    <a:pt x="230" y="192"/>
                  </a:cubicBezTo>
                  <a:cubicBezTo>
                    <a:pt x="226" y="194"/>
                    <a:pt x="226" y="194"/>
                    <a:pt x="226" y="194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8" y="191"/>
                    <a:pt x="203" y="185"/>
                    <a:pt x="200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89" y="185"/>
                    <a:pt x="175" y="191"/>
                    <a:pt x="173" y="191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2" y="190"/>
                    <a:pt x="149" y="184"/>
                    <a:pt x="146" y="172"/>
                  </a:cubicBezTo>
                  <a:cubicBezTo>
                    <a:pt x="138" y="172"/>
                    <a:pt x="138" y="172"/>
                    <a:pt x="138" y="172"/>
                  </a:cubicBezTo>
                  <a:cubicBezTo>
                    <a:pt x="135" y="185"/>
                    <a:pt x="121" y="191"/>
                    <a:pt x="119" y="191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08" y="190"/>
                    <a:pt x="95" y="184"/>
                    <a:pt x="92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1" y="185"/>
                    <a:pt x="66" y="191"/>
                    <a:pt x="63" y="192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52" y="191"/>
                    <a:pt x="42" y="185"/>
                    <a:pt x="38" y="174"/>
                  </a:cubicBezTo>
                  <a:cubicBezTo>
                    <a:pt x="29" y="178"/>
                    <a:pt x="22" y="187"/>
                    <a:pt x="22" y="197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60" y="243"/>
                    <a:pt x="260" y="243"/>
                    <a:pt x="260" y="243"/>
                  </a:cubicBezTo>
                  <a:cubicBezTo>
                    <a:pt x="260" y="197"/>
                    <a:pt x="260" y="197"/>
                    <a:pt x="260" y="197"/>
                  </a:cubicBezTo>
                  <a:cubicBezTo>
                    <a:pt x="260" y="187"/>
                    <a:pt x="254" y="179"/>
                    <a:pt x="246" y="175"/>
                  </a:cubicBezTo>
                  <a:close/>
                  <a:moveTo>
                    <a:pt x="70" y="162"/>
                  </a:moveTo>
                  <a:cubicBezTo>
                    <a:pt x="67" y="160"/>
                    <a:pt x="64" y="162"/>
                    <a:pt x="62" y="164"/>
                  </a:cubicBezTo>
                  <a:cubicBezTo>
                    <a:pt x="62" y="160"/>
                    <a:pt x="58" y="158"/>
                    <a:pt x="54" y="158"/>
                  </a:cubicBezTo>
                  <a:cubicBezTo>
                    <a:pt x="51" y="159"/>
                    <a:pt x="48" y="162"/>
                    <a:pt x="48" y="165"/>
                  </a:cubicBezTo>
                  <a:cubicBezTo>
                    <a:pt x="47" y="175"/>
                    <a:pt x="59" y="182"/>
                    <a:pt x="59" y="182"/>
                  </a:cubicBezTo>
                  <a:cubicBezTo>
                    <a:pt x="59" y="182"/>
                    <a:pt x="72" y="177"/>
                    <a:pt x="74" y="169"/>
                  </a:cubicBezTo>
                  <a:cubicBezTo>
                    <a:pt x="74" y="166"/>
                    <a:pt x="73" y="163"/>
                    <a:pt x="70" y="162"/>
                  </a:cubicBezTo>
                  <a:close/>
                  <a:moveTo>
                    <a:pt x="225" y="182"/>
                  </a:moveTo>
                  <a:cubicBezTo>
                    <a:pt x="225" y="182"/>
                    <a:pt x="212" y="177"/>
                    <a:pt x="210" y="169"/>
                  </a:cubicBezTo>
                  <a:cubicBezTo>
                    <a:pt x="210" y="166"/>
                    <a:pt x="211" y="163"/>
                    <a:pt x="214" y="162"/>
                  </a:cubicBezTo>
                  <a:cubicBezTo>
                    <a:pt x="217" y="160"/>
                    <a:pt x="220" y="162"/>
                    <a:pt x="222" y="164"/>
                  </a:cubicBezTo>
                  <a:cubicBezTo>
                    <a:pt x="222" y="160"/>
                    <a:pt x="226" y="158"/>
                    <a:pt x="230" y="158"/>
                  </a:cubicBezTo>
                  <a:cubicBezTo>
                    <a:pt x="233" y="159"/>
                    <a:pt x="236" y="162"/>
                    <a:pt x="236" y="165"/>
                  </a:cubicBezTo>
                  <a:cubicBezTo>
                    <a:pt x="237" y="175"/>
                    <a:pt x="225" y="182"/>
                    <a:pt x="225" y="182"/>
                  </a:cubicBezTo>
                  <a:close/>
                  <a:moveTo>
                    <a:pt x="128" y="167"/>
                  </a:moveTo>
                  <a:cubicBezTo>
                    <a:pt x="127" y="176"/>
                    <a:pt x="115" y="181"/>
                    <a:pt x="115" y="181"/>
                  </a:cubicBezTo>
                  <a:cubicBezTo>
                    <a:pt x="115" y="181"/>
                    <a:pt x="103" y="176"/>
                    <a:pt x="102" y="167"/>
                  </a:cubicBezTo>
                  <a:cubicBezTo>
                    <a:pt x="102" y="164"/>
                    <a:pt x="103" y="161"/>
                    <a:pt x="106" y="160"/>
                  </a:cubicBezTo>
                  <a:cubicBezTo>
                    <a:pt x="110" y="158"/>
                    <a:pt x="114" y="161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1"/>
                    <a:pt x="120" y="158"/>
                    <a:pt x="124" y="160"/>
                  </a:cubicBezTo>
                  <a:cubicBezTo>
                    <a:pt x="126" y="161"/>
                    <a:pt x="128" y="164"/>
                    <a:pt x="128" y="167"/>
                  </a:cubicBezTo>
                  <a:close/>
                  <a:moveTo>
                    <a:pt x="182" y="167"/>
                  </a:moveTo>
                  <a:cubicBezTo>
                    <a:pt x="181" y="176"/>
                    <a:pt x="169" y="181"/>
                    <a:pt x="169" y="181"/>
                  </a:cubicBezTo>
                  <a:cubicBezTo>
                    <a:pt x="169" y="181"/>
                    <a:pt x="157" y="176"/>
                    <a:pt x="156" y="167"/>
                  </a:cubicBezTo>
                  <a:cubicBezTo>
                    <a:pt x="156" y="164"/>
                    <a:pt x="158" y="161"/>
                    <a:pt x="160" y="160"/>
                  </a:cubicBezTo>
                  <a:cubicBezTo>
                    <a:pt x="164" y="158"/>
                    <a:pt x="168" y="161"/>
                    <a:pt x="169" y="163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70" y="161"/>
                    <a:pt x="174" y="158"/>
                    <a:pt x="178" y="160"/>
                  </a:cubicBezTo>
                  <a:cubicBezTo>
                    <a:pt x="181" y="161"/>
                    <a:pt x="182" y="164"/>
                    <a:pt x="182" y="167"/>
                  </a:cubicBezTo>
                  <a:close/>
                  <a:moveTo>
                    <a:pt x="191" y="33"/>
                  </a:moveTo>
                  <a:cubicBezTo>
                    <a:pt x="191" y="50"/>
                    <a:pt x="176" y="65"/>
                    <a:pt x="158" y="65"/>
                  </a:cubicBezTo>
                  <a:cubicBezTo>
                    <a:pt x="152" y="65"/>
                    <a:pt x="146" y="63"/>
                    <a:pt x="141" y="59"/>
                  </a:cubicBezTo>
                  <a:cubicBezTo>
                    <a:pt x="136" y="62"/>
                    <a:pt x="131" y="64"/>
                    <a:pt x="125" y="64"/>
                  </a:cubicBezTo>
                  <a:cubicBezTo>
                    <a:pt x="110" y="64"/>
                    <a:pt x="98" y="52"/>
                    <a:pt x="98" y="37"/>
                  </a:cubicBezTo>
                  <a:cubicBezTo>
                    <a:pt x="98" y="23"/>
                    <a:pt x="110" y="11"/>
                    <a:pt x="125" y="11"/>
                  </a:cubicBezTo>
                  <a:cubicBezTo>
                    <a:pt x="128" y="11"/>
                    <a:pt x="131" y="11"/>
                    <a:pt x="134" y="12"/>
                  </a:cubicBezTo>
                  <a:cubicBezTo>
                    <a:pt x="140" y="5"/>
                    <a:pt x="148" y="0"/>
                    <a:pt x="158" y="0"/>
                  </a:cubicBezTo>
                  <a:cubicBezTo>
                    <a:pt x="176" y="0"/>
                    <a:pt x="191" y="15"/>
                    <a:pt x="191" y="33"/>
                  </a:cubicBezTo>
                  <a:close/>
                  <a:moveTo>
                    <a:pt x="182" y="33"/>
                  </a:moveTo>
                  <a:cubicBezTo>
                    <a:pt x="182" y="20"/>
                    <a:pt x="171" y="9"/>
                    <a:pt x="158" y="9"/>
                  </a:cubicBezTo>
                  <a:cubicBezTo>
                    <a:pt x="146" y="9"/>
                    <a:pt x="135" y="20"/>
                    <a:pt x="135" y="33"/>
                  </a:cubicBezTo>
                  <a:cubicBezTo>
                    <a:pt x="135" y="36"/>
                    <a:pt x="136" y="39"/>
                    <a:pt x="137" y="41"/>
                  </a:cubicBezTo>
                  <a:cubicBezTo>
                    <a:pt x="136" y="44"/>
                    <a:pt x="133" y="47"/>
                    <a:pt x="131" y="49"/>
                  </a:cubicBezTo>
                  <a:cubicBezTo>
                    <a:pt x="128" y="44"/>
                    <a:pt x="126" y="38"/>
                    <a:pt x="126" y="33"/>
                  </a:cubicBezTo>
                  <a:cubicBezTo>
                    <a:pt x="126" y="28"/>
                    <a:pt x="127" y="24"/>
                    <a:pt x="129" y="20"/>
                  </a:cubicBezTo>
                  <a:cubicBezTo>
                    <a:pt x="128" y="20"/>
                    <a:pt x="126" y="19"/>
                    <a:pt x="125" y="19"/>
                  </a:cubicBezTo>
                  <a:cubicBezTo>
                    <a:pt x="115" y="19"/>
                    <a:pt x="107" y="27"/>
                    <a:pt x="107" y="37"/>
                  </a:cubicBezTo>
                  <a:cubicBezTo>
                    <a:pt x="107" y="48"/>
                    <a:pt x="115" y="56"/>
                    <a:pt x="125" y="56"/>
                  </a:cubicBezTo>
                  <a:cubicBezTo>
                    <a:pt x="135" y="56"/>
                    <a:pt x="143" y="48"/>
                    <a:pt x="143" y="37"/>
                  </a:cubicBezTo>
                  <a:cubicBezTo>
                    <a:pt x="143" y="35"/>
                    <a:pt x="142" y="32"/>
                    <a:pt x="141" y="29"/>
                  </a:cubicBezTo>
                  <a:cubicBezTo>
                    <a:pt x="142" y="26"/>
                    <a:pt x="143" y="23"/>
                    <a:pt x="146" y="20"/>
                  </a:cubicBezTo>
                  <a:cubicBezTo>
                    <a:pt x="149" y="25"/>
                    <a:pt x="152" y="31"/>
                    <a:pt x="152" y="37"/>
                  </a:cubicBezTo>
                  <a:cubicBezTo>
                    <a:pt x="152" y="43"/>
                    <a:pt x="150" y="49"/>
                    <a:pt x="147" y="53"/>
                  </a:cubicBezTo>
                  <a:cubicBezTo>
                    <a:pt x="150" y="55"/>
                    <a:pt x="154" y="56"/>
                    <a:pt x="158" y="56"/>
                  </a:cubicBezTo>
                  <a:cubicBezTo>
                    <a:pt x="171" y="56"/>
                    <a:pt x="182" y="46"/>
                    <a:pt x="182" y="33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8" name="组合 267">
            <a:extLst>
              <a:ext uri="{FF2B5EF4-FFF2-40B4-BE49-F238E27FC236}">
                <a16:creationId xmlns:a16="http://schemas.microsoft.com/office/drawing/2014/main" id="{7E9C15E6-6C4F-466C-9B70-DD31A34FC02D}"/>
              </a:ext>
            </a:extLst>
          </p:cNvPr>
          <p:cNvGrpSpPr/>
          <p:nvPr/>
        </p:nvGrpSpPr>
        <p:grpSpPr>
          <a:xfrm>
            <a:off x="1264995" y="4757986"/>
            <a:ext cx="2717140" cy="911860"/>
            <a:chOff x="2947" y="3651"/>
            <a:chExt cx="2634" cy="1436"/>
          </a:xfrm>
        </p:grpSpPr>
        <p:sp>
          <p:nvSpPr>
            <p:cNvPr id="269" name="TextBox 13">
              <a:extLst>
                <a:ext uri="{FF2B5EF4-FFF2-40B4-BE49-F238E27FC236}">
                  <a16:creationId xmlns:a16="http://schemas.microsoft.com/office/drawing/2014/main" id="{EA14CD56-0534-4B62-B765-51B3D08BFD14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270" name="TextBox 13">
              <a:extLst>
                <a:ext uri="{FF2B5EF4-FFF2-40B4-BE49-F238E27FC236}">
                  <a16:creationId xmlns:a16="http://schemas.microsoft.com/office/drawing/2014/main" id="{FC22EC35-160B-4E5D-812C-FB5285436899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07514580-B062-4CBC-9695-733177ADC3F1}"/>
              </a:ext>
            </a:extLst>
          </p:cNvPr>
          <p:cNvGrpSpPr/>
          <p:nvPr/>
        </p:nvGrpSpPr>
        <p:grpSpPr>
          <a:xfrm>
            <a:off x="7964586" y="4757986"/>
            <a:ext cx="2717140" cy="911860"/>
            <a:chOff x="2947" y="3651"/>
            <a:chExt cx="2634" cy="1436"/>
          </a:xfrm>
        </p:grpSpPr>
        <p:sp>
          <p:nvSpPr>
            <p:cNvPr id="272" name="TextBox 13">
              <a:extLst>
                <a:ext uri="{FF2B5EF4-FFF2-40B4-BE49-F238E27FC236}">
                  <a16:creationId xmlns:a16="http://schemas.microsoft.com/office/drawing/2014/main" id="{6BDAD2DC-69B5-4421-AB13-9272A663AF3F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273" name="TextBox 13">
              <a:extLst>
                <a:ext uri="{FF2B5EF4-FFF2-40B4-BE49-F238E27FC236}">
                  <a16:creationId xmlns:a16="http://schemas.microsoft.com/office/drawing/2014/main" id="{BF54052E-12F7-4294-BC55-7409C4056B2E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28376" y="650158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2244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122446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22446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1979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>
            <a:extLst>
              <a:ext uri="{FF2B5EF4-FFF2-40B4-BE49-F238E27FC236}">
                <a16:creationId xmlns:a16="http://schemas.microsoft.com/office/drawing/2014/main" id="{9C7F448B-F732-48D9-B506-3E6D51354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03261" y="500058"/>
            <a:ext cx="4324350" cy="4895073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Show achievements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37BBAAB-BAE8-4C0C-99DE-450C6063E2E2}"/>
              </a:ext>
            </a:extLst>
          </p:cNvPr>
          <p:cNvCxnSpPr/>
          <p:nvPr/>
        </p:nvCxnSpPr>
        <p:spPr>
          <a:xfrm>
            <a:off x="-353961" y="3888909"/>
            <a:ext cx="12745013" cy="0"/>
          </a:xfrm>
          <a:prstGeom prst="line">
            <a:avLst/>
          </a:prstGeom>
          <a:ln w="15875">
            <a:solidFill>
              <a:srgbClr val="E5DCC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6F9909-E212-42D2-8AF4-DDA796CD7419}"/>
              </a:ext>
            </a:extLst>
          </p:cNvPr>
          <p:cNvGrpSpPr/>
          <p:nvPr/>
        </p:nvGrpSpPr>
        <p:grpSpPr>
          <a:xfrm>
            <a:off x="9617467" y="3541244"/>
            <a:ext cx="792218" cy="514246"/>
            <a:chOff x="9617467" y="3781623"/>
            <a:chExt cx="792218" cy="514246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BF6EBB97-DB73-499B-9CF1-6A0EC5D72CA4}"/>
                </a:ext>
              </a:extLst>
            </p:cNvPr>
            <p:cNvSpPr/>
            <p:nvPr/>
          </p:nvSpPr>
          <p:spPr>
            <a:xfrm rot="10800000">
              <a:off x="9909555" y="4116521"/>
              <a:ext cx="208044" cy="179348"/>
            </a:xfrm>
            <a:prstGeom prst="triangle">
              <a:avLst/>
            </a:prstGeom>
            <a:solidFill>
              <a:srgbClr val="E5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BDA779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E18558-533D-4A69-B187-415C730ED6CE}"/>
                </a:ext>
              </a:extLst>
            </p:cNvPr>
            <p:cNvSpPr txBox="1"/>
            <p:nvPr/>
          </p:nvSpPr>
          <p:spPr>
            <a:xfrm>
              <a:off x="9617467" y="3781623"/>
              <a:ext cx="792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DA77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2021</a:t>
              </a:r>
              <a:endParaRPr lang="zh-CN" altLang="en-US" sz="2000" dirty="0">
                <a:solidFill>
                  <a:srgbClr val="BDA7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264C06D7-02C1-4C26-9598-35E1E07E1EA5}"/>
              </a:ext>
            </a:extLst>
          </p:cNvPr>
          <p:cNvSpPr/>
          <p:nvPr/>
        </p:nvSpPr>
        <p:spPr>
          <a:xfrm>
            <a:off x="9041576" y="4249193"/>
            <a:ext cx="1944000" cy="126200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BDA7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0C21759-C472-442E-BF8A-1B5EF70A9C12}"/>
              </a:ext>
            </a:extLst>
          </p:cNvPr>
          <p:cNvGrpSpPr/>
          <p:nvPr/>
        </p:nvGrpSpPr>
        <p:grpSpPr>
          <a:xfrm>
            <a:off x="7077370" y="3721469"/>
            <a:ext cx="792218" cy="589046"/>
            <a:chOff x="7077370" y="3961848"/>
            <a:chExt cx="792218" cy="589046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16DEEC8E-EB29-41F8-8BDE-9F2F8F9093A9}"/>
                </a:ext>
              </a:extLst>
            </p:cNvPr>
            <p:cNvSpPr/>
            <p:nvPr/>
          </p:nvSpPr>
          <p:spPr>
            <a:xfrm rot="10800000" flipH="1" flipV="1">
              <a:off x="7369458" y="3961848"/>
              <a:ext cx="208044" cy="179348"/>
            </a:xfrm>
            <a:prstGeom prst="triangle">
              <a:avLst/>
            </a:prstGeom>
            <a:solidFill>
              <a:srgbClr val="E5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BDA779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9B2CAE3-9C45-400D-A584-F3112C39DAA1}"/>
                </a:ext>
              </a:extLst>
            </p:cNvPr>
            <p:cNvSpPr txBox="1"/>
            <p:nvPr/>
          </p:nvSpPr>
          <p:spPr>
            <a:xfrm>
              <a:off x="7077370" y="4150784"/>
              <a:ext cx="792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BDA77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2020</a:t>
              </a:r>
              <a:endParaRPr lang="zh-CN" altLang="en-US" sz="2000" dirty="0">
                <a:solidFill>
                  <a:srgbClr val="BDA7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564E3BD9-8D3F-4908-83D8-6DFDEDA6F705}"/>
              </a:ext>
            </a:extLst>
          </p:cNvPr>
          <p:cNvSpPr/>
          <p:nvPr/>
        </p:nvSpPr>
        <p:spPr>
          <a:xfrm>
            <a:off x="6501452" y="2106007"/>
            <a:ext cx="1944000" cy="126200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BDA7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9B946796-96B2-4CD8-9469-B59EFEADA734}"/>
              </a:ext>
            </a:extLst>
          </p:cNvPr>
          <p:cNvSpPr/>
          <p:nvPr/>
        </p:nvSpPr>
        <p:spPr>
          <a:xfrm rot="10800000">
            <a:off x="4888943" y="3876142"/>
            <a:ext cx="208044" cy="179348"/>
          </a:xfrm>
          <a:prstGeom prst="triangle">
            <a:avLst/>
          </a:prstGeom>
          <a:solidFill>
            <a:srgbClr val="E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F8CAF6F-4954-488B-8C37-F20181289F4E}"/>
              </a:ext>
            </a:extLst>
          </p:cNvPr>
          <p:cNvSpPr txBox="1"/>
          <p:nvPr/>
        </p:nvSpPr>
        <p:spPr>
          <a:xfrm>
            <a:off x="4596855" y="3541244"/>
            <a:ext cx="79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DA7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2019</a:t>
            </a:r>
            <a:endParaRPr lang="zh-CN" altLang="en-US" sz="2000" dirty="0">
              <a:solidFill>
                <a:srgbClr val="BDA77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7E7D4F5-BDCB-4542-97F9-BCB02A928567}"/>
              </a:ext>
            </a:extLst>
          </p:cNvPr>
          <p:cNvSpPr/>
          <p:nvPr/>
        </p:nvSpPr>
        <p:spPr>
          <a:xfrm>
            <a:off x="4020964" y="4249193"/>
            <a:ext cx="1944000" cy="126200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BDA7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BB68272F-B550-4B22-83B8-0F501EB16FC2}"/>
              </a:ext>
            </a:extLst>
          </p:cNvPr>
          <p:cNvSpPr/>
          <p:nvPr/>
        </p:nvSpPr>
        <p:spPr>
          <a:xfrm rot="10800000" flipH="1" flipV="1">
            <a:off x="2289212" y="3721469"/>
            <a:ext cx="208044" cy="179348"/>
          </a:xfrm>
          <a:prstGeom prst="triangle">
            <a:avLst/>
          </a:prstGeom>
          <a:solidFill>
            <a:srgbClr val="E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BC96245-8C06-452A-B09F-460CADCBC800}"/>
              </a:ext>
            </a:extLst>
          </p:cNvPr>
          <p:cNvSpPr txBox="1"/>
          <p:nvPr/>
        </p:nvSpPr>
        <p:spPr>
          <a:xfrm>
            <a:off x="1997124" y="3910405"/>
            <a:ext cx="79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DA7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2019</a:t>
            </a:r>
            <a:endParaRPr lang="zh-CN" altLang="en-US" sz="2000" dirty="0">
              <a:solidFill>
                <a:srgbClr val="BDA77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AA3628E-A115-4A47-A275-C9178CCA48FD}"/>
              </a:ext>
            </a:extLst>
          </p:cNvPr>
          <p:cNvSpPr/>
          <p:nvPr/>
        </p:nvSpPr>
        <p:spPr>
          <a:xfrm>
            <a:off x="1421206" y="2118694"/>
            <a:ext cx="1944000" cy="126200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BDA7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gradFill>
                <a:gsLst>
                  <a:gs pos="0">
                    <a:srgbClr val="D59430"/>
                  </a:gs>
                  <a:gs pos="37000">
                    <a:srgbClr val="E4BB6D"/>
                  </a:gs>
                  <a:gs pos="70000">
                    <a:srgbClr val="F8E79A"/>
                  </a:gs>
                  <a:gs pos="100000">
                    <a:srgbClr val="D5943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5951395-BB63-4A38-BED5-E730D5CAE06E}"/>
              </a:ext>
            </a:extLst>
          </p:cNvPr>
          <p:cNvGrpSpPr/>
          <p:nvPr/>
        </p:nvGrpSpPr>
        <p:grpSpPr>
          <a:xfrm>
            <a:off x="1556911" y="4614744"/>
            <a:ext cx="1672590" cy="1311910"/>
            <a:chOff x="2947" y="3651"/>
            <a:chExt cx="2634" cy="2066"/>
          </a:xfrm>
        </p:grpSpPr>
        <p:sp>
          <p:nvSpPr>
            <p:cNvPr id="48" name="TextBox 13">
              <a:extLst>
                <a:ext uri="{FF2B5EF4-FFF2-40B4-BE49-F238E27FC236}">
                  <a16:creationId xmlns:a16="http://schemas.microsoft.com/office/drawing/2014/main" id="{2E12C607-8ACD-44F9-B04E-5B55AC257000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6B7C6781-376C-4107-AF4F-BCC05807B03F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9B8DA2B-E5B2-47FA-875B-7E59BC8FBAF1}"/>
              </a:ext>
            </a:extLst>
          </p:cNvPr>
          <p:cNvGrpSpPr/>
          <p:nvPr/>
        </p:nvGrpSpPr>
        <p:grpSpPr>
          <a:xfrm>
            <a:off x="4156669" y="1865899"/>
            <a:ext cx="1672590" cy="1311910"/>
            <a:chOff x="2947" y="3651"/>
            <a:chExt cx="2634" cy="2066"/>
          </a:xfrm>
        </p:grpSpPr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2153728E-0875-4F88-97CA-2FA33D7AC1E6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B397F167-3B44-4AE2-A56F-F6A15C0CA930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A89DA2B-D18D-4D11-8D83-21E6D10739B3}"/>
              </a:ext>
            </a:extLst>
          </p:cNvPr>
          <p:cNvGrpSpPr/>
          <p:nvPr/>
        </p:nvGrpSpPr>
        <p:grpSpPr>
          <a:xfrm>
            <a:off x="6637157" y="4614744"/>
            <a:ext cx="1672590" cy="1311910"/>
            <a:chOff x="2947" y="3651"/>
            <a:chExt cx="2634" cy="2066"/>
          </a:xfrm>
        </p:grpSpPr>
        <p:sp>
          <p:nvSpPr>
            <p:cNvPr id="54" name="TextBox 13">
              <a:extLst>
                <a:ext uri="{FF2B5EF4-FFF2-40B4-BE49-F238E27FC236}">
                  <a16:creationId xmlns:a16="http://schemas.microsoft.com/office/drawing/2014/main" id="{F7400064-91F1-4EC6-B225-075E3CB3303E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CC51E10A-85DC-429C-A3E4-DC0760F9CABE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D97686F-A6C5-4A20-8AD4-304B3BCADDA5}"/>
              </a:ext>
            </a:extLst>
          </p:cNvPr>
          <p:cNvGrpSpPr/>
          <p:nvPr/>
        </p:nvGrpSpPr>
        <p:grpSpPr>
          <a:xfrm>
            <a:off x="9117645" y="1883309"/>
            <a:ext cx="1672590" cy="1311910"/>
            <a:chOff x="2947" y="3651"/>
            <a:chExt cx="2634" cy="2066"/>
          </a:xfrm>
        </p:grpSpPr>
        <p:sp>
          <p:nvSpPr>
            <p:cNvPr id="57" name="TextBox 13">
              <a:extLst>
                <a:ext uri="{FF2B5EF4-FFF2-40B4-BE49-F238E27FC236}">
                  <a16:creationId xmlns:a16="http://schemas.microsoft.com/office/drawing/2014/main" id="{3195F8A9-8810-4A92-A95A-CE4497F6C53F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81DDAA92-C70A-402E-8B3E-C61ABCA66785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427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2" grpId="0" animBg="1"/>
      <p:bldP spid="26" grpId="0" animBg="1"/>
      <p:bldP spid="27" grpId="0" animBg="1"/>
      <p:bldP spid="28" grpId="0"/>
      <p:bldP spid="29" grpId="0" animBg="1"/>
      <p:bldP spid="30" grpId="0" animBg="1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>
            <a:extLst>
              <a:ext uri="{FF2B5EF4-FFF2-40B4-BE49-F238E27FC236}">
                <a16:creationId xmlns:a16="http://schemas.microsoft.com/office/drawing/2014/main" id="{E6753686-5F19-4915-9FCB-4BEBA8C031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2424" y="474967"/>
            <a:ext cx="4781054" cy="171268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Show achievements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4" name="Group 30">
            <a:extLst>
              <a:ext uri="{FF2B5EF4-FFF2-40B4-BE49-F238E27FC236}">
                <a16:creationId xmlns:a16="http://schemas.microsoft.com/office/drawing/2014/main" id="{4E1C7066-4460-4061-8B8A-442EA1200FF5}"/>
              </a:ext>
            </a:extLst>
          </p:cNvPr>
          <p:cNvGrpSpPr/>
          <p:nvPr/>
        </p:nvGrpSpPr>
        <p:grpSpPr>
          <a:xfrm>
            <a:off x="5546189" y="2987464"/>
            <a:ext cx="1047997" cy="1047989"/>
            <a:chOff x="846989" y="1401020"/>
            <a:chExt cx="877416" cy="877416"/>
          </a:xfrm>
          <a:effectLst/>
        </p:grpSpPr>
        <p:sp>
          <p:nvSpPr>
            <p:cNvPr id="55" name="Teardrop 31">
              <a:extLst>
                <a:ext uri="{FF2B5EF4-FFF2-40B4-BE49-F238E27FC236}">
                  <a16:creationId xmlns:a16="http://schemas.microsoft.com/office/drawing/2014/main" id="{BF4C6393-3DD2-41A2-9F18-FE1D9925E94C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38000">
                  <a:srgbClr val="9E8348"/>
                </a:gs>
                <a:gs pos="71000">
                  <a:srgbClr val="FBF7F0"/>
                </a:gs>
                <a:gs pos="18000">
                  <a:srgbClr val="F2E5CE"/>
                </a:gs>
                <a:gs pos="89000">
                  <a:srgbClr val="A0854A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8682FEF0-1258-4279-8B13-BD123302BC19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3DABA08-F546-4B04-99FA-4FDD8ED08281}"/>
              </a:ext>
            </a:extLst>
          </p:cNvPr>
          <p:cNvGrpSpPr/>
          <p:nvPr/>
        </p:nvGrpSpPr>
        <p:grpSpPr>
          <a:xfrm>
            <a:off x="3185718" y="3039116"/>
            <a:ext cx="5726513" cy="3077436"/>
            <a:chOff x="3185718" y="3039116"/>
            <a:chExt cx="5726513" cy="3077436"/>
          </a:xfrm>
        </p:grpSpPr>
        <p:sp>
          <p:nvSpPr>
            <p:cNvPr id="33" name="Freeform: Shape 3">
              <a:extLst>
                <a:ext uri="{FF2B5EF4-FFF2-40B4-BE49-F238E27FC236}">
                  <a16:creationId xmlns:a16="http://schemas.microsoft.com/office/drawing/2014/main" id="{EBB1A593-B8CC-4D5A-8F03-52B11F0E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718" y="4545895"/>
              <a:ext cx="2870771" cy="1053993"/>
            </a:xfrm>
            <a:custGeom>
              <a:avLst/>
              <a:gdLst/>
              <a:ahLst/>
              <a:cxnLst>
                <a:cxn ang="0">
                  <a:pos x="1528" y="281"/>
                </a:cxn>
                <a:cxn ang="0">
                  <a:pos x="767" y="561"/>
                </a:cxn>
                <a:cxn ang="0">
                  <a:pos x="0" y="281"/>
                </a:cxn>
                <a:cxn ang="0">
                  <a:pos x="761" y="0"/>
                </a:cxn>
                <a:cxn ang="0">
                  <a:pos x="1528" y="281"/>
                </a:cxn>
              </a:cxnLst>
              <a:rect l="0" t="0" r="r" b="b"/>
              <a:pathLst>
                <a:path w="1528" h="561">
                  <a:moveTo>
                    <a:pt x="1528" y="281"/>
                  </a:moveTo>
                  <a:lnTo>
                    <a:pt x="767" y="561"/>
                  </a:lnTo>
                  <a:lnTo>
                    <a:pt x="0" y="281"/>
                  </a:lnTo>
                  <a:lnTo>
                    <a:pt x="761" y="0"/>
                  </a:lnTo>
                  <a:lnTo>
                    <a:pt x="1528" y="281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5">
              <a:extLst>
                <a:ext uri="{FF2B5EF4-FFF2-40B4-BE49-F238E27FC236}">
                  <a16:creationId xmlns:a16="http://schemas.microsoft.com/office/drawing/2014/main" id="{2641CE19-99E3-47A1-8357-67D0A7865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741" y="5073831"/>
              <a:ext cx="2855741" cy="1042721"/>
            </a:xfrm>
            <a:custGeom>
              <a:avLst/>
              <a:gdLst/>
              <a:ahLst/>
              <a:cxnLst>
                <a:cxn ang="0">
                  <a:pos x="758" y="555"/>
                </a:cxn>
                <a:cxn ang="0">
                  <a:pos x="0" y="280"/>
                </a:cxn>
                <a:cxn ang="0">
                  <a:pos x="761" y="0"/>
                </a:cxn>
                <a:cxn ang="0">
                  <a:pos x="1520" y="277"/>
                </a:cxn>
                <a:cxn ang="0">
                  <a:pos x="758" y="555"/>
                </a:cxn>
              </a:cxnLst>
              <a:rect l="0" t="0" r="r" b="b"/>
              <a:pathLst>
                <a:path w="1520" h="555">
                  <a:moveTo>
                    <a:pt x="758" y="555"/>
                  </a:moveTo>
                  <a:lnTo>
                    <a:pt x="0" y="280"/>
                  </a:lnTo>
                  <a:lnTo>
                    <a:pt x="761" y="0"/>
                  </a:lnTo>
                  <a:lnTo>
                    <a:pt x="1520" y="277"/>
                  </a:lnTo>
                  <a:lnTo>
                    <a:pt x="758" y="555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6">
              <a:extLst>
                <a:ext uri="{FF2B5EF4-FFF2-40B4-BE49-F238E27FC236}">
                  <a16:creationId xmlns:a16="http://schemas.microsoft.com/office/drawing/2014/main" id="{3506833D-20EA-4F3A-B67C-3D34096E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489" y="4551531"/>
              <a:ext cx="2855741" cy="1042721"/>
            </a:xfrm>
            <a:custGeom>
              <a:avLst/>
              <a:gdLst/>
              <a:ahLst/>
              <a:cxnLst>
                <a:cxn ang="0">
                  <a:pos x="762" y="555"/>
                </a:cxn>
                <a:cxn ang="0">
                  <a:pos x="759" y="555"/>
                </a:cxn>
                <a:cxn ang="0">
                  <a:pos x="0" y="278"/>
                </a:cxn>
                <a:cxn ang="0">
                  <a:pos x="762" y="0"/>
                </a:cxn>
                <a:cxn ang="0">
                  <a:pos x="1520" y="278"/>
                </a:cxn>
                <a:cxn ang="0">
                  <a:pos x="762" y="555"/>
                </a:cxn>
              </a:cxnLst>
              <a:rect l="0" t="0" r="r" b="b"/>
              <a:pathLst>
                <a:path w="1520" h="555">
                  <a:moveTo>
                    <a:pt x="762" y="555"/>
                  </a:moveTo>
                  <a:lnTo>
                    <a:pt x="759" y="555"/>
                  </a:lnTo>
                  <a:lnTo>
                    <a:pt x="0" y="278"/>
                  </a:lnTo>
                  <a:lnTo>
                    <a:pt x="762" y="0"/>
                  </a:lnTo>
                  <a:lnTo>
                    <a:pt x="1520" y="278"/>
                  </a:lnTo>
                  <a:lnTo>
                    <a:pt x="762" y="555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8">
              <a:extLst>
                <a:ext uri="{FF2B5EF4-FFF2-40B4-BE49-F238E27FC236}">
                  <a16:creationId xmlns:a16="http://schemas.microsoft.com/office/drawing/2014/main" id="{C440FBA5-55B6-4591-9DBF-91823A967358}"/>
                </a:ext>
              </a:extLst>
            </p:cNvPr>
            <p:cNvGrpSpPr/>
            <p:nvPr/>
          </p:nvGrpSpPr>
          <p:grpSpPr>
            <a:xfrm>
              <a:off x="5184737" y="4275351"/>
              <a:ext cx="1711567" cy="1508657"/>
              <a:chOff x="3841750" y="2522538"/>
              <a:chExt cx="1446213" cy="1274762"/>
            </a:xfrm>
          </p:grpSpPr>
          <p:sp>
            <p:nvSpPr>
              <p:cNvPr id="39" name="Freeform: Shape 9">
                <a:extLst>
                  <a:ext uri="{FF2B5EF4-FFF2-40B4-BE49-F238E27FC236}">
                    <a16:creationId xmlns:a16="http://schemas.microsoft.com/office/drawing/2014/main" id="{D4A6EEB4-E84B-46FF-BE03-3A1DA1017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522538"/>
                <a:ext cx="1443038" cy="51752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464" y="0"/>
                  </a:cxn>
                  <a:cxn ang="0">
                    <a:pos x="909" y="159"/>
                  </a:cxn>
                  <a:cxn ang="0">
                    <a:pos x="464" y="326"/>
                  </a:cxn>
                  <a:cxn ang="0">
                    <a:pos x="0" y="159"/>
                  </a:cxn>
                </a:cxnLst>
                <a:rect l="0" t="0" r="r" b="b"/>
                <a:pathLst>
                  <a:path w="909" h="326">
                    <a:moveTo>
                      <a:pt x="0" y="159"/>
                    </a:moveTo>
                    <a:lnTo>
                      <a:pt x="464" y="0"/>
                    </a:lnTo>
                    <a:lnTo>
                      <a:pt x="909" y="159"/>
                    </a:lnTo>
                    <a:lnTo>
                      <a:pt x="464" y="326"/>
                    </a:lnTo>
                    <a:lnTo>
                      <a:pt x="0" y="159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0">
                <a:extLst>
                  <a:ext uri="{FF2B5EF4-FFF2-40B4-BE49-F238E27FC236}">
                    <a16:creationId xmlns:a16="http://schemas.microsoft.com/office/drawing/2014/main" id="{4105CBC1-AD05-4529-8FD0-2C30BBDBD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2774950"/>
                <a:ext cx="736599" cy="1022350"/>
              </a:xfrm>
              <a:custGeom>
                <a:avLst/>
                <a:gdLst/>
                <a:ahLst/>
                <a:cxnLst>
                  <a:cxn ang="0">
                    <a:pos x="0" y="479"/>
                  </a:cxn>
                  <a:cxn ang="0">
                    <a:pos x="0" y="0"/>
                  </a:cxn>
                  <a:cxn ang="0">
                    <a:pos x="464" y="167"/>
                  </a:cxn>
                  <a:cxn ang="0">
                    <a:pos x="464" y="644"/>
                  </a:cxn>
                  <a:cxn ang="0">
                    <a:pos x="0" y="479"/>
                  </a:cxn>
                </a:cxnLst>
                <a:rect l="0" t="0" r="r" b="b"/>
                <a:pathLst>
                  <a:path w="464" h="644">
                    <a:moveTo>
                      <a:pt x="0" y="479"/>
                    </a:moveTo>
                    <a:lnTo>
                      <a:pt x="0" y="0"/>
                    </a:lnTo>
                    <a:lnTo>
                      <a:pt x="464" y="167"/>
                    </a:lnTo>
                    <a:lnTo>
                      <a:pt x="464" y="644"/>
                    </a:lnTo>
                    <a:lnTo>
                      <a:pt x="0" y="479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1">
                <a:extLst>
                  <a:ext uri="{FF2B5EF4-FFF2-40B4-BE49-F238E27FC236}">
                    <a16:creationId xmlns:a16="http://schemas.microsoft.com/office/drawing/2014/main" id="{42D2B00D-3CFA-4F1F-B8C1-CFF0EE62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0" y="2774950"/>
                <a:ext cx="709613" cy="1022350"/>
              </a:xfrm>
              <a:custGeom>
                <a:avLst/>
                <a:gdLst/>
                <a:ahLst/>
                <a:cxnLst>
                  <a:cxn ang="0">
                    <a:pos x="447" y="482"/>
                  </a:cxn>
                  <a:cxn ang="0">
                    <a:pos x="445" y="482"/>
                  </a:cxn>
                  <a:cxn ang="0">
                    <a:pos x="0" y="644"/>
                  </a:cxn>
                  <a:cxn ang="0">
                    <a:pos x="0" y="167"/>
                  </a:cxn>
                  <a:cxn ang="0">
                    <a:pos x="445" y="0"/>
                  </a:cxn>
                  <a:cxn ang="0">
                    <a:pos x="447" y="482"/>
                  </a:cxn>
                </a:cxnLst>
                <a:rect l="0" t="0" r="r" b="b"/>
                <a:pathLst>
                  <a:path w="447" h="644">
                    <a:moveTo>
                      <a:pt x="447" y="482"/>
                    </a:moveTo>
                    <a:lnTo>
                      <a:pt x="445" y="482"/>
                    </a:lnTo>
                    <a:lnTo>
                      <a:pt x="0" y="644"/>
                    </a:lnTo>
                    <a:lnTo>
                      <a:pt x="0" y="167"/>
                    </a:lnTo>
                    <a:lnTo>
                      <a:pt x="445" y="0"/>
                    </a:lnTo>
                    <a:lnTo>
                      <a:pt x="447" y="482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id="{E921EE41-590B-4FFC-9B1C-7342E6DF1D41}"/>
                </a:ext>
              </a:extLst>
            </p:cNvPr>
            <p:cNvGrpSpPr/>
            <p:nvPr/>
          </p:nvGrpSpPr>
          <p:grpSpPr>
            <a:xfrm>
              <a:off x="7488118" y="3044752"/>
              <a:ext cx="1424113" cy="2029079"/>
              <a:chOff x="5651357" y="2069468"/>
              <a:chExt cx="1068085" cy="1521809"/>
            </a:xfrm>
          </p:grpSpPr>
          <p:sp>
            <p:nvSpPr>
              <p:cNvPr id="43" name="Freeform: Shape 13">
                <a:extLst>
                  <a:ext uri="{FF2B5EF4-FFF2-40B4-BE49-F238E27FC236}">
                    <a16:creationId xmlns:a16="http://schemas.microsoft.com/office/drawing/2014/main" id="{374B54C3-942C-40B4-81AD-DE857F755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357" y="2069468"/>
                <a:ext cx="1068085" cy="1521809"/>
              </a:xfrm>
              <a:custGeom>
                <a:avLst/>
                <a:gdLst/>
                <a:ahLst/>
                <a:cxnLst>
                  <a:cxn ang="0">
                    <a:pos x="758" y="272"/>
                  </a:cxn>
                  <a:cxn ang="0">
                    <a:pos x="758" y="1080"/>
                  </a:cxn>
                  <a:cxn ang="0">
                    <a:pos x="0" y="802"/>
                  </a:cxn>
                  <a:cxn ang="0">
                    <a:pos x="0" y="0"/>
                  </a:cxn>
                  <a:cxn ang="0">
                    <a:pos x="758" y="272"/>
                  </a:cxn>
                </a:cxnLst>
                <a:rect l="0" t="0" r="r" b="b"/>
                <a:pathLst>
                  <a:path w="758" h="1080">
                    <a:moveTo>
                      <a:pt x="758" y="272"/>
                    </a:moveTo>
                    <a:lnTo>
                      <a:pt x="758" y="1080"/>
                    </a:lnTo>
                    <a:lnTo>
                      <a:pt x="0" y="802"/>
                    </a:lnTo>
                    <a:lnTo>
                      <a:pt x="0" y="0"/>
                    </a:lnTo>
                    <a:lnTo>
                      <a:pt x="758" y="272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4">
                <a:extLst>
                  <a:ext uri="{FF2B5EF4-FFF2-40B4-BE49-F238E27FC236}">
                    <a16:creationId xmlns:a16="http://schemas.microsoft.com/office/drawing/2014/main" id="{96EF66C3-E015-4F47-80DC-8E63E33B4D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93960">
                <a:off x="5957887" y="2661406"/>
                <a:ext cx="380667" cy="353081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rgbClr val="12244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33">
              <a:extLst>
                <a:ext uri="{FF2B5EF4-FFF2-40B4-BE49-F238E27FC236}">
                  <a16:creationId xmlns:a16="http://schemas.microsoft.com/office/drawing/2014/main" id="{4F0086C6-A6DE-47A4-921A-276533CB38B3}"/>
                </a:ext>
              </a:extLst>
            </p:cNvPr>
            <p:cNvGrpSpPr/>
            <p:nvPr/>
          </p:nvGrpSpPr>
          <p:grpSpPr>
            <a:xfrm>
              <a:off x="3185718" y="3039116"/>
              <a:ext cx="1429749" cy="2034715"/>
              <a:chOff x="2424558" y="2065241"/>
              <a:chExt cx="1072312" cy="1526036"/>
            </a:xfrm>
          </p:grpSpPr>
          <p:sp>
            <p:nvSpPr>
              <p:cNvPr id="58" name="Freeform: Shape 34">
                <a:extLst>
                  <a:ext uri="{FF2B5EF4-FFF2-40B4-BE49-F238E27FC236}">
                    <a16:creationId xmlns:a16="http://schemas.microsoft.com/office/drawing/2014/main" id="{B1ECB447-F7A3-4563-9C3B-4FC149953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558" y="2065241"/>
                <a:ext cx="1072312" cy="1526036"/>
              </a:xfrm>
              <a:custGeom>
                <a:avLst/>
                <a:gdLst/>
                <a:ahLst/>
                <a:cxnLst>
                  <a:cxn ang="0">
                    <a:pos x="0" y="1083"/>
                  </a:cxn>
                  <a:cxn ang="0">
                    <a:pos x="0" y="1083"/>
                  </a:cxn>
                  <a:cxn ang="0">
                    <a:pos x="0" y="278"/>
                  </a:cxn>
                  <a:cxn ang="0">
                    <a:pos x="761" y="0"/>
                  </a:cxn>
                  <a:cxn ang="0">
                    <a:pos x="761" y="802"/>
                  </a:cxn>
                  <a:cxn ang="0">
                    <a:pos x="0" y="1083"/>
                  </a:cxn>
                </a:cxnLst>
                <a:rect l="0" t="0" r="r" b="b"/>
                <a:pathLst>
                  <a:path w="761" h="1083">
                    <a:moveTo>
                      <a:pt x="0" y="1083"/>
                    </a:moveTo>
                    <a:lnTo>
                      <a:pt x="0" y="1083"/>
                    </a:lnTo>
                    <a:lnTo>
                      <a:pt x="0" y="278"/>
                    </a:lnTo>
                    <a:lnTo>
                      <a:pt x="761" y="0"/>
                    </a:lnTo>
                    <a:lnTo>
                      <a:pt x="761" y="802"/>
                    </a:lnTo>
                    <a:lnTo>
                      <a:pt x="0" y="1083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35">
                <a:extLst>
                  <a:ext uri="{FF2B5EF4-FFF2-40B4-BE49-F238E27FC236}">
                    <a16:creationId xmlns:a16="http://schemas.microsoft.com/office/drawing/2014/main" id="{08588CE8-2B49-430B-AEE5-50BA405EB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393" y="2623151"/>
                <a:ext cx="447459" cy="413975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rgbClr val="12244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10FE810-6711-40F5-8636-FC61FE5F6AB0}"/>
              </a:ext>
            </a:extLst>
          </p:cNvPr>
          <p:cNvGrpSpPr/>
          <p:nvPr/>
        </p:nvGrpSpPr>
        <p:grpSpPr>
          <a:xfrm>
            <a:off x="3252565" y="1947847"/>
            <a:ext cx="1047997" cy="1047989"/>
            <a:chOff x="3261813" y="2782734"/>
            <a:chExt cx="1047997" cy="1047989"/>
          </a:xfrm>
        </p:grpSpPr>
        <p:sp>
          <p:nvSpPr>
            <p:cNvPr id="61" name="Teardrop 25">
              <a:extLst>
                <a:ext uri="{FF2B5EF4-FFF2-40B4-BE49-F238E27FC236}">
                  <a16:creationId xmlns:a16="http://schemas.microsoft.com/office/drawing/2014/main" id="{B1C8FDFA-5415-41E0-8250-77F095F8E486}"/>
                </a:ext>
              </a:extLst>
            </p:cNvPr>
            <p:cNvSpPr/>
            <p:nvPr/>
          </p:nvSpPr>
          <p:spPr>
            <a:xfrm rot="8100000">
              <a:off x="3261813" y="2782734"/>
              <a:ext cx="1047997" cy="1047989"/>
            </a:xfrm>
            <a:prstGeom prst="teardrop">
              <a:avLst/>
            </a:prstGeom>
            <a:gradFill>
              <a:gsLst>
                <a:gs pos="38000">
                  <a:srgbClr val="9E8348"/>
                </a:gs>
                <a:gs pos="71000">
                  <a:srgbClr val="FBF7F0"/>
                </a:gs>
                <a:gs pos="18000">
                  <a:srgbClr val="F2E5CE"/>
                </a:gs>
                <a:gs pos="89000">
                  <a:srgbClr val="A0854A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E30696C8-DDC1-4A03-ABAE-AD40893E74A4}"/>
                </a:ext>
              </a:extLst>
            </p:cNvPr>
            <p:cNvGrpSpPr/>
            <p:nvPr/>
          </p:nvGrpSpPr>
          <p:grpSpPr>
            <a:xfrm>
              <a:off x="3311922" y="2830262"/>
              <a:ext cx="947259" cy="947259"/>
              <a:chOff x="3272949" y="3722523"/>
              <a:chExt cx="813408" cy="877328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33140F3F-77A6-4D63-8218-15A8D905AE2C}"/>
                  </a:ext>
                </a:extLst>
              </p:cNvPr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CD04A211-D675-497B-B9E1-31124B98714F}"/>
                  </a:ext>
                </a:extLst>
              </p:cNvPr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90%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82A3317-0E7B-41AC-A01F-80AC21AC2BA4}"/>
              </a:ext>
            </a:extLst>
          </p:cNvPr>
          <p:cNvGrpSpPr/>
          <p:nvPr/>
        </p:nvGrpSpPr>
        <p:grpSpPr>
          <a:xfrm>
            <a:off x="7941288" y="1947847"/>
            <a:ext cx="1047997" cy="1047989"/>
            <a:chOff x="7950536" y="2782734"/>
            <a:chExt cx="1047997" cy="1047989"/>
          </a:xfrm>
        </p:grpSpPr>
        <p:sp>
          <p:nvSpPr>
            <p:cNvPr id="66" name="Teardrop 28">
              <a:extLst>
                <a:ext uri="{FF2B5EF4-FFF2-40B4-BE49-F238E27FC236}">
                  <a16:creationId xmlns:a16="http://schemas.microsoft.com/office/drawing/2014/main" id="{90B7C86A-60EC-4E89-9D57-55D7BC78B900}"/>
                </a:ext>
              </a:extLst>
            </p:cNvPr>
            <p:cNvSpPr/>
            <p:nvPr/>
          </p:nvSpPr>
          <p:spPr>
            <a:xfrm rot="8100000">
              <a:off x="7950536" y="2782734"/>
              <a:ext cx="1047997" cy="1047989"/>
            </a:xfrm>
            <a:prstGeom prst="teardrop">
              <a:avLst/>
            </a:prstGeom>
            <a:gradFill>
              <a:gsLst>
                <a:gs pos="38000">
                  <a:srgbClr val="9E8348"/>
                </a:gs>
                <a:gs pos="71000">
                  <a:srgbClr val="FBF7F0"/>
                </a:gs>
                <a:gs pos="18000">
                  <a:srgbClr val="F2E5CE"/>
                </a:gs>
                <a:gs pos="89000">
                  <a:srgbClr val="A0854A"/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53C5B6D8-7B11-4ADD-98B7-4F3578B79053}"/>
                </a:ext>
              </a:extLst>
            </p:cNvPr>
            <p:cNvGrpSpPr/>
            <p:nvPr/>
          </p:nvGrpSpPr>
          <p:grpSpPr>
            <a:xfrm>
              <a:off x="8000904" y="2817149"/>
              <a:ext cx="947259" cy="947259"/>
              <a:chOff x="3272949" y="3722525"/>
              <a:chExt cx="813408" cy="877328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98649E5F-6A26-45AD-BDA2-5367F39D7CE7}"/>
                  </a:ext>
                </a:extLst>
              </p:cNvPr>
              <p:cNvSpPr/>
              <p:nvPr/>
            </p:nvSpPr>
            <p:spPr>
              <a:xfrm>
                <a:off x="3272949" y="3722525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C6D349D9-E1BD-4780-AD48-3C9B94CAFBE0}"/>
                  </a:ext>
                </a:extLst>
              </p:cNvPr>
              <p:cNvSpPr/>
              <p:nvPr/>
            </p:nvSpPr>
            <p:spPr>
              <a:xfrm>
                <a:off x="3286069" y="3736675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95%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F1A1831-1B68-4546-ADFC-A6DC24329267}"/>
              </a:ext>
            </a:extLst>
          </p:cNvPr>
          <p:cNvGrpSpPr/>
          <p:nvPr/>
        </p:nvGrpSpPr>
        <p:grpSpPr>
          <a:xfrm>
            <a:off x="887896" y="3627027"/>
            <a:ext cx="1916438" cy="1250950"/>
            <a:chOff x="1819" y="3693"/>
            <a:chExt cx="4320" cy="1970"/>
          </a:xfrm>
        </p:grpSpPr>
        <p:sp>
          <p:nvSpPr>
            <p:cNvPr id="87" name="íSḻíḓe">
              <a:extLst>
                <a:ext uri="{FF2B5EF4-FFF2-40B4-BE49-F238E27FC236}">
                  <a16:creationId xmlns:a16="http://schemas.microsoft.com/office/drawing/2014/main" id="{93518E0D-0AE7-484A-B9EF-80A1F87DD0A8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88" name="iśḷîḍé">
              <a:extLst>
                <a:ext uri="{FF2B5EF4-FFF2-40B4-BE49-F238E27FC236}">
                  <a16:creationId xmlns:a16="http://schemas.microsoft.com/office/drawing/2014/main" id="{17040A7A-4148-4F7C-B058-3F1DCECEA9E1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B9202D4-B166-446E-9804-8AC569F42A66}"/>
              </a:ext>
            </a:extLst>
          </p:cNvPr>
          <p:cNvGrpSpPr/>
          <p:nvPr/>
        </p:nvGrpSpPr>
        <p:grpSpPr>
          <a:xfrm>
            <a:off x="4797486" y="1475617"/>
            <a:ext cx="2646878" cy="1250950"/>
            <a:chOff x="1819" y="3693"/>
            <a:chExt cx="4320" cy="1970"/>
          </a:xfrm>
        </p:grpSpPr>
        <p:sp>
          <p:nvSpPr>
            <p:cNvPr id="90" name="íSḻíḓe">
              <a:extLst>
                <a:ext uri="{FF2B5EF4-FFF2-40B4-BE49-F238E27FC236}">
                  <a16:creationId xmlns:a16="http://schemas.microsoft.com/office/drawing/2014/main" id="{6C2E1A29-D958-4813-94D1-C4362CD44790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1" name="iśḷîḍé">
              <a:extLst>
                <a:ext uri="{FF2B5EF4-FFF2-40B4-BE49-F238E27FC236}">
                  <a16:creationId xmlns:a16="http://schemas.microsoft.com/office/drawing/2014/main" id="{EAF80AEF-809A-4705-BED4-80C80399E13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B04A61F-D1C8-4D41-AD7B-D2A96F8AFB20}"/>
              </a:ext>
            </a:extLst>
          </p:cNvPr>
          <p:cNvGrpSpPr/>
          <p:nvPr/>
        </p:nvGrpSpPr>
        <p:grpSpPr>
          <a:xfrm>
            <a:off x="9260031" y="3443915"/>
            <a:ext cx="1994309" cy="1250950"/>
            <a:chOff x="1819" y="3693"/>
            <a:chExt cx="4320" cy="1970"/>
          </a:xfrm>
        </p:grpSpPr>
        <p:sp>
          <p:nvSpPr>
            <p:cNvPr id="93" name="íSḻíḓe">
              <a:extLst>
                <a:ext uri="{FF2B5EF4-FFF2-40B4-BE49-F238E27FC236}">
                  <a16:creationId xmlns:a16="http://schemas.microsoft.com/office/drawing/2014/main" id="{A30F00DD-10F0-49CC-A785-5958694621BD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4" name="iśḷîḍé">
              <a:extLst>
                <a:ext uri="{FF2B5EF4-FFF2-40B4-BE49-F238E27FC236}">
                  <a16:creationId xmlns:a16="http://schemas.microsoft.com/office/drawing/2014/main" id="{26523954-D895-43A0-B80B-451DAADCFEEB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42753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156">
            <a:extLst>
              <a:ext uri="{FF2B5EF4-FFF2-40B4-BE49-F238E27FC236}">
                <a16:creationId xmlns:a16="http://schemas.microsoft.com/office/drawing/2014/main" id="{682A95FB-A437-4584-BBFA-39B75B56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0429" y="530799"/>
            <a:ext cx="4324350" cy="601980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Show achievements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36737A-B966-4D94-ADC0-7BCC968135C5}"/>
              </a:ext>
            </a:extLst>
          </p:cNvPr>
          <p:cNvGrpSpPr/>
          <p:nvPr/>
        </p:nvGrpSpPr>
        <p:grpSpPr>
          <a:xfrm>
            <a:off x="5052484" y="1384680"/>
            <a:ext cx="5567380" cy="4508649"/>
            <a:chOff x="3309925" y="1530454"/>
            <a:chExt cx="5567380" cy="4508649"/>
          </a:xfrm>
        </p:grpSpPr>
        <p:sp>
          <p:nvSpPr>
            <p:cNvPr id="123" name="Freeform: Shape 52">
              <a:extLst>
                <a:ext uri="{FF2B5EF4-FFF2-40B4-BE49-F238E27FC236}">
                  <a16:creationId xmlns:a16="http://schemas.microsoft.com/office/drawing/2014/main" id="{BBC10CBB-4BD8-419F-8581-FD3420A4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142" y="2100051"/>
              <a:ext cx="912688" cy="912688"/>
            </a:xfrm>
            <a:custGeom>
              <a:avLst/>
              <a:gdLst/>
              <a:ahLst/>
              <a:cxnLst>
                <a:cxn ang="0">
                  <a:pos x="2" y="347"/>
                </a:cxn>
                <a:cxn ang="0">
                  <a:pos x="0" y="346"/>
                </a:cxn>
                <a:cxn ang="0">
                  <a:pos x="346" y="0"/>
                </a:cxn>
                <a:cxn ang="0">
                  <a:pos x="347" y="2"/>
                </a:cxn>
                <a:cxn ang="0">
                  <a:pos x="2" y="347"/>
                </a:cxn>
              </a:cxnLst>
              <a:rect l="0" t="0" r="r" b="b"/>
              <a:pathLst>
                <a:path w="347" h="347">
                  <a:moveTo>
                    <a:pt x="2" y="347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71" y="194"/>
                    <a:pt x="194" y="71"/>
                    <a:pt x="346" y="0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196" y="73"/>
                    <a:pt x="73" y="195"/>
                    <a:pt x="2" y="3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E5DCC8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82B90700-5936-4995-B5B1-8447913C830B}"/>
                </a:ext>
              </a:extLst>
            </p:cNvPr>
            <p:cNvGrpSpPr/>
            <p:nvPr/>
          </p:nvGrpSpPr>
          <p:grpSpPr>
            <a:xfrm>
              <a:off x="5717162" y="5283199"/>
              <a:ext cx="755903" cy="755904"/>
              <a:chOff x="3176812" y="2273198"/>
              <a:chExt cx="2641825" cy="2726239"/>
            </a:xfrm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4300B022-E157-4BB4-A38A-75419DC7317C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21C17A12-3919-4339-A133-66A82D7A6E96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844A95D-7779-474F-B7A3-DF2D4AFB2894}"/>
                </a:ext>
              </a:extLst>
            </p:cNvPr>
            <p:cNvGrpSpPr/>
            <p:nvPr/>
          </p:nvGrpSpPr>
          <p:grpSpPr>
            <a:xfrm>
              <a:off x="7562271" y="3029912"/>
              <a:ext cx="755903" cy="755904"/>
              <a:chOff x="3176812" y="2273198"/>
              <a:chExt cx="2641825" cy="2726239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E16CD9EB-74A6-4AD8-B3CC-BF23F022BCAD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9DCE2DD-13DC-4EE2-BF73-EFAB57B29A31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36713D92-7008-4FCD-9471-45AFB57D5159}"/>
                </a:ext>
              </a:extLst>
            </p:cNvPr>
            <p:cNvGrpSpPr/>
            <p:nvPr/>
          </p:nvGrpSpPr>
          <p:grpSpPr>
            <a:xfrm>
              <a:off x="5717162" y="1560906"/>
              <a:ext cx="755903" cy="755904"/>
              <a:chOff x="3176812" y="2273198"/>
              <a:chExt cx="2641825" cy="2726239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B332F99-C40B-405A-91F4-EDBA358B1C54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415D31B-4F8B-460E-88E4-A3819685F4AF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643F766-1F2C-428D-8311-704C3C65C865}"/>
                </a:ext>
              </a:extLst>
            </p:cNvPr>
            <p:cNvGrpSpPr/>
            <p:nvPr/>
          </p:nvGrpSpPr>
          <p:grpSpPr>
            <a:xfrm>
              <a:off x="4017391" y="2995768"/>
              <a:ext cx="755903" cy="755904"/>
              <a:chOff x="3176812" y="2273198"/>
              <a:chExt cx="2641825" cy="2726239"/>
            </a:xfrm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D0320092-149C-4F7A-A18F-292E09ADA083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2A52FA5B-8A57-49D6-9CAA-49D3CD657AAB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Rectangle 9">
              <a:extLst>
                <a:ext uri="{FF2B5EF4-FFF2-40B4-BE49-F238E27FC236}">
                  <a16:creationId xmlns:a16="http://schemas.microsoft.com/office/drawing/2014/main" id="{49B0B5B7-7244-4F6F-9018-E4FC36E5B1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27681" y="1530454"/>
              <a:ext cx="3997173" cy="402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83" name="Freeform: Shape 10">
              <a:extLst>
                <a:ext uri="{FF2B5EF4-FFF2-40B4-BE49-F238E27FC236}">
                  <a16:creationId xmlns:a16="http://schemas.microsoft.com/office/drawing/2014/main" id="{104A473D-1E56-4AFD-91EF-DC79996D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243" y="3222591"/>
              <a:ext cx="907691" cy="1172504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223"/>
                </a:cxn>
                <a:cxn ang="0">
                  <a:pos x="222" y="446"/>
                </a:cxn>
                <a:cxn ang="0">
                  <a:pos x="222" y="0"/>
                </a:cxn>
              </a:cxnLst>
              <a:rect l="0" t="0" r="r" b="b"/>
              <a:pathLst>
                <a:path w="345" h="446">
                  <a:moveTo>
                    <a:pt x="222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222" y="446"/>
                    <a:pt x="222" y="446"/>
                    <a:pt x="222" y="446"/>
                  </a:cubicBezTo>
                  <a:cubicBezTo>
                    <a:pt x="345" y="323"/>
                    <a:pt x="345" y="123"/>
                    <a:pt x="222" y="0"/>
                  </a:cubicBezTo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84" name="Freeform: Shape 11">
              <a:extLst>
                <a:ext uri="{FF2B5EF4-FFF2-40B4-BE49-F238E27FC236}">
                  <a16:creationId xmlns:a16="http://schemas.microsoft.com/office/drawing/2014/main" id="{5B4F3F64-1EF3-49B9-9D64-7B4370749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684" y="3860473"/>
              <a:ext cx="1169173" cy="909357"/>
            </a:xfrm>
            <a:custGeom>
              <a:avLst/>
              <a:gdLst/>
              <a:ahLst/>
              <a:cxnLst>
                <a:cxn ang="0">
                  <a:pos x="445" y="223"/>
                </a:cxn>
                <a:cxn ang="0">
                  <a:pos x="222" y="0"/>
                </a:cxn>
                <a:cxn ang="0">
                  <a:pos x="0" y="223"/>
                </a:cxn>
                <a:cxn ang="0">
                  <a:pos x="445" y="223"/>
                </a:cxn>
              </a:cxnLst>
              <a:rect l="0" t="0" r="r" b="b"/>
              <a:pathLst>
                <a:path w="445" h="346">
                  <a:moveTo>
                    <a:pt x="445" y="223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23" y="346"/>
                    <a:pt x="322" y="346"/>
                    <a:pt x="445" y="223"/>
                  </a:cubicBezTo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85" name="Freeform: Shape 12">
              <a:extLst>
                <a:ext uri="{FF2B5EF4-FFF2-40B4-BE49-F238E27FC236}">
                  <a16:creationId xmlns:a16="http://schemas.microsoft.com/office/drawing/2014/main" id="{9E51E415-6C16-4E00-9FD4-5E31689C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939" y="3222591"/>
              <a:ext cx="909357" cy="1172504"/>
            </a:xfrm>
            <a:custGeom>
              <a:avLst/>
              <a:gdLst/>
              <a:ahLst/>
              <a:cxnLst>
                <a:cxn ang="0">
                  <a:pos x="123" y="446"/>
                </a:cxn>
                <a:cxn ang="0">
                  <a:pos x="346" y="223"/>
                </a:cxn>
                <a:cxn ang="0">
                  <a:pos x="123" y="0"/>
                </a:cxn>
                <a:cxn ang="0">
                  <a:pos x="123" y="446"/>
                </a:cxn>
              </a:cxnLst>
              <a:rect l="0" t="0" r="r" b="b"/>
              <a:pathLst>
                <a:path w="346" h="446">
                  <a:moveTo>
                    <a:pt x="123" y="446"/>
                  </a:moveTo>
                  <a:cubicBezTo>
                    <a:pt x="346" y="223"/>
                    <a:pt x="346" y="223"/>
                    <a:pt x="346" y="22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123"/>
                    <a:pt x="0" y="323"/>
                    <a:pt x="123" y="446"/>
                  </a:cubicBezTo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86" name="Freeform: Shape 13">
              <a:extLst>
                <a:ext uri="{FF2B5EF4-FFF2-40B4-BE49-F238E27FC236}">
                  <a16:creationId xmlns:a16="http://schemas.microsoft.com/office/drawing/2014/main" id="{7B973F71-90B1-4A2E-A39C-8D9F21F0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684" y="2846190"/>
              <a:ext cx="1169173" cy="909357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22" y="346"/>
                </a:cxn>
                <a:cxn ang="0">
                  <a:pos x="445" y="123"/>
                </a:cxn>
                <a:cxn ang="0">
                  <a:pos x="0" y="123"/>
                </a:cxn>
              </a:cxnLst>
              <a:rect l="0" t="0" r="r" b="b"/>
              <a:pathLst>
                <a:path w="445" h="346">
                  <a:moveTo>
                    <a:pt x="0" y="123"/>
                  </a:moveTo>
                  <a:cubicBezTo>
                    <a:pt x="222" y="346"/>
                    <a:pt x="222" y="346"/>
                    <a:pt x="222" y="346"/>
                  </a:cubicBezTo>
                  <a:cubicBezTo>
                    <a:pt x="445" y="123"/>
                    <a:pt x="445" y="123"/>
                    <a:pt x="445" y="123"/>
                  </a:cubicBezTo>
                  <a:cubicBezTo>
                    <a:pt x="322" y="0"/>
                    <a:pt x="123" y="0"/>
                    <a:pt x="0" y="123"/>
                  </a:cubicBezTo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91A653B-C71C-429D-B034-826C74327865}"/>
                </a:ext>
              </a:extLst>
            </p:cNvPr>
            <p:cNvGrpSpPr/>
            <p:nvPr/>
          </p:nvGrpSpPr>
          <p:grpSpPr>
            <a:xfrm>
              <a:off x="7640197" y="3176768"/>
              <a:ext cx="526294" cy="463007"/>
              <a:chOff x="7562934" y="2944927"/>
              <a:chExt cx="526294" cy="463007"/>
            </a:xfrm>
            <a:solidFill>
              <a:srgbClr val="BDA779"/>
            </a:solidFill>
          </p:grpSpPr>
          <p:sp>
            <p:nvSpPr>
              <p:cNvPr id="88" name="Freeform: Shape 14">
                <a:extLst>
                  <a:ext uri="{FF2B5EF4-FFF2-40B4-BE49-F238E27FC236}">
                    <a16:creationId xmlns:a16="http://schemas.microsoft.com/office/drawing/2014/main" id="{53DD4A75-0B5D-4C14-B211-55309624A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934" y="3068174"/>
                <a:ext cx="299788" cy="299788"/>
              </a:xfrm>
              <a:custGeom>
                <a:avLst/>
                <a:gdLst/>
                <a:ahLst/>
                <a:cxnLst>
                  <a:cxn ang="0">
                    <a:pos x="107" y="67"/>
                  </a:cxn>
                  <a:cxn ang="0">
                    <a:pos x="114" y="59"/>
                  </a:cxn>
                  <a:cxn ang="0">
                    <a:pos x="114" y="54"/>
                  </a:cxn>
                  <a:cxn ang="0">
                    <a:pos x="107" y="47"/>
                  </a:cxn>
                  <a:cxn ang="0">
                    <a:pos x="106" y="47"/>
                  </a:cxn>
                  <a:cxn ang="0">
                    <a:pos x="97" y="42"/>
                  </a:cxn>
                  <a:cxn ang="0">
                    <a:pos x="99" y="29"/>
                  </a:cxn>
                  <a:cxn ang="0">
                    <a:pos x="99" y="29"/>
                  </a:cxn>
                  <a:cxn ang="0">
                    <a:pos x="99" y="18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5" y="18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7" y="7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8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0" y="54"/>
                  </a:cxn>
                  <a:cxn ang="0">
                    <a:pos x="0" y="59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17" y="71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5"/>
                  </a:cxn>
                  <a:cxn ang="0">
                    <a:pos x="18" y="99"/>
                  </a:cxn>
                  <a:cxn ang="0">
                    <a:pos x="29" y="99"/>
                  </a:cxn>
                  <a:cxn ang="0">
                    <a:pos x="29" y="99"/>
                  </a:cxn>
                  <a:cxn ang="0">
                    <a:pos x="39" y="95"/>
                  </a:cxn>
                  <a:cxn ang="0">
                    <a:pos x="47" y="106"/>
                  </a:cxn>
                  <a:cxn ang="0">
                    <a:pos x="47" y="106"/>
                  </a:cxn>
                  <a:cxn ang="0">
                    <a:pos x="55" y="114"/>
                  </a:cxn>
                  <a:cxn ang="0">
                    <a:pos x="60" y="114"/>
                  </a:cxn>
                  <a:cxn ang="0">
                    <a:pos x="67" y="106"/>
                  </a:cxn>
                  <a:cxn ang="0">
                    <a:pos x="67" y="106"/>
                  </a:cxn>
                  <a:cxn ang="0">
                    <a:pos x="71" y="97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99"/>
                  </a:cxn>
                  <a:cxn ang="0">
                    <a:pos x="99" y="95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6" y="75"/>
                  </a:cxn>
                  <a:cxn ang="0">
                    <a:pos x="106" y="67"/>
                  </a:cxn>
                  <a:cxn ang="0">
                    <a:pos x="107" y="67"/>
                  </a:cxn>
                  <a:cxn ang="0">
                    <a:pos x="57" y="85"/>
                  </a:cxn>
                  <a:cxn ang="0">
                    <a:pos x="29" y="57"/>
                  </a:cxn>
                  <a:cxn ang="0">
                    <a:pos x="57" y="28"/>
                  </a:cxn>
                  <a:cxn ang="0">
                    <a:pos x="86" y="57"/>
                  </a:cxn>
                  <a:cxn ang="0">
                    <a:pos x="57" y="85"/>
                  </a:cxn>
                </a:cxnLst>
                <a:rect l="0" t="0" r="r" b="b"/>
                <a:pathLst>
                  <a:path w="114" h="114">
                    <a:moveTo>
                      <a:pt x="107" y="67"/>
                    </a:moveTo>
                    <a:cubicBezTo>
                      <a:pt x="111" y="67"/>
                      <a:pt x="114" y="63"/>
                      <a:pt x="114" y="59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0"/>
                      <a:pt x="111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2"/>
                    </a:cubicBezTo>
                    <a:cubicBezTo>
                      <a:pt x="97" y="40"/>
                      <a:pt x="96" y="32"/>
                      <a:pt x="9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6"/>
                      <a:pt x="102" y="21"/>
                      <a:pt x="99" y="18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8" y="19"/>
                      <a:pt x="75" y="18"/>
                    </a:cubicBezTo>
                    <a:cubicBezTo>
                      <a:pt x="73" y="17"/>
                      <a:pt x="67" y="12"/>
                      <a:pt x="67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4" y="0"/>
                      <a:pt x="6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1" y="0"/>
                      <a:pt x="47" y="3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7"/>
                      <a:pt x="32" y="18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21"/>
                      <a:pt x="12" y="26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32"/>
                      <a:pt x="20" y="36"/>
                      <a:pt x="19" y="38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1"/>
                    </a:cubicBezTo>
                    <a:cubicBezTo>
                      <a:pt x="18" y="73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5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7" y="94"/>
                      <a:pt x="39" y="95"/>
                    </a:cubicBezTo>
                    <a:cubicBezTo>
                      <a:pt x="41" y="96"/>
                      <a:pt x="47" y="102"/>
                      <a:pt x="47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0"/>
                      <a:pt x="51" y="114"/>
                      <a:pt x="55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4" y="114"/>
                      <a:pt x="67" y="11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2"/>
                      <a:pt x="69" y="98"/>
                      <a:pt x="71" y="97"/>
                    </a:cubicBezTo>
                    <a:cubicBezTo>
                      <a:pt x="74" y="96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9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5" y="77"/>
                      <a:pt x="96" y="75"/>
                    </a:cubicBezTo>
                    <a:cubicBezTo>
                      <a:pt x="97" y="73"/>
                      <a:pt x="102" y="67"/>
                      <a:pt x="106" y="67"/>
                    </a:cubicBezTo>
                    <a:lnTo>
                      <a:pt x="107" y="67"/>
                    </a:lnTo>
                    <a:close/>
                    <a:moveTo>
                      <a:pt x="57" y="85"/>
                    </a:moveTo>
                    <a:cubicBezTo>
                      <a:pt x="41" y="85"/>
                      <a:pt x="29" y="73"/>
                      <a:pt x="29" y="57"/>
                    </a:cubicBezTo>
                    <a:cubicBezTo>
                      <a:pt x="29" y="41"/>
                      <a:pt x="41" y="28"/>
                      <a:pt x="57" y="28"/>
                    </a:cubicBezTo>
                    <a:cubicBezTo>
                      <a:pt x="73" y="28"/>
                      <a:pt x="86" y="41"/>
                      <a:pt x="86" y="57"/>
                    </a:cubicBezTo>
                    <a:cubicBezTo>
                      <a:pt x="86" y="73"/>
                      <a:pt x="73" y="85"/>
                      <a:pt x="57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89" name="Freeform: Shape 15">
                <a:extLst>
                  <a:ext uri="{FF2B5EF4-FFF2-40B4-BE49-F238E27FC236}">
                    <a16:creationId xmlns:a16="http://schemas.microsoft.com/office/drawing/2014/main" id="{1C6D86EE-3503-4D7D-9F79-81900973A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7739" y="2944927"/>
                <a:ext cx="243161" cy="244827"/>
              </a:xfrm>
              <a:custGeom>
                <a:avLst/>
                <a:gdLst/>
                <a:ahLst/>
                <a:cxnLst>
                  <a:cxn ang="0">
                    <a:pos x="87" y="55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9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4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2"/>
                  </a:cxn>
                  <a:cxn ang="0">
                    <a:pos x="6" y="39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5"/>
                  </a:cxn>
                  <a:cxn ang="0">
                    <a:pos x="14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5" y="87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2"/>
                  </a:cxn>
                  <a:cxn ang="0">
                    <a:pos x="87" y="55"/>
                  </a:cxn>
                  <a:cxn ang="0">
                    <a:pos x="47" y="70"/>
                  </a:cxn>
                  <a:cxn ang="0">
                    <a:pos x="23" y="47"/>
                  </a:cxn>
                  <a:cxn ang="0">
                    <a:pos x="47" y="23"/>
                  </a:cxn>
                  <a:cxn ang="0">
                    <a:pos x="70" y="47"/>
                  </a:cxn>
                  <a:cxn ang="0">
                    <a:pos x="47" y="70"/>
                  </a:cxn>
                </a:cxnLst>
                <a:rect l="0" t="0" r="r" b="b"/>
                <a:pathLst>
                  <a:path w="93" h="93">
                    <a:moveTo>
                      <a:pt x="87" y="55"/>
                    </a:moveTo>
                    <a:cubicBezTo>
                      <a:pt x="90" y="55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9"/>
                      <a:pt x="87" y="39"/>
                    </a:cubicBezTo>
                    <a:cubicBezTo>
                      <a:pt x="83" y="39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5"/>
                      <a:pt x="63" y="16"/>
                      <a:pt x="62" y="15"/>
                    </a:cubicBezTo>
                    <a:cubicBezTo>
                      <a:pt x="60" y="14"/>
                      <a:pt x="55" y="10"/>
                      <a:pt x="55" y="6"/>
                    </a:cubicBezTo>
                    <a:cubicBezTo>
                      <a:pt x="55" y="3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3"/>
                      <a:pt x="38" y="6"/>
                    </a:cubicBezTo>
                    <a:cubicBezTo>
                      <a:pt x="38" y="10"/>
                      <a:pt x="37" y="13"/>
                      <a:pt x="35" y="14"/>
                    </a:cubicBezTo>
                    <a:cubicBezTo>
                      <a:pt x="33" y="14"/>
                      <a:pt x="26" y="15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10" y="21"/>
                      <a:pt x="12" y="24"/>
                    </a:cubicBezTo>
                    <a:cubicBezTo>
                      <a:pt x="15" y="26"/>
                      <a:pt x="16" y="30"/>
                      <a:pt x="15" y="32"/>
                    </a:cubicBezTo>
                    <a:cubicBezTo>
                      <a:pt x="14" y="33"/>
                      <a:pt x="10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5"/>
                      <a:pt x="6" y="55"/>
                    </a:cubicBezTo>
                    <a:cubicBezTo>
                      <a:pt x="10" y="55"/>
                      <a:pt x="13" y="56"/>
                      <a:pt x="14" y="58"/>
                    </a:cubicBezTo>
                    <a:cubicBezTo>
                      <a:pt x="14" y="60"/>
                      <a:pt x="15" y="67"/>
                      <a:pt x="12" y="69"/>
                    </a:cubicBezTo>
                    <a:cubicBezTo>
                      <a:pt x="10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9"/>
                      <a:pt x="30" y="77"/>
                      <a:pt x="31" y="78"/>
                    </a:cubicBezTo>
                    <a:cubicBezTo>
                      <a:pt x="33" y="79"/>
                      <a:pt x="38" y="84"/>
                      <a:pt x="38" y="87"/>
                    </a:cubicBezTo>
                    <a:cubicBezTo>
                      <a:pt x="38" y="91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5" y="91"/>
                      <a:pt x="55" y="87"/>
                    </a:cubicBezTo>
                    <a:cubicBezTo>
                      <a:pt x="55" y="84"/>
                      <a:pt x="56" y="80"/>
                      <a:pt x="58" y="80"/>
                    </a:cubicBezTo>
                    <a:cubicBezTo>
                      <a:pt x="60" y="79"/>
                      <a:pt x="67" y="79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4"/>
                      <a:pt x="78" y="62"/>
                    </a:cubicBezTo>
                    <a:cubicBezTo>
                      <a:pt x="79" y="60"/>
                      <a:pt x="83" y="55"/>
                      <a:pt x="87" y="55"/>
                    </a:cubicBezTo>
                    <a:close/>
                    <a:moveTo>
                      <a:pt x="47" y="70"/>
                    </a:moveTo>
                    <a:cubicBezTo>
                      <a:pt x="34" y="70"/>
                      <a:pt x="23" y="60"/>
                      <a:pt x="23" y="47"/>
                    </a:cubicBezTo>
                    <a:cubicBezTo>
                      <a:pt x="23" y="34"/>
                      <a:pt x="34" y="23"/>
                      <a:pt x="47" y="23"/>
                    </a:cubicBezTo>
                    <a:cubicBezTo>
                      <a:pt x="59" y="23"/>
                      <a:pt x="70" y="34"/>
                      <a:pt x="70" y="47"/>
                    </a:cubicBezTo>
                    <a:cubicBezTo>
                      <a:pt x="70" y="60"/>
                      <a:pt x="59" y="70"/>
                      <a:pt x="47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90" name="Freeform: Shape 18">
                <a:extLst>
                  <a:ext uri="{FF2B5EF4-FFF2-40B4-BE49-F238E27FC236}">
                    <a16:creationId xmlns:a16="http://schemas.microsoft.com/office/drawing/2014/main" id="{A9A4B0B1-34D8-4E5E-9A1C-3A9524A51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4401" y="2953255"/>
                <a:ext cx="244827" cy="244827"/>
              </a:xfrm>
              <a:custGeom>
                <a:avLst/>
                <a:gdLst/>
                <a:ahLst/>
                <a:cxnLst>
                  <a:cxn ang="0">
                    <a:pos x="87" y="54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8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1" y="15"/>
                  </a:cxn>
                  <a:cxn ang="0">
                    <a:pos x="54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3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1"/>
                  </a:cxn>
                  <a:cxn ang="0">
                    <a:pos x="6" y="38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4"/>
                  </a:cxn>
                  <a:cxn ang="0">
                    <a:pos x="13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4" y="87"/>
                  </a:cxn>
                  <a:cxn ang="0">
                    <a:pos x="58" y="79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1"/>
                  </a:cxn>
                  <a:cxn ang="0">
                    <a:pos x="87" y="54"/>
                  </a:cxn>
                  <a:cxn ang="0">
                    <a:pos x="46" y="70"/>
                  </a:cxn>
                  <a:cxn ang="0">
                    <a:pos x="23" y="46"/>
                  </a:cxn>
                  <a:cxn ang="0">
                    <a:pos x="46" y="23"/>
                  </a:cxn>
                  <a:cxn ang="0">
                    <a:pos x="70" y="46"/>
                  </a:cxn>
                  <a:cxn ang="0">
                    <a:pos x="46" y="70"/>
                  </a:cxn>
                </a:cxnLst>
                <a:rect l="0" t="0" r="r" b="b"/>
                <a:pathLst>
                  <a:path w="93" h="93">
                    <a:moveTo>
                      <a:pt x="87" y="54"/>
                    </a:moveTo>
                    <a:cubicBezTo>
                      <a:pt x="90" y="54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8"/>
                      <a:pt x="87" y="38"/>
                    </a:cubicBezTo>
                    <a:cubicBezTo>
                      <a:pt x="83" y="38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4"/>
                      <a:pt x="63" y="16"/>
                      <a:pt x="61" y="15"/>
                    </a:cubicBezTo>
                    <a:cubicBezTo>
                      <a:pt x="60" y="14"/>
                      <a:pt x="54" y="9"/>
                      <a:pt x="54" y="6"/>
                    </a:cubicBezTo>
                    <a:cubicBezTo>
                      <a:pt x="54" y="2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2"/>
                      <a:pt x="38" y="6"/>
                    </a:cubicBezTo>
                    <a:cubicBezTo>
                      <a:pt x="38" y="9"/>
                      <a:pt x="37" y="13"/>
                      <a:pt x="35" y="13"/>
                    </a:cubicBezTo>
                    <a:cubicBezTo>
                      <a:pt x="33" y="14"/>
                      <a:pt x="26" y="14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9" y="21"/>
                      <a:pt x="12" y="24"/>
                    </a:cubicBezTo>
                    <a:cubicBezTo>
                      <a:pt x="14" y="26"/>
                      <a:pt x="16" y="29"/>
                      <a:pt x="15" y="31"/>
                    </a:cubicBezTo>
                    <a:cubicBezTo>
                      <a:pt x="14" y="33"/>
                      <a:pt x="9" y="38"/>
                      <a:pt x="6" y="38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2" y="54"/>
                      <a:pt x="6" y="54"/>
                    </a:cubicBezTo>
                    <a:cubicBezTo>
                      <a:pt x="9" y="54"/>
                      <a:pt x="13" y="56"/>
                      <a:pt x="13" y="58"/>
                    </a:cubicBezTo>
                    <a:cubicBezTo>
                      <a:pt x="14" y="60"/>
                      <a:pt x="14" y="67"/>
                      <a:pt x="12" y="69"/>
                    </a:cubicBezTo>
                    <a:cubicBezTo>
                      <a:pt x="9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8"/>
                      <a:pt x="29" y="77"/>
                      <a:pt x="31" y="78"/>
                    </a:cubicBezTo>
                    <a:cubicBezTo>
                      <a:pt x="33" y="79"/>
                      <a:pt x="38" y="83"/>
                      <a:pt x="38" y="87"/>
                    </a:cubicBezTo>
                    <a:cubicBezTo>
                      <a:pt x="38" y="90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4" y="90"/>
                      <a:pt x="54" y="87"/>
                    </a:cubicBezTo>
                    <a:cubicBezTo>
                      <a:pt x="54" y="83"/>
                      <a:pt x="56" y="80"/>
                      <a:pt x="58" y="79"/>
                    </a:cubicBezTo>
                    <a:cubicBezTo>
                      <a:pt x="60" y="79"/>
                      <a:pt x="67" y="78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3"/>
                      <a:pt x="78" y="61"/>
                    </a:cubicBezTo>
                    <a:cubicBezTo>
                      <a:pt x="79" y="60"/>
                      <a:pt x="83" y="54"/>
                      <a:pt x="87" y="54"/>
                    </a:cubicBezTo>
                    <a:close/>
                    <a:moveTo>
                      <a:pt x="46" y="70"/>
                    </a:moveTo>
                    <a:cubicBezTo>
                      <a:pt x="33" y="70"/>
                      <a:pt x="23" y="59"/>
                      <a:pt x="23" y="46"/>
                    </a:cubicBezTo>
                    <a:cubicBezTo>
                      <a:pt x="23" y="33"/>
                      <a:pt x="33" y="23"/>
                      <a:pt x="46" y="23"/>
                    </a:cubicBezTo>
                    <a:cubicBezTo>
                      <a:pt x="59" y="23"/>
                      <a:pt x="70" y="33"/>
                      <a:pt x="70" y="46"/>
                    </a:cubicBezTo>
                    <a:cubicBezTo>
                      <a:pt x="70" y="59"/>
                      <a:pt x="59" y="70"/>
                      <a:pt x="46" y="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91" name="Freeform: Shape 20">
                <a:extLst>
                  <a:ext uri="{FF2B5EF4-FFF2-40B4-BE49-F238E27FC236}">
                    <a16:creationId xmlns:a16="http://schemas.microsoft.com/office/drawing/2014/main" id="{46872549-2676-43A7-9DF8-807E0047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2934" y="3068174"/>
                <a:ext cx="299788" cy="299788"/>
              </a:xfrm>
              <a:custGeom>
                <a:avLst/>
                <a:gdLst/>
                <a:ahLst/>
                <a:cxnLst>
                  <a:cxn ang="0">
                    <a:pos x="107" y="67"/>
                  </a:cxn>
                  <a:cxn ang="0">
                    <a:pos x="114" y="59"/>
                  </a:cxn>
                  <a:cxn ang="0">
                    <a:pos x="114" y="54"/>
                  </a:cxn>
                  <a:cxn ang="0">
                    <a:pos x="107" y="47"/>
                  </a:cxn>
                  <a:cxn ang="0">
                    <a:pos x="106" y="47"/>
                  </a:cxn>
                  <a:cxn ang="0">
                    <a:pos x="97" y="42"/>
                  </a:cxn>
                  <a:cxn ang="0">
                    <a:pos x="99" y="29"/>
                  </a:cxn>
                  <a:cxn ang="0">
                    <a:pos x="99" y="29"/>
                  </a:cxn>
                  <a:cxn ang="0">
                    <a:pos x="99" y="18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5"/>
                  </a:cxn>
                  <a:cxn ang="0">
                    <a:pos x="75" y="18"/>
                  </a:cxn>
                  <a:cxn ang="0">
                    <a:pos x="67" y="8"/>
                  </a:cxn>
                  <a:cxn ang="0">
                    <a:pos x="67" y="7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47" y="7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8"/>
                  </a:cxn>
                  <a:cxn ang="0">
                    <a:pos x="15" y="29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0" y="54"/>
                  </a:cxn>
                  <a:cxn ang="0">
                    <a:pos x="0" y="59"/>
                  </a:cxn>
                  <a:cxn ang="0">
                    <a:pos x="8" y="67"/>
                  </a:cxn>
                  <a:cxn ang="0">
                    <a:pos x="8" y="67"/>
                  </a:cxn>
                  <a:cxn ang="0">
                    <a:pos x="17" y="71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5"/>
                  </a:cxn>
                  <a:cxn ang="0">
                    <a:pos x="18" y="99"/>
                  </a:cxn>
                  <a:cxn ang="0">
                    <a:pos x="29" y="99"/>
                  </a:cxn>
                  <a:cxn ang="0">
                    <a:pos x="29" y="99"/>
                  </a:cxn>
                  <a:cxn ang="0">
                    <a:pos x="39" y="95"/>
                  </a:cxn>
                  <a:cxn ang="0">
                    <a:pos x="47" y="106"/>
                  </a:cxn>
                  <a:cxn ang="0">
                    <a:pos x="47" y="106"/>
                  </a:cxn>
                  <a:cxn ang="0">
                    <a:pos x="55" y="114"/>
                  </a:cxn>
                  <a:cxn ang="0">
                    <a:pos x="60" y="114"/>
                  </a:cxn>
                  <a:cxn ang="0">
                    <a:pos x="67" y="106"/>
                  </a:cxn>
                  <a:cxn ang="0">
                    <a:pos x="67" y="106"/>
                  </a:cxn>
                  <a:cxn ang="0">
                    <a:pos x="71" y="97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99"/>
                  </a:cxn>
                  <a:cxn ang="0">
                    <a:pos x="99" y="95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6" y="75"/>
                  </a:cxn>
                  <a:cxn ang="0">
                    <a:pos x="106" y="67"/>
                  </a:cxn>
                  <a:cxn ang="0">
                    <a:pos x="107" y="67"/>
                  </a:cxn>
                  <a:cxn ang="0">
                    <a:pos x="57" y="85"/>
                  </a:cxn>
                  <a:cxn ang="0">
                    <a:pos x="29" y="57"/>
                  </a:cxn>
                  <a:cxn ang="0">
                    <a:pos x="57" y="28"/>
                  </a:cxn>
                  <a:cxn ang="0">
                    <a:pos x="86" y="57"/>
                  </a:cxn>
                  <a:cxn ang="0">
                    <a:pos x="57" y="85"/>
                  </a:cxn>
                </a:cxnLst>
                <a:rect l="0" t="0" r="r" b="b"/>
                <a:pathLst>
                  <a:path w="114" h="114">
                    <a:moveTo>
                      <a:pt x="107" y="67"/>
                    </a:moveTo>
                    <a:cubicBezTo>
                      <a:pt x="111" y="67"/>
                      <a:pt x="114" y="63"/>
                      <a:pt x="114" y="59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0"/>
                      <a:pt x="111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2"/>
                    </a:cubicBezTo>
                    <a:cubicBezTo>
                      <a:pt x="97" y="40"/>
                      <a:pt x="96" y="32"/>
                      <a:pt x="9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6"/>
                      <a:pt x="102" y="21"/>
                      <a:pt x="99" y="18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8"/>
                      <a:pt x="78" y="19"/>
                      <a:pt x="75" y="18"/>
                    </a:cubicBezTo>
                    <a:cubicBezTo>
                      <a:pt x="73" y="17"/>
                      <a:pt x="67" y="12"/>
                      <a:pt x="67" y="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4" y="0"/>
                      <a:pt x="6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1" y="0"/>
                      <a:pt x="47" y="3"/>
                      <a:pt x="47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7"/>
                      <a:pt x="32" y="18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21"/>
                      <a:pt x="12" y="26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8" y="32"/>
                      <a:pt x="20" y="36"/>
                      <a:pt x="19" y="38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1"/>
                    </a:cubicBezTo>
                    <a:cubicBezTo>
                      <a:pt x="18" y="73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5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7" y="94"/>
                      <a:pt x="39" y="95"/>
                    </a:cubicBezTo>
                    <a:cubicBezTo>
                      <a:pt x="41" y="96"/>
                      <a:pt x="47" y="102"/>
                      <a:pt x="47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0"/>
                      <a:pt x="51" y="114"/>
                      <a:pt x="55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4" y="114"/>
                      <a:pt x="67" y="110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2"/>
                      <a:pt x="69" y="98"/>
                      <a:pt x="71" y="97"/>
                    </a:cubicBezTo>
                    <a:cubicBezTo>
                      <a:pt x="74" y="96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9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5" y="77"/>
                      <a:pt x="96" y="75"/>
                    </a:cubicBezTo>
                    <a:cubicBezTo>
                      <a:pt x="97" y="73"/>
                      <a:pt x="102" y="67"/>
                      <a:pt x="106" y="67"/>
                    </a:cubicBezTo>
                    <a:lnTo>
                      <a:pt x="107" y="67"/>
                    </a:lnTo>
                    <a:close/>
                    <a:moveTo>
                      <a:pt x="57" y="85"/>
                    </a:moveTo>
                    <a:cubicBezTo>
                      <a:pt x="41" y="85"/>
                      <a:pt x="29" y="73"/>
                      <a:pt x="29" y="57"/>
                    </a:cubicBezTo>
                    <a:cubicBezTo>
                      <a:pt x="29" y="41"/>
                      <a:pt x="41" y="28"/>
                      <a:pt x="57" y="28"/>
                    </a:cubicBezTo>
                    <a:cubicBezTo>
                      <a:pt x="73" y="28"/>
                      <a:pt x="86" y="41"/>
                      <a:pt x="86" y="57"/>
                    </a:cubicBezTo>
                    <a:cubicBezTo>
                      <a:pt x="86" y="73"/>
                      <a:pt x="73" y="85"/>
                      <a:pt x="57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grpSp>
            <p:nvGrpSpPr>
              <p:cNvPr id="92" name="Group 4">
                <a:extLst>
                  <a:ext uri="{FF2B5EF4-FFF2-40B4-BE49-F238E27FC236}">
                    <a16:creationId xmlns:a16="http://schemas.microsoft.com/office/drawing/2014/main" id="{245FF7A1-9629-4255-8C5F-74B46E5B06AE}"/>
                  </a:ext>
                </a:extLst>
              </p:cNvPr>
              <p:cNvGrpSpPr/>
              <p:nvPr/>
            </p:nvGrpSpPr>
            <p:grpSpPr>
              <a:xfrm>
                <a:off x="7571261" y="2944927"/>
                <a:ext cx="509639" cy="463007"/>
                <a:chOff x="9765110" y="2944927"/>
                <a:chExt cx="509639" cy="463007"/>
              </a:xfrm>
              <a:grpFill/>
            </p:grpSpPr>
            <p:sp>
              <p:nvSpPr>
                <p:cNvPr id="93" name="Freeform: Shape 17">
                  <a:extLst>
                    <a:ext uri="{FF2B5EF4-FFF2-40B4-BE49-F238E27FC236}">
                      <a16:creationId xmlns:a16="http://schemas.microsoft.com/office/drawing/2014/main" id="{3E7C4EEF-B083-49F4-8DB8-62EE31CAC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65110" y="3073170"/>
                  <a:ext cx="299788" cy="303119"/>
                </a:xfrm>
                <a:custGeom>
                  <a:avLst/>
                  <a:gdLst/>
                  <a:ahLst/>
                  <a:cxnLst>
                    <a:cxn ang="0">
                      <a:pos x="106" y="67"/>
                    </a:cxn>
                    <a:cxn ang="0">
                      <a:pos x="114" y="60"/>
                    </a:cxn>
                    <a:cxn ang="0">
                      <a:pos x="114" y="55"/>
                    </a:cxn>
                    <a:cxn ang="0">
                      <a:pos x="106" y="47"/>
                    </a:cxn>
                    <a:cxn ang="0">
                      <a:pos x="106" y="47"/>
                    </a:cxn>
                    <a:cxn ang="0">
                      <a:pos x="97" y="43"/>
                    </a:cxn>
                    <a:cxn ang="0">
                      <a:pos x="99" y="30"/>
                    </a:cxn>
                    <a:cxn ang="0">
                      <a:pos x="99" y="29"/>
                    </a:cxn>
                    <a:cxn ang="0">
                      <a:pos x="99" y="19"/>
                    </a:cxn>
                    <a:cxn ang="0">
                      <a:pos x="96" y="15"/>
                    </a:cxn>
                    <a:cxn ang="0">
                      <a:pos x="85" y="15"/>
                    </a:cxn>
                    <a:cxn ang="0">
                      <a:pos x="85" y="16"/>
                    </a:cxn>
                    <a:cxn ang="0">
                      <a:pos x="75" y="19"/>
                    </a:cxn>
                    <a:cxn ang="0">
                      <a:pos x="67" y="8"/>
                    </a:cxn>
                    <a:cxn ang="0">
                      <a:pos x="67" y="8"/>
                    </a:cxn>
                    <a:cxn ang="0">
                      <a:pos x="59" y="0"/>
                    </a:cxn>
                    <a:cxn ang="0">
                      <a:pos x="54" y="0"/>
                    </a:cxn>
                    <a:cxn ang="0">
                      <a:pos x="47" y="8"/>
                    </a:cxn>
                    <a:cxn ang="0">
                      <a:pos x="47" y="8"/>
                    </a:cxn>
                    <a:cxn ang="0">
                      <a:pos x="43" y="17"/>
                    </a:cxn>
                    <a:cxn ang="0">
                      <a:pos x="29" y="16"/>
                    </a:cxn>
                    <a:cxn ang="0">
                      <a:pos x="29" y="15"/>
                    </a:cxn>
                    <a:cxn ang="0">
                      <a:pos x="18" y="15"/>
                    </a:cxn>
                    <a:cxn ang="0">
                      <a:pos x="15" y="19"/>
                    </a:cxn>
                    <a:cxn ang="0">
                      <a:pos x="15" y="29"/>
                    </a:cxn>
                    <a:cxn ang="0">
                      <a:pos x="15" y="30"/>
                    </a:cxn>
                    <a:cxn ang="0">
                      <a:pos x="18" y="39"/>
                    </a:cxn>
                    <a:cxn ang="0">
                      <a:pos x="8" y="47"/>
                    </a:cxn>
                    <a:cxn ang="0">
                      <a:pos x="7" y="47"/>
                    </a:cxn>
                    <a:cxn ang="0">
                      <a:pos x="0" y="55"/>
                    </a:cxn>
                    <a:cxn ang="0">
                      <a:pos x="0" y="60"/>
                    </a:cxn>
                    <a:cxn ang="0">
                      <a:pos x="7" y="67"/>
                    </a:cxn>
                    <a:cxn ang="0">
                      <a:pos x="8" y="67"/>
                    </a:cxn>
                    <a:cxn ang="0">
                      <a:pos x="17" y="72"/>
                    </a:cxn>
                    <a:cxn ang="0">
                      <a:pos x="15" y="85"/>
                    </a:cxn>
                    <a:cxn ang="0">
                      <a:pos x="15" y="85"/>
                    </a:cxn>
                    <a:cxn ang="0">
                      <a:pos x="15" y="96"/>
                    </a:cxn>
                    <a:cxn ang="0">
                      <a:pos x="18" y="99"/>
                    </a:cxn>
                    <a:cxn ang="0">
                      <a:pos x="29" y="100"/>
                    </a:cxn>
                    <a:cxn ang="0">
                      <a:pos x="29" y="99"/>
                    </a:cxn>
                    <a:cxn ang="0">
                      <a:pos x="38" y="96"/>
                    </a:cxn>
                    <a:cxn ang="0">
                      <a:pos x="47" y="107"/>
                    </a:cxn>
                    <a:cxn ang="0">
                      <a:pos x="47" y="107"/>
                    </a:cxn>
                    <a:cxn ang="0">
                      <a:pos x="54" y="115"/>
                    </a:cxn>
                    <a:cxn ang="0">
                      <a:pos x="59" y="115"/>
                    </a:cxn>
                    <a:cxn ang="0">
                      <a:pos x="67" y="107"/>
                    </a:cxn>
                    <a:cxn ang="0">
                      <a:pos x="67" y="107"/>
                    </a:cxn>
                    <a:cxn ang="0">
                      <a:pos x="71" y="98"/>
                    </a:cxn>
                    <a:cxn ang="0">
                      <a:pos x="85" y="99"/>
                    </a:cxn>
                    <a:cxn ang="0">
                      <a:pos x="85" y="99"/>
                    </a:cxn>
                    <a:cxn ang="0">
                      <a:pos x="96" y="100"/>
                    </a:cxn>
                    <a:cxn ang="0">
                      <a:pos x="99" y="96"/>
                    </a:cxn>
                    <a:cxn ang="0">
                      <a:pos x="99" y="85"/>
                    </a:cxn>
                    <a:cxn ang="0">
                      <a:pos x="99" y="85"/>
                    </a:cxn>
                    <a:cxn ang="0">
                      <a:pos x="95" y="76"/>
                    </a:cxn>
                    <a:cxn ang="0">
                      <a:pos x="106" y="67"/>
                    </a:cxn>
                    <a:cxn ang="0">
                      <a:pos x="57" y="86"/>
                    </a:cxn>
                    <a:cxn ang="0">
                      <a:pos x="28" y="57"/>
                    </a:cxn>
                    <a:cxn ang="0">
                      <a:pos x="57" y="29"/>
                    </a:cxn>
                    <a:cxn ang="0">
                      <a:pos x="85" y="57"/>
                    </a:cxn>
                    <a:cxn ang="0">
                      <a:pos x="57" y="86"/>
                    </a:cxn>
                  </a:cxnLst>
                  <a:rect l="0" t="0" r="r" b="b"/>
                  <a:pathLst>
                    <a:path w="114" h="115">
                      <a:moveTo>
                        <a:pt x="106" y="67"/>
                      </a:moveTo>
                      <a:cubicBezTo>
                        <a:pt x="111" y="67"/>
                        <a:pt x="114" y="64"/>
                        <a:pt x="114" y="60"/>
                      </a:cubicBezTo>
                      <a:cubicBezTo>
                        <a:pt x="114" y="55"/>
                        <a:pt x="114" y="55"/>
                        <a:pt x="114" y="55"/>
                      </a:cubicBezTo>
                      <a:cubicBezTo>
                        <a:pt x="114" y="51"/>
                        <a:pt x="111" y="47"/>
                        <a:pt x="106" y="47"/>
                      </a:cubicBezTo>
                      <a:cubicBezTo>
                        <a:pt x="106" y="47"/>
                        <a:pt x="106" y="47"/>
                        <a:pt x="106" y="47"/>
                      </a:cubicBezTo>
                      <a:cubicBezTo>
                        <a:pt x="102" y="47"/>
                        <a:pt x="98" y="45"/>
                        <a:pt x="97" y="43"/>
                      </a:cubicBezTo>
                      <a:cubicBezTo>
                        <a:pt x="96" y="41"/>
                        <a:pt x="96" y="33"/>
                        <a:pt x="99" y="30"/>
                      </a:cubicBezTo>
                      <a:cubicBezTo>
                        <a:pt x="99" y="29"/>
                        <a:pt x="99" y="29"/>
                        <a:pt x="99" y="29"/>
                      </a:cubicBezTo>
                      <a:cubicBezTo>
                        <a:pt x="102" y="27"/>
                        <a:pt x="102" y="22"/>
                        <a:pt x="99" y="19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3" y="12"/>
                        <a:pt x="88" y="12"/>
                        <a:pt x="85" y="15"/>
                      </a:cubicBezTo>
                      <a:cubicBezTo>
                        <a:pt x="85" y="16"/>
                        <a:pt x="85" y="16"/>
                        <a:pt x="85" y="16"/>
                      </a:cubicBezTo>
                      <a:cubicBezTo>
                        <a:pt x="82" y="18"/>
                        <a:pt x="77" y="20"/>
                        <a:pt x="75" y="19"/>
                      </a:cubicBezTo>
                      <a:cubicBezTo>
                        <a:pt x="73" y="18"/>
                        <a:pt x="67" y="12"/>
                        <a:pt x="67" y="8"/>
                      </a:cubicBezTo>
                      <a:cubicBezTo>
                        <a:pt x="67" y="8"/>
                        <a:pt x="67" y="8"/>
                        <a:pt x="67" y="8"/>
                      </a:cubicBezTo>
                      <a:cubicBezTo>
                        <a:pt x="67" y="4"/>
                        <a:pt x="63" y="0"/>
                        <a:pt x="59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0" y="0"/>
                        <a:pt x="47" y="4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12"/>
                        <a:pt x="45" y="16"/>
                        <a:pt x="43" y="17"/>
                      </a:cubicBezTo>
                      <a:cubicBezTo>
                        <a:pt x="40" y="18"/>
                        <a:pt x="32" y="18"/>
                        <a:pt x="29" y="1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6" y="12"/>
                        <a:pt x="21" y="12"/>
                        <a:pt x="18" y="15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2" y="22"/>
                        <a:pt x="12" y="27"/>
                        <a:pt x="15" y="29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8" y="33"/>
                        <a:pt x="19" y="37"/>
                        <a:pt x="18" y="39"/>
                      </a:cubicBezTo>
                      <a:cubicBezTo>
                        <a:pt x="17" y="41"/>
                        <a:pt x="12" y="47"/>
                        <a:pt x="8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3" y="47"/>
                        <a:pt x="0" y="51"/>
                        <a:pt x="0" y="55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4"/>
                        <a:pt x="3" y="67"/>
                        <a:pt x="7" y="67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12" y="67"/>
                        <a:pt x="16" y="69"/>
                        <a:pt x="17" y="72"/>
                      </a:cubicBezTo>
                      <a:cubicBezTo>
                        <a:pt x="17" y="74"/>
                        <a:pt x="18" y="82"/>
                        <a:pt x="15" y="85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12" y="88"/>
                        <a:pt x="12" y="93"/>
                        <a:pt x="15" y="96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21" y="102"/>
                        <a:pt x="26" y="102"/>
                        <a:pt x="29" y="100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32" y="96"/>
                        <a:pt x="36" y="95"/>
                        <a:pt x="38" y="96"/>
                      </a:cubicBezTo>
                      <a:cubicBezTo>
                        <a:pt x="41" y="97"/>
                        <a:pt x="47" y="102"/>
                        <a:pt x="47" y="107"/>
                      </a:cubicBez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47" y="111"/>
                        <a:pt x="50" y="115"/>
                        <a:pt x="54" y="115"/>
                      </a:cubicBezTo>
                      <a:cubicBezTo>
                        <a:pt x="59" y="115"/>
                        <a:pt x="59" y="115"/>
                        <a:pt x="59" y="115"/>
                      </a:cubicBezTo>
                      <a:cubicBezTo>
                        <a:pt x="63" y="115"/>
                        <a:pt x="67" y="111"/>
                        <a:pt x="67" y="107"/>
                      </a:cubicBezTo>
                      <a:cubicBezTo>
                        <a:pt x="67" y="107"/>
                        <a:pt x="67" y="107"/>
                        <a:pt x="67" y="107"/>
                      </a:cubicBezTo>
                      <a:cubicBezTo>
                        <a:pt x="67" y="102"/>
                        <a:pt x="69" y="98"/>
                        <a:pt x="71" y="98"/>
                      </a:cubicBezTo>
                      <a:cubicBezTo>
                        <a:pt x="74" y="97"/>
                        <a:pt x="82" y="96"/>
                        <a:pt x="85" y="99"/>
                      </a:cubicBezTo>
                      <a:cubicBezTo>
                        <a:pt x="85" y="99"/>
                        <a:pt x="85" y="99"/>
                        <a:pt x="85" y="99"/>
                      </a:cubicBezTo>
                      <a:cubicBezTo>
                        <a:pt x="88" y="102"/>
                        <a:pt x="93" y="102"/>
                        <a:pt x="96" y="100"/>
                      </a:cubicBezTo>
                      <a:cubicBezTo>
                        <a:pt x="99" y="96"/>
                        <a:pt x="99" y="96"/>
                        <a:pt x="99" y="96"/>
                      </a:cubicBezTo>
                      <a:cubicBezTo>
                        <a:pt x="102" y="93"/>
                        <a:pt x="102" y="88"/>
                        <a:pt x="99" y="85"/>
                      </a:cubicBezTo>
                      <a:cubicBezTo>
                        <a:pt x="99" y="85"/>
                        <a:pt x="99" y="85"/>
                        <a:pt x="99" y="85"/>
                      </a:cubicBezTo>
                      <a:cubicBezTo>
                        <a:pt x="96" y="82"/>
                        <a:pt x="94" y="78"/>
                        <a:pt x="95" y="76"/>
                      </a:cubicBezTo>
                      <a:cubicBezTo>
                        <a:pt x="97" y="74"/>
                        <a:pt x="102" y="67"/>
                        <a:pt x="106" y="67"/>
                      </a:cubicBezTo>
                      <a:close/>
                      <a:moveTo>
                        <a:pt x="57" y="86"/>
                      </a:moveTo>
                      <a:cubicBezTo>
                        <a:pt x="41" y="86"/>
                        <a:pt x="28" y="73"/>
                        <a:pt x="28" y="57"/>
                      </a:cubicBezTo>
                      <a:cubicBezTo>
                        <a:pt x="28" y="42"/>
                        <a:pt x="41" y="29"/>
                        <a:pt x="57" y="29"/>
                      </a:cubicBezTo>
                      <a:cubicBezTo>
                        <a:pt x="73" y="29"/>
                        <a:pt x="85" y="42"/>
                        <a:pt x="85" y="57"/>
                      </a:cubicBezTo>
                      <a:cubicBezTo>
                        <a:pt x="85" y="73"/>
                        <a:pt x="73" y="86"/>
                        <a:pt x="57" y="8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: Shape 21">
                  <a:extLst>
                    <a:ext uri="{FF2B5EF4-FFF2-40B4-BE49-F238E27FC236}">
                      <a16:creationId xmlns:a16="http://schemas.microsoft.com/office/drawing/2014/main" id="{6F2683D9-0388-4078-BF38-36EC9DD03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1588" y="2944927"/>
                  <a:ext cx="243161" cy="244827"/>
                </a:xfrm>
                <a:custGeom>
                  <a:avLst/>
                  <a:gdLst/>
                  <a:ahLst/>
                  <a:cxnLst>
                    <a:cxn ang="0">
                      <a:pos x="87" y="55"/>
                    </a:cxn>
                    <a:cxn ang="0">
                      <a:pos x="93" y="47"/>
                    </a:cxn>
                    <a:cxn ang="0">
                      <a:pos x="93" y="46"/>
                    </a:cxn>
                    <a:cxn ang="0">
                      <a:pos x="87" y="39"/>
                    </a:cxn>
                    <a:cxn ang="0">
                      <a:pos x="79" y="35"/>
                    </a:cxn>
                    <a:cxn ang="0">
                      <a:pos x="81" y="24"/>
                    </a:cxn>
                    <a:cxn ang="0">
                      <a:pos x="80" y="14"/>
                    </a:cxn>
                    <a:cxn ang="0">
                      <a:pos x="79" y="13"/>
                    </a:cxn>
                    <a:cxn ang="0">
                      <a:pos x="69" y="12"/>
                    </a:cxn>
                    <a:cxn ang="0">
                      <a:pos x="62" y="15"/>
                    </a:cxn>
                    <a:cxn ang="0">
                      <a:pos x="55" y="6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38" y="6"/>
                    </a:cxn>
                    <a:cxn ang="0">
                      <a:pos x="35" y="14"/>
                    </a:cxn>
                    <a:cxn ang="0">
                      <a:pos x="24" y="12"/>
                    </a:cxn>
                    <a:cxn ang="0">
                      <a:pos x="14" y="13"/>
                    </a:cxn>
                    <a:cxn ang="0">
                      <a:pos x="13" y="14"/>
                    </a:cxn>
                    <a:cxn ang="0">
                      <a:pos x="12" y="24"/>
                    </a:cxn>
                    <a:cxn ang="0">
                      <a:pos x="15" y="32"/>
                    </a:cxn>
                    <a:cxn ang="0">
                      <a:pos x="6" y="39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6" y="55"/>
                    </a:cxn>
                    <a:cxn ang="0">
                      <a:pos x="14" y="58"/>
                    </a:cxn>
                    <a:cxn ang="0">
                      <a:pos x="12" y="69"/>
                    </a:cxn>
                    <a:cxn ang="0">
                      <a:pos x="13" y="79"/>
                    </a:cxn>
                    <a:cxn ang="0">
                      <a:pos x="14" y="80"/>
                    </a:cxn>
                    <a:cxn ang="0">
                      <a:pos x="24" y="81"/>
                    </a:cxn>
                    <a:cxn ang="0">
                      <a:pos x="31" y="78"/>
                    </a:cxn>
                    <a:cxn ang="0">
                      <a:pos x="38" y="87"/>
                    </a:cxn>
                    <a:cxn ang="0">
                      <a:pos x="46" y="93"/>
                    </a:cxn>
                    <a:cxn ang="0">
                      <a:pos x="47" y="93"/>
                    </a:cxn>
                    <a:cxn ang="0">
                      <a:pos x="55" y="87"/>
                    </a:cxn>
                    <a:cxn ang="0">
                      <a:pos x="58" y="80"/>
                    </a:cxn>
                    <a:cxn ang="0">
                      <a:pos x="69" y="81"/>
                    </a:cxn>
                    <a:cxn ang="0">
                      <a:pos x="79" y="80"/>
                    </a:cxn>
                    <a:cxn ang="0">
                      <a:pos x="80" y="79"/>
                    </a:cxn>
                    <a:cxn ang="0">
                      <a:pos x="81" y="69"/>
                    </a:cxn>
                    <a:cxn ang="0">
                      <a:pos x="78" y="62"/>
                    </a:cxn>
                    <a:cxn ang="0">
                      <a:pos x="87" y="55"/>
                    </a:cxn>
                    <a:cxn ang="0">
                      <a:pos x="47" y="70"/>
                    </a:cxn>
                    <a:cxn ang="0">
                      <a:pos x="23" y="47"/>
                    </a:cxn>
                    <a:cxn ang="0">
                      <a:pos x="47" y="23"/>
                    </a:cxn>
                    <a:cxn ang="0">
                      <a:pos x="70" y="47"/>
                    </a:cxn>
                    <a:cxn ang="0">
                      <a:pos x="47" y="70"/>
                    </a:cxn>
                  </a:cxnLst>
                  <a:rect l="0" t="0" r="r" b="b"/>
                  <a:pathLst>
                    <a:path w="93" h="93">
                      <a:moveTo>
                        <a:pt x="87" y="55"/>
                      </a:moveTo>
                      <a:cubicBezTo>
                        <a:pt x="90" y="55"/>
                        <a:pt x="93" y="51"/>
                        <a:pt x="93" y="47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93" y="42"/>
                        <a:pt x="90" y="39"/>
                        <a:pt x="87" y="39"/>
                      </a:cubicBezTo>
                      <a:cubicBezTo>
                        <a:pt x="83" y="39"/>
                        <a:pt x="80" y="37"/>
                        <a:pt x="79" y="35"/>
                      </a:cubicBezTo>
                      <a:cubicBezTo>
                        <a:pt x="79" y="33"/>
                        <a:pt x="78" y="26"/>
                        <a:pt x="81" y="24"/>
                      </a:cubicBezTo>
                      <a:cubicBezTo>
                        <a:pt x="83" y="21"/>
                        <a:pt x="83" y="17"/>
                        <a:pt x="80" y="14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6" y="10"/>
                        <a:pt x="72" y="10"/>
                        <a:pt x="69" y="12"/>
                      </a:cubicBezTo>
                      <a:cubicBezTo>
                        <a:pt x="67" y="15"/>
                        <a:pt x="63" y="16"/>
                        <a:pt x="62" y="15"/>
                      </a:cubicBezTo>
                      <a:cubicBezTo>
                        <a:pt x="60" y="14"/>
                        <a:pt x="55" y="10"/>
                        <a:pt x="55" y="6"/>
                      </a:cubicBezTo>
                      <a:cubicBezTo>
                        <a:pt x="55" y="3"/>
                        <a:pt x="51" y="0"/>
                        <a:pt x="47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2" y="0"/>
                        <a:pt x="38" y="3"/>
                        <a:pt x="38" y="6"/>
                      </a:cubicBezTo>
                      <a:cubicBezTo>
                        <a:pt x="38" y="10"/>
                        <a:pt x="37" y="13"/>
                        <a:pt x="35" y="14"/>
                      </a:cubicBezTo>
                      <a:cubicBezTo>
                        <a:pt x="33" y="14"/>
                        <a:pt x="26" y="15"/>
                        <a:pt x="24" y="12"/>
                      </a:cubicBezTo>
                      <a:cubicBezTo>
                        <a:pt x="21" y="10"/>
                        <a:pt x="17" y="10"/>
                        <a:pt x="14" y="13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0" y="17"/>
                        <a:pt x="10" y="21"/>
                        <a:pt x="12" y="24"/>
                      </a:cubicBezTo>
                      <a:cubicBezTo>
                        <a:pt x="15" y="26"/>
                        <a:pt x="16" y="30"/>
                        <a:pt x="15" y="32"/>
                      </a:cubicBezTo>
                      <a:cubicBezTo>
                        <a:pt x="14" y="33"/>
                        <a:pt x="10" y="39"/>
                        <a:pt x="6" y="39"/>
                      </a:cubicBezTo>
                      <a:cubicBezTo>
                        <a:pt x="3" y="39"/>
                        <a:pt x="0" y="42"/>
                        <a:pt x="0" y="4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1"/>
                        <a:pt x="3" y="55"/>
                        <a:pt x="6" y="55"/>
                      </a:cubicBezTo>
                      <a:cubicBezTo>
                        <a:pt x="10" y="55"/>
                        <a:pt x="13" y="56"/>
                        <a:pt x="14" y="58"/>
                      </a:cubicBezTo>
                      <a:cubicBezTo>
                        <a:pt x="14" y="60"/>
                        <a:pt x="15" y="67"/>
                        <a:pt x="12" y="69"/>
                      </a:cubicBezTo>
                      <a:cubicBezTo>
                        <a:pt x="10" y="72"/>
                        <a:pt x="10" y="76"/>
                        <a:pt x="13" y="79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7" y="83"/>
                        <a:pt x="21" y="83"/>
                        <a:pt x="24" y="81"/>
                      </a:cubicBezTo>
                      <a:cubicBezTo>
                        <a:pt x="26" y="79"/>
                        <a:pt x="30" y="77"/>
                        <a:pt x="31" y="78"/>
                      </a:cubicBezTo>
                      <a:cubicBezTo>
                        <a:pt x="33" y="79"/>
                        <a:pt x="38" y="84"/>
                        <a:pt x="38" y="87"/>
                      </a:cubicBezTo>
                      <a:cubicBezTo>
                        <a:pt x="38" y="91"/>
                        <a:pt x="42" y="93"/>
                        <a:pt x="46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51" y="93"/>
                        <a:pt x="55" y="91"/>
                        <a:pt x="55" y="87"/>
                      </a:cubicBezTo>
                      <a:cubicBezTo>
                        <a:pt x="55" y="84"/>
                        <a:pt x="56" y="80"/>
                        <a:pt x="58" y="80"/>
                      </a:cubicBezTo>
                      <a:cubicBezTo>
                        <a:pt x="60" y="79"/>
                        <a:pt x="67" y="79"/>
                        <a:pt x="69" y="81"/>
                      </a:cubicBezTo>
                      <a:cubicBezTo>
                        <a:pt x="72" y="83"/>
                        <a:pt x="76" y="83"/>
                        <a:pt x="79" y="80"/>
                      </a:cubicBezTo>
                      <a:cubicBezTo>
                        <a:pt x="80" y="79"/>
                        <a:pt x="80" y="79"/>
                        <a:pt x="80" y="79"/>
                      </a:cubicBezTo>
                      <a:cubicBezTo>
                        <a:pt x="83" y="76"/>
                        <a:pt x="83" y="72"/>
                        <a:pt x="81" y="69"/>
                      </a:cubicBezTo>
                      <a:cubicBezTo>
                        <a:pt x="78" y="67"/>
                        <a:pt x="77" y="64"/>
                        <a:pt x="78" y="62"/>
                      </a:cubicBezTo>
                      <a:cubicBezTo>
                        <a:pt x="79" y="60"/>
                        <a:pt x="83" y="55"/>
                        <a:pt x="87" y="55"/>
                      </a:cubicBezTo>
                      <a:close/>
                      <a:moveTo>
                        <a:pt x="47" y="70"/>
                      </a:moveTo>
                      <a:cubicBezTo>
                        <a:pt x="34" y="70"/>
                        <a:pt x="23" y="60"/>
                        <a:pt x="23" y="47"/>
                      </a:cubicBezTo>
                      <a:cubicBezTo>
                        <a:pt x="23" y="34"/>
                        <a:pt x="34" y="23"/>
                        <a:pt x="47" y="23"/>
                      </a:cubicBezTo>
                      <a:cubicBezTo>
                        <a:pt x="59" y="23"/>
                        <a:pt x="70" y="34"/>
                        <a:pt x="70" y="47"/>
                      </a:cubicBezTo>
                      <a:cubicBezTo>
                        <a:pt x="70" y="60"/>
                        <a:pt x="59" y="70"/>
                        <a:pt x="47" y="7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: Shape 22">
                  <a:extLst>
                    <a:ext uri="{FF2B5EF4-FFF2-40B4-BE49-F238E27FC236}">
                      <a16:creationId xmlns:a16="http://schemas.microsoft.com/office/drawing/2014/main" id="{67C61D4A-2A42-45A5-87D9-F450DD275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56571" y="3218068"/>
                  <a:ext cx="191531" cy="189866"/>
                </a:xfrm>
                <a:custGeom>
                  <a:avLst/>
                  <a:gdLst/>
                  <a:ahLst/>
                  <a:cxnLst>
                    <a:cxn ang="0">
                      <a:pos x="68" y="42"/>
                    </a:cxn>
                    <a:cxn ang="0">
                      <a:pos x="73" y="36"/>
                    </a:cxn>
                    <a:cxn ang="0">
                      <a:pos x="68" y="30"/>
                    </a:cxn>
                    <a:cxn ang="0">
                      <a:pos x="62" y="27"/>
                    </a:cxn>
                    <a:cxn ang="0">
                      <a:pos x="63" y="18"/>
                    </a:cxn>
                    <a:cxn ang="0">
                      <a:pos x="62" y="10"/>
                    </a:cxn>
                    <a:cxn ang="0">
                      <a:pos x="54" y="9"/>
                    </a:cxn>
                    <a:cxn ang="0">
                      <a:pos x="48" y="12"/>
                    </a:cxn>
                    <a:cxn ang="0">
                      <a:pos x="43" y="5"/>
                    </a:cxn>
                    <a:cxn ang="0">
                      <a:pos x="37" y="0"/>
                    </a:cxn>
                    <a:cxn ang="0">
                      <a:pos x="30" y="5"/>
                    </a:cxn>
                    <a:cxn ang="0">
                      <a:pos x="27" y="11"/>
                    </a:cxn>
                    <a:cxn ang="0">
                      <a:pos x="19" y="9"/>
                    </a:cxn>
                    <a:cxn ang="0">
                      <a:pos x="11" y="10"/>
                    </a:cxn>
                    <a:cxn ang="0">
                      <a:pos x="10" y="18"/>
                    </a:cxn>
                    <a:cxn ang="0">
                      <a:pos x="12" y="24"/>
                    </a:cxn>
                    <a:cxn ang="0">
                      <a:pos x="5" y="30"/>
                    </a:cxn>
                    <a:cxn ang="0">
                      <a:pos x="0" y="36"/>
                    </a:cxn>
                    <a:cxn ang="0">
                      <a:pos x="5" y="42"/>
                    </a:cxn>
                    <a:cxn ang="0">
                      <a:pos x="11" y="45"/>
                    </a:cxn>
                    <a:cxn ang="0">
                      <a:pos x="10" y="54"/>
                    </a:cxn>
                    <a:cxn ang="0">
                      <a:pos x="11" y="62"/>
                    </a:cxn>
                    <a:cxn ang="0">
                      <a:pos x="19" y="63"/>
                    </a:cxn>
                    <a:cxn ang="0">
                      <a:pos x="25" y="61"/>
                    </a:cxn>
                    <a:cxn ang="0">
                      <a:pos x="30" y="68"/>
                    </a:cxn>
                    <a:cxn ang="0">
                      <a:pos x="37" y="72"/>
                    </a:cxn>
                    <a:cxn ang="0">
                      <a:pos x="43" y="68"/>
                    </a:cxn>
                    <a:cxn ang="0">
                      <a:pos x="46" y="62"/>
                    </a:cxn>
                    <a:cxn ang="0">
                      <a:pos x="54" y="63"/>
                    </a:cxn>
                    <a:cxn ang="0">
                      <a:pos x="62" y="62"/>
                    </a:cxn>
                    <a:cxn ang="0">
                      <a:pos x="63" y="54"/>
                    </a:cxn>
                    <a:cxn ang="0">
                      <a:pos x="61" y="48"/>
                    </a:cxn>
                    <a:cxn ang="0">
                      <a:pos x="68" y="42"/>
                    </a:cxn>
                    <a:cxn ang="0">
                      <a:pos x="37" y="54"/>
                    </a:cxn>
                    <a:cxn ang="0">
                      <a:pos x="18" y="36"/>
                    </a:cxn>
                    <a:cxn ang="0">
                      <a:pos x="37" y="18"/>
                    </a:cxn>
                    <a:cxn ang="0">
                      <a:pos x="55" y="36"/>
                    </a:cxn>
                    <a:cxn ang="0">
                      <a:pos x="37" y="54"/>
                    </a:cxn>
                  </a:cxnLst>
                  <a:rect l="0" t="0" r="r" b="b"/>
                  <a:pathLst>
                    <a:path w="73" h="72">
                      <a:moveTo>
                        <a:pt x="68" y="42"/>
                      </a:moveTo>
                      <a:cubicBezTo>
                        <a:pt x="71" y="42"/>
                        <a:pt x="73" y="40"/>
                        <a:pt x="73" y="36"/>
                      </a:cubicBezTo>
                      <a:cubicBezTo>
                        <a:pt x="73" y="33"/>
                        <a:pt x="71" y="30"/>
                        <a:pt x="68" y="30"/>
                      </a:cubicBezTo>
                      <a:cubicBezTo>
                        <a:pt x="65" y="30"/>
                        <a:pt x="63" y="29"/>
                        <a:pt x="62" y="27"/>
                      </a:cubicBezTo>
                      <a:cubicBezTo>
                        <a:pt x="62" y="26"/>
                        <a:pt x="61" y="20"/>
                        <a:pt x="63" y="18"/>
                      </a:cubicBezTo>
                      <a:cubicBezTo>
                        <a:pt x="65" y="16"/>
                        <a:pt x="65" y="13"/>
                        <a:pt x="62" y="10"/>
                      </a:cubicBezTo>
                      <a:cubicBezTo>
                        <a:pt x="60" y="8"/>
                        <a:pt x="56" y="7"/>
                        <a:pt x="54" y="9"/>
                      </a:cubicBezTo>
                      <a:cubicBezTo>
                        <a:pt x="52" y="11"/>
                        <a:pt x="50" y="12"/>
                        <a:pt x="48" y="12"/>
                      </a:cubicBezTo>
                      <a:cubicBezTo>
                        <a:pt x="47" y="11"/>
                        <a:pt x="43" y="7"/>
                        <a:pt x="43" y="5"/>
                      </a:cubicBezTo>
                      <a:cubicBezTo>
                        <a:pt x="43" y="2"/>
                        <a:pt x="40" y="0"/>
                        <a:pt x="37" y="0"/>
                      </a:cubicBezTo>
                      <a:cubicBezTo>
                        <a:pt x="33" y="0"/>
                        <a:pt x="30" y="2"/>
                        <a:pt x="30" y="5"/>
                      </a:cubicBezTo>
                      <a:cubicBezTo>
                        <a:pt x="30" y="7"/>
                        <a:pt x="29" y="10"/>
                        <a:pt x="27" y="11"/>
                      </a:cubicBezTo>
                      <a:cubicBezTo>
                        <a:pt x="26" y="11"/>
                        <a:pt x="21" y="11"/>
                        <a:pt x="19" y="9"/>
                      </a:cubicBezTo>
                      <a:cubicBezTo>
                        <a:pt x="17" y="7"/>
                        <a:pt x="13" y="8"/>
                        <a:pt x="11" y="10"/>
                      </a:cubicBezTo>
                      <a:cubicBezTo>
                        <a:pt x="8" y="13"/>
                        <a:pt x="8" y="16"/>
                        <a:pt x="10" y="18"/>
                      </a:cubicBezTo>
                      <a:cubicBezTo>
                        <a:pt x="12" y="20"/>
                        <a:pt x="13" y="23"/>
                        <a:pt x="12" y="24"/>
                      </a:cubicBezTo>
                      <a:cubicBezTo>
                        <a:pt x="11" y="26"/>
                        <a:pt x="8" y="30"/>
                        <a:pt x="5" y="30"/>
                      </a:cubicBezTo>
                      <a:cubicBezTo>
                        <a:pt x="2" y="30"/>
                        <a:pt x="0" y="33"/>
                        <a:pt x="0" y="36"/>
                      </a:cubicBezTo>
                      <a:cubicBezTo>
                        <a:pt x="0" y="40"/>
                        <a:pt x="2" y="42"/>
                        <a:pt x="5" y="42"/>
                      </a:cubicBezTo>
                      <a:cubicBezTo>
                        <a:pt x="8" y="42"/>
                        <a:pt x="10" y="44"/>
                        <a:pt x="11" y="45"/>
                      </a:cubicBezTo>
                      <a:cubicBezTo>
                        <a:pt x="11" y="47"/>
                        <a:pt x="12" y="52"/>
                        <a:pt x="10" y="54"/>
                      </a:cubicBezTo>
                      <a:cubicBezTo>
                        <a:pt x="8" y="56"/>
                        <a:pt x="8" y="59"/>
                        <a:pt x="11" y="62"/>
                      </a:cubicBezTo>
                      <a:cubicBezTo>
                        <a:pt x="13" y="64"/>
                        <a:pt x="17" y="65"/>
                        <a:pt x="19" y="63"/>
                      </a:cubicBezTo>
                      <a:cubicBezTo>
                        <a:pt x="21" y="61"/>
                        <a:pt x="23" y="60"/>
                        <a:pt x="25" y="61"/>
                      </a:cubicBezTo>
                      <a:cubicBezTo>
                        <a:pt x="26" y="61"/>
                        <a:pt x="30" y="65"/>
                        <a:pt x="30" y="68"/>
                      </a:cubicBezTo>
                      <a:cubicBezTo>
                        <a:pt x="30" y="70"/>
                        <a:pt x="33" y="72"/>
                        <a:pt x="37" y="72"/>
                      </a:cubicBezTo>
                      <a:cubicBezTo>
                        <a:pt x="40" y="72"/>
                        <a:pt x="43" y="70"/>
                        <a:pt x="43" y="68"/>
                      </a:cubicBezTo>
                      <a:cubicBezTo>
                        <a:pt x="43" y="65"/>
                        <a:pt x="44" y="62"/>
                        <a:pt x="46" y="62"/>
                      </a:cubicBezTo>
                      <a:cubicBezTo>
                        <a:pt x="47" y="61"/>
                        <a:pt x="52" y="61"/>
                        <a:pt x="54" y="63"/>
                      </a:cubicBezTo>
                      <a:cubicBezTo>
                        <a:pt x="56" y="65"/>
                        <a:pt x="60" y="64"/>
                        <a:pt x="62" y="62"/>
                      </a:cubicBezTo>
                      <a:cubicBezTo>
                        <a:pt x="65" y="59"/>
                        <a:pt x="65" y="56"/>
                        <a:pt x="63" y="54"/>
                      </a:cubicBezTo>
                      <a:cubicBezTo>
                        <a:pt x="61" y="52"/>
                        <a:pt x="60" y="49"/>
                        <a:pt x="61" y="48"/>
                      </a:cubicBezTo>
                      <a:cubicBezTo>
                        <a:pt x="62" y="46"/>
                        <a:pt x="65" y="42"/>
                        <a:pt x="68" y="42"/>
                      </a:cubicBezTo>
                      <a:close/>
                      <a:moveTo>
                        <a:pt x="37" y="54"/>
                      </a:moveTo>
                      <a:cubicBezTo>
                        <a:pt x="26" y="54"/>
                        <a:pt x="18" y="46"/>
                        <a:pt x="18" y="36"/>
                      </a:cubicBezTo>
                      <a:cubicBezTo>
                        <a:pt x="18" y="26"/>
                        <a:pt x="26" y="18"/>
                        <a:pt x="37" y="18"/>
                      </a:cubicBezTo>
                      <a:cubicBezTo>
                        <a:pt x="47" y="18"/>
                        <a:pt x="55" y="26"/>
                        <a:pt x="55" y="36"/>
                      </a:cubicBezTo>
                      <a:cubicBezTo>
                        <a:pt x="55" y="46"/>
                        <a:pt x="47" y="54"/>
                        <a:pt x="37" y="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6" name="Freeform: Shape 23">
              <a:extLst>
                <a:ext uri="{FF2B5EF4-FFF2-40B4-BE49-F238E27FC236}">
                  <a16:creationId xmlns:a16="http://schemas.microsoft.com/office/drawing/2014/main" id="{14EDA42C-B202-4889-B36B-A37E3B5E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721" y="3677269"/>
              <a:ext cx="241496" cy="241496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69" y="46"/>
                </a:cxn>
                <a:cxn ang="0">
                  <a:pos x="48" y="0"/>
                </a:cxn>
                <a:cxn ang="0">
                  <a:pos x="38" y="6"/>
                </a:cxn>
                <a:cxn ang="0">
                  <a:pos x="34" y="13"/>
                </a:cxn>
                <a:cxn ang="0">
                  <a:pos x="23" y="12"/>
                </a:cxn>
                <a:cxn ang="0">
                  <a:pos x="19" y="10"/>
                </a:cxn>
                <a:cxn ang="0">
                  <a:pos x="12" y="15"/>
                </a:cxn>
                <a:cxn ang="0">
                  <a:pos x="12" y="23"/>
                </a:cxn>
                <a:cxn ang="0">
                  <a:pos x="6" y="38"/>
                </a:cxn>
                <a:cxn ang="0">
                  <a:pos x="0" y="44"/>
                </a:cxn>
                <a:cxn ang="0">
                  <a:pos x="6" y="54"/>
                </a:cxn>
                <a:cxn ang="0">
                  <a:pos x="13" y="58"/>
                </a:cxn>
                <a:cxn ang="0">
                  <a:pos x="12" y="69"/>
                </a:cxn>
                <a:cxn ang="0">
                  <a:pos x="15" y="80"/>
                </a:cxn>
                <a:cxn ang="0">
                  <a:pos x="23" y="80"/>
                </a:cxn>
                <a:cxn ang="0">
                  <a:pos x="30" y="77"/>
                </a:cxn>
                <a:cxn ang="0">
                  <a:pos x="38" y="86"/>
                </a:cxn>
                <a:cxn ang="0">
                  <a:pos x="44" y="92"/>
                </a:cxn>
                <a:cxn ang="0">
                  <a:pos x="54" y="86"/>
                </a:cxn>
                <a:cxn ang="0">
                  <a:pos x="58" y="79"/>
                </a:cxn>
                <a:cxn ang="0">
                  <a:pos x="68" y="80"/>
                </a:cxn>
                <a:cxn ang="0">
                  <a:pos x="73" y="82"/>
                </a:cxn>
                <a:cxn ang="0">
                  <a:pos x="80" y="77"/>
                </a:cxn>
                <a:cxn ang="0">
                  <a:pos x="80" y="69"/>
                </a:cxn>
                <a:cxn ang="0">
                  <a:pos x="86" y="54"/>
                </a:cxn>
                <a:cxn ang="0">
                  <a:pos x="92" y="48"/>
                </a:cxn>
                <a:cxn ang="0">
                  <a:pos x="86" y="38"/>
                </a:cxn>
                <a:cxn ang="0">
                  <a:pos x="79" y="34"/>
                </a:cxn>
                <a:cxn ang="0">
                  <a:pos x="80" y="23"/>
                </a:cxn>
                <a:cxn ang="0">
                  <a:pos x="77" y="12"/>
                </a:cxn>
                <a:cxn ang="0">
                  <a:pos x="69" y="12"/>
                </a:cxn>
                <a:cxn ang="0">
                  <a:pos x="62" y="15"/>
                </a:cxn>
                <a:cxn ang="0">
                  <a:pos x="54" y="6"/>
                </a:cxn>
                <a:cxn ang="0">
                  <a:pos x="48" y="0"/>
                </a:cxn>
              </a:cxnLst>
              <a:rect l="0" t="0" r="r" b="b"/>
              <a:pathLst>
                <a:path w="92" h="92">
                  <a:moveTo>
                    <a:pt x="46" y="69"/>
                  </a:moveTo>
                  <a:cubicBezTo>
                    <a:pt x="33" y="69"/>
                    <a:pt x="23" y="59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59" y="23"/>
                    <a:pt x="69" y="33"/>
                    <a:pt x="69" y="46"/>
                  </a:cubicBezTo>
                  <a:cubicBezTo>
                    <a:pt x="69" y="59"/>
                    <a:pt x="59" y="69"/>
                    <a:pt x="46" y="69"/>
                  </a:cubicBezTo>
                  <a:moveTo>
                    <a:pt x="4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2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9"/>
                    <a:pt x="36" y="13"/>
                    <a:pt x="34" y="13"/>
                  </a:cubicBezTo>
                  <a:cubicBezTo>
                    <a:pt x="34" y="14"/>
                    <a:pt x="32" y="14"/>
                    <a:pt x="30" y="14"/>
                  </a:cubicBezTo>
                  <a:cubicBezTo>
                    <a:pt x="28" y="14"/>
                    <a:pt x="25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1"/>
                    <a:pt x="20" y="10"/>
                    <a:pt x="19" y="10"/>
                  </a:cubicBezTo>
                  <a:cubicBezTo>
                    <a:pt x="17" y="10"/>
                    <a:pt x="16" y="11"/>
                    <a:pt x="15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7"/>
                    <a:pt x="9" y="2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6"/>
                    <a:pt x="16" y="29"/>
                    <a:pt x="15" y="31"/>
                  </a:cubicBezTo>
                  <a:cubicBezTo>
                    <a:pt x="14" y="33"/>
                    <a:pt x="9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41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4"/>
                    <a:pt x="13" y="56"/>
                    <a:pt x="13" y="58"/>
                  </a:cubicBezTo>
                  <a:cubicBezTo>
                    <a:pt x="14" y="60"/>
                    <a:pt x="14" y="66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1"/>
                    <a:pt x="9" y="75"/>
                    <a:pt x="12" y="77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1"/>
                    <a:pt x="17" y="82"/>
                    <a:pt x="19" y="82"/>
                  </a:cubicBezTo>
                  <a:cubicBezTo>
                    <a:pt x="20" y="82"/>
                    <a:pt x="22" y="81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5" y="78"/>
                    <a:pt x="28" y="77"/>
                    <a:pt x="30" y="77"/>
                  </a:cubicBezTo>
                  <a:cubicBezTo>
                    <a:pt x="30" y="77"/>
                    <a:pt x="31" y="77"/>
                    <a:pt x="31" y="77"/>
                  </a:cubicBezTo>
                  <a:cubicBezTo>
                    <a:pt x="33" y="78"/>
                    <a:pt x="38" y="83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90"/>
                    <a:pt x="41" y="92"/>
                    <a:pt x="44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1" y="92"/>
                    <a:pt x="54" y="90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6" y="79"/>
                    <a:pt x="58" y="79"/>
                  </a:cubicBezTo>
                  <a:cubicBezTo>
                    <a:pt x="58" y="78"/>
                    <a:pt x="60" y="78"/>
                    <a:pt x="62" y="78"/>
                  </a:cubicBezTo>
                  <a:cubicBezTo>
                    <a:pt x="64" y="78"/>
                    <a:pt x="67" y="79"/>
                    <a:pt x="68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1"/>
                    <a:pt x="71" y="82"/>
                    <a:pt x="73" y="82"/>
                  </a:cubicBezTo>
                  <a:cubicBezTo>
                    <a:pt x="75" y="82"/>
                    <a:pt x="76" y="81"/>
                    <a:pt x="77" y="80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2" y="75"/>
                    <a:pt x="82" y="71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8" y="66"/>
                    <a:pt x="76" y="63"/>
                    <a:pt x="77" y="61"/>
                  </a:cubicBezTo>
                  <a:cubicBezTo>
                    <a:pt x="78" y="59"/>
                    <a:pt x="82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90" y="54"/>
                    <a:pt x="92" y="51"/>
                    <a:pt x="92" y="48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0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2" y="38"/>
                    <a:pt x="79" y="36"/>
                    <a:pt x="79" y="34"/>
                  </a:cubicBezTo>
                  <a:cubicBezTo>
                    <a:pt x="78" y="32"/>
                    <a:pt x="78" y="26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2" y="21"/>
                    <a:pt x="82" y="17"/>
                    <a:pt x="80" y="15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1"/>
                    <a:pt x="75" y="10"/>
                    <a:pt x="73" y="10"/>
                  </a:cubicBezTo>
                  <a:cubicBezTo>
                    <a:pt x="71" y="10"/>
                    <a:pt x="70" y="11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4"/>
                    <a:pt x="64" y="15"/>
                    <a:pt x="62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9" y="14"/>
                    <a:pt x="54" y="9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2"/>
                    <a:pt x="51" y="0"/>
                    <a:pt x="4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97" name="Freeform: Shape 24">
              <a:extLst>
                <a:ext uri="{FF2B5EF4-FFF2-40B4-BE49-F238E27FC236}">
                  <a16:creationId xmlns:a16="http://schemas.microsoft.com/office/drawing/2014/main" id="{6F82F3CA-B3FC-4917-8CA4-AB26F19D0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565" y="3577340"/>
              <a:ext cx="199859" cy="199859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19" y="38"/>
                </a:cxn>
                <a:cxn ang="0">
                  <a:pos x="38" y="19"/>
                </a:cxn>
                <a:cxn ang="0">
                  <a:pos x="57" y="38"/>
                </a:cxn>
                <a:cxn ang="0">
                  <a:pos x="38" y="57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1" y="5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2" y="25"/>
                </a:cxn>
                <a:cxn ang="0">
                  <a:pos x="5" y="31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5" y="44"/>
                </a:cxn>
                <a:cxn ang="0">
                  <a:pos x="11" y="47"/>
                </a:cxn>
                <a:cxn ang="0">
                  <a:pos x="10" y="56"/>
                </a:cxn>
                <a:cxn ang="0">
                  <a:pos x="11" y="64"/>
                </a:cxn>
                <a:cxn ang="0">
                  <a:pos x="11" y="65"/>
                </a:cxn>
                <a:cxn ang="0">
                  <a:pos x="16" y="67"/>
                </a:cxn>
                <a:cxn ang="0">
                  <a:pos x="19" y="66"/>
                </a:cxn>
                <a:cxn ang="0">
                  <a:pos x="24" y="63"/>
                </a:cxn>
                <a:cxn ang="0">
                  <a:pos x="26" y="63"/>
                </a:cxn>
                <a:cxn ang="0">
                  <a:pos x="31" y="70"/>
                </a:cxn>
                <a:cxn ang="0">
                  <a:pos x="37" y="76"/>
                </a:cxn>
                <a:cxn ang="0">
                  <a:pos x="38" y="76"/>
                </a:cxn>
                <a:cxn ang="0">
                  <a:pos x="44" y="70"/>
                </a:cxn>
                <a:cxn ang="0">
                  <a:pos x="47" y="64"/>
                </a:cxn>
                <a:cxn ang="0">
                  <a:pos x="51" y="64"/>
                </a:cxn>
                <a:cxn ang="0">
                  <a:pos x="56" y="66"/>
                </a:cxn>
                <a:cxn ang="0">
                  <a:pos x="60" y="67"/>
                </a:cxn>
                <a:cxn ang="0">
                  <a:pos x="64" y="65"/>
                </a:cxn>
                <a:cxn ang="0">
                  <a:pos x="65" y="64"/>
                </a:cxn>
                <a:cxn ang="0">
                  <a:pos x="66" y="56"/>
                </a:cxn>
                <a:cxn ang="0">
                  <a:pos x="63" y="50"/>
                </a:cxn>
                <a:cxn ang="0">
                  <a:pos x="71" y="44"/>
                </a:cxn>
                <a:cxn ang="0">
                  <a:pos x="76" y="38"/>
                </a:cxn>
                <a:cxn ang="0">
                  <a:pos x="76" y="37"/>
                </a:cxn>
                <a:cxn ang="0">
                  <a:pos x="71" y="31"/>
                </a:cxn>
                <a:cxn ang="0">
                  <a:pos x="64" y="28"/>
                </a:cxn>
                <a:cxn ang="0">
                  <a:pos x="66" y="19"/>
                </a:cxn>
                <a:cxn ang="0">
                  <a:pos x="65" y="11"/>
                </a:cxn>
                <a:cxn ang="0">
                  <a:pos x="64" y="11"/>
                </a:cxn>
                <a:cxn ang="0">
                  <a:pos x="60" y="8"/>
                </a:cxn>
                <a:cxn ang="0">
                  <a:pos x="56" y="10"/>
                </a:cxn>
                <a:cxn ang="0">
                  <a:pos x="51" y="12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57"/>
                  </a:moveTo>
                  <a:cubicBezTo>
                    <a:pt x="27" y="57"/>
                    <a:pt x="19" y="48"/>
                    <a:pt x="19" y="38"/>
                  </a:cubicBezTo>
                  <a:cubicBezTo>
                    <a:pt x="19" y="27"/>
                    <a:pt x="27" y="19"/>
                    <a:pt x="38" y="19"/>
                  </a:cubicBezTo>
                  <a:cubicBezTo>
                    <a:pt x="48" y="19"/>
                    <a:pt x="57" y="27"/>
                    <a:pt x="57" y="38"/>
                  </a:cubicBezTo>
                  <a:cubicBezTo>
                    <a:pt x="57" y="48"/>
                    <a:pt x="48" y="57"/>
                    <a:pt x="38" y="57"/>
                  </a:cubicBezTo>
                  <a:moveTo>
                    <a:pt x="3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1" y="2"/>
                    <a:pt x="31" y="5"/>
                  </a:cubicBezTo>
                  <a:cubicBezTo>
                    <a:pt x="31" y="8"/>
                    <a:pt x="30" y="10"/>
                    <a:pt x="28" y="11"/>
                  </a:cubicBezTo>
                  <a:cubicBezTo>
                    <a:pt x="28" y="11"/>
                    <a:pt x="26" y="11"/>
                    <a:pt x="25" y="11"/>
                  </a:cubicBezTo>
                  <a:cubicBezTo>
                    <a:pt x="23" y="11"/>
                    <a:pt x="20" y="11"/>
                    <a:pt x="19" y="10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4" y="8"/>
                    <a:pt x="13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4"/>
                    <a:pt x="8" y="17"/>
                    <a:pt x="10" y="19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11" y="27"/>
                    <a:pt x="8" y="31"/>
                    <a:pt x="5" y="31"/>
                  </a:cubicBezTo>
                  <a:cubicBezTo>
                    <a:pt x="2" y="31"/>
                    <a:pt x="0" y="34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8" y="44"/>
                    <a:pt x="11" y="46"/>
                    <a:pt x="11" y="47"/>
                  </a:cubicBezTo>
                  <a:cubicBezTo>
                    <a:pt x="12" y="49"/>
                    <a:pt x="12" y="54"/>
                    <a:pt x="10" y="56"/>
                  </a:cubicBezTo>
                  <a:cubicBezTo>
                    <a:pt x="8" y="58"/>
                    <a:pt x="8" y="62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6"/>
                    <a:pt x="14" y="67"/>
                    <a:pt x="16" y="67"/>
                  </a:cubicBezTo>
                  <a:cubicBezTo>
                    <a:pt x="17" y="67"/>
                    <a:pt x="18" y="66"/>
                    <a:pt x="19" y="66"/>
                  </a:cubicBezTo>
                  <a:cubicBezTo>
                    <a:pt x="21" y="64"/>
                    <a:pt x="23" y="63"/>
                    <a:pt x="24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7" y="64"/>
                    <a:pt x="31" y="68"/>
                    <a:pt x="31" y="70"/>
                  </a:cubicBezTo>
                  <a:cubicBezTo>
                    <a:pt x="31" y="73"/>
                    <a:pt x="34" y="76"/>
                    <a:pt x="37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2" y="76"/>
                    <a:pt x="44" y="73"/>
                    <a:pt x="44" y="70"/>
                  </a:cubicBezTo>
                  <a:cubicBezTo>
                    <a:pt x="44" y="68"/>
                    <a:pt x="46" y="65"/>
                    <a:pt x="47" y="64"/>
                  </a:cubicBezTo>
                  <a:cubicBezTo>
                    <a:pt x="48" y="64"/>
                    <a:pt x="49" y="64"/>
                    <a:pt x="51" y="64"/>
                  </a:cubicBezTo>
                  <a:cubicBezTo>
                    <a:pt x="53" y="64"/>
                    <a:pt x="55" y="64"/>
                    <a:pt x="56" y="66"/>
                  </a:cubicBezTo>
                  <a:cubicBezTo>
                    <a:pt x="57" y="66"/>
                    <a:pt x="58" y="67"/>
                    <a:pt x="60" y="67"/>
                  </a:cubicBezTo>
                  <a:cubicBezTo>
                    <a:pt x="61" y="67"/>
                    <a:pt x="63" y="66"/>
                    <a:pt x="64" y="65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7" y="62"/>
                    <a:pt x="68" y="58"/>
                    <a:pt x="66" y="56"/>
                  </a:cubicBezTo>
                  <a:cubicBezTo>
                    <a:pt x="64" y="54"/>
                    <a:pt x="63" y="51"/>
                    <a:pt x="63" y="50"/>
                  </a:cubicBezTo>
                  <a:cubicBezTo>
                    <a:pt x="64" y="48"/>
                    <a:pt x="68" y="44"/>
                    <a:pt x="71" y="44"/>
                  </a:cubicBezTo>
                  <a:cubicBezTo>
                    <a:pt x="73" y="44"/>
                    <a:pt x="76" y="42"/>
                    <a:pt x="76" y="38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4"/>
                    <a:pt x="73" y="31"/>
                    <a:pt x="71" y="31"/>
                  </a:cubicBezTo>
                  <a:cubicBezTo>
                    <a:pt x="68" y="31"/>
                    <a:pt x="65" y="30"/>
                    <a:pt x="64" y="28"/>
                  </a:cubicBezTo>
                  <a:cubicBezTo>
                    <a:pt x="64" y="27"/>
                    <a:pt x="64" y="21"/>
                    <a:pt x="66" y="19"/>
                  </a:cubicBezTo>
                  <a:cubicBezTo>
                    <a:pt x="68" y="17"/>
                    <a:pt x="67" y="14"/>
                    <a:pt x="6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9"/>
                    <a:pt x="61" y="8"/>
                    <a:pt x="60" y="8"/>
                  </a:cubicBezTo>
                  <a:cubicBezTo>
                    <a:pt x="58" y="8"/>
                    <a:pt x="57" y="9"/>
                    <a:pt x="56" y="10"/>
                  </a:cubicBezTo>
                  <a:cubicBezTo>
                    <a:pt x="55" y="11"/>
                    <a:pt x="53" y="12"/>
                    <a:pt x="51" y="12"/>
                  </a:cubicBezTo>
                  <a:cubicBezTo>
                    <a:pt x="51" y="12"/>
                    <a:pt x="50" y="12"/>
                    <a:pt x="50" y="12"/>
                  </a:cubicBezTo>
                  <a:cubicBezTo>
                    <a:pt x="49" y="11"/>
                    <a:pt x="44" y="8"/>
                    <a:pt x="44" y="5"/>
                  </a:cubicBezTo>
                  <a:cubicBezTo>
                    <a:pt x="44" y="2"/>
                    <a:pt x="42" y="0"/>
                    <a:pt x="3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98" name="Freeform: Shape 25">
              <a:extLst>
                <a:ext uri="{FF2B5EF4-FFF2-40B4-BE49-F238E27FC236}">
                  <a16:creationId xmlns:a16="http://schemas.microsoft.com/office/drawing/2014/main" id="{A2FCB6AF-9BF9-49FB-B66E-CABA9EED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217" y="3798850"/>
              <a:ext cx="154890" cy="154890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5" y="29"/>
                </a:cxn>
                <a:cxn ang="0">
                  <a:pos x="30" y="15"/>
                </a:cxn>
                <a:cxn ang="0">
                  <a:pos x="45" y="29"/>
                </a:cxn>
                <a:cxn ang="0">
                  <a:pos x="30" y="44"/>
                </a:cxn>
                <a:cxn ang="0">
                  <a:pos x="30" y="0"/>
                </a:cxn>
                <a:cxn ang="0">
                  <a:pos x="25" y="4"/>
                </a:cxn>
                <a:cxn ang="0">
                  <a:pos x="22" y="9"/>
                </a:cxn>
                <a:cxn ang="0">
                  <a:pos x="20" y="9"/>
                </a:cxn>
                <a:cxn ang="0">
                  <a:pos x="15" y="8"/>
                </a:cxn>
                <a:cxn ang="0">
                  <a:pos x="13" y="7"/>
                </a:cxn>
                <a:cxn ang="0">
                  <a:pos x="9" y="9"/>
                </a:cxn>
                <a:cxn ang="0">
                  <a:pos x="8" y="15"/>
                </a:cxn>
                <a:cxn ang="0">
                  <a:pos x="10" y="20"/>
                </a:cxn>
                <a:cxn ang="0">
                  <a:pos x="4" y="24"/>
                </a:cxn>
                <a:cxn ang="0">
                  <a:pos x="0" y="29"/>
                </a:cxn>
                <a:cxn ang="0">
                  <a:pos x="4" y="35"/>
                </a:cxn>
                <a:cxn ang="0">
                  <a:pos x="9" y="37"/>
                </a:cxn>
                <a:cxn ang="0">
                  <a:pos x="8" y="44"/>
                </a:cxn>
                <a:cxn ang="0">
                  <a:pos x="9" y="50"/>
                </a:cxn>
                <a:cxn ang="0">
                  <a:pos x="13" y="52"/>
                </a:cxn>
                <a:cxn ang="0">
                  <a:pos x="15" y="51"/>
                </a:cxn>
                <a:cxn ang="0">
                  <a:pos x="19" y="49"/>
                </a:cxn>
                <a:cxn ang="0">
                  <a:pos x="20" y="49"/>
                </a:cxn>
                <a:cxn ang="0">
                  <a:pos x="25" y="55"/>
                </a:cxn>
                <a:cxn ang="0">
                  <a:pos x="30" y="59"/>
                </a:cxn>
                <a:cxn ang="0">
                  <a:pos x="35" y="55"/>
                </a:cxn>
                <a:cxn ang="0">
                  <a:pos x="37" y="50"/>
                </a:cxn>
                <a:cxn ang="0">
                  <a:pos x="40" y="50"/>
                </a:cxn>
                <a:cxn ang="0">
                  <a:pos x="44" y="51"/>
                </a:cxn>
                <a:cxn ang="0">
                  <a:pos x="47" y="52"/>
                </a:cxn>
                <a:cxn ang="0">
                  <a:pos x="51" y="50"/>
                </a:cxn>
                <a:cxn ang="0">
                  <a:pos x="51" y="44"/>
                </a:cxn>
                <a:cxn ang="0">
                  <a:pos x="50" y="39"/>
                </a:cxn>
                <a:cxn ang="0">
                  <a:pos x="55" y="35"/>
                </a:cxn>
                <a:cxn ang="0">
                  <a:pos x="59" y="29"/>
                </a:cxn>
                <a:cxn ang="0">
                  <a:pos x="55" y="24"/>
                </a:cxn>
                <a:cxn ang="0">
                  <a:pos x="51" y="22"/>
                </a:cxn>
                <a:cxn ang="0">
                  <a:pos x="51" y="15"/>
                </a:cxn>
                <a:cxn ang="0">
                  <a:pos x="51" y="9"/>
                </a:cxn>
                <a:cxn ang="0">
                  <a:pos x="47" y="7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5" y="4"/>
                </a:cxn>
                <a:cxn ang="0">
                  <a:pos x="30" y="0"/>
                </a:cxn>
              </a:cxnLst>
              <a:rect l="0" t="0" r="r" b="b"/>
              <a:pathLst>
                <a:path w="59" h="59">
                  <a:moveTo>
                    <a:pt x="30" y="44"/>
                  </a:moveTo>
                  <a:cubicBezTo>
                    <a:pt x="22" y="44"/>
                    <a:pt x="15" y="38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ubicBezTo>
                    <a:pt x="38" y="15"/>
                    <a:pt x="45" y="21"/>
                    <a:pt x="45" y="29"/>
                  </a:cubicBezTo>
                  <a:cubicBezTo>
                    <a:pt x="45" y="38"/>
                    <a:pt x="38" y="44"/>
                    <a:pt x="30" y="44"/>
                  </a:cubicBezTo>
                  <a:moveTo>
                    <a:pt x="30" y="0"/>
                  </a:moveTo>
                  <a:cubicBezTo>
                    <a:pt x="27" y="0"/>
                    <a:pt x="25" y="2"/>
                    <a:pt x="25" y="4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8" y="9"/>
                    <a:pt x="16" y="9"/>
                    <a:pt x="15" y="8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2" y="7"/>
                    <a:pt x="10" y="7"/>
                    <a:pt x="9" y="9"/>
                  </a:cubicBezTo>
                  <a:cubicBezTo>
                    <a:pt x="7" y="11"/>
                    <a:pt x="7" y="14"/>
                    <a:pt x="8" y="15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6" y="24"/>
                    <a:pt x="4" y="24"/>
                  </a:cubicBezTo>
                  <a:cubicBezTo>
                    <a:pt x="2" y="24"/>
                    <a:pt x="0" y="27"/>
                    <a:pt x="0" y="29"/>
                  </a:cubicBezTo>
                  <a:cubicBezTo>
                    <a:pt x="0" y="32"/>
                    <a:pt x="2" y="35"/>
                    <a:pt x="4" y="35"/>
                  </a:cubicBezTo>
                  <a:cubicBezTo>
                    <a:pt x="6" y="35"/>
                    <a:pt x="9" y="36"/>
                    <a:pt x="9" y="37"/>
                  </a:cubicBezTo>
                  <a:cubicBezTo>
                    <a:pt x="9" y="38"/>
                    <a:pt x="10" y="42"/>
                    <a:pt x="8" y="44"/>
                  </a:cubicBezTo>
                  <a:cubicBezTo>
                    <a:pt x="7" y="45"/>
                    <a:pt x="7" y="48"/>
                    <a:pt x="9" y="50"/>
                  </a:cubicBezTo>
                  <a:cubicBezTo>
                    <a:pt x="10" y="52"/>
                    <a:pt x="12" y="52"/>
                    <a:pt x="13" y="52"/>
                  </a:cubicBezTo>
                  <a:cubicBezTo>
                    <a:pt x="14" y="52"/>
                    <a:pt x="15" y="52"/>
                    <a:pt x="15" y="51"/>
                  </a:cubicBezTo>
                  <a:cubicBezTo>
                    <a:pt x="17" y="50"/>
                    <a:pt x="18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0"/>
                    <a:pt x="25" y="53"/>
                    <a:pt x="25" y="55"/>
                  </a:cubicBezTo>
                  <a:cubicBezTo>
                    <a:pt x="25" y="57"/>
                    <a:pt x="27" y="59"/>
                    <a:pt x="30" y="59"/>
                  </a:cubicBezTo>
                  <a:cubicBezTo>
                    <a:pt x="33" y="59"/>
                    <a:pt x="35" y="57"/>
                    <a:pt x="35" y="55"/>
                  </a:cubicBezTo>
                  <a:cubicBezTo>
                    <a:pt x="35" y="53"/>
                    <a:pt x="36" y="51"/>
                    <a:pt x="37" y="50"/>
                  </a:cubicBezTo>
                  <a:cubicBezTo>
                    <a:pt x="38" y="50"/>
                    <a:pt x="39" y="50"/>
                    <a:pt x="40" y="50"/>
                  </a:cubicBezTo>
                  <a:cubicBezTo>
                    <a:pt x="41" y="50"/>
                    <a:pt x="43" y="50"/>
                    <a:pt x="44" y="51"/>
                  </a:cubicBezTo>
                  <a:cubicBezTo>
                    <a:pt x="45" y="52"/>
                    <a:pt x="46" y="52"/>
                    <a:pt x="47" y="52"/>
                  </a:cubicBezTo>
                  <a:cubicBezTo>
                    <a:pt x="48" y="52"/>
                    <a:pt x="49" y="52"/>
                    <a:pt x="51" y="50"/>
                  </a:cubicBezTo>
                  <a:cubicBezTo>
                    <a:pt x="53" y="48"/>
                    <a:pt x="53" y="45"/>
                    <a:pt x="51" y="44"/>
                  </a:cubicBezTo>
                  <a:cubicBezTo>
                    <a:pt x="50" y="42"/>
                    <a:pt x="49" y="40"/>
                    <a:pt x="50" y="39"/>
                  </a:cubicBezTo>
                  <a:cubicBezTo>
                    <a:pt x="50" y="38"/>
                    <a:pt x="53" y="35"/>
                    <a:pt x="55" y="35"/>
                  </a:cubicBezTo>
                  <a:cubicBezTo>
                    <a:pt x="57" y="35"/>
                    <a:pt x="59" y="32"/>
                    <a:pt x="59" y="29"/>
                  </a:cubicBezTo>
                  <a:cubicBezTo>
                    <a:pt x="59" y="27"/>
                    <a:pt x="57" y="24"/>
                    <a:pt x="55" y="24"/>
                  </a:cubicBezTo>
                  <a:cubicBezTo>
                    <a:pt x="53" y="24"/>
                    <a:pt x="51" y="23"/>
                    <a:pt x="51" y="22"/>
                  </a:cubicBezTo>
                  <a:cubicBezTo>
                    <a:pt x="50" y="21"/>
                    <a:pt x="50" y="17"/>
                    <a:pt x="51" y="15"/>
                  </a:cubicBezTo>
                  <a:cubicBezTo>
                    <a:pt x="53" y="14"/>
                    <a:pt x="53" y="11"/>
                    <a:pt x="51" y="9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6" y="7"/>
                    <a:pt x="45" y="7"/>
                    <a:pt x="44" y="8"/>
                  </a:cubicBezTo>
                  <a:cubicBezTo>
                    <a:pt x="43" y="9"/>
                    <a:pt x="41" y="10"/>
                    <a:pt x="40" y="10"/>
                  </a:cubicBezTo>
                  <a:cubicBezTo>
                    <a:pt x="40" y="10"/>
                    <a:pt x="40" y="10"/>
                    <a:pt x="39" y="10"/>
                  </a:cubicBezTo>
                  <a:cubicBezTo>
                    <a:pt x="38" y="9"/>
                    <a:pt x="35" y="6"/>
                    <a:pt x="35" y="4"/>
                  </a:cubicBezTo>
                  <a:cubicBezTo>
                    <a:pt x="35" y="2"/>
                    <a:pt x="33" y="0"/>
                    <a:pt x="3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99" name="Freeform: Shape 26">
              <a:extLst>
                <a:ext uri="{FF2B5EF4-FFF2-40B4-BE49-F238E27FC236}">
                  <a16:creationId xmlns:a16="http://schemas.microsoft.com/office/drawing/2014/main" id="{3B66ABF8-3B47-4449-8AC8-4C232DCF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99" y="3104341"/>
              <a:ext cx="303119" cy="23983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44"/>
                </a:cxn>
                <a:cxn ang="0">
                  <a:pos x="20" y="78"/>
                </a:cxn>
                <a:cxn ang="0">
                  <a:pos x="6" y="91"/>
                </a:cxn>
                <a:cxn ang="0">
                  <a:pos x="32" y="84"/>
                </a:cxn>
                <a:cxn ang="0">
                  <a:pos x="58" y="88"/>
                </a:cxn>
                <a:cxn ang="0">
                  <a:pos x="115" y="44"/>
                </a:cxn>
                <a:cxn ang="0">
                  <a:pos x="58" y="0"/>
                </a:cxn>
              </a:cxnLst>
              <a:rect l="0" t="0" r="r" b="b"/>
              <a:pathLst>
                <a:path w="115" h="91">
                  <a:moveTo>
                    <a:pt x="58" y="0"/>
                  </a:moveTo>
                  <a:cubicBezTo>
                    <a:pt x="26" y="0"/>
                    <a:pt x="0" y="20"/>
                    <a:pt x="0" y="44"/>
                  </a:cubicBezTo>
                  <a:cubicBezTo>
                    <a:pt x="0" y="58"/>
                    <a:pt x="8" y="70"/>
                    <a:pt x="20" y="78"/>
                  </a:cubicBezTo>
                  <a:cubicBezTo>
                    <a:pt x="14" y="87"/>
                    <a:pt x="6" y="91"/>
                    <a:pt x="6" y="91"/>
                  </a:cubicBezTo>
                  <a:cubicBezTo>
                    <a:pt x="17" y="89"/>
                    <a:pt x="25" y="87"/>
                    <a:pt x="32" y="84"/>
                  </a:cubicBezTo>
                  <a:cubicBezTo>
                    <a:pt x="39" y="87"/>
                    <a:pt x="48" y="88"/>
                    <a:pt x="58" y="88"/>
                  </a:cubicBezTo>
                  <a:cubicBezTo>
                    <a:pt x="89" y="88"/>
                    <a:pt x="115" y="69"/>
                    <a:pt x="115" y="44"/>
                  </a:cubicBezTo>
                  <a:cubicBezTo>
                    <a:pt x="115" y="20"/>
                    <a:pt x="89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00" name="Freeform: Shape 27">
              <a:extLst>
                <a:ext uri="{FF2B5EF4-FFF2-40B4-BE49-F238E27FC236}">
                  <a16:creationId xmlns:a16="http://schemas.microsoft.com/office/drawing/2014/main" id="{FE0F1A83-190F-4679-8971-9E181C557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933" y="3230918"/>
              <a:ext cx="191531" cy="1565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3" y="0"/>
                </a:cxn>
                <a:cxn ang="0">
                  <a:pos x="0" y="41"/>
                </a:cxn>
                <a:cxn ang="0">
                  <a:pos x="35" y="58"/>
                </a:cxn>
                <a:cxn ang="0">
                  <a:pos x="52" y="55"/>
                </a:cxn>
                <a:cxn ang="0">
                  <a:pos x="69" y="60"/>
                </a:cxn>
                <a:cxn ang="0">
                  <a:pos x="59" y="51"/>
                </a:cxn>
                <a:cxn ang="0">
                  <a:pos x="73" y="29"/>
                </a:cxn>
                <a:cxn ang="0">
                  <a:pos x="35" y="0"/>
                </a:cxn>
              </a:cxnLst>
              <a:rect l="0" t="0" r="r" b="b"/>
              <a:pathLst>
                <a:path w="73" h="60">
                  <a:moveTo>
                    <a:pt x="35" y="0"/>
                  </a:moveTo>
                  <a:cubicBezTo>
                    <a:pt x="34" y="0"/>
                    <a:pt x="34" y="0"/>
                    <a:pt x="33" y="0"/>
                  </a:cubicBezTo>
                  <a:cubicBezTo>
                    <a:pt x="31" y="18"/>
                    <a:pt x="19" y="33"/>
                    <a:pt x="0" y="41"/>
                  </a:cubicBezTo>
                  <a:cubicBezTo>
                    <a:pt x="6" y="51"/>
                    <a:pt x="19" y="58"/>
                    <a:pt x="35" y="58"/>
                  </a:cubicBezTo>
                  <a:cubicBezTo>
                    <a:pt x="41" y="58"/>
                    <a:pt x="47" y="57"/>
                    <a:pt x="52" y="55"/>
                  </a:cubicBezTo>
                  <a:cubicBezTo>
                    <a:pt x="56" y="57"/>
                    <a:pt x="62" y="59"/>
                    <a:pt x="69" y="60"/>
                  </a:cubicBezTo>
                  <a:cubicBezTo>
                    <a:pt x="69" y="60"/>
                    <a:pt x="64" y="58"/>
                    <a:pt x="59" y="51"/>
                  </a:cubicBezTo>
                  <a:cubicBezTo>
                    <a:pt x="68" y="46"/>
                    <a:pt x="73" y="38"/>
                    <a:pt x="73" y="29"/>
                  </a:cubicBezTo>
                  <a:cubicBezTo>
                    <a:pt x="73" y="13"/>
                    <a:pt x="56" y="0"/>
                    <a:pt x="3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01" name="Freeform: Shape 28">
              <a:extLst>
                <a:ext uri="{FF2B5EF4-FFF2-40B4-BE49-F238E27FC236}">
                  <a16:creationId xmlns:a16="http://schemas.microsoft.com/office/drawing/2014/main" id="{04F38C8B-820F-44F5-93AE-23C34AEF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107" y="3627304"/>
              <a:ext cx="328101" cy="328101"/>
            </a:xfrm>
            <a:custGeom>
              <a:avLst/>
              <a:gdLst/>
              <a:ahLst/>
              <a:cxnLst>
                <a:cxn ang="0">
                  <a:pos x="49" y="35"/>
                </a:cxn>
                <a:cxn ang="0">
                  <a:pos x="55" y="24"/>
                </a:cxn>
                <a:cxn ang="0">
                  <a:pos x="61" y="24"/>
                </a:cxn>
                <a:cxn ang="0">
                  <a:pos x="61" y="32"/>
                </a:cxn>
                <a:cxn ang="0">
                  <a:pos x="52" y="38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35" y="19"/>
                </a:cxn>
                <a:cxn ang="0">
                  <a:pos x="46" y="27"/>
                </a:cxn>
                <a:cxn ang="0">
                  <a:pos x="43" y="41"/>
                </a:cxn>
                <a:cxn ang="0">
                  <a:pos x="35" y="57"/>
                </a:cxn>
                <a:cxn ang="0">
                  <a:pos x="53" y="68"/>
                </a:cxn>
                <a:cxn ang="0">
                  <a:pos x="59" y="75"/>
                </a:cxn>
                <a:cxn ang="0">
                  <a:pos x="50" y="86"/>
                </a:cxn>
                <a:cxn ang="0">
                  <a:pos x="44" y="96"/>
                </a:cxn>
                <a:cxn ang="0">
                  <a:pos x="45" y="106"/>
                </a:cxn>
                <a:cxn ang="0">
                  <a:pos x="41" y="108"/>
                </a:cxn>
                <a:cxn ang="0">
                  <a:pos x="36" y="100"/>
                </a:cxn>
                <a:cxn ang="0">
                  <a:pos x="33" y="85"/>
                </a:cxn>
                <a:cxn ang="0">
                  <a:pos x="25" y="71"/>
                </a:cxn>
                <a:cxn ang="0">
                  <a:pos x="19" y="60"/>
                </a:cxn>
                <a:cxn ang="0">
                  <a:pos x="19" y="60"/>
                </a:cxn>
                <a:cxn ang="0">
                  <a:pos x="13" y="60"/>
                </a:cxn>
                <a:cxn ang="0">
                  <a:pos x="10" y="43"/>
                </a:cxn>
                <a:cxn ang="0">
                  <a:pos x="11" y="33"/>
                </a:cxn>
                <a:cxn ang="0">
                  <a:pos x="7" y="34"/>
                </a:cxn>
                <a:cxn ang="0">
                  <a:pos x="63" y="125"/>
                </a:cxn>
                <a:cxn ang="0">
                  <a:pos x="120" y="66"/>
                </a:cxn>
                <a:cxn ang="0">
                  <a:pos x="117" y="63"/>
                </a:cxn>
                <a:cxn ang="0">
                  <a:pos x="114" y="61"/>
                </a:cxn>
                <a:cxn ang="0">
                  <a:pos x="106" y="72"/>
                </a:cxn>
                <a:cxn ang="0">
                  <a:pos x="102" y="69"/>
                </a:cxn>
                <a:cxn ang="0">
                  <a:pos x="102" y="56"/>
                </a:cxn>
                <a:cxn ang="0">
                  <a:pos x="94" y="50"/>
                </a:cxn>
                <a:cxn ang="0">
                  <a:pos x="94" y="54"/>
                </a:cxn>
                <a:cxn ang="0">
                  <a:pos x="94" y="59"/>
                </a:cxn>
                <a:cxn ang="0">
                  <a:pos x="88" y="57"/>
                </a:cxn>
                <a:cxn ang="0">
                  <a:pos x="87" y="59"/>
                </a:cxn>
                <a:cxn ang="0">
                  <a:pos x="92" y="72"/>
                </a:cxn>
                <a:cxn ang="0">
                  <a:pos x="87" y="83"/>
                </a:cxn>
                <a:cxn ang="0">
                  <a:pos x="83" y="92"/>
                </a:cxn>
                <a:cxn ang="0">
                  <a:pos x="80" y="91"/>
                </a:cxn>
                <a:cxn ang="0">
                  <a:pos x="73" y="82"/>
                </a:cxn>
                <a:cxn ang="0">
                  <a:pos x="67" y="69"/>
                </a:cxn>
                <a:cxn ang="0">
                  <a:pos x="57" y="61"/>
                </a:cxn>
                <a:cxn ang="0">
                  <a:pos x="59" y="55"/>
                </a:cxn>
                <a:cxn ang="0">
                  <a:pos x="76" y="53"/>
                </a:cxn>
                <a:cxn ang="0">
                  <a:pos x="78" y="43"/>
                </a:cxn>
                <a:cxn ang="0">
                  <a:pos x="68" y="47"/>
                </a:cxn>
                <a:cxn ang="0">
                  <a:pos x="59" y="50"/>
                </a:cxn>
                <a:cxn ang="0">
                  <a:pos x="60" y="37"/>
                </a:cxn>
                <a:cxn ang="0">
                  <a:pos x="74" y="28"/>
                </a:cxn>
                <a:cxn ang="0">
                  <a:pos x="85" y="21"/>
                </a:cxn>
                <a:cxn ang="0">
                  <a:pos x="96" y="20"/>
                </a:cxn>
                <a:cxn ang="0">
                  <a:pos x="109" y="21"/>
                </a:cxn>
              </a:cxnLst>
              <a:rect l="0" t="0" r="r" b="b"/>
              <a:pathLst>
                <a:path w="125" h="125">
                  <a:moveTo>
                    <a:pt x="52" y="38"/>
                  </a:moveTo>
                  <a:cubicBezTo>
                    <a:pt x="51" y="38"/>
                    <a:pt x="50" y="37"/>
                    <a:pt x="49" y="35"/>
                  </a:cubicBezTo>
                  <a:cubicBezTo>
                    <a:pt x="49" y="33"/>
                    <a:pt x="49" y="32"/>
                    <a:pt x="49" y="30"/>
                  </a:cubicBezTo>
                  <a:cubicBezTo>
                    <a:pt x="50" y="28"/>
                    <a:pt x="53" y="24"/>
                    <a:pt x="55" y="24"/>
                  </a:cubicBezTo>
                  <a:cubicBezTo>
                    <a:pt x="56" y="24"/>
                    <a:pt x="57" y="24"/>
                    <a:pt x="58" y="24"/>
                  </a:cubicBezTo>
                  <a:cubicBezTo>
                    <a:pt x="59" y="24"/>
                    <a:pt x="60" y="24"/>
                    <a:pt x="61" y="24"/>
                  </a:cubicBezTo>
                  <a:cubicBezTo>
                    <a:pt x="63" y="24"/>
                    <a:pt x="66" y="26"/>
                    <a:pt x="66" y="28"/>
                  </a:cubicBezTo>
                  <a:cubicBezTo>
                    <a:pt x="66" y="29"/>
                    <a:pt x="64" y="31"/>
                    <a:pt x="61" y="32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7" y="34"/>
                    <a:pt x="53" y="37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moveTo>
                    <a:pt x="63" y="0"/>
                  </a:moveTo>
                  <a:cubicBezTo>
                    <a:pt x="45" y="0"/>
                    <a:pt x="28" y="8"/>
                    <a:pt x="17" y="20"/>
                  </a:cubicBezTo>
                  <a:cubicBezTo>
                    <a:pt x="20" y="19"/>
                    <a:pt x="22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9" y="19"/>
                    <a:pt x="33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3" y="21"/>
                    <a:pt x="45" y="24"/>
                    <a:pt x="46" y="27"/>
                  </a:cubicBezTo>
                  <a:cubicBezTo>
                    <a:pt x="46" y="29"/>
                    <a:pt x="46" y="31"/>
                    <a:pt x="46" y="32"/>
                  </a:cubicBezTo>
                  <a:cubicBezTo>
                    <a:pt x="47" y="35"/>
                    <a:pt x="45" y="39"/>
                    <a:pt x="43" y="41"/>
                  </a:cubicBezTo>
                  <a:cubicBezTo>
                    <a:pt x="40" y="44"/>
                    <a:pt x="37" y="47"/>
                    <a:pt x="35" y="50"/>
                  </a:cubicBezTo>
                  <a:cubicBezTo>
                    <a:pt x="32" y="52"/>
                    <a:pt x="33" y="55"/>
                    <a:pt x="35" y="57"/>
                  </a:cubicBezTo>
                  <a:cubicBezTo>
                    <a:pt x="38" y="59"/>
                    <a:pt x="41" y="60"/>
                    <a:pt x="43" y="62"/>
                  </a:cubicBezTo>
                  <a:cubicBezTo>
                    <a:pt x="46" y="64"/>
                    <a:pt x="50" y="66"/>
                    <a:pt x="53" y="68"/>
                  </a:cubicBezTo>
                  <a:cubicBezTo>
                    <a:pt x="53" y="68"/>
                    <a:pt x="54" y="68"/>
                    <a:pt x="54" y="68"/>
                  </a:cubicBezTo>
                  <a:cubicBezTo>
                    <a:pt x="57" y="69"/>
                    <a:pt x="59" y="72"/>
                    <a:pt x="59" y="75"/>
                  </a:cubicBezTo>
                  <a:cubicBezTo>
                    <a:pt x="59" y="78"/>
                    <a:pt x="58" y="80"/>
                    <a:pt x="56" y="81"/>
                  </a:cubicBezTo>
                  <a:cubicBezTo>
                    <a:pt x="54" y="81"/>
                    <a:pt x="52" y="83"/>
                    <a:pt x="50" y="86"/>
                  </a:cubicBezTo>
                  <a:cubicBezTo>
                    <a:pt x="50" y="86"/>
                    <a:pt x="50" y="87"/>
                    <a:pt x="50" y="87"/>
                  </a:cubicBezTo>
                  <a:cubicBezTo>
                    <a:pt x="48" y="90"/>
                    <a:pt x="45" y="94"/>
                    <a:pt x="44" y="96"/>
                  </a:cubicBezTo>
                  <a:cubicBezTo>
                    <a:pt x="42" y="97"/>
                    <a:pt x="42" y="100"/>
                    <a:pt x="43" y="101"/>
                  </a:cubicBezTo>
                  <a:cubicBezTo>
                    <a:pt x="45" y="103"/>
                    <a:pt x="45" y="105"/>
                    <a:pt x="45" y="106"/>
                  </a:cubicBezTo>
                  <a:cubicBezTo>
                    <a:pt x="45" y="107"/>
                    <a:pt x="44" y="108"/>
                    <a:pt x="43" y="108"/>
                  </a:cubicBezTo>
                  <a:cubicBezTo>
                    <a:pt x="42" y="108"/>
                    <a:pt x="41" y="108"/>
                    <a:pt x="41" y="10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7" y="106"/>
                    <a:pt x="35" y="103"/>
                    <a:pt x="36" y="100"/>
                  </a:cubicBezTo>
                  <a:cubicBezTo>
                    <a:pt x="36" y="97"/>
                    <a:pt x="36" y="95"/>
                    <a:pt x="36" y="92"/>
                  </a:cubicBezTo>
                  <a:cubicBezTo>
                    <a:pt x="36" y="89"/>
                    <a:pt x="35" y="86"/>
                    <a:pt x="33" y="85"/>
                  </a:cubicBezTo>
                  <a:cubicBezTo>
                    <a:pt x="32" y="84"/>
                    <a:pt x="29" y="81"/>
                    <a:pt x="28" y="80"/>
                  </a:cubicBezTo>
                  <a:cubicBezTo>
                    <a:pt x="26" y="78"/>
                    <a:pt x="25" y="74"/>
                    <a:pt x="25" y="71"/>
                  </a:cubicBezTo>
                  <a:cubicBezTo>
                    <a:pt x="25" y="68"/>
                    <a:pt x="23" y="64"/>
                    <a:pt x="22" y="62"/>
                  </a:cubicBezTo>
                  <a:cubicBezTo>
                    <a:pt x="20" y="61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7" y="60"/>
                    <a:pt x="8" y="54"/>
                    <a:pt x="8" y="54"/>
                  </a:cubicBezTo>
                  <a:cubicBezTo>
                    <a:pt x="8" y="51"/>
                    <a:pt x="9" y="46"/>
                    <a:pt x="10" y="43"/>
                  </a:cubicBezTo>
                  <a:cubicBezTo>
                    <a:pt x="11" y="41"/>
                    <a:pt x="11" y="39"/>
                    <a:pt x="12" y="37"/>
                  </a:cubicBezTo>
                  <a:cubicBezTo>
                    <a:pt x="13" y="34"/>
                    <a:pt x="12" y="33"/>
                    <a:pt x="11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8" y="34"/>
                    <a:pt x="7" y="34"/>
                    <a:pt x="7" y="34"/>
                  </a:cubicBezTo>
                  <a:cubicBezTo>
                    <a:pt x="2" y="43"/>
                    <a:pt x="0" y="5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8"/>
                    <a:pt x="125" y="64"/>
                  </a:cubicBezTo>
                  <a:cubicBezTo>
                    <a:pt x="124" y="65"/>
                    <a:pt x="121" y="66"/>
                    <a:pt x="12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18" y="66"/>
                    <a:pt x="117" y="65"/>
                    <a:pt x="117" y="63"/>
                  </a:cubicBezTo>
                  <a:cubicBezTo>
                    <a:pt x="117" y="62"/>
                    <a:pt x="116" y="61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3" y="61"/>
                    <a:pt x="112" y="63"/>
                    <a:pt x="111" y="66"/>
                  </a:cubicBezTo>
                  <a:cubicBezTo>
                    <a:pt x="111" y="70"/>
                    <a:pt x="111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3" y="72"/>
                    <a:pt x="102" y="71"/>
                    <a:pt x="102" y="69"/>
                  </a:cubicBezTo>
                  <a:cubicBezTo>
                    <a:pt x="102" y="67"/>
                    <a:pt x="103" y="66"/>
                    <a:pt x="103" y="66"/>
                  </a:cubicBezTo>
                  <a:cubicBezTo>
                    <a:pt x="105" y="63"/>
                    <a:pt x="104" y="59"/>
                    <a:pt x="102" y="56"/>
                  </a:cubicBezTo>
                  <a:cubicBezTo>
                    <a:pt x="101" y="55"/>
                    <a:pt x="99" y="54"/>
                    <a:pt x="98" y="53"/>
                  </a:cubicBezTo>
                  <a:cubicBezTo>
                    <a:pt x="97" y="51"/>
                    <a:pt x="95" y="50"/>
                    <a:pt x="9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51"/>
                    <a:pt x="92" y="53"/>
                    <a:pt x="94" y="54"/>
                  </a:cubicBezTo>
                  <a:cubicBezTo>
                    <a:pt x="95" y="56"/>
                    <a:pt x="96" y="58"/>
                    <a:pt x="95" y="59"/>
                  </a:cubicBezTo>
                  <a:cubicBezTo>
                    <a:pt x="95" y="59"/>
                    <a:pt x="94" y="59"/>
                    <a:pt x="94" y="59"/>
                  </a:cubicBezTo>
                  <a:cubicBezTo>
                    <a:pt x="92" y="59"/>
                    <a:pt x="91" y="59"/>
                    <a:pt x="89" y="58"/>
                  </a:cubicBezTo>
                  <a:cubicBezTo>
                    <a:pt x="89" y="58"/>
                    <a:pt x="88" y="58"/>
                    <a:pt x="88" y="57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7" y="59"/>
                  </a:cubicBezTo>
                  <a:cubicBezTo>
                    <a:pt x="88" y="60"/>
                    <a:pt x="89" y="61"/>
                    <a:pt x="90" y="62"/>
                  </a:cubicBezTo>
                  <a:cubicBezTo>
                    <a:pt x="92" y="65"/>
                    <a:pt x="93" y="69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0" y="76"/>
                    <a:pt x="88" y="80"/>
                    <a:pt x="87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7"/>
                    <a:pt x="85" y="90"/>
                    <a:pt x="83" y="92"/>
                  </a:cubicBezTo>
                  <a:cubicBezTo>
                    <a:pt x="82" y="92"/>
                    <a:pt x="82" y="93"/>
                    <a:pt x="81" y="93"/>
                  </a:cubicBezTo>
                  <a:cubicBezTo>
                    <a:pt x="81" y="93"/>
                    <a:pt x="80" y="92"/>
                    <a:pt x="80" y="91"/>
                  </a:cubicBezTo>
                  <a:cubicBezTo>
                    <a:pt x="80" y="90"/>
                    <a:pt x="78" y="88"/>
                    <a:pt x="77" y="88"/>
                  </a:cubicBezTo>
                  <a:cubicBezTo>
                    <a:pt x="75" y="88"/>
                    <a:pt x="74" y="85"/>
                    <a:pt x="73" y="82"/>
                  </a:cubicBezTo>
                  <a:cubicBezTo>
                    <a:pt x="73" y="81"/>
                    <a:pt x="73" y="79"/>
                    <a:pt x="73" y="77"/>
                  </a:cubicBezTo>
                  <a:cubicBezTo>
                    <a:pt x="72" y="74"/>
                    <a:pt x="70" y="70"/>
                    <a:pt x="67" y="69"/>
                  </a:cubicBezTo>
                  <a:cubicBezTo>
                    <a:pt x="66" y="69"/>
                    <a:pt x="66" y="68"/>
                    <a:pt x="65" y="68"/>
                  </a:cubicBezTo>
                  <a:cubicBezTo>
                    <a:pt x="62" y="67"/>
                    <a:pt x="58" y="63"/>
                    <a:pt x="57" y="61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5" y="57"/>
                    <a:pt x="56" y="55"/>
                    <a:pt x="59" y="55"/>
                  </a:cubicBezTo>
                  <a:cubicBezTo>
                    <a:pt x="61" y="55"/>
                    <a:pt x="63" y="55"/>
                    <a:pt x="65" y="55"/>
                  </a:cubicBezTo>
                  <a:cubicBezTo>
                    <a:pt x="68" y="55"/>
                    <a:pt x="73" y="54"/>
                    <a:pt x="76" y="53"/>
                  </a:cubicBezTo>
                  <a:cubicBezTo>
                    <a:pt x="80" y="53"/>
                    <a:pt x="82" y="50"/>
                    <a:pt x="82" y="47"/>
                  </a:cubicBezTo>
                  <a:cubicBezTo>
                    <a:pt x="82" y="44"/>
                    <a:pt x="81" y="43"/>
                    <a:pt x="78" y="43"/>
                  </a:cubicBezTo>
                  <a:cubicBezTo>
                    <a:pt x="78" y="43"/>
                    <a:pt x="77" y="43"/>
                    <a:pt x="77" y="43"/>
                  </a:cubicBezTo>
                  <a:cubicBezTo>
                    <a:pt x="74" y="43"/>
                    <a:pt x="70" y="45"/>
                    <a:pt x="68" y="47"/>
                  </a:cubicBezTo>
                  <a:cubicBezTo>
                    <a:pt x="67" y="48"/>
                    <a:pt x="63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6" y="50"/>
                    <a:pt x="54" y="48"/>
                    <a:pt x="55" y="45"/>
                  </a:cubicBezTo>
                  <a:cubicBezTo>
                    <a:pt x="55" y="42"/>
                    <a:pt x="57" y="39"/>
                    <a:pt x="60" y="37"/>
                  </a:cubicBezTo>
                  <a:cubicBezTo>
                    <a:pt x="62" y="35"/>
                    <a:pt x="66" y="33"/>
                    <a:pt x="68" y="33"/>
                  </a:cubicBezTo>
                  <a:cubicBezTo>
                    <a:pt x="71" y="33"/>
                    <a:pt x="73" y="31"/>
                    <a:pt x="74" y="28"/>
                  </a:cubicBezTo>
                  <a:cubicBezTo>
                    <a:pt x="75" y="25"/>
                    <a:pt x="78" y="22"/>
                    <a:pt x="81" y="22"/>
                  </a:cubicBezTo>
                  <a:cubicBezTo>
                    <a:pt x="82" y="21"/>
                    <a:pt x="84" y="21"/>
                    <a:pt x="85" y="21"/>
                  </a:cubicBezTo>
                  <a:cubicBezTo>
                    <a:pt x="88" y="21"/>
                    <a:pt x="92" y="20"/>
                    <a:pt x="95" y="20"/>
                  </a:cubicBezTo>
                  <a:cubicBezTo>
                    <a:pt x="95" y="20"/>
                    <a:pt x="96" y="20"/>
                    <a:pt x="96" y="20"/>
                  </a:cubicBezTo>
                  <a:cubicBezTo>
                    <a:pt x="98" y="20"/>
                    <a:pt x="99" y="20"/>
                    <a:pt x="101" y="20"/>
                  </a:cubicBezTo>
                  <a:cubicBezTo>
                    <a:pt x="103" y="20"/>
                    <a:pt x="107" y="21"/>
                    <a:pt x="109" y="21"/>
                  </a:cubicBezTo>
                  <a:cubicBezTo>
                    <a:pt x="98" y="8"/>
                    <a:pt x="81" y="0"/>
                    <a:pt x="6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02" name="Freeform: Shape 29">
              <a:extLst>
                <a:ext uri="{FF2B5EF4-FFF2-40B4-BE49-F238E27FC236}">
                  <a16:creationId xmlns:a16="http://schemas.microsoft.com/office/drawing/2014/main" id="{311B36D9-C78D-4F8A-AD6A-D09D5F6F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391" y="4228546"/>
              <a:ext cx="336429" cy="239830"/>
            </a:xfrm>
            <a:custGeom>
              <a:avLst/>
              <a:gdLst/>
              <a:ahLst/>
              <a:cxnLst>
                <a:cxn ang="0">
                  <a:pos x="7" y="81"/>
                </a:cxn>
                <a:cxn ang="0">
                  <a:pos x="7" y="7"/>
                </a:cxn>
                <a:cxn ang="0">
                  <a:pos x="121" y="7"/>
                </a:cxn>
                <a:cxn ang="0">
                  <a:pos x="121" y="81"/>
                </a:cxn>
                <a:cxn ang="0">
                  <a:pos x="7" y="81"/>
                </a:cxn>
                <a:cxn ang="0">
                  <a:pos x="12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83"/>
                </a:cxn>
                <a:cxn ang="0">
                  <a:pos x="7" y="91"/>
                </a:cxn>
                <a:cxn ang="0">
                  <a:pos x="121" y="91"/>
                </a:cxn>
                <a:cxn ang="0">
                  <a:pos x="128" y="83"/>
                </a:cxn>
                <a:cxn ang="0">
                  <a:pos x="128" y="7"/>
                </a:cxn>
                <a:cxn ang="0">
                  <a:pos x="121" y="0"/>
                </a:cxn>
              </a:cxnLst>
              <a:rect l="0" t="0" r="r" b="b"/>
              <a:pathLst>
                <a:path w="128" h="91">
                  <a:moveTo>
                    <a:pt x="7" y="8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7" y="81"/>
                    <a:pt x="7" y="81"/>
                    <a:pt x="7" y="81"/>
                  </a:cubicBezTo>
                  <a:moveTo>
                    <a:pt x="1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3" y="91"/>
                    <a:pt x="7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5" y="91"/>
                    <a:pt x="128" y="88"/>
                    <a:pt x="128" y="83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3"/>
                    <a:pt x="125" y="0"/>
                    <a:pt x="12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03" name="Freeform: Shape 30">
              <a:extLst>
                <a:ext uri="{FF2B5EF4-FFF2-40B4-BE49-F238E27FC236}">
                  <a16:creationId xmlns:a16="http://schemas.microsoft.com/office/drawing/2014/main" id="{643339F4-80E6-4DE1-992D-315BCE86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740" y="4476704"/>
              <a:ext cx="374735" cy="24982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90" y="0"/>
                </a:cxn>
                <a:cxn ang="0">
                  <a:pos x="83" y="4"/>
                </a:cxn>
                <a:cxn ang="0">
                  <a:pos x="60" y="4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15" y="10"/>
                </a:cxn>
                <a:cxn ang="0">
                  <a:pos x="127" y="10"/>
                </a:cxn>
                <a:cxn ang="0">
                  <a:pos x="142" y="0"/>
                </a:cxn>
              </a:cxnLst>
              <a:rect l="0" t="0" r="r" b="b"/>
              <a:pathLst>
                <a:path w="142" h="10">
                  <a:moveTo>
                    <a:pt x="14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4"/>
                    <a:pt x="83" y="4"/>
                  </a:cubicBezTo>
                  <a:cubicBezTo>
                    <a:pt x="75" y="4"/>
                    <a:pt x="68" y="4"/>
                    <a:pt x="60" y="4"/>
                  </a:cubicBezTo>
                  <a:cubicBezTo>
                    <a:pt x="53" y="4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0"/>
                    <a:pt x="15" y="10"/>
                  </a:cubicBezTo>
                  <a:cubicBezTo>
                    <a:pt x="30" y="10"/>
                    <a:pt x="113" y="10"/>
                    <a:pt x="127" y="10"/>
                  </a:cubicBezTo>
                  <a:cubicBezTo>
                    <a:pt x="142" y="10"/>
                    <a:pt x="142" y="0"/>
                    <a:pt x="14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16682C0F-CCFC-48DB-8BE9-24FDCB40772D}"/>
                </a:ext>
              </a:extLst>
            </p:cNvPr>
            <p:cNvGrpSpPr/>
            <p:nvPr/>
          </p:nvGrpSpPr>
          <p:grpSpPr>
            <a:xfrm>
              <a:off x="5810318" y="1736468"/>
              <a:ext cx="569590" cy="376400"/>
              <a:chOff x="5808342" y="1217815"/>
              <a:chExt cx="665362" cy="439689"/>
            </a:xfrm>
            <a:solidFill>
              <a:srgbClr val="BDA779"/>
            </a:solidFill>
          </p:grpSpPr>
          <p:sp>
            <p:nvSpPr>
              <p:cNvPr id="105" name="Freeform: Shape 31">
                <a:extLst>
                  <a:ext uri="{FF2B5EF4-FFF2-40B4-BE49-F238E27FC236}">
                    <a16:creationId xmlns:a16="http://schemas.microsoft.com/office/drawing/2014/main" id="{A29AE6FA-C1E3-4BE0-928F-A594D46D9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0832" y="1217815"/>
                <a:ext cx="458009" cy="363077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67"/>
                  </a:cxn>
                  <a:cxn ang="0">
                    <a:pos x="31" y="118"/>
                  </a:cxn>
                  <a:cxn ang="0">
                    <a:pos x="9" y="138"/>
                  </a:cxn>
                  <a:cxn ang="0">
                    <a:pos x="48" y="127"/>
                  </a:cxn>
                  <a:cxn ang="0">
                    <a:pos x="87" y="134"/>
                  </a:cxn>
                  <a:cxn ang="0">
                    <a:pos x="174" y="67"/>
                  </a:cxn>
                  <a:cxn ang="0">
                    <a:pos x="87" y="0"/>
                  </a:cxn>
                </a:cxnLst>
                <a:rect l="0" t="0" r="r" b="b"/>
                <a:pathLst>
                  <a:path w="174" h="138">
                    <a:moveTo>
                      <a:pt x="87" y="0"/>
                    </a:moveTo>
                    <a:cubicBezTo>
                      <a:pt x="39" y="0"/>
                      <a:pt x="0" y="30"/>
                      <a:pt x="0" y="67"/>
                    </a:cubicBezTo>
                    <a:cubicBezTo>
                      <a:pt x="0" y="88"/>
                      <a:pt x="12" y="106"/>
                      <a:pt x="31" y="118"/>
                    </a:cubicBezTo>
                    <a:cubicBezTo>
                      <a:pt x="21" y="133"/>
                      <a:pt x="9" y="138"/>
                      <a:pt x="9" y="138"/>
                    </a:cubicBezTo>
                    <a:cubicBezTo>
                      <a:pt x="25" y="135"/>
                      <a:pt x="38" y="131"/>
                      <a:pt x="48" y="127"/>
                    </a:cubicBezTo>
                    <a:cubicBezTo>
                      <a:pt x="59" y="132"/>
                      <a:pt x="73" y="134"/>
                      <a:pt x="87" y="134"/>
                    </a:cubicBezTo>
                    <a:cubicBezTo>
                      <a:pt x="135" y="134"/>
                      <a:pt x="174" y="104"/>
                      <a:pt x="174" y="67"/>
                    </a:cubicBezTo>
                    <a:cubicBezTo>
                      <a:pt x="174" y="30"/>
                      <a:pt x="135" y="0"/>
                      <a:pt x="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2">
                <a:extLst>
                  <a:ext uri="{FF2B5EF4-FFF2-40B4-BE49-F238E27FC236}">
                    <a16:creationId xmlns:a16="http://schemas.microsoft.com/office/drawing/2014/main" id="{40331E23-6C20-4E52-BE3D-C71B6C6B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581" y="1411012"/>
                <a:ext cx="289795" cy="238165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110" y="44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0" y="62"/>
                  </a:cxn>
                  <a:cxn ang="0">
                    <a:pos x="53" y="88"/>
                  </a:cxn>
                  <a:cxn ang="0">
                    <a:pos x="78" y="84"/>
                  </a:cxn>
                  <a:cxn ang="0">
                    <a:pos x="104" y="91"/>
                  </a:cxn>
                  <a:cxn ang="0">
                    <a:pos x="89" y="78"/>
                  </a:cxn>
                </a:cxnLst>
                <a:rect l="0" t="0" r="r" b="b"/>
                <a:pathLst>
                  <a:path w="110" h="91">
                    <a:moveTo>
                      <a:pt x="89" y="78"/>
                    </a:moveTo>
                    <a:cubicBezTo>
                      <a:pt x="102" y="70"/>
                      <a:pt x="110" y="58"/>
                      <a:pt x="110" y="44"/>
                    </a:cubicBezTo>
                    <a:cubicBezTo>
                      <a:pt x="110" y="20"/>
                      <a:pt x="84" y="0"/>
                      <a:pt x="53" y="0"/>
                    </a:cubicBezTo>
                    <a:cubicBezTo>
                      <a:pt x="52" y="0"/>
                      <a:pt x="51" y="0"/>
                      <a:pt x="50" y="0"/>
                    </a:cubicBezTo>
                    <a:cubicBezTo>
                      <a:pt x="47" y="27"/>
                      <a:pt x="28" y="49"/>
                      <a:pt x="0" y="62"/>
                    </a:cubicBezTo>
                    <a:cubicBezTo>
                      <a:pt x="9" y="77"/>
                      <a:pt x="29" y="88"/>
                      <a:pt x="53" y="88"/>
                    </a:cubicBezTo>
                    <a:cubicBezTo>
                      <a:pt x="62" y="88"/>
                      <a:pt x="71" y="87"/>
                      <a:pt x="78" y="84"/>
                    </a:cubicBezTo>
                    <a:cubicBezTo>
                      <a:pt x="85" y="86"/>
                      <a:pt x="93" y="89"/>
                      <a:pt x="104" y="91"/>
                    </a:cubicBezTo>
                    <a:cubicBezTo>
                      <a:pt x="104" y="91"/>
                      <a:pt x="96" y="87"/>
                      <a:pt x="89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33">
                <a:extLst>
                  <a:ext uri="{FF2B5EF4-FFF2-40B4-BE49-F238E27FC236}">
                    <a16:creationId xmlns:a16="http://schemas.microsoft.com/office/drawing/2014/main" id="{53E63665-A12A-489D-B5B9-25D918D1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829" y="1226143"/>
                <a:ext cx="461340" cy="363077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67"/>
                  </a:cxn>
                  <a:cxn ang="0">
                    <a:pos x="31" y="118"/>
                  </a:cxn>
                  <a:cxn ang="0">
                    <a:pos x="10" y="138"/>
                  </a:cxn>
                  <a:cxn ang="0">
                    <a:pos x="48" y="127"/>
                  </a:cxn>
                  <a:cxn ang="0">
                    <a:pos x="88" y="134"/>
                  </a:cxn>
                  <a:cxn ang="0">
                    <a:pos x="175" y="67"/>
                  </a:cxn>
                  <a:cxn ang="0">
                    <a:pos x="88" y="0"/>
                  </a:cxn>
                </a:cxnLst>
                <a:rect l="0" t="0" r="r" b="b"/>
                <a:pathLst>
                  <a:path w="175" h="138">
                    <a:moveTo>
                      <a:pt x="88" y="0"/>
                    </a:moveTo>
                    <a:cubicBezTo>
                      <a:pt x="39" y="0"/>
                      <a:pt x="0" y="30"/>
                      <a:pt x="0" y="67"/>
                    </a:cubicBezTo>
                    <a:cubicBezTo>
                      <a:pt x="0" y="87"/>
                      <a:pt x="12" y="106"/>
                      <a:pt x="31" y="118"/>
                    </a:cubicBezTo>
                    <a:cubicBezTo>
                      <a:pt x="21" y="133"/>
                      <a:pt x="10" y="138"/>
                      <a:pt x="10" y="138"/>
                    </a:cubicBezTo>
                    <a:cubicBezTo>
                      <a:pt x="26" y="135"/>
                      <a:pt x="38" y="131"/>
                      <a:pt x="48" y="127"/>
                    </a:cubicBezTo>
                    <a:cubicBezTo>
                      <a:pt x="60" y="131"/>
                      <a:pt x="74" y="134"/>
                      <a:pt x="88" y="134"/>
                    </a:cubicBezTo>
                    <a:cubicBezTo>
                      <a:pt x="136" y="134"/>
                      <a:pt x="175" y="104"/>
                      <a:pt x="175" y="67"/>
                    </a:cubicBezTo>
                    <a:cubicBezTo>
                      <a:pt x="175" y="30"/>
                      <a:pt x="136" y="0"/>
                      <a:pt x="8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34">
                <a:extLst>
                  <a:ext uri="{FF2B5EF4-FFF2-40B4-BE49-F238E27FC236}">
                    <a16:creationId xmlns:a16="http://schemas.microsoft.com/office/drawing/2014/main" id="{4254A238-1909-4696-83D6-F364975CD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909" y="1417674"/>
                <a:ext cx="289795" cy="239830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110" y="44"/>
                  </a:cxn>
                  <a:cxn ang="0">
                    <a:pos x="52" y="0"/>
                  </a:cxn>
                  <a:cxn ang="0">
                    <a:pos x="49" y="0"/>
                  </a:cxn>
                  <a:cxn ang="0">
                    <a:pos x="0" y="62"/>
                  </a:cxn>
                  <a:cxn ang="0">
                    <a:pos x="52" y="88"/>
                  </a:cxn>
                  <a:cxn ang="0">
                    <a:pos x="78" y="83"/>
                  </a:cxn>
                  <a:cxn ang="0">
                    <a:pos x="103" y="91"/>
                  </a:cxn>
                  <a:cxn ang="0">
                    <a:pos x="89" y="78"/>
                  </a:cxn>
                </a:cxnLst>
                <a:rect l="0" t="0" r="r" b="b"/>
                <a:pathLst>
                  <a:path w="110" h="91">
                    <a:moveTo>
                      <a:pt x="89" y="78"/>
                    </a:moveTo>
                    <a:cubicBezTo>
                      <a:pt x="102" y="70"/>
                      <a:pt x="110" y="58"/>
                      <a:pt x="110" y="44"/>
                    </a:cubicBezTo>
                    <a:cubicBezTo>
                      <a:pt x="110" y="20"/>
                      <a:pt x="84" y="0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ubicBezTo>
                      <a:pt x="47" y="27"/>
                      <a:pt x="27" y="49"/>
                      <a:pt x="0" y="62"/>
                    </a:cubicBezTo>
                    <a:cubicBezTo>
                      <a:pt x="9" y="77"/>
                      <a:pt x="29" y="88"/>
                      <a:pt x="52" y="88"/>
                    </a:cubicBezTo>
                    <a:cubicBezTo>
                      <a:pt x="62" y="88"/>
                      <a:pt x="70" y="86"/>
                      <a:pt x="78" y="83"/>
                    </a:cubicBezTo>
                    <a:cubicBezTo>
                      <a:pt x="85" y="86"/>
                      <a:pt x="93" y="89"/>
                      <a:pt x="103" y="91"/>
                    </a:cubicBezTo>
                    <a:cubicBezTo>
                      <a:pt x="103" y="91"/>
                      <a:pt x="96" y="87"/>
                      <a:pt x="89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grpSp>
            <p:nvGrpSpPr>
              <p:cNvPr id="109" name="Group 3">
                <a:extLst>
                  <a:ext uri="{FF2B5EF4-FFF2-40B4-BE49-F238E27FC236}">
                    <a16:creationId xmlns:a16="http://schemas.microsoft.com/office/drawing/2014/main" id="{3DBF7B52-46C6-4C89-9CB2-5673A1D454A9}"/>
                  </a:ext>
                </a:extLst>
              </p:cNvPr>
              <p:cNvGrpSpPr/>
              <p:nvPr/>
            </p:nvGrpSpPr>
            <p:grpSpPr>
              <a:xfrm>
                <a:off x="5808342" y="1217815"/>
                <a:ext cx="644544" cy="431362"/>
                <a:chOff x="8014681" y="1217815"/>
                <a:chExt cx="644544" cy="431362"/>
              </a:xfrm>
              <a:grpFill/>
            </p:grpSpPr>
            <p:sp>
              <p:nvSpPr>
                <p:cNvPr id="110" name="Freeform: Shape 35">
                  <a:extLst>
                    <a:ext uri="{FF2B5EF4-FFF2-40B4-BE49-F238E27FC236}">
                      <a16:creationId xmlns:a16="http://schemas.microsoft.com/office/drawing/2014/main" id="{7CDF1409-FFA2-46B0-B5F2-D267D41AE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4681" y="1217815"/>
                  <a:ext cx="458009" cy="363077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0" y="67"/>
                    </a:cxn>
                    <a:cxn ang="0">
                      <a:pos x="31" y="118"/>
                    </a:cxn>
                    <a:cxn ang="0">
                      <a:pos x="9" y="138"/>
                    </a:cxn>
                    <a:cxn ang="0">
                      <a:pos x="48" y="127"/>
                    </a:cxn>
                    <a:cxn ang="0">
                      <a:pos x="87" y="134"/>
                    </a:cxn>
                    <a:cxn ang="0">
                      <a:pos x="174" y="67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174" h="138">
                      <a:moveTo>
                        <a:pt x="87" y="0"/>
                      </a:moveTo>
                      <a:cubicBezTo>
                        <a:pt x="39" y="0"/>
                        <a:pt x="0" y="30"/>
                        <a:pt x="0" y="67"/>
                      </a:cubicBezTo>
                      <a:cubicBezTo>
                        <a:pt x="0" y="88"/>
                        <a:pt x="12" y="106"/>
                        <a:pt x="31" y="118"/>
                      </a:cubicBezTo>
                      <a:cubicBezTo>
                        <a:pt x="21" y="133"/>
                        <a:pt x="9" y="138"/>
                        <a:pt x="9" y="138"/>
                      </a:cubicBezTo>
                      <a:cubicBezTo>
                        <a:pt x="25" y="135"/>
                        <a:pt x="38" y="131"/>
                        <a:pt x="48" y="127"/>
                      </a:cubicBezTo>
                      <a:cubicBezTo>
                        <a:pt x="59" y="132"/>
                        <a:pt x="73" y="134"/>
                        <a:pt x="87" y="134"/>
                      </a:cubicBezTo>
                      <a:cubicBezTo>
                        <a:pt x="135" y="134"/>
                        <a:pt x="174" y="104"/>
                        <a:pt x="174" y="67"/>
                      </a:cubicBezTo>
                      <a:cubicBezTo>
                        <a:pt x="174" y="30"/>
                        <a:pt x="135" y="0"/>
                        <a:pt x="8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: Shape 36">
                  <a:extLst>
                    <a:ext uri="{FF2B5EF4-FFF2-40B4-BE49-F238E27FC236}">
                      <a16:creationId xmlns:a16="http://schemas.microsoft.com/office/drawing/2014/main" id="{966728CE-6772-4402-9541-F1B3A19A0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9430" y="1411012"/>
                  <a:ext cx="289795" cy="238165"/>
                </a:xfrm>
                <a:custGeom>
                  <a:avLst/>
                  <a:gdLst/>
                  <a:ahLst/>
                  <a:cxnLst>
                    <a:cxn ang="0">
                      <a:pos x="89" y="78"/>
                    </a:cxn>
                    <a:cxn ang="0">
                      <a:pos x="110" y="44"/>
                    </a:cxn>
                    <a:cxn ang="0">
                      <a:pos x="53" y="0"/>
                    </a:cxn>
                    <a:cxn ang="0">
                      <a:pos x="50" y="0"/>
                    </a:cxn>
                    <a:cxn ang="0">
                      <a:pos x="0" y="62"/>
                    </a:cxn>
                    <a:cxn ang="0">
                      <a:pos x="53" y="88"/>
                    </a:cxn>
                    <a:cxn ang="0">
                      <a:pos x="78" y="84"/>
                    </a:cxn>
                    <a:cxn ang="0">
                      <a:pos x="104" y="91"/>
                    </a:cxn>
                    <a:cxn ang="0">
                      <a:pos x="89" y="78"/>
                    </a:cxn>
                  </a:cxnLst>
                  <a:rect l="0" t="0" r="r" b="b"/>
                  <a:pathLst>
                    <a:path w="110" h="91">
                      <a:moveTo>
                        <a:pt x="89" y="78"/>
                      </a:moveTo>
                      <a:cubicBezTo>
                        <a:pt x="102" y="70"/>
                        <a:pt x="110" y="58"/>
                        <a:pt x="110" y="44"/>
                      </a:cubicBezTo>
                      <a:cubicBezTo>
                        <a:pt x="110" y="20"/>
                        <a:pt x="84" y="0"/>
                        <a:pt x="53" y="0"/>
                      </a:cubicBezTo>
                      <a:cubicBezTo>
                        <a:pt x="52" y="0"/>
                        <a:pt x="51" y="0"/>
                        <a:pt x="50" y="0"/>
                      </a:cubicBezTo>
                      <a:cubicBezTo>
                        <a:pt x="47" y="27"/>
                        <a:pt x="28" y="49"/>
                        <a:pt x="0" y="62"/>
                      </a:cubicBezTo>
                      <a:cubicBezTo>
                        <a:pt x="9" y="77"/>
                        <a:pt x="29" y="88"/>
                        <a:pt x="53" y="88"/>
                      </a:cubicBezTo>
                      <a:cubicBezTo>
                        <a:pt x="62" y="88"/>
                        <a:pt x="71" y="87"/>
                        <a:pt x="78" y="84"/>
                      </a:cubicBezTo>
                      <a:cubicBezTo>
                        <a:pt x="85" y="86"/>
                        <a:pt x="93" y="89"/>
                        <a:pt x="104" y="91"/>
                      </a:cubicBezTo>
                      <a:cubicBezTo>
                        <a:pt x="104" y="91"/>
                        <a:pt x="96" y="87"/>
                        <a:pt x="89" y="7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2" name="Freeform: Shape 39">
              <a:extLst>
                <a:ext uri="{FF2B5EF4-FFF2-40B4-BE49-F238E27FC236}">
                  <a16:creationId xmlns:a16="http://schemas.microsoft.com/office/drawing/2014/main" id="{21DD6DD9-8EAE-47D7-B2FB-86E6C627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83" y="3139176"/>
              <a:ext cx="458009" cy="456344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solidFill>
              <a:srgbClr val="BDA77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grpSp>
          <p:nvGrpSpPr>
            <p:cNvPr id="113" name="Group 62">
              <a:extLst>
                <a:ext uri="{FF2B5EF4-FFF2-40B4-BE49-F238E27FC236}">
                  <a16:creationId xmlns:a16="http://schemas.microsoft.com/office/drawing/2014/main" id="{3DECAF79-90C7-4A4D-9E8A-1CEDF0F9862A}"/>
                </a:ext>
              </a:extLst>
            </p:cNvPr>
            <p:cNvGrpSpPr/>
            <p:nvPr/>
          </p:nvGrpSpPr>
          <p:grpSpPr>
            <a:xfrm>
              <a:off x="5869196" y="5461119"/>
              <a:ext cx="427471" cy="314743"/>
              <a:chOff x="7949727" y="4722004"/>
              <a:chExt cx="637883" cy="469668"/>
            </a:xfrm>
            <a:solidFill>
              <a:srgbClr val="BDA779"/>
            </a:solidFill>
          </p:grpSpPr>
          <p:sp>
            <p:nvSpPr>
              <p:cNvPr id="114" name="Freeform: Shape 40">
                <a:extLst>
                  <a:ext uri="{FF2B5EF4-FFF2-40B4-BE49-F238E27FC236}">
                    <a16:creationId xmlns:a16="http://schemas.microsoft.com/office/drawing/2014/main" id="{8950D238-97E6-453D-BC0C-D466D3BD7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6375" y="4722004"/>
                <a:ext cx="566266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1">
                <a:extLst>
                  <a:ext uri="{FF2B5EF4-FFF2-40B4-BE49-F238E27FC236}">
                    <a16:creationId xmlns:a16="http://schemas.microsoft.com/office/drawing/2014/main" id="{387EA675-B8A1-4BD9-A72D-0E774DEE6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727" y="5136711"/>
                <a:ext cx="631220" cy="449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42">
                <a:extLst>
                  <a:ext uri="{FF2B5EF4-FFF2-40B4-BE49-F238E27FC236}">
                    <a16:creationId xmlns:a16="http://schemas.microsoft.com/office/drawing/2014/main" id="{4B164E18-3817-46C6-9D70-06626DF5D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6368" y="4722004"/>
                <a:ext cx="567932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5" y="142"/>
                  </a:cxn>
                  <a:cxn ang="0">
                    <a:pos x="13" y="142"/>
                  </a:cxn>
                  <a:cxn ang="0">
                    <a:pos x="13" y="17"/>
                  </a:cxn>
                  <a:cxn ang="0">
                    <a:pos x="205" y="17"/>
                  </a:cxn>
                  <a:cxn ang="0">
                    <a:pos x="205" y="142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5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5" y="142"/>
                    </a:move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5" y="17"/>
                      <a:pt x="205" y="17"/>
                      <a:pt x="205" y="17"/>
                    </a:cubicBezTo>
                    <a:lnTo>
                      <a:pt x="205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43">
                <a:extLst>
                  <a:ext uri="{FF2B5EF4-FFF2-40B4-BE49-F238E27FC236}">
                    <a16:creationId xmlns:a16="http://schemas.microsoft.com/office/drawing/2014/main" id="{C30E1DF7-1897-4489-A942-1F2BD69AA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8055" y="5146704"/>
                <a:ext cx="629555" cy="4496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39" y="3"/>
                  </a:cxn>
                  <a:cxn ang="0">
                    <a:pos x="101" y="3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1" y="0"/>
                  </a:cxn>
                </a:cxnLst>
                <a:rect l="0" t="0" r="r" b="b"/>
                <a:pathLst>
                  <a:path w="240" h="17">
                    <a:moveTo>
                      <a:pt x="151" y="0"/>
                    </a:moveTo>
                    <a:cubicBezTo>
                      <a:pt x="151" y="0"/>
                      <a:pt x="151" y="3"/>
                      <a:pt x="139" y="3"/>
                    </a:cubicBezTo>
                    <a:cubicBezTo>
                      <a:pt x="126" y="3"/>
                      <a:pt x="114" y="3"/>
                      <a:pt x="101" y="3"/>
                    </a:cubicBezTo>
                    <a:cubicBezTo>
                      <a:pt x="88" y="3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0" y="17"/>
                      <a:pt x="189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44">
                <a:extLst>
                  <a:ext uri="{FF2B5EF4-FFF2-40B4-BE49-F238E27FC236}">
                    <a16:creationId xmlns:a16="http://schemas.microsoft.com/office/drawing/2014/main" id="{3A974DE2-9FA5-4E11-B39F-3EEA5EFD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6375" y="4722004"/>
                <a:ext cx="566266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45">
                <a:extLst>
                  <a:ext uri="{FF2B5EF4-FFF2-40B4-BE49-F238E27FC236}">
                    <a16:creationId xmlns:a16="http://schemas.microsoft.com/office/drawing/2014/main" id="{AEF23A1A-4CB1-4ED7-B494-CFECCEB38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9727" y="5136711"/>
                <a:ext cx="631220" cy="449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000">
                  <a:cs typeface="+mn-ea"/>
                  <a:sym typeface="+mn-lt"/>
                </a:endParaRPr>
              </a:p>
            </p:txBody>
          </p:sp>
        </p:grpSp>
        <p:sp>
          <p:nvSpPr>
            <p:cNvPr id="120" name="Freeform: Shape 46">
              <a:extLst>
                <a:ext uri="{FF2B5EF4-FFF2-40B4-BE49-F238E27FC236}">
                  <a16:creationId xmlns:a16="http://schemas.microsoft.com/office/drawing/2014/main" id="{AF699DEE-EEFE-437B-B3B6-88A9C341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173" y="4609943"/>
              <a:ext cx="936005" cy="937670"/>
            </a:xfrm>
            <a:custGeom>
              <a:avLst/>
              <a:gdLst/>
              <a:ahLst/>
              <a:cxnLst>
                <a:cxn ang="0">
                  <a:pos x="355" y="357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56" y="354"/>
                </a:cxn>
                <a:cxn ang="0">
                  <a:pos x="355" y="357"/>
                </a:cxn>
              </a:cxnLst>
              <a:rect l="0" t="0" r="r" b="b"/>
              <a:pathLst>
                <a:path w="356" h="357">
                  <a:moveTo>
                    <a:pt x="355" y="357"/>
                  </a:moveTo>
                  <a:cubicBezTo>
                    <a:pt x="199" y="284"/>
                    <a:pt x="73" y="158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5" y="156"/>
                    <a:pt x="201" y="282"/>
                    <a:pt x="356" y="354"/>
                  </a:cubicBezTo>
                  <a:lnTo>
                    <a:pt x="355" y="3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E5DCC8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:a16="http://schemas.microsoft.com/office/drawing/2014/main" id="{DFAF6071-AD75-445D-AE34-60C49BC9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3" y="2055083"/>
              <a:ext cx="937670" cy="936005"/>
            </a:xfrm>
            <a:custGeom>
              <a:avLst/>
              <a:gdLst/>
              <a:ahLst/>
              <a:cxnLst>
                <a:cxn ang="0">
                  <a:pos x="354" y="35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57" y="355"/>
                </a:cxn>
                <a:cxn ang="0">
                  <a:pos x="354" y="356"/>
                </a:cxn>
              </a:cxnLst>
              <a:rect l="0" t="0" r="r" b="b"/>
              <a:pathLst>
                <a:path w="357" h="356">
                  <a:moveTo>
                    <a:pt x="354" y="356"/>
                  </a:moveTo>
                  <a:cubicBezTo>
                    <a:pt x="282" y="201"/>
                    <a:pt x="156" y="75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8" y="73"/>
                    <a:pt x="284" y="199"/>
                    <a:pt x="357" y="355"/>
                  </a:cubicBezTo>
                  <a:lnTo>
                    <a:pt x="354" y="35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E5DCC8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:a16="http://schemas.microsoft.com/office/drawing/2014/main" id="{506F2C8D-4D80-4318-98AC-A32BA074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3" y="4609943"/>
              <a:ext cx="937670" cy="93767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0" y="354"/>
                </a:cxn>
                <a:cxn ang="0">
                  <a:pos x="354" y="0"/>
                </a:cxn>
                <a:cxn ang="0">
                  <a:pos x="357" y="1"/>
                </a:cxn>
                <a:cxn ang="0">
                  <a:pos x="1" y="357"/>
                </a:cxn>
              </a:cxnLst>
              <a:rect l="0" t="0" r="r" b="b"/>
              <a:pathLst>
                <a:path w="357" h="357">
                  <a:moveTo>
                    <a:pt x="1" y="357"/>
                  </a:moveTo>
                  <a:cubicBezTo>
                    <a:pt x="0" y="354"/>
                    <a:pt x="0" y="354"/>
                    <a:pt x="0" y="354"/>
                  </a:cubicBezTo>
                  <a:cubicBezTo>
                    <a:pt x="156" y="282"/>
                    <a:pt x="282" y="156"/>
                    <a:pt x="354" y="0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284" y="158"/>
                    <a:pt x="158" y="284"/>
                    <a:pt x="1" y="3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rgbClr val="E5DCC8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000">
                <a:cs typeface="+mn-ea"/>
                <a:sym typeface="+mn-lt"/>
              </a:endParaRPr>
            </a:p>
          </p:txBody>
        </p:sp>
        <p:grpSp>
          <p:nvGrpSpPr>
            <p:cNvPr id="124" name="Group 1">
              <a:extLst>
                <a:ext uri="{FF2B5EF4-FFF2-40B4-BE49-F238E27FC236}">
                  <a16:creationId xmlns:a16="http://schemas.microsoft.com/office/drawing/2014/main" id="{C0309F3F-F1EF-4514-BC5D-EA8BC2A4A56F}"/>
                </a:ext>
              </a:extLst>
            </p:cNvPr>
            <p:cNvGrpSpPr/>
            <p:nvPr/>
          </p:nvGrpSpPr>
          <p:grpSpPr>
            <a:xfrm>
              <a:off x="5188317" y="2330548"/>
              <a:ext cx="1857986" cy="778375"/>
              <a:chOff x="7395470" y="1775754"/>
              <a:chExt cx="1857986" cy="778375"/>
            </a:xfrm>
          </p:grpSpPr>
          <p:sp>
            <p:nvSpPr>
              <p:cNvPr id="125" name="TextBox 7">
                <a:extLst>
                  <a:ext uri="{FF2B5EF4-FFF2-40B4-BE49-F238E27FC236}">
                    <a16:creationId xmlns:a16="http://schemas.microsoft.com/office/drawing/2014/main" id="{BA7FC5A4-39D5-4BF8-90FD-094BC1F83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50" b="1" dirty="0">
                    <a:solidFill>
                      <a:srgbClr val="E5DCC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  <p:sp>
            <p:nvSpPr>
              <p:cNvPr id="126" name="TextBox 60">
                <a:extLst>
                  <a:ext uri="{FF2B5EF4-FFF2-40B4-BE49-F238E27FC236}">
                    <a16:creationId xmlns:a16="http://schemas.microsoft.com/office/drawing/2014/main" id="{3E947C72-3961-431B-9DED-2E7A52A97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377">
                  <a:lnSpc>
                    <a:spcPct val="120000"/>
                  </a:lnSpc>
                  <a:buNone/>
                </a:pP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</a:b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27" name="Group 64">
              <a:extLst>
                <a:ext uri="{FF2B5EF4-FFF2-40B4-BE49-F238E27FC236}">
                  <a16:creationId xmlns:a16="http://schemas.microsoft.com/office/drawing/2014/main" id="{718C5455-E377-4C7C-B911-BC0E342B51B2}"/>
                </a:ext>
              </a:extLst>
            </p:cNvPr>
            <p:cNvGrpSpPr/>
            <p:nvPr/>
          </p:nvGrpSpPr>
          <p:grpSpPr>
            <a:xfrm>
              <a:off x="5247589" y="4748715"/>
              <a:ext cx="1857986" cy="778375"/>
              <a:chOff x="7395470" y="1775754"/>
              <a:chExt cx="1857986" cy="778375"/>
            </a:xfrm>
          </p:grpSpPr>
          <p:sp>
            <p:nvSpPr>
              <p:cNvPr id="128" name="TextBox 65">
                <a:extLst>
                  <a:ext uri="{FF2B5EF4-FFF2-40B4-BE49-F238E27FC236}">
                    <a16:creationId xmlns:a16="http://schemas.microsoft.com/office/drawing/2014/main" id="{E1EB9119-FC26-4059-B7E4-0386323AC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50" b="1" dirty="0">
                    <a:solidFill>
                      <a:srgbClr val="E5DCC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  <p:sp>
            <p:nvSpPr>
              <p:cNvPr id="129" name="TextBox 66">
                <a:extLst>
                  <a:ext uri="{FF2B5EF4-FFF2-40B4-BE49-F238E27FC236}">
                    <a16:creationId xmlns:a16="http://schemas.microsoft.com/office/drawing/2014/main" id="{AB1CDB90-B6AA-4A80-8C47-36E0E0C23D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377">
                  <a:lnSpc>
                    <a:spcPct val="120000"/>
                  </a:lnSpc>
                  <a:buNone/>
                </a:pP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</a:b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30" name="Group 67">
              <a:extLst>
                <a:ext uri="{FF2B5EF4-FFF2-40B4-BE49-F238E27FC236}">
                  <a16:creationId xmlns:a16="http://schemas.microsoft.com/office/drawing/2014/main" id="{F16AF33B-FCEF-4D36-87DC-C020AE8EFD75}"/>
                </a:ext>
              </a:extLst>
            </p:cNvPr>
            <p:cNvGrpSpPr/>
            <p:nvPr/>
          </p:nvGrpSpPr>
          <p:grpSpPr>
            <a:xfrm>
              <a:off x="7019319" y="3910680"/>
              <a:ext cx="1857986" cy="778375"/>
              <a:chOff x="7395470" y="1775754"/>
              <a:chExt cx="1857986" cy="778375"/>
            </a:xfrm>
          </p:grpSpPr>
          <p:sp>
            <p:nvSpPr>
              <p:cNvPr id="131" name="TextBox 69">
                <a:extLst>
                  <a:ext uri="{FF2B5EF4-FFF2-40B4-BE49-F238E27FC236}">
                    <a16:creationId xmlns:a16="http://schemas.microsoft.com/office/drawing/2014/main" id="{C942099D-3BD6-4C1B-924A-D1FD819D29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50" b="1">
                    <a:solidFill>
                      <a:srgbClr val="E5DCC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  <p:sp>
            <p:nvSpPr>
              <p:cNvPr id="132" name="TextBox 70">
                <a:extLst>
                  <a:ext uri="{FF2B5EF4-FFF2-40B4-BE49-F238E27FC236}">
                    <a16:creationId xmlns:a16="http://schemas.microsoft.com/office/drawing/2014/main" id="{1A9C1821-17BB-41FB-870A-77F663AFB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377">
                  <a:lnSpc>
                    <a:spcPct val="120000"/>
                  </a:lnSpc>
                  <a:buNone/>
                </a:pP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</a:b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133" name="Group 71">
              <a:extLst>
                <a:ext uri="{FF2B5EF4-FFF2-40B4-BE49-F238E27FC236}">
                  <a16:creationId xmlns:a16="http://schemas.microsoft.com/office/drawing/2014/main" id="{505A55CC-F4A2-4A71-B1F1-C84EE01D2C7A}"/>
                </a:ext>
              </a:extLst>
            </p:cNvPr>
            <p:cNvGrpSpPr/>
            <p:nvPr/>
          </p:nvGrpSpPr>
          <p:grpSpPr>
            <a:xfrm>
              <a:off x="3309925" y="3842343"/>
              <a:ext cx="1857986" cy="778375"/>
              <a:chOff x="7395470" y="1775754"/>
              <a:chExt cx="1857986" cy="778375"/>
            </a:xfrm>
          </p:grpSpPr>
          <p:sp>
            <p:nvSpPr>
              <p:cNvPr id="134" name="TextBox 72">
                <a:extLst>
                  <a:ext uri="{FF2B5EF4-FFF2-40B4-BE49-F238E27FC236}">
                    <a16:creationId xmlns:a16="http://schemas.microsoft.com/office/drawing/2014/main" id="{CD875B23-2C87-424B-9C1F-6BCC6D45E8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50" b="1">
                    <a:solidFill>
                      <a:srgbClr val="E5DCC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  <p:sp>
            <p:nvSpPr>
              <p:cNvPr id="135" name="TextBox 73">
                <a:extLst>
                  <a:ext uri="{FF2B5EF4-FFF2-40B4-BE49-F238E27FC236}">
                    <a16:creationId xmlns:a16="http://schemas.microsoft.com/office/drawing/2014/main" id="{5139A312-D636-4EBB-9935-E51636DE99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377">
                  <a:lnSpc>
                    <a:spcPct val="120000"/>
                  </a:lnSpc>
                  <a:buNone/>
                </a:pP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</a:br>
                <a:r>
                  <a:rPr lang="zh-CN" altLang="en-US" sz="900" dirty="0">
                    <a:solidFill>
                      <a:srgbClr val="E5DCC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sp>
        <p:nvSpPr>
          <p:cNvPr id="158" name="TextBox 20">
            <a:extLst>
              <a:ext uri="{FF2B5EF4-FFF2-40B4-BE49-F238E27FC236}">
                <a16:creationId xmlns:a16="http://schemas.microsoft.com/office/drawing/2014/main" id="{CCC825B0-8EF9-4BCD-BE8B-F7A267AAC6BC}"/>
              </a:ext>
            </a:extLst>
          </p:cNvPr>
          <p:cNvSpPr txBox="1"/>
          <p:nvPr/>
        </p:nvSpPr>
        <p:spPr>
          <a:xfrm>
            <a:off x="1380967" y="2015767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TITLE</a:t>
            </a:r>
          </a:p>
        </p:txBody>
      </p:sp>
      <p:sp>
        <p:nvSpPr>
          <p:cNvPr id="159" name="TextBox 21">
            <a:extLst>
              <a:ext uri="{FF2B5EF4-FFF2-40B4-BE49-F238E27FC236}">
                <a16:creationId xmlns:a16="http://schemas.microsoft.com/office/drawing/2014/main" id="{FE4D483C-A96F-437B-93E4-705AF186C62F}"/>
              </a:ext>
            </a:extLst>
          </p:cNvPr>
          <p:cNvSpPr txBox="1"/>
          <p:nvPr/>
        </p:nvSpPr>
        <p:spPr>
          <a:xfrm>
            <a:off x="1380967" y="2322364"/>
            <a:ext cx="2949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pc="150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 depending on the type of organization and creativity</a:t>
            </a:r>
          </a:p>
        </p:txBody>
      </p:sp>
      <p:sp>
        <p:nvSpPr>
          <p:cNvPr id="160" name="Shape 2720">
            <a:extLst>
              <a:ext uri="{FF2B5EF4-FFF2-40B4-BE49-F238E27FC236}">
                <a16:creationId xmlns:a16="http://schemas.microsoft.com/office/drawing/2014/main" id="{0151493C-7B5D-42A7-BBF8-8BFB7DFD8B92}"/>
              </a:ext>
            </a:extLst>
          </p:cNvPr>
          <p:cNvSpPr/>
          <p:nvPr/>
        </p:nvSpPr>
        <p:spPr>
          <a:xfrm>
            <a:off x="2473077" y="4040794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1" name="Shape 2721">
            <a:extLst>
              <a:ext uri="{FF2B5EF4-FFF2-40B4-BE49-F238E27FC236}">
                <a16:creationId xmlns:a16="http://schemas.microsoft.com/office/drawing/2014/main" id="{67BB957B-F16A-4E55-BC3C-5B21C711D941}"/>
              </a:ext>
            </a:extLst>
          </p:cNvPr>
          <p:cNvSpPr/>
          <p:nvPr/>
        </p:nvSpPr>
        <p:spPr>
          <a:xfrm>
            <a:off x="1434993" y="4040794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2" name="Shape 2722">
            <a:extLst>
              <a:ext uri="{FF2B5EF4-FFF2-40B4-BE49-F238E27FC236}">
                <a16:creationId xmlns:a16="http://schemas.microsoft.com/office/drawing/2014/main" id="{DE61BD75-246F-4B5E-99AA-9DD315CCAC35}"/>
              </a:ext>
            </a:extLst>
          </p:cNvPr>
          <p:cNvSpPr/>
          <p:nvPr/>
        </p:nvSpPr>
        <p:spPr>
          <a:xfrm>
            <a:off x="3511162" y="4040794"/>
            <a:ext cx="481527" cy="48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E5DE692B-DF84-4F58-9670-AC287EF8B33A}"/>
              </a:ext>
            </a:extLst>
          </p:cNvPr>
          <p:cNvGrpSpPr/>
          <p:nvPr/>
        </p:nvGrpSpPr>
        <p:grpSpPr>
          <a:xfrm>
            <a:off x="1380967" y="3295679"/>
            <a:ext cx="1591700" cy="318146"/>
            <a:chOff x="8222965" y="7595340"/>
            <a:chExt cx="3061547" cy="678712"/>
          </a:xfrm>
          <a:gradFill flip="none" rotWithShape="1"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2700000" scaled="1"/>
            <a:tileRect/>
          </a:gradFill>
        </p:grpSpPr>
        <p:sp>
          <p:nvSpPr>
            <p:cNvPr id="164" name="圆角矩形 16">
              <a:extLst>
                <a:ext uri="{FF2B5EF4-FFF2-40B4-BE49-F238E27FC236}">
                  <a16:creationId xmlns:a16="http://schemas.microsoft.com/office/drawing/2014/main" id="{359938C6-D72B-4A20-8AD7-015F947130FE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grpFill/>
            <a:ln w="28575">
              <a:noFill/>
            </a:ln>
            <a:effectLst>
              <a:outerShdw blurRad="381000" dist="127000" dir="5400000" sx="95000" sy="95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B5AE366C-11B7-4B70-BC4E-62AED9E305AD}"/>
                </a:ext>
              </a:extLst>
            </p:cNvPr>
            <p:cNvSpPr txBox="1"/>
            <p:nvPr/>
          </p:nvSpPr>
          <p:spPr>
            <a:xfrm>
              <a:off x="8403269" y="7645778"/>
              <a:ext cx="2735687" cy="590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98" dirty="0">
                  <a:cs typeface="+mn-ea"/>
                  <a:sym typeface="+mn-lt"/>
                </a:rPr>
                <a:t>MORE</a:t>
              </a:r>
            </a:p>
          </p:txBody>
        </p:sp>
      </p:grpSp>
      <p:sp>
        <p:nvSpPr>
          <p:cNvPr id="166" name="TextBox 42">
            <a:extLst>
              <a:ext uri="{FF2B5EF4-FFF2-40B4-BE49-F238E27FC236}">
                <a16:creationId xmlns:a16="http://schemas.microsoft.com/office/drawing/2014/main" id="{1EDEDF9E-B3BF-4B48-895D-22268C0A75AB}"/>
              </a:ext>
            </a:extLst>
          </p:cNvPr>
          <p:cNvSpPr txBox="1"/>
          <p:nvPr/>
        </p:nvSpPr>
        <p:spPr>
          <a:xfrm>
            <a:off x="1380967" y="4987606"/>
            <a:ext cx="1778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C538722C-010B-4A9F-9DA3-DFFC54023445}"/>
              </a:ext>
            </a:extLst>
          </p:cNvPr>
          <p:cNvSpPr/>
          <p:nvPr/>
        </p:nvSpPr>
        <p:spPr>
          <a:xfrm>
            <a:off x="1362191" y="5241409"/>
            <a:ext cx="294982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en-US" altLang="zh-CN" sz="105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elit, sed diam nonummy nibh euismod tincidunt ut laoreet</a:t>
            </a:r>
          </a:p>
        </p:txBody>
      </p:sp>
    </p:spTree>
    <p:extLst>
      <p:ext uri="{BB962C8B-B14F-4D97-AF65-F5344CB8AC3E}">
        <p14:creationId xmlns:p14="http://schemas.microsoft.com/office/powerpoint/2010/main" val="288682300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58" grpId="0"/>
      <p:bldP spid="159" grpId="0"/>
      <p:bldP spid="160" grpId="0" animBg="1"/>
      <p:bldP spid="161" grpId="0" animBg="1"/>
      <p:bldP spid="162" grpId="0" animBg="1"/>
      <p:bldP spid="166" grpId="0"/>
      <p:bldP spid="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1182402" y="2098085"/>
            <a:ext cx="5144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b="1" i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</a:defRPr>
            </a:lvl1pPr>
          </a:lstStyle>
          <a:p>
            <a:r>
              <a:rPr lang="zh-CN" altLang="en-US" sz="6600" dirty="0">
                <a:sym typeface="+mn-lt"/>
              </a:rPr>
              <a:t>Problem analysis</a:t>
            </a: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3592" y="1750593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42685" y="1750593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41778" y="1750593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40871" y="1750593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861879" y="1750593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5" name="PA_库_文本框 21">
            <a:extLst>
              <a:ext uri="{FF2B5EF4-FFF2-40B4-BE49-F238E27FC236}">
                <a16:creationId xmlns:a16="http://schemas.microsoft.com/office/drawing/2014/main" id="{BF69B75F-A30C-43AD-AAF7-C203900F4E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13960" y="3960133"/>
            <a:ext cx="287572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E8DE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THREE</a:t>
            </a:r>
            <a:endParaRPr lang="pt-BR" altLang="zh-CN" sz="5400" spc="300" dirty="0">
              <a:solidFill>
                <a:srgbClr val="E8DE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D4E667D-432E-4F28-A516-4DB36F6702A2}"/>
              </a:ext>
            </a:extLst>
          </p:cNvPr>
          <p:cNvSpPr/>
          <p:nvPr/>
        </p:nvSpPr>
        <p:spPr>
          <a:xfrm>
            <a:off x="8278460" y="4652630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A313D3B-AC8E-4113-AA3F-2B2621B35843}"/>
              </a:ext>
            </a:extLst>
          </p:cNvPr>
          <p:cNvSpPr/>
          <p:nvPr/>
        </p:nvSpPr>
        <p:spPr>
          <a:xfrm>
            <a:off x="1316044" y="893163"/>
            <a:ext cx="1795916" cy="738672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</a:p>
        </p:txBody>
      </p:sp>
    </p:spTree>
    <p:extLst>
      <p:ext uri="{BB962C8B-B14F-4D97-AF65-F5344CB8AC3E}">
        <p14:creationId xmlns:p14="http://schemas.microsoft.com/office/powerpoint/2010/main" val="411860719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  <p:bldP spid="36" grpId="0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3ACE76A3-E728-4487-A88A-90470725F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15" y="2885480"/>
            <a:ext cx="6045200" cy="3455724"/>
          </a:xfrm>
          <a:prstGeom prst="rect">
            <a:avLst/>
          </a:prstGeom>
        </p:spPr>
      </p:pic>
      <p:sp>
        <p:nvSpPr>
          <p:cNvPr id="142" name="AreaShape">
            <a:extLst>
              <a:ext uri="{FF2B5EF4-FFF2-40B4-BE49-F238E27FC236}">
                <a16:creationId xmlns:a16="http://schemas.microsoft.com/office/drawing/2014/main" id="{2CC274A2-DD53-460C-A8EC-CF956FCA5A05}"/>
              </a:ext>
            </a:extLst>
          </p:cNvPr>
          <p:cNvSpPr/>
          <p:nvPr/>
        </p:nvSpPr>
        <p:spPr>
          <a:xfrm>
            <a:off x="258948" y="287646"/>
            <a:ext cx="6045200" cy="6045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文本框 2">
            <a:extLst>
              <a:ext uri="{FF2B5EF4-FFF2-40B4-BE49-F238E27FC236}">
                <a16:creationId xmlns:a16="http://schemas.microsoft.com/office/drawing/2014/main" id="{3857951D-04A9-4521-9586-BF3F649D5B1F}"/>
              </a:ext>
            </a:extLst>
          </p:cNvPr>
          <p:cNvSpPr txBox="1"/>
          <p:nvPr/>
        </p:nvSpPr>
        <p:spPr>
          <a:xfrm>
            <a:off x="1870406" y="866460"/>
            <a:ext cx="36836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Problem analysis</a:t>
            </a:r>
          </a:p>
        </p:txBody>
      </p:sp>
      <p:sp>
        <p:nvSpPr>
          <p:cNvPr id="61" name="PA_库_文本框 21">
            <a:extLst>
              <a:ext uri="{FF2B5EF4-FFF2-40B4-BE49-F238E27FC236}">
                <a16:creationId xmlns:a16="http://schemas.microsoft.com/office/drawing/2014/main" id="{DAAB006C-F808-4E9E-A72B-0493D7BDE264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2" name="5">
            <a:extLst>
              <a:ext uri="{FF2B5EF4-FFF2-40B4-BE49-F238E27FC236}">
                <a16:creationId xmlns:a16="http://schemas.microsoft.com/office/drawing/2014/main" id="{9BAC1E08-8B7E-442C-8DD3-BA86B667A196}"/>
              </a:ext>
            </a:extLst>
          </p:cNvPr>
          <p:cNvSpPr/>
          <p:nvPr/>
        </p:nvSpPr>
        <p:spPr>
          <a:xfrm>
            <a:off x="775214" y="2556710"/>
            <a:ext cx="4224469" cy="25469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3" name="4">
            <a:extLst>
              <a:ext uri="{FF2B5EF4-FFF2-40B4-BE49-F238E27FC236}">
                <a16:creationId xmlns:a16="http://schemas.microsoft.com/office/drawing/2014/main" id="{F1AD3B42-226E-4FFF-B58C-8BBC6303C6A2}"/>
              </a:ext>
            </a:extLst>
          </p:cNvPr>
          <p:cNvGrpSpPr/>
          <p:nvPr/>
        </p:nvGrpSpPr>
        <p:grpSpPr>
          <a:xfrm>
            <a:off x="2811317" y="1699393"/>
            <a:ext cx="1967632" cy="4188879"/>
            <a:chOff x="2051720" y="882639"/>
            <a:chExt cx="1475724" cy="3141659"/>
          </a:xfrm>
        </p:grpSpPr>
        <p:pic>
          <p:nvPicPr>
            <p:cNvPr id="64" name="Picture 108">
              <a:extLst>
                <a:ext uri="{FF2B5EF4-FFF2-40B4-BE49-F238E27FC236}">
                  <a16:creationId xmlns:a16="http://schemas.microsoft.com/office/drawing/2014/main" id="{BEF93B49-6A98-41DA-B372-1D59E424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882639"/>
              <a:ext cx="1475724" cy="314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3">
              <a:extLst>
                <a:ext uri="{FF2B5EF4-FFF2-40B4-BE49-F238E27FC236}">
                  <a16:creationId xmlns:a16="http://schemas.microsoft.com/office/drawing/2014/main" id="{BAD911B8-88C3-4CAE-B404-A17BCCA64E54}"/>
                </a:ext>
              </a:extLst>
            </p:cNvPr>
            <p:cNvSpPr/>
            <p:nvPr/>
          </p:nvSpPr>
          <p:spPr>
            <a:xfrm>
              <a:off x="2174566" y="1329793"/>
              <a:ext cx="1246838" cy="2232248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TextBox 9">
            <a:extLst>
              <a:ext uri="{FF2B5EF4-FFF2-40B4-BE49-F238E27FC236}">
                <a16:creationId xmlns:a16="http://schemas.microsoft.com/office/drawing/2014/main" id="{F87AD283-B0B7-4947-8E7B-BB281C90B726}"/>
              </a:ext>
            </a:extLst>
          </p:cNvPr>
          <p:cNvSpPr txBox="1"/>
          <p:nvPr/>
        </p:nvSpPr>
        <p:spPr>
          <a:xfrm>
            <a:off x="967236" y="3307336"/>
            <a:ext cx="1560407" cy="1570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67" dirty="0">
                <a:solidFill>
                  <a:schemeClr val="bg1"/>
                </a:solidFill>
                <a:cs typeface="+mn-ea"/>
                <a:sym typeface="+mn-lt"/>
              </a:rPr>
              <a:t>Summer a lot of things began to trivial for example, I hide in behind the morning in a hurry to eat text, </a:t>
            </a:r>
            <a:endParaRPr lang="zh-CN" altLang="en-US" sz="10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8EC7E9E4-3506-43EC-9621-9A61F3B5B903}"/>
              </a:ext>
            </a:extLst>
          </p:cNvPr>
          <p:cNvSpPr txBox="1"/>
          <p:nvPr/>
        </p:nvSpPr>
        <p:spPr>
          <a:xfrm>
            <a:off x="967237" y="2799412"/>
            <a:ext cx="3120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>
                <a:solidFill>
                  <a:schemeClr val="bg1"/>
                </a:solidFill>
                <a:cs typeface="+mn-ea"/>
                <a:sym typeface="+mn-lt"/>
              </a:rPr>
              <a:t>Enter the text</a:t>
            </a:r>
          </a:p>
        </p:txBody>
      </p:sp>
      <p:sp>
        <p:nvSpPr>
          <p:cNvPr id="68" name="Freeform 6">
            <a:extLst>
              <a:ext uri="{FF2B5EF4-FFF2-40B4-BE49-F238E27FC236}">
                <a16:creationId xmlns:a16="http://schemas.microsoft.com/office/drawing/2014/main" id="{BEB9F082-4A3C-4D98-A87F-558AC3712D32}"/>
              </a:ext>
            </a:extLst>
          </p:cNvPr>
          <p:cNvSpPr>
            <a:spLocks/>
          </p:cNvSpPr>
          <p:nvPr/>
        </p:nvSpPr>
        <p:spPr bwMode="auto">
          <a:xfrm>
            <a:off x="5758236" y="3581850"/>
            <a:ext cx="5465418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69" name="Freeform 7">
            <a:extLst>
              <a:ext uri="{FF2B5EF4-FFF2-40B4-BE49-F238E27FC236}">
                <a16:creationId xmlns:a16="http://schemas.microsoft.com/office/drawing/2014/main" id="{6C4C4297-6027-4308-AC96-D5DDDCD3FB95}"/>
              </a:ext>
            </a:extLst>
          </p:cNvPr>
          <p:cNvSpPr>
            <a:spLocks/>
          </p:cNvSpPr>
          <p:nvPr/>
        </p:nvSpPr>
        <p:spPr bwMode="auto">
          <a:xfrm>
            <a:off x="5758234" y="3581850"/>
            <a:ext cx="223810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BDA779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28743.76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Freeform 8">
            <a:extLst>
              <a:ext uri="{FF2B5EF4-FFF2-40B4-BE49-F238E27FC236}">
                <a16:creationId xmlns:a16="http://schemas.microsoft.com/office/drawing/2014/main" id="{09172DAA-18E5-449C-AC13-AC2AFC837E56}"/>
              </a:ext>
            </a:extLst>
          </p:cNvPr>
          <p:cNvSpPr>
            <a:spLocks/>
          </p:cNvSpPr>
          <p:nvPr/>
        </p:nvSpPr>
        <p:spPr bwMode="auto">
          <a:xfrm>
            <a:off x="5758236" y="4487596"/>
            <a:ext cx="5465418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4B1EE178-E3D6-4927-B9BA-9D80C4CC55B5}"/>
              </a:ext>
            </a:extLst>
          </p:cNvPr>
          <p:cNvSpPr>
            <a:spLocks/>
          </p:cNvSpPr>
          <p:nvPr/>
        </p:nvSpPr>
        <p:spPr bwMode="auto">
          <a:xfrm>
            <a:off x="5758236" y="5393342"/>
            <a:ext cx="5465418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id="{710F160A-3AD3-4F73-B383-A2CCBD37172E}"/>
              </a:ext>
            </a:extLst>
          </p:cNvPr>
          <p:cNvSpPr>
            <a:spLocks/>
          </p:cNvSpPr>
          <p:nvPr/>
        </p:nvSpPr>
        <p:spPr bwMode="auto">
          <a:xfrm>
            <a:off x="5758234" y="4487596"/>
            <a:ext cx="4123795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D1C1AC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51443.98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96342A21-1F60-4469-AE80-32F650365335}"/>
              </a:ext>
            </a:extLst>
          </p:cNvPr>
          <p:cNvSpPr>
            <a:spLocks/>
          </p:cNvSpPr>
          <p:nvPr/>
        </p:nvSpPr>
        <p:spPr bwMode="auto">
          <a:xfrm>
            <a:off x="5758236" y="5393342"/>
            <a:ext cx="3041838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BDA779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36618.46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TextBox 18">
            <a:extLst>
              <a:ext uri="{FF2B5EF4-FFF2-40B4-BE49-F238E27FC236}">
                <a16:creationId xmlns:a16="http://schemas.microsoft.com/office/drawing/2014/main" id="{6C3010E5-0A44-4C67-8866-0CCA0FC535C3}"/>
              </a:ext>
            </a:extLst>
          </p:cNvPr>
          <p:cNvSpPr txBox="1"/>
          <p:nvPr/>
        </p:nvSpPr>
        <p:spPr>
          <a:xfrm>
            <a:off x="5728618" y="3205529"/>
            <a:ext cx="1304267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BDA779"/>
                </a:solidFill>
                <a:cs typeface="+mn-ea"/>
                <a:sym typeface="+mn-lt"/>
              </a:rPr>
              <a:t>TITLE HERE</a:t>
            </a:r>
            <a:endParaRPr lang="zh-CN" altLang="en-US" sz="1050" dirty="0">
              <a:solidFill>
                <a:srgbClr val="BDA779"/>
              </a:solidFill>
              <a:cs typeface="+mn-ea"/>
              <a:sym typeface="+mn-lt"/>
            </a:endParaRPr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825400F4-3DC1-4E41-A740-1876C5431ECE}"/>
              </a:ext>
            </a:extLst>
          </p:cNvPr>
          <p:cNvSpPr txBox="1"/>
          <p:nvPr/>
        </p:nvSpPr>
        <p:spPr>
          <a:xfrm>
            <a:off x="5728617" y="4121793"/>
            <a:ext cx="1813448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BDA779"/>
                </a:solidFill>
                <a:cs typeface="+mn-ea"/>
                <a:sym typeface="+mn-lt"/>
              </a:rPr>
              <a:t>TITLE HERE</a:t>
            </a:r>
            <a:endParaRPr lang="zh-CN" altLang="en-US" sz="1050" dirty="0">
              <a:solidFill>
                <a:srgbClr val="BDA779"/>
              </a:solidFill>
              <a:cs typeface="+mn-ea"/>
              <a:sym typeface="+mn-lt"/>
            </a:endParaRPr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9CEA086D-1688-453E-8183-48A3BA01134C}"/>
              </a:ext>
            </a:extLst>
          </p:cNvPr>
          <p:cNvSpPr txBox="1"/>
          <p:nvPr/>
        </p:nvSpPr>
        <p:spPr>
          <a:xfrm>
            <a:off x="5728618" y="5047377"/>
            <a:ext cx="1304267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BDA779"/>
                </a:solidFill>
                <a:cs typeface="+mn-ea"/>
                <a:sym typeface="+mn-lt"/>
              </a:rPr>
              <a:t>TITLE HERE</a:t>
            </a:r>
            <a:endParaRPr lang="zh-CN" altLang="en-US" sz="1050" dirty="0">
              <a:solidFill>
                <a:srgbClr val="BDA779"/>
              </a:solidFill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719E699-B33A-4265-87D0-E747AAFAAEEC}"/>
              </a:ext>
            </a:extLst>
          </p:cNvPr>
          <p:cNvSpPr/>
          <p:nvPr/>
        </p:nvSpPr>
        <p:spPr>
          <a:xfrm>
            <a:off x="5728617" y="1460976"/>
            <a:ext cx="4565103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BDA779"/>
                </a:solidFill>
                <a:cs typeface="+mn-ea"/>
                <a:sym typeface="+mn-lt"/>
              </a:rPr>
              <a:t>Picture on slide 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F9A14CF-A44A-4DD4-82FC-D7D6B97E0155}"/>
              </a:ext>
            </a:extLst>
          </p:cNvPr>
          <p:cNvSpPr/>
          <p:nvPr/>
        </p:nvSpPr>
        <p:spPr>
          <a:xfrm>
            <a:off x="5728617" y="2193480"/>
            <a:ext cx="54654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</a:pPr>
            <a:r>
              <a:rPr lang="en-US" altLang="zh-CN" sz="11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elit, sed diam nonummy nibh euismod tincidunt ut laoreet dolore magna aliquam erat volutpat. Ut wisi enim ad minim veniam</a:t>
            </a:r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100" noProof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91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1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6" grpId="0"/>
      <p:bldP spid="67" grpId="0" build="p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>
            <a:extLst>
              <a:ext uri="{FF2B5EF4-FFF2-40B4-BE49-F238E27FC236}">
                <a16:creationId xmlns:a16="http://schemas.microsoft.com/office/drawing/2014/main" id="{A5A84485-DE41-4748-B969-8C32075DA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705622" y="515645"/>
            <a:ext cx="4880318" cy="1748239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36788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Problem analysis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416CBDD-EDCB-4402-8BD2-694A8504D92A}"/>
              </a:ext>
            </a:extLst>
          </p:cNvPr>
          <p:cNvGrpSpPr/>
          <p:nvPr/>
        </p:nvGrpSpPr>
        <p:grpSpPr>
          <a:xfrm>
            <a:off x="4517284" y="1145347"/>
            <a:ext cx="3647778" cy="5103052"/>
            <a:chOff x="4517284" y="1145347"/>
            <a:chExt cx="3647778" cy="510305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64D37B9-182E-4E93-89DE-9FD957449A54}"/>
                </a:ext>
              </a:extLst>
            </p:cNvPr>
            <p:cNvGrpSpPr/>
            <p:nvPr/>
          </p:nvGrpSpPr>
          <p:grpSpPr>
            <a:xfrm>
              <a:off x="4517284" y="2019682"/>
              <a:ext cx="832874" cy="832875"/>
              <a:chOff x="1488310" y="1579494"/>
              <a:chExt cx="1414094" cy="1414094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F9E145D-BF4B-477F-8A23-39581DEDB868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A3A138E9-537C-47B8-AFB9-0B3F4462F6D2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60A0E1BD-FBBF-4750-9EEE-909EA840D412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66E142C-9496-48F5-B6C6-D31C407127A3}"/>
                  </a:ext>
                </a:extLst>
              </p:cNvPr>
              <p:cNvSpPr txBox="1"/>
              <p:nvPr/>
            </p:nvSpPr>
            <p:spPr>
              <a:xfrm>
                <a:off x="1578630" y="1770695"/>
                <a:ext cx="1233455" cy="1097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DA779"/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dirty="0">
                  <a:solidFill>
                    <a:srgbClr val="BDA77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BC2CF67-8369-4F09-92BF-B3281FFD4B57}"/>
                </a:ext>
              </a:extLst>
            </p:cNvPr>
            <p:cNvSpPr/>
            <p:nvPr/>
          </p:nvSpPr>
          <p:spPr>
            <a:xfrm>
              <a:off x="6428251" y="1145347"/>
              <a:ext cx="806563" cy="806563"/>
            </a:xfrm>
            <a:prstGeom prst="ellipse">
              <a:avLst/>
            </a:prstGeom>
            <a:noFill/>
            <a:ln>
              <a:solidFill>
                <a:srgbClr val="E5DCC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rgbClr val="E5DCC8"/>
                  </a:solidFill>
                  <a:cs typeface="+mn-ea"/>
                  <a:sym typeface="+mn-lt"/>
                </a:rPr>
                <a:t>Start</a:t>
              </a:r>
              <a:endParaRPr lang="zh-CN" altLang="en-US" sz="1400" b="1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22BB00C-425A-4E01-B57E-625CB10FEC20}"/>
                </a:ext>
              </a:extLst>
            </p:cNvPr>
            <p:cNvCxnSpPr>
              <a:cxnSpLocks/>
              <a:stCxn id="29" idx="7"/>
              <a:endCxn id="33" idx="2"/>
            </p:cNvCxnSpPr>
            <p:nvPr/>
          </p:nvCxnSpPr>
          <p:spPr>
            <a:xfrm flipV="1">
              <a:off x="5228186" y="1548629"/>
              <a:ext cx="1200065" cy="593025"/>
            </a:xfrm>
            <a:prstGeom prst="line">
              <a:avLst/>
            </a:prstGeom>
            <a:ln>
              <a:solidFill>
                <a:srgbClr val="E5DC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4E1DFFE-F7A8-4168-9CDB-272B3FEDA63A}"/>
                </a:ext>
              </a:extLst>
            </p:cNvPr>
            <p:cNvGrpSpPr/>
            <p:nvPr/>
          </p:nvGrpSpPr>
          <p:grpSpPr>
            <a:xfrm>
              <a:off x="7234814" y="2778627"/>
              <a:ext cx="832874" cy="832875"/>
              <a:chOff x="1488310" y="1579494"/>
              <a:chExt cx="1414094" cy="1414094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32FA188E-46F5-4F62-A564-FBE1B5E0679E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E6D1679E-BB33-4872-BA56-EF181916B598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47567604-6ABB-4C70-9AE3-748D469E89B4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C246B06-80B8-4B87-B1EA-4614F7707F83}"/>
                  </a:ext>
                </a:extLst>
              </p:cNvPr>
              <p:cNvSpPr txBox="1"/>
              <p:nvPr/>
            </p:nvSpPr>
            <p:spPr>
              <a:xfrm>
                <a:off x="1578632" y="1770695"/>
                <a:ext cx="1233455" cy="1097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DA779"/>
                    </a:solidFill>
                    <a:cs typeface="+mn-ea"/>
                    <a:sym typeface="+mn-lt"/>
                  </a:rPr>
                  <a:t>02</a:t>
                </a:r>
                <a:endParaRPr lang="zh-CN" altLang="en-US" sz="3600" dirty="0">
                  <a:solidFill>
                    <a:srgbClr val="BDA779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BAE8130-B1FC-4AEC-BDE2-F33F59239768}"/>
                </a:ext>
              </a:extLst>
            </p:cNvPr>
            <p:cNvCxnSpPr>
              <a:stCxn id="29" idx="5"/>
              <a:endCxn id="37" idx="1"/>
            </p:cNvCxnSpPr>
            <p:nvPr/>
          </p:nvCxnSpPr>
          <p:spPr>
            <a:xfrm>
              <a:off x="5228186" y="2730585"/>
              <a:ext cx="2059826" cy="483822"/>
            </a:xfrm>
            <a:prstGeom prst="line">
              <a:avLst/>
            </a:prstGeom>
            <a:ln>
              <a:solidFill>
                <a:srgbClr val="E5DC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66F6C8F-0613-4A1B-A53B-1AF83C7CEA46}"/>
                </a:ext>
              </a:extLst>
            </p:cNvPr>
            <p:cNvGrpSpPr/>
            <p:nvPr/>
          </p:nvGrpSpPr>
          <p:grpSpPr>
            <a:xfrm>
              <a:off x="4517284" y="3942963"/>
              <a:ext cx="832874" cy="832875"/>
              <a:chOff x="1488310" y="1579494"/>
              <a:chExt cx="1414094" cy="1414094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EC47E858-9BF1-4D35-A03A-37A4C7B81445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7F819869-6343-42C7-A63D-671878B102CD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73F38CC2-7534-430A-8B6F-1EB8671142F2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CD1C801-0FAC-428E-9BAB-3FDDDFA714E7}"/>
                  </a:ext>
                </a:extLst>
              </p:cNvPr>
              <p:cNvSpPr txBox="1"/>
              <p:nvPr/>
            </p:nvSpPr>
            <p:spPr>
              <a:xfrm>
                <a:off x="1578632" y="1770695"/>
                <a:ext cx="1233455" cy="1097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DA779"/>
                    </a:solidFill>
                    <a:cs typeface="+mn-ea"/>
                    <a:sym typeface="+mn-lt"/>
                  </a:rPr>
                  <a:t>03</a:t>
                </a:r>
                <a:endParaRPr lang="zh-CN" altLang="en-US" sz="3600" dirty="0">
                  <a:solidFill>
                    <a:srgbClr val="BDA779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83F0E7A-F323-486E-B1BC-949CD6B6AA45}"/>
                </a:ext>
              </a:extLst>
            </p:cNvPr>
            <p:cNvCxnSpPr/>
            <p:nvPr/>
          </p:nvCxnSpPr>
          <p:spPr>
            <a:xfrm flipV="1">
              <a:off x="5350158" y="3537572"/>
              <a:ext cx="2006628" cy="750976"/>
            </a:xfrm>
            <a:prstGeom prst="line">
              <a:avLst/>
            </a:prstGeom>
            <a:ln>
              <a:solidFill>
                <a:srgbClr val="E5DC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122C052E-42DA-4EDB-9A01-8355C7D4A180}"/>
                </a:ext>
              </a:extLst>
            </p:cNvPr>
            <p:cNvGrpSpPr/>
            <p:nvPr/>
          </p:nvGrpSpPr>
          <p:grpSpPr>
            <a:xfrm>
              <a:off x="7332188" y="4600666"/>
              <a:ext cx="832874" cy="832875"/>
              <a:chOff x="1488310" y="1579494"/>
              <a:chExt cx="1414094" cy="1414094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15266274-95B3-440B-BB7A-EC6EF3E51A3B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E8EA5CA8-1C14-41BE-947D-86E5E8869737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C1A14148-F0C4-4D44-B490-333B4ED32A25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E5D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5A0BE10-999F-481B-82FC-BC46EAC474C2}"/>
                  </a:ext>
                </a:extLst>
              </p:cNvPr>
              <p:cNvSpPr txBox="1"/>
              <p:nvPr/>
            </p:nvSpPr>
            <p:spPr>
              <a:xfrm>
                <a:off x="1578632" y="1770695"/>
                <a:ext cx="1233455" cy="1097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DA779"/>
                    </a:solidFill>
                    <a:cs typeface="+mn-ea"/>
                    <a:sym typeface="+mn-lt"/>
                  </a:rPr>
                  <a:t>04</a:t>
                </a:r>
                <a:endParaRPr lang="zh-CN" altLang="en-US" sz="3600" dirty="0">
                  <a:solidFill>
                    <a:srgbClr val="BDA779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B2A2CE4-289A-436A-8089-8462CB54B27E}"/>
                </a:ext>
              </a:extLst>
            </p:cNvPr>
            <p:cNvCxnSpPr>
              <a:endCxn id="49" idx="1"/>
            </p:cNvCxnSpPr>
            <p:nvPr/>
          </p:nvCxnSpPr>
          <p:spPr>
            <a:xfrm>
              <a:off x="5228186" y="4693939"/>
              <a:ext cx="2157200" cy="342507"/>
            </a:xfrm>
            <a:prstGeom prst="line">
              <a:avLst/>
            </a:prstGeom>
            <a:ln>
              <a:solidFill>
                <a:srgbClr val="E5DC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CBE21F0F-5F01-4E19-B4B1-D9535B2C0D0B}"/>
                </a:ext>
              </a:extLst>
            </p:cNvPr>
            <p:cNvCxnSpPr/>
            <p:nvPr/>
          </p:nvCxnSpPr>
          <p:spPr>
            <a:xfrm flipV="1">
              <a:off x="6164776" y="5277712"/>
              <a:ext cx="1241620" cy="613802"/>
            </a:xfrm>
            <a:prstGeom prst="line">
              <a:avLst/>
            </a:prstGeom>
            <a:ln>
              <a:solidFill>
                <a:srgbClr val="E5DCC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61558AC-9449-4F97-804D-D8BC9C9956B6}"/>
                </a:ext>
              </a:extLst>
            </p:cNvPr>
            <p:cNvSpPr/>
            <p:nvPr/>
          </p:nvSpPr>
          <p:spPr>
            <a:xfrm>
              <a:off x="5317876" y="5441836"/>
              <a:ext cx="806563" cy="806563"/>
            </a:xfrm>
            <a:prstGeom prst="ellipse">
              <a:avLst/>
            </a:prstGeom>
            <a:noFill/>
            <a:ln>
              <a:solidFill>
                <a:srgbClr val="E5DCC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rgbClr val="E5DCC8"/>
                  </a:solidFill>
                  <a:cs typeface="+mn-ea"/>
                  <a:sym typeface="+mn-lt"/>
                </a:rPr>
                <a:t>End</a:t>
              </a:r>
              <a:endParaRPr lang="zh-CN" altLang="en-US" sz="1400" b="1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1CFC528-CE42-43EB-B713-12605744EA9F}"/>
              </a:ext>
            </a:extLst>
          </p:cNvPr>
          <p:cNvGrpSpPr/>
          <p:nvPr/>
        </p:nvGrpSpPr>
        <p:grpSpPr>
          <a:xfrm>
            <a:off x="1219432" y="1939784"/>
            <a:ext cx="2743200" cy="1250950"/>
            <a:chOff x="1819" y="3693"/>
            <a:chExt cx="4320" cy="1970"/>
          </a:xfrm>
        </p:grpSpPr>
        <p:sp>
          <p:nvSpPr>
            <p:cNvPr id="90" name="íSḻíḓe">
              <a:extLst>
                <a:ext uri="{FF2B5EF4-FFF2-40B4-BE49-F238E27FC236}">
                  <a16:creationId xmlns:a16="http://schemas.microsoft.com/office/drawing/2014/main" id="{1E404525-C417-4D79-95D4-49C7C4914593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1" name="iśḷîḍé">
              <a:extLst>
                <a:ext uri="{FF2B5EF4-FFF2-40B4-BE49-F238E27FC236}">
                  <a16:creationId xmlns:a16="http://schemas.microsoft.com/office/drawing/2014/main" id="{C6D82828-D1E1-4D9D-AB4A-9C0565AAB487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408ECD1-C3FA-45EC-B1CA-F5521B59598E}"/>
              </a:ext>
            </a:extLst>
          </p:cNvPr>
          <p:cNvGrpSpPr/>
          <p:nvPr/>
        </p:nvGrpSpPr>
        <p:grpSpPr>
          <a:xfrm>
            <a:off x="8486783" y="2730585"/>
            <a:ext cx="2743200" cy="1250950"/>
            <a:chOff x="1819" y="3693"/>
            <a:chExt cx="4320" cy="1970"/>
          </a:xfrm>
        </p:grpSpPr>
        <p:sp>
          <p:nvSpPr>
            <p:cNvPr id="93" name="íSḻíḓe">
              <a:extLst>
                <a:ext uri="{FF2B5EF4-FFF2-40B4-BE49-F238E27FC236}">
                  <a16:creationId xmlns:a16="http://schemas.microsoft.com/office/drawing/2014/main" id="{6028610B-1D66-4FF9-8D2A-0922B214C117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4" name="iśḷîḍé">
              <a:extLst>
                <a:ext uri="{FF2B5EF4-FFF2-40B4-BE49-F238E27FC236}">
                  <a16:creationId xmlns:a16="http://schemas.microsoft.com/office/drawing/2014/main" id="{A67D1C31-E998-4548-A595-F671B44AC661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229ECA4-3892-4FC7-BEC7-D46401D26A74}"/>
              </a:ext>
            </a:extLst>
          </p:cNvPr>
          <p:cNvGrpSpPr/>
          <p:nvPr/>
        </p:nvGrpSpPr>
        <p:grpSpPr>
          <a:xfrm>
            <a:off x="1219432" y="3890787"/>
            <a:ext cx="2743200" cy="1250950"/>
            <a:chOff x="1819" y="3693"/>
            <a:chExt cx="4320" cy="1970"/>
          </a:xfrm>
        </p:grpSpPr>
        <p:sp>
          <p:nvSpPr>
            <p:cNvPr id="96" name="íSḻíḓe">
              <a:extLst>
                <a:ext uri="{FF2B5EF4-FFF2-40B4-BE49-F238E27FC236}">
                  <a16:creationId xmlns:a16="http://schemas.microsoft.com/office/drawing/2014/main" id="{E2D4EBFA-2A97-4912-B007-C028AF486119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7" name="iśḷîḍé">
              <a:extLst>
                <a:ext uri="{FF2B5EF4-FFF2-40B4-BE49-F238E27FC236}">
                  <a16:creationId xmlns:a16="http://schemas.microsoft.com/office/drawing/2014/main" id="{BDAB1AAF-3B34-4FAB-8DD9-D2586887C11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ADCF7FC6-64AD-47B4-A30A-BA6A76E7227C}"/>
              </a:ext>
            </a:extLst>
          </p:cNvPr>
          <p:cNvGrpSpPr/>
          <p:nvPr/>
        </p:nvGrpSpPr>
        <p:grpSpPr>
          <a:xfrm>
            <a:off x="8486783" y="4652237"/>
            <a:ext cx="2743200" cy="1250950"/>
            <a:chOff x="1819" y="3693"/>
            <a:chExt cx="4320" cy="1970"/>
          </a:xfrm>
        </p:grpSpPr>
        <p:sp>
          <p:nvSpPr>
            <p:cNvPr id="99" name="íSḻíḓe">
              <a:extLst>
                <a:ext uri="{FF2B5EF4-FFF2-40B4-BE49-F238E27FC236}">
                  <a16:creationId xmlns:a16="http://schemas.microsoft.com/office/drawing/2014/main" id="{B0C63A45-70D5-4E98-B335-C78152033DF3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00" name="iśḷîḍé">
              <a:extLst>
                <a:ext uri="{FF2B5EF4-FFF2-40B4-BE49-F238E27FC236}">
                  <a16:creationId xmlns:a16="http://schemas.microsoft.com/office/drawing/2014/main" id="{CC40A85C-F411-45D0-A818-ADBA9590882A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7345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36788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Problem analysis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2" name="AreaShape">
            <a:extLst>
              <a:ext uri="{FF2B5EF4-FFF2-40B4-BE49-F238E27FC236}">
                <a16:creationId xmlns:a16="http://schemas.microsoft.com/office/drawing/2014/main" id="{2CC274A2-DD53-460C-A8EC-CF956FCA5A05}"/>
              </a:ext>
            </a:extLst>
          </p:cNvPr>
          <p:cNvSpPr/>
          <p:nvPr/>
        </p:nvSpPr>
        <p:spPr>
          <a:xfrm>
            <a:off x="258948" y="287646"/>
            <a:ext cx="6045200" cy="6045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47CFAF0-A02C-43E7-8679-AC62C49C828B}"/>
              </a:ext>
            </a:extLst>
          </p:cNvPr>
          <p:cNvGrpSpPr/>
          <p:nvPr/>
        </p:nvGrpSpPr>
        <p:grpSpPr>
          <a:xfrm>
            <a:off x="5988154" y="1489337"/>
            <a:ext cx="4843461" cy="4199091"/>
            <a:chOff x="5519739" y="2133600"/>
            <a:chExt cx="4319587" cy="3744913"/>
          </a:xfrm>
        </p:grpSpPr>
        <p:cxnSp>
          <p:nvCxnSpPr>
            <p:cNvPr id="41" name="MH_Other_1">
              <a:extLst>
                <a:ext uri="{FF2B5EF4-FFF2-40B4-BE49-F238E27FC236}">
                  <a16:creationId xmlns:a16="http://schemas.microsoft.com/office/drawing/2014/main" id="{A4AAE185-8119-404B-BEFA-94DEF2AC4563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5519739" y="3376613"/>
              <a:ext cx="4319587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MH_Other_2">
              <a:extLst>
                <a:ext uri="{FF2B5EF4-FFF2-40B4-BE49-F238E27FC236}">
                  <a16:creationId xmlns:a16="http://schemas.microsoft.com/office/drawing/2014/main" id="{AD4A4216-F64A-445A-8FB8-7C2E455E3975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5519739" y="4002088"/>
              <a:ext cx="4319587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MH_Other_3">
              <a:extLst>
                <a:ext uri="{FF2B5EF4-FFF2-40B4-BE49-F238E27FC236}">
                  <a16:creationId xmlns:a16="http://schemas.microsoft.com/office/drawing/2014/main" id="{F356BD60-3B79-4551-BF7F-E826613C5DB4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519739" y="4627563"/>
              <a:ext cx="4319587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MH_Other_4">
              <a:extLst>
                <a:ext uri="{FF2B5EF4-FFF2-40B4-BE49-F238E27FC236}">
                  <a16:creationId xmlns:a16="http://schemas.microsoft.com/office/drawing/2014/main" id="{31AD207F-2A35-41CC-923A-1CE385E9A8FA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519739" y="5253038"/>
              <a:ext cx="4319587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MH_Other_5">
              <a:extLst>
                <a:ext uri="{FF2B5EF4-FFF2-40B4-BE49-F238E27FC236}">
                  <a16:creationId xmlns:a16="http://schemas.microsoft.com/office/drawing/2014/main" id="{95722E79-3FFF-4CBA-A352-6D85A55DA991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5519739" y="5878513"/>
              <a:ext cx="4319587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MH_Text_1">
              <a:extLst>
                <a:ext uri="{FF2B5EF4-FFF2-40B4-BE49-F238E27FC236}">
                  <a16:creationId xmlns:a16="http://schemas.microsoft.com/office/drawing/2014/main" id="{B74FFD70-2075-4DBA-A80E-D3FE026D9F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89625" y="2757489"/>
              <a:ext cx="647700" cy="1887537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60</a:t>
              </a: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%</a:t>
              </a:r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MH_Text_2">
              <a:extLst>
                <a:ext uri="{FF2B5EF4-FFF2-40B4-BE49-F238E27FC236}">
                  <a16:creationId xmlns:a16="http://schemas.microsoft.com/office/drawing/2014/main" id="{A3D43545-CE17-4D42-A190-828CBFFE56C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97688" y="2757489"/>
              <a:ext cx="647700" cy="2693987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>
                <a:defRPr/>
              </a:pPr>
              <a:r>
                <a:rPr lang="en-US" altLang="zh-CN" sz="2000" b="1">
                  <a:solidFill>
                    <a:schemeClr val="tx1"/>
                  </a:solidFill>
                  <a:cs typeface="+mn-ea"/>
                  <a:sym typeface="+mn-lt"/>
                </a:rPr>
                <a:t>85</a:t>
              </a:r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%</a:t>
              </a:r>
              <a:endParaRPr lang="zh-CN" altLang="en-US" sz="2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MH_Text_3">
              <a:extLst>
                <a:ext uri="{FF2B5EF4-FFF2-40B4-BE49-F238E27FC236}">
                  <a16:creationId xmlns:a16="http://schemas.microsoft.com/office/drawing/2014/main" id="{FB2AC41C-A82A-4C27-8F10-382B45E852C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05750" y="2757488"/>
              <a:ext cx="647700" cy="2297112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>
                <a:defRPr/>
              </a:pPr>
              <a:r>
                <a:rPr lang="en-US" altLang="zh-CN" sz="2000" b="1">
                  <a:solidFill>
                    <a:schemeClr val="tx1"/>
                  </a:solidFill>
                  <a:cs typeface="+mn-ea"/>
                  <a:sym typeface="+mn-lt"/>
                </a:rPr>
                <a:t>71</a:t>
              </a:r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%</a:t>
              </a:r>
              <a:endParaRPr lang="zh-CN" altLang="en-US" sz="2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MH_Text_4">
              <a:extLst>
                <a:ext uri="{FF2B5EF4-FFF2-40B4-BE49-F238E27FC236}">
                  <a16:creationId xmlns:a16="http://schemas.microsoft.com/office/drawing/2014/main" id="{1A0BA161-3744-4991-8972-F644297B96C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13813" y="2757488"/>
              <a:ext cx="647700" cy="1574800"/>
            </a:xfrm>
            <a:custGeom>
              <a:avLst/>
              <a:gdLst>
                <a:gd name="connsiteX0" fmla="*/ 0 w 720080"/>
                <a:gd name="connsiteY0" fmla="*/ 0 h 2304256"/>
                <a:gd name="connsiteX1" fmla="*/ 720080 w 720080"/>
                <a:gd name="connsiteY1" fmla="*/ 0 h 2304256"/>
                <a:gd name="connsiteX2" fmla="*/ 720080 w 720080"/>
                <a:gd name="connsiteY2" fmla="*/ 2184240 h 2304256"/>
                <a:gd name="connsiteX3" fmla="*/ 600064 w 720080"/>
                <a:gd name="connsiteY3" fmla="*/ 2304256 h 2304256"/>
                <a:gd name="connsiteX4" fmla="*/ 120016 w 720080"/>
                <a:gd name="connsiteY4" fmla="*/ 2304256 h 2304256"/>
                <a:gd name="connsiteX5" fmla="*/ 0 w 720080"/>
                <a:gd name="connsiteY5" fmla="*/ 2184240 h 2304256"/>
                <a:gd name="connsiteX6" fmla="*/ 0 w 720080"/>
                <a:gd name="connsiteY6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80" h="2304256">
                  <a:moveTo>
                    <a:pt x="0" y="0"/>
                  </a:moveTo>
                  <a:lnTo>
                    <a:pt x="720080" y="0"/>
                  </a:lnTo>
                  <a:lnTo>
                    <a:pt x="720080" y="2184240"/>
                  </a:lnTo>
                  <a:cubicBezTo>
                    <a:pt x="720080" y="2250523"/>
                    <a:pt x="666347" y="2304256"/>
                    <a:pt x="600064" y="2304256"/>
                  </a:cubicBezTo>
                  <a:lnTo>
                    <a:pt x="120016" y="2304256"/>
                  </a:lnTo>
                  <a:cubicBezTo>
                    <a:pt x="53733" y="2304256"/>
                    <a:pt x="0" y="2250523"/>
                    <a:pt x="0" y="21842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anchor="b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cs typeface="+mn-ea"/>
                  <a:sym typeface="+mn-lt"/>
                </a:rPr>
                <a:t>50</a:t>
              </a:r>
              <a:r>
                <a:rPr lang="en-US" altLang="zh-CN" sz="1400" b="1" dirty="0">
                  <a:solidFill>
                    <a:schemeClr val="tx1"/>
                  </a:solidFill>
                  <a:cs typeface="+mn-ea"/>
                  <a:sym typeface="+mn-lt"/>
                </a:rPr>
                <a:t>%</a:t>
              </a:r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MH_Other_6">
              <a:extLst>
                <a:ext uri="{FF2B5EF4-FFF2-40B4-BE49-F238E27FC236}">
                  <a16:creationId xmlns:a16="http://schemas.microsoft.com/office/drawing/2014/main" id="{7D3E3752-3512-4106-BE6D-984A0F39E5B1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5519739" y="2757488"/>
              <a:ext cx="4319587" cy="0"/>
            </a:xfrm>
            <a:prstGeom prst="line">
              <a:avLst/>
            </a:prstGeom>
            <a:ln w="38100">
              <a:solidFill>
                <a:srgbClr val="BDA779"/>
              </a:solidFill>
              <a:prstDash val="solid"/>
            </a:ln>
            <a:effectLst>
              <a:outerShdw blurRad="25400" dist="25400" dir="5400000" algn="t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MH_SubTitle_1">
              <a:extLst>
                <a:ext uri="{FF2B5EF4-FFF2-40B4-BE49-F238E27FC236}">
                  <a16:creationId xmlns:a16="http://schemas.microsoft.com/office/drawing/2014/main" id="{154AB9F0-2737-428B-A42A-E817948053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07075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E5DCC8"/>
                  </a:solidFill>
                  <a:cs typeface="+mn-ea"/>
                  <a:sym typeface="+mn-lt"/>
                </a:rPr>
                <a:t>AMET</a:t>
              </a:r>
              <a:endParaRPr lang="zh-CN" altLang="en-US" sz="1600" b="1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sp>
          <p:nvSpPr>
            <p:cNvPr id="52" name="MH_SubTitle_2">
              <a:extLst>
                <a:ext uri="{FF2B5EF4-FFF2-40B4-BE49-F238E27FC236}">
                  <a16:creationId xmlns:a16="http://schemas.microsoft.com/office/drawing/2014/main" id="{918BCF19-970D-4190-B743-8E442BA889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15138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>
                  <a:solidFill>
                    <a:srgbClr val="E5DCC8"/>
                  </a:solidFill>
                  <a:cs typeface="+mn-ea"/>
                  <a:sym typeface="+mn-lt"/>
                </a:rPr>
                <a:t>AMET</a:t>
              </a:r>
              <a:endParaRPr lang="zh-CN" altLang="en-US" sz="1600" b="1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sp>
          <p:nvSpPr>
            <p:cNvPr id="53" name="MH_SubTitle_3">
              <a:extLst>
                <a:ext uri="{FF2B5EF4-FFF2-40B4-BE49-F238E27FC236}">
                  <a16:creationId xmlns:a16="http://schemas.microsoft.com/office/drawing/2014/main" id="{C43C2994-D293-4F9F-9618-97F52ABFA0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23200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>
                  <a:solidFill>
                    <a:srgbClr val="E5DCC8"/>
                  </a:solidFill>
                  <a:cs typeface="+mn-ea"/>
                  <a:sym typeface="+mn-lt"/>
                </a:rPr>
                <a:t>AMET</a:t>
              </a:r>
              <a:endParaRPr lang="zh-CN" altLang="en-US" sz="1600" b="1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  <p:sp>
          <p:nvSpPr>
            <p:cNvPr id="54" name="MH_SubTitle_4">
              <a:extLst>
                <a:ext uri="{FF2B5EF4-FFF2-40B4-BE49-F238E27FC236}">
                  <a16:creationId xmlns:a16="http://schemas.microsoft.com/office/drawing/2014/main" id="{F621978A-F7AB-4A94-84AE-A5944485E2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31263" y="2133600"/>
              <a:ext cx="812800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E5DCC8"/>
                  </a:solidFill>
                  <a:cs typeface="+mn-ea"/>
                  <a:sym typeface="+mn-lt"/>
                </a:rPr>
                <a:t>AMET</a:t>
              </a:r>
              <a:endParaRPr lang="zh-CN" altLang="en-US" sz="1600" b="1" dirty="0">
                <a:solidFill>
                  <a:srgbClr val="E5DCC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Shape 2687">
            <a:extLst>
              <a:ext uri="{FF2B5EF4-FFF2-40B4-BE49-F238E27FC236}">
                <a16:creationId xmlns:a16="http://schemas.microsoft.com/office/drawing/2014/main" id="{E3955983-CE6F-4CE4-B73B-997F7463135F}"/>
              </a:ext>
            </a:extLst>
          </p:cNvPr>
          <p:cNvSpPr/>
          <p:nvPr/>
        </p:nvSpPr>
        <p:spPr>
          <a:xfrm>
            <a:off x="1329164" y="4363818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Shape 2645">
            <a:extLst>
              <a:ext uri="{FF2B5EF4-FFF2-40B4-BE49-F238E27FC236}">
                <a16:creationId xmlns:a16="http://schemas.microsoft.com/office/drawing/2014/main" id="{D3AEA680-D26D-4E7C-BBAD-B9EF5558C28D}"/>
              </a:ext>
            </a:extLst>
          </p:cNvPr>
          <p:cNvSpPr/>
          <p:nvPr/>
        </p:nvSpPr>
        <p:spPr>
          <a:xfrm>
            <a:off x="1329164" y="3421636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Shape 2562">
            <a:extLst>
              <a:ext uri="{FF2B5EF4-FFF2-40B4-BE49-F238E27FC236}">
                <a16:creationId xmlns:a16="http://schemas.microsoft.com/office/drawing/2014/main" id="{167E1C82-B4F3-44C3-8B9E-45535F35EF9A}"/>
              </a:ext>
            </a:extLst>
          </p:cNvPr>
          <p:cNvSpPr>
            <a:spLocks noChangeAspect="1"/>
          </p:cNvSpPr>
          <p:nvPr/>
        </p:nvSpPr>
        <p:spPr>
          <a:xfrm>
            <a:off x="1329164" y="5329937"/>
            <a:ext cx="298540" cy="298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338E9639-2CAA-4D12-90C8-ACCF1EB064DD}"/>
              </a:ext>
            </a:extLst>
          </p:cNvPr>
          <p:cNvSpPr/>
          <p:nvPr/>
        </p:nvSpPr>
        <p:spPr>
          <a:xfrm>
            <a:off x="1788244" y="3349576"/>
            <a:ext cx="336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id="{6C739BCF-B772-44AE-B2AA-BB9963623510}"/>
              </a:ext>
            </a:extLst>
          </p:cNvPr>
          <p:cNvSpPr/>
          <p:nvPr/>
        </p:nvSpPr>
        <p:spPr>
          <a:xfrm>
            <a:off x="1788244" y="4363818"/>
            <a:ext cx="336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86DBFBE8-0C1C-41ED-AB78-D3BCC5FB91AB}"/>
              </a:ext>
            </a:extLst>
          </p:cNvPr>
          <p:cNvSpPr/>
          <p:nvPr/>
        </p:nvSpPr>
        <p:spPr>
          <a:xfrm>
            <a:off x="1788244" y="5288318"/>
            <a:ext cx="336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70" name="Shape 2783">
            <a:extLst>
              <a:ext uri="{FF2B5EF4-FFF2-40B4-BE49-F238E27FC236}">
                <a16:creationId xmlns:a16="http://schemas.microsoft.com/office/drawing/2014/main" id="{5C00FCCD-A73C-45B4-9D6F-95E2A1B42913}"/>
              </a:ext>
            </a:extLst>
          </p:cNvPr>
          <p:cNvSpPr/>
          <p:nvPr/>
        </p:nvSpPr>
        <p:spPr>
          <a:xfrm>
            <a:off x="1360385" y="2418635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5E8AF2EB-FED8-417E-A930-C3478626E09F}"/>
              </a:ext>
            </a:extLst>
          </p:cNvPr>
          <p:cNvSpPr/>
          <p:nvPr/>
        </p:nvSpPr>
        <p:spPr>
          <a:xfrm>
            <a:off x="1788243" y="2389369"/>
            <a:ext cx="336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</p:spTree>
    <p:extLst>
      <p:ext uri="{BB962C8B-B14F-4D97-AF65-F5344CB8AC3E}">
        <p14:creationId xmlns:p14="http://schemas.microsoft.com/office/powerpoint/2010/main" val="56316751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>
            <a:extLst>
              <a:ext uri="{FF2B5EF4-FFF2-40B4-BE49-F238E27FC236}">
                <a16:creationId xmlns:a16="http://schemas.microsoft.com/office/drawing/2014/main" id="{13F0B758-BD58-4685-8067-EB932D6A7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2424" y="474967"/>
            <a:ext cx="4781054" cy="171268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36788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Problem analysis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D7BA095-C30B-463D-8B21-371CABE4D95D}"/>
              </a:ext>
            </a:extLst>
          </p:cNvPr>
          <p:cNvGrpSpPr/>
          <p:nvPr/>
        </p:nvGrpSpPr>
        <p:grpSpPr>
          <a:xfrm>
            <a:off x="4517284" y="1038342"/>
            <a:ext cx="6558521" cy="5084540"/>
            <a:chOff x="2828492" y="974921"/>
            <a:chExt cx="6558521" cy="5084540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F51D1FBC-EAFC-4706-9C7D-EB3A14DD6C78}"/>
                </a:ext>
              </a:extLst>
            </p:cNvPr>
            <p:cNvSpPr/>
            <p:nvPr/>
          </p:nvSpPr>
          <p:spPr>
            <a:xfrm>
              <a:off x="4804783" y="2935409"/>
              <a:ext cx="2582437" cy="2582435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ardrop 4">
              <a:extLst>
                <a:ext uri="{FF2B5EF4-FFF2-40B4-BE49-F238E27FC236}">
                  <a16:creationId xmlns:a16="http://schemas.microsoft.com/office/drawing/2014/main" id="{95E72FD8-6A4D-48AD-B5CA-616E5438F0A2}"/>
                </a:ext>
              </a:extLst>
            </p:cNvPr>
            <p:cNvSpPr>
              <a:spLocks noChangeAspect="1"/>
            </p:cNvSpPr>
            <p:nvPr/>
          </p:nvSpPr>
          <p:spPr>
            <a:xfrm rot="13976589">
              <a:off x="6993162" y="3480054"/>
              <a:ext cx="2361144" cy="2361144"/>
            </a:xfrm>
            <a:prstGeom prst="teardrop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ardrop 5">
              <a:extLst>
                <a:ext uri="{FF2B5EF4-FFF2-40B4-BE49-F238E27FC236}">
                  <a16:creationId xmlns:a16="http://schemas.microsoft.com/office/drawing/2014/main" id="{F5EB053B-C859-4214-A3A6-CD5D0A910E33}"/>
                </a:ext>
              </a:extLst>
            </p:cNvPr>
            <p:cNvSpPr>
              <a:spLocks noChangeAspect="1"/>
            </p:cNvSpPr>
            <p:nvPr/>
          </p:nvSpPr>
          <p:spPr>
            <a:xfrm rot="7461556" flipH="1">
              <a:off x="2903873" y="3506881"/>
              <a:ext cx="2361144" cy="2361144"/>
            </a:xfrm>
            <a:prstGeom prst="teardrop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ardrop 6">
              <a:extLst>
                <a:ext uri="{FF2B5EF4-FFF2-40B4-BE49-F238E27FC236}">
                  <a16:creationId xmlns:a16="http://schemas.microsoft.com/office/drawing/2014/main" id="{5E4DB649-3AF3-4D26-9CB0-7D0E5FA3C824}"/>
                </a:ext>
              </a:extLst>
            </p:cNvPr>
            <p:cNvSpPr>
              <a:spLocks noChangeAspect="1"/>
            </p:cNvSpPr>
            <p:nvPr/>
          </p:nvSpPr>
          <p:spPr>
            <a:xfrm rot="8068996">
              <a:off x="4915428" y="1056391"/>
              <a:ext cx="2361144" cy="2361144"/>
            </a:xfrm>
            <a:prstGeom prst="teardrop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16">
              <a:extLst>
                <a:ext uri="{FF2B5EF4-FFF2-40B4-BE49-F238E27FC236}">
                  <a16:creationId xmlns:a16="http://schemas.microsoft.com/office/drawing/2014/main" id="{7CC235B9-DC54-4281-9146-FBA444FB484F}"/>
                </a:ext>
              </a:extLst>
            </p:cNvPr>
            <p:cNvSpPr/>
            <p:nvPr/>
          </p:nvSpPr>
          <p:spPr>
            <a:xfrm>
              <a:off x="5480450" y="4805523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The title text is preset</a:t>
              </a:r>
            </a:p>
          </p:txBody>
        </p:sp>
        <p:sp>
          <p:nvSpPr>
            <p:cNvPr id="62" name="Arc 17">
              <a:extLst>
                <a:ext uri="{FF2B5EF4-FFF2-40B4-BE49-F238E27FC236}">
                  <a16:creationId xmlns:a16="http://schemas.microsoft.com/office/drawing/2014/main" id="{23C6C902-BF34-4BC3-A429-375BA32FDE24}"/>
                </a:ext>
              </a:extLst>
            </p:cNvPr>
            <p:cNvSpPr/>
            <p:nvPr/>
          </p:nvSpPr>
          <p:spPr>
            <a:xfrm rot="19552821">
              <a:off x="6960453" y="3250409"/>
              <a:ext cx="2426560" cy="242655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63" name="Arc 18">
              <a:extLst>
                <a:ext uri="{FF2B5EF4-FFF2-40B4-BE49-F238E27FC236}">
                  <a16:creationId xmlns:a16="http://schemas.microsoft.com/office/drawing/2014/main" id="{47F09414-797C-4BCE-81C4-C043361E476E}"/>
                </a:ext>
              </a:extLst>
            </p:cNvPr>
            <p:cNvSpPr/>
            <p:nvPr/>
          </p:nvSpPr>
          <p:spPr>
            <a:xfrm rot="14322164">
              <a:off x="4689644" y="974921"/>
              <a:ext cx="2426558" cy="242655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64" name="Arc 19">
              <a:extLst>
                <a:ext uri="{FF2B5EF4-FFF2-40B4-BE49-F238E27FC236}">
                  <a16:creationId xmlns:a16="http://schemas.microsoft.com/office/drawing/2014/main" id="{1E1B27CD-531D-481C-9DC2-E7165E8966E2}"/>
                </a:ext>
              </a:extLst>
            </p:cNvPr>
            <p:cNvSpPr/>
            <p:nvPr/>
          </p:nvSpPr>
          <p:spPr>
            <a:xfrm rot="9363247">
              <a:off x="2828492" y="3632903"/>
              <a:ext cx="2426556" cy="2426558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: Shape 23">
              <a:extLst>
                <a:ext uri="{FF2B5EF4-FFF2-40B4-BE49-F238E27FC236}">
                  <a16:creationId xmlns:a16="http://schemas.microsoft.com/office/drawing/2014/main" id="{952FA023-6B88-49AF-B4F6-6A101967C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11" y="3939536"/>
              <a:ext cx="574181" cy="57418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A9BAE60-E86C-47D5-9BFB-D876B467C883}"/>
                </a:ext>
              </a:extLst>
            </p:cNvPr>
            <p:cNvGrpSpPr/>
            <p:nvPr/>
          </p:nvGrpSpPr>
          <p:grpSpPr>
            <a:xfrm>
              <a:off x="5046539" y="1179349"/>
              <a:ext cx="2146482" cy="2146483"/>
              <a:chOff x="3176812" y="2273198"/>
              <a:chExt cx="2641825" cy="2726239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5536C0E-1B5A-4F5A-A093-93F3DD97DF07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9FA4A040-4FF2-4F58-AE12-7D4905BBDC8C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25">
              <a:extLst>
                <a:ext uri="{FF2B5EF4-FFF2-40B4-BE49-F238E27FC236}">
                  <a16:creationId xmlns:a16="http://schemas.microsoft.com/office/drawing/2014/main" id="{C34A782E-E5FF-4EEA-87A5-BA7B159C948E}"/>
                </a:ext>
              </a:extLst>
            </p:cNvPr>
            <p:cNvGrpSpPr/>
            <p:nvPr/>
          </p:nvGrpSpPr>
          <p:grpSpPr>
            <a:xfrm>
              <a:off x="5081153" y="2239015"/>
              <a:ext cx="2160672" cy="754052"/>
              <a:chOff x="5009071" y="2126322"/>
              <a:chExt cx="2160672" cy="754052"/>
            </a:xfrm>
          </p:grpSpPr>
          <p:sp>
            <p:nvSpPr>
              <p:cNvPr id="83" name="TextBox 8">
                <a:extLst>
                  <a:ext uri="{FF2B5EF4-FFF2-40B4-BE49-F238E27FC236}">
                    <a16:creationId xmlns:a16="http://schemas.microsoft.com/office/drawing/2014/main" id="{B574FE38-D8C1-4EBB-B993-ED669040E44A}"/>
                  </a:ext>
                </a:extLst>
              </p:cNvPr>
              <p:cNvSpPr txBox="1"/>
              <p:nvPr/>
            </p:nvSpPr>
            <p:spPr>
              <a:xfrm>
                <a:off x="5009071" y="2372543"/>
                <a:ext cx="2160672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This section takes up space as text typography</a:t>
                </a:r>
                <a:b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84" name="Rectangle 9">
                <a:extLst>
                  <a:ext uri="{FF2B5EF4-FFF2-40B4-BE49-F238E27FC236}">
                    <a16:creationId xmlns:a16="http://schemas.microsoft.com/office/drawing/2014/main" id="{7F71B7A8-221F-4760-A48C-CC9B1053273D}"/>
                  </a:ext>
                </a:extLst>
              </p:cNvPr>
              <p:cNvSpPr/>
              <p:nvPr/>
            </p:nvSpPr>
            <p:spPr>
              <a:xfrm>
                <a:off x="5473854" y="2126322"/>
                <a:ext cx="1231106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B0996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  <p:sp>
          <p:nvSpPr>
            <p:cNvPr id="68" name="Freeform: Shape 20">
              <a:extLst>
                <a:ext uri="{FF2B5EF4-FFF2-40B4-BE49-F238E27FC236}">
                  <a16:creationId xmlns:a16="http://schemas.microsoft.com/office/drawing/2014/main" id="{4BDD275C-9B6A-4D4B-B0B3-85400BA1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20" y="1467916"/>
              <a:ext cx="520759" cy="51321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BDA77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8BDFB7B-CBC5-4BA5-AD1F-3167007B9C29}"/>
                </a:ext>
              </a:extLst>
            </p:cNvPr>
            <p:cNvGrpSpPr/>
            <p:nvPr/>
          </p:nvGrpSpPr>
          <p:grpSpPr>
            <a:xfrm>
              <a:off x="3014014" y="3614211"/>
              <a:ext cx="2146482" cy="2146483"/>
              <a:chOff x="3176812" y="2273198"/>
              <a:chExt cx="2641825" cy="2726239"/>
            </a:xfrm>
          </p:grpSpPr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91815D88-4BBE-4F16-AA70-268257EB1C2E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8998F9CB-AB97-4B9A-841B-56321EEC44CD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Freeform: Shape 21">
              <a:extLst>
                <a:ext uri="{FF2B5EF4-FFF2-40B4-BE49-F238E27FC236}">
                  <a16:creationId xmlns:a16="http://schemas.microsoft.com/office/drawing/2014/main" id="{E3ECC731-9D40-42AD-92B1-E2723CC6F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201" y="3966372"/>
              <a:ext cx="567455" cy="581073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rgbClr val="BDA77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rgbClr val="C55A11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Group 25">
              <a:extLst>
                <a:ext uri="{FF2B5EF4-FFF2-40B4-BE49-F238E27FC236}">
                  <a16:creationId xmlns:a16="http://schemas.microsoft.com/office/drawing/2014/main" id="{154BCDBB-597F-4BB2-B406-DD0999171BE8}"/>
                </a:ext>
              </a:extLst>
            </p:cNvPr>
            <p:cNvGrpSpPr/>
            <p:nvPr/>
          </p:nvGrpSpPr>
          <p:grpSpPr>
            <a:xfrm>
              <a:off x="2999824" y="4695333"/>
              <a:ext cx="2160672" cy="754052"/>
              <a:chOff x="5009071" y="2126322"/>
              <a:chExt cx="2160672" cy="754052"/>
            </a:xfrm>
          </p:grpSpPr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CEDE795E-7959-41B0-A2F2-E067116A00B9}"/>
                  </a:ext>
                </a:extLst>
              </p:cNvPr>
              <p:cNvSpPr txBox="1"/>
              <p:nvPr/>
            </p:nvSpPr>
            <p:spPr>
              <a:xfrm>
                <a:off x="5009071" y="2372543"/>
                <a:ext cx="2160672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This section takes up space as text typography</a:t>
                </a:r>
                <a:b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80" name="Rectangle 9">
                <a:extLst>
                  <a:ext uri="{FF2B5EF4-FFF2-40B4-BE49-F238E27FC236}">
                    <a16:creationId xmlns:a16="http://schemas.microsoft.com/office/drawing/2014/main" id="{419C643B-3F34-4275-8CCB-09AEF8978658}"/>
                  </a:ext>
                </a:extLst>
              </p:cNvPr>
              <p:cNvSpPr/>
              <p:nvPr/>
            </p:nvSpPr>
            <p:spPr>
              <a:xfrm>
                <a:off x="5473854" y="2126322"/>
                <a:ext cx="1231106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BDA779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7D02CEB-0413-4E55-9C08-843702E96167}"/>
                </a:ext>
              </a:extLst>
            </p:cNvPr>
            <p:cNvGrpSpPr/>
            <p:nvPr/>
          </p:nvGrpSpPr>
          <p:grpSpPr>
            <a:xfrm>
              <a:off x="7118145" y="3599728"/>
              <a:ext cx="2146482" cy="2146483"/>
              <a:chOff x="3176812" y="2273198"/>
              <a:chExt cx="2641825" cy="2726239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E91C5A50-D8AD-44CF-86DB-789D06A75619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3421272B-C380-40CE-9F00-71DFE669EB96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srgbClr val="C55A1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3" name="anchor_146641">
              <a:extLst>
                <a:ext uri="{FF2B5EF4-FFF2-40B4-BE49-F238E27FC236}">
                  <a16:creationId xmlns:a16="http://schemas.microsoft.com/office/drawing/2014/main" id="{749CAD07-C84D-44DC-81AF-A676204002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48220" y="3833979"/>
              <a:ext cx="523481" cy="609685"/>
            </a:xfrm>
            <a:custGeom>
              <a:avLst/>
              <a:gdLst>
                <a:gd name="connsiteX0" fmla="*/ 144482 w 288965"/>
                <a:gd name="connsiteY0" fmla="*/ 79375 h 336550"/>
                <a:gd name="connsiteX1" fmla="*/ 124638 w 288965"/>
                <a:gd name="connsiteY1" fmla="*/ 99219 h 336550"/>
                <a:gd name="connsiteX2" fmla="*/ 144482 w 288965"/>
                <a:gd name="connsiteY2" fmla="*/ 119063 h 336550"/>
                <a:gd name="connsiteX3" fmla="*/ 164326 w 288965"/>
                <a:gd name="connsiteY3" fmla="*/ 99219 h 336550"/>
                <a:gd name="connsiteX4" fmla="*/ 144482 w 288965"/>
                <a:gd name="connsiteY4" fmla="*/ 79375 h 336550"/>
                <a:gd name="connsiteX5" fmla="*/ 144483 w 288965"/>
                <a:gd name="connsiteY5" fmla="*/ 0 h 336550"/>
                <a:gd name="connsiteX6" fmla="*/ 172213 w 288965"/>
                <a:gd name="connsiteY6" fmla="*/ 27607 h 336550"/>
                <a:gd name="connsiteX7" fmla="*/ 159008 w 288965"/>
                <a:gd name="connsiteY7" fmla="*/ 49957 h 336550"/>
                <a:gd name="connsiteX8" fmla="*/ 159008 w 288965"/>
                <a:gd name="connsiteY8" fmla="*/ 57844 h 336550"/>
                <a:gd name="connsiteX9" fmla="*/ 185419 w 288965"/>
                <a:gd name="connsiteY9" fmla="*/ 85452 h 336550"/>
                <a:gd name="connsiteX10" fmla="*/ 228996 w 288965"/>
                <a:gd name="connsiteY10" fmla="*/ 85452 h 336550"/>
                <a:gd name="connsiteX11" fmla="*/ 239560 w 288965"/>
                <a:gd name="connsiteY11" fmla="*/ 97284 h 336550"/>
                <a:gd name="connsiteX12" fmla="*/ 228996 w 288965"/>
                <a:gd name="connsiteY12" fmla="*/ 109116 h 336550"/>
                <a:gd name="connsiteX13" fmla="*/ 186739 w 288965"/>
                <a:gd name="connsiteY13" fmla="*/ 109116 h 336550"/>
                <a:gd name="connsiteX14" fmla="*/ 159008 w 288965"/>
                <a:gd name="connsiteY14" fmla="*/ 139353 h 336550"/>
                <a:gd name="connsiteX15" fmla="*/ 159008 w 288965"/>
                <a:gd name="connsiteY15" fmla="*/ 265559 h 336550"/>
                <a:gd name="connsiteX16" fmla="*/ 164290 w 288965"/>
                <a:gd name="connsiteY16" fmla="*/ 277391 h 336550"/>
                <a:gd name="connsiteX17" fmla="*/ 176175 w 288965"/>
                <a:gd name="connsiteY17" fmla="*/ 280020 h 336550"/>
                <a:gd name="connsiteX18" fmla="*/ 211829 w 288965"/>
                <a:gd name="connsiteY18" fmla="*/ 264244 h 336550"/>
                <a:gd name="connsiteX19" fmla="*/ 235598 w 288965"/>
                <a:gd name="connsiteY19" fmla="*/ 234008 h 336550"/>
                <a:gd name="connsiteX20" fmla="*/ 215790 w 288965"/>
                <a:gd name="connsiteY20" fmla="*/ 235322 h 336550"/>
                <a:gd name="connsiteX21" fmla="*/ 210508 w 288965"/>
                <a:gd name="connsiteY21" fmla="*/ 232693 h 336550"/>
                <a:gd name="connsiteX22" fmla="*/ 210508 w 288965"/>
                <a:gd name="connsiteY22" fmla="*/ 226120 h 336550"/>
                <a:gd name="connsiteX23" fmla="*/ 262008 w 288965"/>
                <a:gd name="connsiteY23" fmla="*/ 169590 h 336550"/>
                <a:gd name="connsiteX24" fmla="*/ 268611 w 288965"/>
                <a:gd name="connsiteY24" fmla="*/ 168275 h 336550"/>
                <a:gd name="connsiteX25" fmla="*/ 272572 w 288965"/>
                <a:gd name="connsiteY25" fmla="*/ 172219 h 336550"/>
                <a:gd name="connsiteX26" fmla="*/ 288419 w 288965"/>
                <a:gd name="connsiteY26" fmla="*/ 245839 h 336550"/>
                <a:gd name="connsiteX27" fmla="*/ 287098 w 288965"/>
                <a:gd name="connsiteY27" fmla="*/ 252413 h 336550"/>
                <a:gd name="connsiteX28" fmla="*/ 280496 w 288965"/>
                <a:gd name="connsiteY28" fmla="*/ 252413 h 336550"/>
                <a:gd name="connsiteX29" fmla="*/ 263329 w 288965"/>
                <a:gd name="connsiteY29" fmla="*/ 241895 h 336550"/>
                <a:gd name="connsiteX30" fmla="*/ 228996 w 288965"/>
                <a:gd name="connsiteY30" fmla="*/ 287908 h 336550"/>
                <a:gd name="connsiteX31" fmla="*/ 197303 w 288965"/>
                <a:gd name="connsiteY31" fmla="*/ 303684 h 336550"/>
                <a:gd name="connsiteX32" fmla="*/ 144483 w 288965"/>
                <a:gd name="connsiteY32" fmla="*/ 336550 h 336550"/>
                <a:gd name="connsiteX33" fmla="*/ 91662 w 288965"/>
                <a:gd name="connsiteY33" fmla="*/ 303684 h 336550"/>
                <a:gd name="connsiteX34" fmla="*/ 59970 w 288965"/>
                <a:gd name="connsiteY34" fmla="*/ 287908 h 336550"/>
                <a:gd name="connsiteX35" fmla="*/ 25636 w 288965"/>
                <a:gd name="connsiteY35" fmla="*/ 241895 h 336550"/>
                <a:gd name="connsiteX36" fmla="*/ 8469 w 288965"/>
                <a:gd name="connsiteY36" fmla="*/ 252413 h 336550"/>
                <a:gd name="connsiteX37" fmla="*/ 1867 w 288965"/>
                <a:gd name="connsiteY37" fmla="*/ 252413 h 336550"/>
                <a:gd name="connsiteX38" fmla="*/ 546 w 288965"/>
                <a:gd name="connsiteY38" fmla="*/ 245839 h 336550"/>
                <a:gd name="connsiteX39" fmla="*/ 16393 w 288965"/>
                <a:gd name="connsiteY39" fmla="*/ 172219 h 336550"/>
                <a:gd name="connsiteX40" fmla="*/ 20354 w 288965"/>
                <a:gd name="connsiteY40" fmla="*/ 168275 h 336550"/>
                <a:gd name="connsiteX41" fmla="*/ 26957 w 288965"/>
                <a:gd name="connsiteY41" fmla="*/ 169590 h 336550"/>
                <a:gd name="connsiteX42" fmla="*/ 78457 w 288965"/>
                <a:gd name="connsiteY42" fmla="*/ 226120 h 336550"/>
                <a:gd name="connsiteX43" fmla="*/ 78457 w 288965"/>
                <a:gd name="connsiteY43" fmla="*/ 232693 h 336550"/>
                <a:gd name="connsiteX44" fmla="*/ 73175 w 288965"/>
                <a:gd name="connsiteY44" fmla="*/ 235322 h 336550"/>
                <a:gd name="connsiteX45" fmla="*/ 53367 w 288965"/>
                <a:gd name="connsiteY45" fmla="*/ 234008 h 336550"/>
                <a:gd name="connsiteX46" fmla="*/ 77136 w 288965"/>
                <a:gd name="connsiteY46" fmla="*/ 264244 h 336550"/>
                <a:gd name="connsiteX47" fmla="*/ 112790 w 288965"/>
                <a:gd name="connsiteY47" fmla="*/ 280020 h 336550"/>
                <a:gd name="connsiteX48" fmla="*/ 124675 w 288965"/>
                <a:gd name="connsiteY48" fmla="*/ 277391 h 336550"/>
                <a:gd name="connsiteX49" fmla="*/ 129957 w 288965"/>
                <a:gd name="connsiteY49" fmla="*/ 265559 h 336550"/>
                <a:gd name="connsiteX50" fmla="*/ 129957 w 288965"/>
                <a:gd name="connsiteY50" fmla="*/ 139353 h 336550"/>
                <a:gd name="connsiteX51" fmla="*/ 102226 w 288965"/>
                <a:gd name="connsiteY51" fmla="*/ 109116 h 336550"/>
                <a:gd name="connsiteX52" fmla="*/ 61290 w 288965"/>
                <a:gd name="connsiteY52" fmla="*/ 109116 h 336550"/>
                <a:gd name="connsiteX53" fmla="*/ 49405 w 288965"/>
                <a:gd name="connsiteY53" fmla="*/ 97284 h 336550"/>
                <a:gd name="connsiteX54" fmla="*/ 61290 w 288965"/>
                <a:gd name="connsiteY54" fmla="*/ 85452 h 336550"/>
                <a:gd name="connsiteX55" fmla="*/ 103546 w 288965"/>
                <a:gd name="connsiteY55" fmla="*/ 85452 h 336550"/>
                <a:gd name="connsiteX56" fmla="*/ 129957 w 288965"/>
                <a:gd name="connsiteY56" fmla="*/ 57844 h 336550"/>
                <a:gd name="connsiteX57" fmla="*/ 129957 w 288965"/>
                <a:gd name="connsiteY57" fmla="*/ 49957 h 336550"/>
                <a:gd name="connsiteX58" fmla="*/ 116752 w 288965"/>
                <a:gd name="connsiteY58" fmla="*/ 27607 h 336550"/>
                <a:gd name="connsiteX59" fmla="*/ 144483 w 28896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8965" h="336550">
                  <a:moveTo>
                    <a:pt x="144482" y="79375"/>
                  </a:moveTo>
                  <a:cubicBezTo>
                    <a:pt x="133522" y="79375"/>
                    <a:pt x="124638" y="88259"/>
                    <a:pt x="124638" y="99219"/>
                  </a:cubicBezTo>
                  <a:cubicBezTo>
                    <a:pt x="124638" y="110179"/>
                    <a:pt x="133522" y="119063"/>
                    <a:pt x="144482" y="119063"/>
                  </a:cubicBezTo>
                  <a:cubicBezTo>
                    <a:pt x="155442" y="119063"/>
                    <a:pt x="164326" y="110179"/>
                    <a:pt x="164326" y="99219"/>
                  </a:cubicBezTo>
                  <a:cubicBezTo>
                    <a:pt x="164326" y="88259"/>
                    <a:pt x="155442" y="79375"/>
                    <a:pt x="144482" y="79375"/>
                  </a:cubicBezTo>
                  <a:close/>
                  <a:moveTo>
                    <a:pt x="144483" y="0"/>
                  </a:moveTo>
                  <a:cubicBezTo>
                    <a:pt x="159008" y="0"/>
                    <a:pt x="172213" y="11832"/>
                    <a:pt x="172213" y="27607"/>
                  </a:cubicBezTo>
                  <a:cubicBezTo>
                    <a:pt x="172213" y="36810"/>
                    <a:pt x="166931" y="46013"/>
                    <a:pt x="159008" y="49957"/>
                  </a:cubicBezTo>
                  <a:cubicBezTo>
                    <a:pt x="159008" y="49957"/>
                    <a:pt x="159008" y="49957"/>
                    <a:pt x="159008" y="57844"/>
                  </a:cubicBezTo>
                  <a:cubicBezTo>
                    <a:pt x="172213" y="63103"/>
                    <a:pt x="181457" y="72306"/>
                    <a:pt x="185419" y="85452"/>
                  </a:cubicBezTo>
                  <a:cubicBezTo>
                    <a:pt x="185419" y="85452"/>
                    <a:pt x="185419" y="85452"/>
                    <a:pt x="228996" y="85452"/>
                  </a:cubicBezTo>
                  <a:cubicBezTo>
                    <a:pt x="234278" y="85452"/>
                    <a:pt x="239560" y="90711"/>
                    <a:pt x="239560" y="97284"/>
                  </a:cubicBezTo>
                  <a:cubicBezTo>
                    <a:pt x="239560" y="103857"/>
                    <a:pt x="234278" y="109116"/>
                    <a:pt x="228996" y="109116"/>
                  </a:cubicBezTo>
                  <a:cubicBezTo>
                    <a:pt x="228996" y="109116"/>
                    <a:pt x="228996" y="109116"/>
                    <a:pt x="186739" y="109116"/>
                  </a:cubicBezTo>
                  <a:cubicBezTo>
                    <a:pt x="182778" y="122262"/>
                    <a:pt x="172213" y="134094"/>
                    <a:pt x="159008" y="139353"/>
                  </a:cubicBezTo>
                  <a:cubicBezTo>
                    <a:pt x="159008" y="139353"/>
                    <a:pt x="159008" y="139353"/>
                    <a:pt x="159008" y="265559"/>
                  </a:cubicBezTo>
                  <a:cubicBezTo>
                    <a:pt x="159008" y="270818"/>
                    <a:pt x="161649" y="274762"/>
                    <a:pt x="164290" y="277391"/>
                  </a:cubicBezTo>
                  <a:cubicBezTo>
                    <a:pt x="168252" y="280020"/>
                    <a:pt x="172213" y="280020"/>
                    <a:pt x="176175" y="280020"/>
                  </a:cubicBezTo>
                  <a:cubicBezTo>
                    <a:pt x="189380" y="276076"/>
                    <a:pt x="201265" y="270818"/>
                    <a:pt x="211829" y="264244"/>
                  </a:cubicBezTo>
                  <a:cubicBezTo>
                    <a:pt x="223713" y="255042"/>
                    <a:pt x="231637" y="244525"/>
                    <a:pt x="235598" y="234008"/>
                  </a:cubicBezTo>
                  <a:cubicBezTo>
                    <a:pt x="235598" y="234008"/>
                    <a:pt x="235598" y="234008"/>
                    <a:pt x="215790" y="235322"/>
                  </a:cubicBezTo>
                  <a:cubicBezTo>
                    <a:pt x="213149" y="235322"/>
                    <a:pt x="211829" y="234008"/>
                    <a:pt x="210508" y="232693"/>
                  </a:cubicBezTo>
                  <a:cubicBezTo>
                    <a:pt x="209188" y="230064"/>
                    <a:pt x="209188" y="227434"/>
                    <a:pt x="210508" y="226120"/>
                  </a:cubicBezTo>
                  <a:cubicBezTo>
                    <a:pt x="210508" y="226120"/>
                    <a:pt x="210508" y="226120"/>
                    <a:pt x="262008" y="169590"/>
                  </a:cubicBezTo>
                  <a:cubicBezTo>
                    <a:pt x="263329" y="168275"/>
                    <a:pt x="265970" y="166960"/>
                    <a:pt x="268611" y="168275"/>
                  </a:cubicBezTo>
                  <a:cubicBezTo>
                    <a:pt x="269931" y="168275"/>
                    <a:pt x="271252" y="169590"/>
                    <a:pt x="272572" y="172219"/>
                  </a:cubicBezTo>
                  <a:cubicBezTo>
                    <a:pt x="272572" y="172219"/>
                    <a:pt x="272572" y="172219"/>
                    <a:pt x="288419" y="245839"/>
                  </a:cubicBezTo>
                  <a:cubicBezTo>
                    <a:pt x="289739" y="248469"/>
                    <a:pt x="288419" y="251098"/>
                    <a:pt x="287098" y="252413"/>
                  </a:cubicBezTo>
                  <a:cubicBezTo>
                    <a:pt x="284457" y="253727"/>
                    <a:pt x="281816" y="253727"/>
                    <a:pt x="280496" y="252413"/>
                  </a:cubicBezTo>
                  <a:cubicBezTo>
                    <a:pt x="280496" y="252413"/>
                    <a:pt x="280496" y="252413"/>
                    <a:pt x="263329" y="241895"/>
                  </a:cubicBezTo>
                  <a:cubicBezTo>
                    <a:pt x="259367" y="258986"/>
                    <a:pt x="246162" y="274762"/>
                    <a:pt x="228996" y="287908"/>
                  </a:cubicBezTo>
                  <a:cubicBezTo>
                    <a:pt x="219752" y="294481"/>
                    <a:pt x="207867" y="299740"/>
                    <a:pt x="197303" y="303684"/>
                  </a:cubicBezTo>
                  <a:cubicBezTo>
                    <a:pt x="177495" y="310257"/>
                    <a:pt x="159008" y="322089"/>
                    <a:pt x="144483" y="336550"/>
                  </a:cubicBezTo>
                  <a:cubicBezTo>
                    <a:pt x="129957" y="322089"/>
                    <a:pt x="111470" y="310257"/>
                    <a:pt x="91662" y="303684"/>
                  </a:cubicBezTo>
                  <a:cubicBezTo>
                    <a:pt x="81098" y="299740"/>
                    <a:pt x="69213" y="294481"/>
                    <a:pt x="59970" y="287908"/>
                  </a:cubicBezTo>
                  <a:cubicBezTo>
                    <a:pt x="42803" y="274762"/>
                    <a:pt x="29598" y="258986"/>
                    <a:pt x="25636" y="241895"/>
                  </a:cubicBezTo>
                  <a:cubicBezTo>
                    <a:pt x="25636" y="241895"/>
                    <a:pt x="25636" y="241895"/>
                    <a:pt x="8469" y="252413"/>
                  </a:cubicBezTo>
                  <a:cubicBezTo>
                    <a:pt x="7149" y="253727"/>
                    <a:pt x="4508" y="253727"/>
                    <a:pt x="1867" y="252413"/>
                  </a:cubicBezTo>
                  <a:cubicBezTo>
                    <a:pt x="546" y="251098"/>
                    <a:pt x="-774" y="248469"/>
                    <a:pt x="546" y="245839"/>
                  </a:cubicBezTo>
                  <a:cubicBezTo>
                    <a:pt x="546" y="245839"/>
                    <a:pt x="546" y="245839"/>
                    <a:pt x="16393" y="172219"/>
                  </a:cubicBezTo>
                  <a:cubicBezTo>
                    <a:pt x="17713" y="169590"/>
                    <a:pt x="19034" y="168275"/>
                    <a:pt x="20354" y="168275"/>
                  </a:cubicBezTo>
                  <a:cubicBezTo>
                    <a:pt x="22995" y="166960"/>
                    <a:pt x="25636" y="168275"/>
                    <a:pt x="26957" y="169590"/>
                  </a:cubicBezTo>
                  <a:cubicBezTo>
                    <a:pt x="26957" y="169590"/>
                    <a:pt x="26957" y="169590"/>
                    <a:pt x="78457" y="226120"/>
                  </a:cubicBezTo>
                  <a:cubicBezTo>
                    <a:pt x="79777" y="227434"/>
                    <a:pt x="79777" y="230064"/>
                    <a:pt x="78457" y="232693"/>
                  </a:cubicBezTo>
                  <a:cubicBezTo>
                    <a:pt x="77136" y="234008"/>
                    <a:pt x="75816" y="235322"/>
                    <a:pt x="73175" y="235322"/>
                  </a:cubicBezTo>
                  <a:cubicBezTo>
                    <a:pt x="73175" y="235322"/>
                    <a:pt x="73175" y="235322"/>
                    <a:pt x="53367" y="234008"/>
                  </a:cubicBezTo>
                  <a:cubicBezTo>
                    <a:pt x="57328" y="244525"/>
                    <a:pt x="65252" y="255042"/>
                    <a:pt x="77136" y="264244"/>
                  </a:cubicBezTo>
                  <a:cubicBezTo>
                    <a:pt x="87700" y="270818"/>
                    <a:pt x="99585" y="276076"/>
                    <a:pt x="112790" y="280020"/>
                  </a:cubicBezTo>
                  <a:cubicBezTo>
                    <a:pt x="116752" y="280020"/>
                    <a:pt x="120713" y="280020"/>
                    <a:pt x="124675" y="277391"/>
                  </a:cubicBezTo>
                  <a:cubicBezTo>
                    <a:pt x="127316" y="274762"/>
                    <a:pt x="129957" y="270818"/>
                    <a:pt x="129957" y="265559"/>
                  </a:cubicBezTo>
                  <a:cubicBezTo>
                    <a:pt x="129957" y="265559"/>
                    <a:pt x="129957" y="265559"/>
                    <a:pt x="129957" y="139353"/>
                  </a:cubicBezTo>
                  <a:cubicBezTo>
                    <a:pt x="116752" y="134094"/>
                    <a:pt x="106187" y="122262"/>
                    <a:pt x="102226" y="109116"/>
                  </a:cubicBezTo>
                  <a:cubicBezTo>
                    <a:pt x="102226" y="109116"/>
                    <a:pt x="102226" y="109116"/>
                    <a:pt x="61290" y="109116"/>
                  </a:cubicBezTo>
                  <a:cubicBezTo>
                    <a:pt x="54687" y="109116"/>
                    <a:pt x="49405" y="103857"/>
                    <a:pt x="49405" y="97284"/>
                  </a:cubicBezTo>
                  <a:cubicBezTo>
                    <a:pt x="49405" y="90711"/>
                    <a:pt x="54687" y="85452"/>
                    <a:pt x="61290" y="85452"/>
                  </a:cubicBezTo>
                  <a:cubicBezTo>
                    <a:pt x="61290" y="85452"/>
                    <a:pt x="61290" y="85452"/>
                    <a:pt x="103546" y="85452"/>
                  </a:cubicBezTo>
                  <a:cubicBezTo>
                    <a:pt x="107508" y="72306"/>
                    <a:pt x="116752" y="63103"/>
                    <a:pt x="129957" y="57844"/>
                  </a:cubicBezTo>
                  <a:cubicBezTo>
                    <a:pt x="129957" y="57844"/>
                    <a:pt x="129957" y="57844"/>
                    <a:pt x="129957" y="49957"/>
                  </a:cubicBezTo>
                  <a:cubicBezTo>
                    <a:pt x="122034" y="46013"/>
                    <a:pt x="116752" y="36810"/>
                    <a:pt x="116752" y="27607"/>
                  </a:cubicBezTo>
                  <a:cubicBezTo>
                    <a:pt x="116752" y="11832"/>
                    <a:pt x="129957" y="0"/>
                    <a:pt x="144483" y="0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4" name="Group 25">
              <a:extLst>
                <a:ext uri="{FF2B5EF4-FFF2-40B4-BE49-F238E27FC236}">
                  <a16:creationId xmlns:a16="http://schemas.microsoft.com/office/drawing/2014/main" id="{74231C5C-D391-49D3-91FE-31F31AB1432B}"/>
                </a:ext>
              </a:extLst>
            </p:cNvPr>
            <p:cNvGrpSpPr/>
            <p:nvPr/>
          </p:nvGrpSpPr>
          <p:grpSpPr>
            <a:xfrm>
              <a:off x="7130891" y="4669459"/>
              <a:ext cx="2160672" cy="754052"/>
              <a:chOff x="5009071" y="2126322"/>
              <a:chExt cx="2160672" cy="754052"/>
            </a:xfrm>
          </p:grpSpPr>
          <p:sp>
            <p:nvSpPr>
              <p:cNvPr id="75" name="TextBox 8">
                <a:extLst>
                  <a:ext uri="{FF2B5EF4-FFF2-40B4-BE49-F238E27FC236}">
                    <a16:creationId xmlns:a16="http://schemas.microsoft.com/office/drawing/2014/main" id="{6819D831-21A0-472B-8FBE-00A3B892C20C}"/>
                  </a:ext>
                </a:extLst>
              </p:cNvPr>
              <p:cNvSpPr txBox="1"/>
              <p:nvPr/>
            </p:nvSpPr>
            <p:spPr>
              <a:xfrm>
                <a:off x="5009071" y="2372543"/>
                <a:ext cx="2160672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This section takes up space as text typography</a:t>
                </a:r>
                <a:b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rgbClr val="B09968"/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76" name="Rectangle 9">
                <a:extLst>
                  <a:ext uri="{FF2B5EF4-FFF2-40B4-BE49-F238E27FC236}">
                    <a16:creationId xmlns:a16="http://schemas.microsoft.com/office/drawing/2014/main" id="{279C7F0C-FB95-4FEB-A76A-2FE5C154F5A6}"/>
                  </a:ext>
                </a:extLst>
              </p:cNvPr>
              <p:cNvSpPr/>
              <p:nvPr/>
            </p:nvSpPr>
            <p:spPr>
              <a:xfrm>
                <a:off x="5473854" y="2126322"/>
                <a:ext cx="1231106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B09968"/>
                    </a:solidFill>
                    <a:cs typeface="+mn-ea"/>
                    <a:sym typeface="+mn-lt"/>
                  </a:rPr>
                  <a:t>The title text is preset</a:t>
                </a:r>
              </a:p>
            </p:txBody>
          </p:sp>
        </p:grpSp>
      </p:grpSp>
      <p:sp>
        <p:nvSpPr>
          <p:cNvPr id="87" name="TextBox 20">
            <a:extLst>
              <a:ext uri="{FF2B5EF4-FFF2-40B4-BE49-F238E27FC236}">
                <a16:creationId xmlns:a16="http://schemas.microsoft.com/office/drawing/2014/main" id="{5F4BD8C8-D255-4966-A119-560071E69178}"/>
              </a:ext>
            </a:extLst>
          </p:cNvPr>
          <p:cNvSpPr txBox="1"/>
          <p:nvPr/>
        </p:nvSpPr>
        <p:spPr>
          <a:xfrm>
            <a:off x="1334170" y="1963882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spc="600" dirty="0">
                <a:solidFill>
                  <a:srgbClr val="BDA7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TITLE</a:t>
            </a:r>
          </a:p>
        </p:txBody>
      </p:sp>
      <p:sp>
        <p:nvSpPr>
          <p:cNvPr id="88" name="TextBox 21">
            <a:extLst>
              <a:ext uri="{FF2B5EF4-FFF2-40B4-BE49-F238E27FC236}">
                <a16:creationId xmlns:a16="http://schemas.microsoft.com/office/drawing/2014/main" id="{9D1CE2A4-0FE6-4756-A297-86EDF3F90F83}"/>
              </a:ext>
            </a:extLst>
          </p:cNvPr>
          <p:cNvSpPr txBox="1"/>
          <p:nvPr/>
        </p:nvSpPr>
        <p:spPr>
          <a:xfrm>
            <a:off x="1334170" y="2270479"/>
            <a:ext cx="2949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pc="150" dirty="0">
                <a:solidFill>
                  <a:schemeClr val="bg1"/>
                </a:solidFill>
                <a:cs typeface="+mn-ea"/>
                <a:sym typeface="+mn-lt"/>
              </a:rPr>
              <a:t>Entrepreneurial activities differ substantially depending on the type of organization and creativity</a:t>
            </a:r>
          </a:p>
        </p:txBody>
      </p:sp>
      <p:sp>
        <p:nvSpPr>
          <p:cNvPr id="89" name="Shape 2720">
            <a:extLst>
              <a:ext uri="{FF2B5EF4-FFF2-40B4-BE49-F238E27FC236}">
                <a16:creationId xmlns:a16="http://schemas.microsoft.com/office/drawing/2014/main" id="{10B1D23D-2A48-42FF-9BEE-FCE23ACCE0EF}"/>
              </a:ext>
            </a:extLst>
          </p:cNvPr>
          <p:cNvSpPr/>
          <p:nvPr/>
        </p:nvSpPr>
        <p:spPr>
          <a:xfrm>
            <a:off x="2426280" y="3988909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Shape 2721">
            <a:extLst>
              <a:ext uri="{FF2B5EF4-FFF2-40B4-BE49-F238E27FC236}">
                <a16:creationId xmlns:a16="http://schemas.microsoft.com/office/drawing/2014/main" id="{E5B1812D-362B-4ECA-9139-25C8E6564920}"/>
              </a:ext>
            </a:extLst>
          </p:cNvPr>
          <p:cNvSpPr/>
          <p:nvPr/>
        </p:nvSpPr>
        <p:spPr>
          <a:xfrm>
            <a:off x="1388196" y="3988909"/>
            <a:ext cx="481537" cy="48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1" name="Shape 2722">
            <a:extLst>
              <a:ext uri="{FF2B5EF4-FFF2-40B4-BE49-F238E27FC236}">
                <a16:creationId xmlns:a16="http://schemas.microsoft.com/office/drawing/2014/main" id="{BA8905EC-5644-4589-ABB5-47148F0A0195}"/>
              </a:ext>
            </a:extLst>
          </p:cNvPr>
          <p:cNvSpPr/>
          <p:nvPr/>
        </p:nvSpPr>
        <p:spPr>
          <a:xfrm>
            <a:off x="3464365" y="3988909"/>
            <a:ext cx="481527" cy="48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rgbClr val="E5DCC8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AAF1F0A9-EEE0-4F3F-B58C-1DE2AF7B6074}"/>
              </a:ext>
            </a:extLst>
          </p:cNvPr>
          <p:cNvGrpSpPr/>
          <p:nvPr/>
        </p:nvGrpSpPr>
        <p:grpSpPr>
          <a:xfrm>
            <a:off x="1334170" y="3243794"/>
            <a:ext cx="1591700" cy="318146"/>
            <a:chOff x="8222965" y="7595340"/>
            <a:chExt cx="3061547" cy="678712"/>
          </a:xfrm>
          <a:gradFill flip="none" rotWithShape="1"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2700000" scaled="1"/>
            <a:tileRect/>
          </a:gradFill>
        </p:grpSpPr>
        <p:sp>
          <p:nvSpPr>
            <p:cNvPr id="93" name="圆角矩形 16">
              <a:extLst>
                <a:ext uri="{FF2B5EF4-FFF2-40B4-BE49-F238E27FC236}">
                  <a16:creationId xmlns:a16="http://schemas.microsoft.com/office/drawing/2014/main" id="{2263A744-5066-4CE3-89D4-67F0AEA24332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grpFill/>
            <a:ln w="28575">
              <a:noFill/>
            </a:ln>
            <a:effectLst>
              <a:outerShdw blurRad="381000" dist="127000" dir="5400000" sx="95000" sy="95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CFF8D0F0-6503-469E-B192-942BB3B5181C}"/>
                </a:ext>
              </a:extLst>
            </p:cNvPr>
            <p:cNvSpPr txBox="1"/>
            <p:nvPr/>
          </p:nvSpPr>
          <p:spPr>
            <a:xfrm>
              <a:off x="8403269" y="7645778"/>
              <a:ext cx="2735687" cy="590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98" dirty="0">
                  <a:cs typeface="+mn-ea"/>
                  <a:sym typeface="+mn-lt"/>
                </a:rPr>
                <a:t>MORE</a:t>
              </a:r>
            </a:p>
          </p:txBody>
        </p:sp>
      </p:grpSp>
      <p:sp>
        <p:nvSpPr>
          <p:cNvPr id="95" name="TextBox 42">
            <a:extLst>
              <a:ext uri="{FF2B5EF4-FFF2-40B4-BE49-F238E27FC236}">
                <a16:creationId xmlns:a16="http://schemas.microsoft.com/office/drawing/2014/main" id="{9FC675D2-AC66-4BDF-9ED7-9F79C788A92A}"/>
              </a:ext>
            </a:extLst>
          </p:cNvPr>
          <p:cNvSpPr txBox="1"/>
          <p:nvPr/>
        </p:nvSpPr>
        <p:spPr>
          <a:xfrm>
            <a:off x="1334170" y="4935721"/>
            <a:ext cx="17781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b="1" dirty="0">
                <a:solidFill>
                  <a:srgbClr val="BDA779"/>
                </a:solidFill>
                <a:cs typeface="+mn-ea"/>
                <a:sym typeface="+mn-lt"/>
              </a:rPr>
              <a:t>YOUR TITLE HERE</a:t>
            </a:r>
            <a:endParaRPr lang="en-US" sz="1400" b="1" dirty="0">
              <a:solidFill>
                <a:srgbClr val="BDA779"/>
              </a:solidFill>
              <a:cs typeface="+mn-ea"/>
              <a:sym typeface="+mn-lt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634438F-5DD0-43DB-BE03-085DFB104534}"/>
              </a:ext>
            </a:extLst>
          </p:cNvPr>
          <p:cNvSpPr/>
          <p:nvPr/>
        </p:nvSpPr>
        <p:spPr>
          <a:xfrm>
            <a:off x="1315394" y="5189524"/>
            <a:ext cx="294982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en-US" altLang="zh-CN" sz="105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elit, sed diam nonummy nibh euismod tincidunt ut laoreet</a:t>
            </a:r>
          </a:p>
        </p:txBody>
      </p:sp>
    </p:spTree>
    <p:extLst>
      <p:ext uri="{BB962C8B-B14F-4D97-AF65-F5344CB8AC3E}">
        <p14:creationId xmlns:p14="http://schemas.microsoft.com/office/powerpoint/2010/main" val="107662465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87" grpId="0"/>
      <p:bldP spid="88" grpId="0"/>
      <p:bldP spid="89" grpId="0" animBg="1"/>
      <p:bldP spid="90" grpId="0" animBg="1"/>
      <p:bldP spid="91" grpId="0" animBg="1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AA7F50-2C68-41B1-BCA0-36FDE633D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410" y="0"/>
            <a:ext cx="667247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3BBB595-02DC-4B97-BD92-F41B5147AF1E}"/>
              </a:ext>
            </a:extLst>
          </p:cNvPr>
          <p:cNvSpPr txBox="1"/>
          <p:nvPr/>
        </p:nvSpPr>
        <p:spPr>
          <a:xfrm>
            <a:off x="4568337" y="889982"/>
            <a:ext cx="305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4000" i="1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sym typeface="+mn-lt"/>
              </a:rPr>
              <a:t>CONTENTS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B60CA21-B689-4CF2-BB75-ABAB23AADCAF}"/>
              </a:ext>
            </a:extLst>
          </p:cNvPr>
          <p:cNvGrpSpPr/>
          <p:nvPr/>
        </p:nvGrpSpPr>
        <p:grpSpPr>
          <a:xfrm>
            <a:off x="5576225" y="2715860"/>
            <a:ext cx="2640123" cy="652001"/>
            <a:chOff x="6915848" y="1685854"/>
            <a:chExt cx="3866451" cy="65200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8942EB9-BC6C-40E4-927C-40D3AE615D20}"/>
                </a:ext>
              </a:extLst>
            </p:cNvPr>
            <p:cNvSpPr txBox="1"/>
            <p:nvPr/>
          </p:nvSpPr>
          <p:spPr>
            <a:xfrm>
              <a:off x="6915849" y="1685854"/>
              <a:ext cx="297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Get the job done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EBD1255-AF20-4E8E-9C5E-1FFBDF828955}"/>
                </a:ext>
              </a:extLst>
            </p:cNvPr>
            <p:cNvSpPr txBox="1"/>
            <p:nvPr/>
          </p:nvSpPr>
          <p:spPr>
            <a:xfrm>
              <a:off x="6915848" y="2070089"/>
              <a:ext cx="3866451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The </a:t>
              </a: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Part one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E8E526B-EA30-4156-8DF6-84913D2ABD54}"/>
              </a:ext>
            </a:extLst>
          </p:cNvPr>
          <p:cNvGrpSpPr/>
          <p:nvPr/>
        </p:nvGrpSpPr>
        <p:grpSpPr>
          <a:xfrm>
            <a:off x="5576226" y="3541364"/>
            <a:ext cx="3461758" cy="652001"/>
            <a:chOff x="6915848" y="1685854"/>
            <a:chExt cx="5069732" cy="65200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E448259-9ED7-4897-BA9B-4CA32E4345E3}"/>
                </a:ext>
              </a:extLst>
            </p:cNvPr>
            <p:cNvSpPr txBox="1"/>
            <p:nvPr/>
          </p:nvSpPr>
          <p:spPr>
            <a:xfrm>
              <a:off x="6915849" y="1685854"/>
              <a:ext cx="5069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Show achievements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763DF5-90F1-477D-9BF4-4322F7C289EC}"/>
                </a:ext>
              </a:extLst>
            </p:cNvPr>
            <p:cNvSpPr txBox="1"/>
            <p:nvPr/>
          </p:nvSpPr>
          <p:spPr>
            <a:xfrm>
              <a:off x="6915848" y="2070089"/>
              <a:ext cx="3866451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The Part tow</a:t>
              </a:r>
              <a:endParaRPr kumimoji="0" lang="en-US" altLang="zh-CN" sz="10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A578"/>
                    </a:gs>
                    <a:gs pos="50000">
                      <a:srgbClr val="E8DECA"/>
                    </a:gs>
                    <a:gs pos="100000">
                      <a:srgbClr val="BDA779"/>
                    </a:gs>
                  </a:gsLst>
                  <a:lin ang="135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7535F0-0318-4048-87DF-56DC188ED5C6}"/>
              </a:ext>
            </a:extLst>
          </p:cNvPr>
          <p:cNvGrpSpPr/>
          <p:nvPr/>
        </p:nvGrpSpPr>
        <p:grpSpPr>
          <a:xfrm>
            <a:off x="5576225" y="4366868"/>
            <a:ext cx="4124365" cy="638664"/>
            <a:chOff x="6915848" y="1685854"/>
            <a:chExt cx="6040118" cy="63866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FDB6855-FBBC-4393-A40D-8AD512FD833D}"/>
                </a:ext>
              </a:extLst>
            </p:cNvPr>
            <p:cNvSpPr txBox="1"/>
            <p:nvPr/>
          </p:nvSpPr>
          <p:spPr>
            <a:xfrm>
              <a:off x="6915848" y="1685854"/>
              <a:ext cx="6040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Problem analysis 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BA779B6-1FCF-4DFF-B1F9-C89A2B48EA40}"/>
                </a:ext>
              </a:extLst>
            </p:cNvPr>
            <p:cNvSpPr txBox="1"/>
            <p:nvPr/>
          </p:nvSpPr>
          <p:spPr>
            <a:xfrm>
              <a:off x="6915848" y="2070089"/>
              <a:ext cx="3866451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The Part three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00A2BAC-E905-4052-83E4-D9D75731E851}"/>
              </a:ext>
            </a:extLst>
          </p:cNvPr>
          <p:cNvGrpSpPr/>
          <p:nvPr/>
        </p:nvGrpSpPr>
        <p:grpSpPr>
          <a:xfrm>
            <a:off x="5576225" y="5192372"/>
            <a:ext cx="2640123" cy="652001"/>
            <a:chOff x="6915848" y="1685854"/>
            <a:chExt cx="3866451" cy="65200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D3D0249-AD48-441F-8FD3-997AE86182A4}"/>
                </a:ext>
              </a:extLst>
            </p:cNvPr>
            <p:cNvSpPr txBox="1"/>
            <p:nvPr/>
          </p:nvSpPr>
          <p:spPr>
            <a:xfrm>
              <a:off x="6915849" y="1685854"/>
              <a:ext cx="2974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Work planning outlook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57ADB99-6857-488F-BF1B-1D33793A3BA1}"/>
                </a:ext>
              </a:extLst>
            </p:cNvPr>
            <p:cNvSpPr txBox="1"/>
            <p:nvPr/>
          </p:nvSpPr>
          <p:spPr>
            <a:xfrm>
              <a:off x="6915848" y="2070089"/>
              <a:ext cx="3866451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BBA578"/>
                      </a:gs>
                      <a:gs pos="50000">
                        <a:srgbClr val="E8DECA"/>
                      </a:gs>
                      <a:gs pos="100000">
                        <a:srgbClr val="BDA779"/>
                      </a:gs>
                    </a:gsLst>
                    <a:lin ang="135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The Part four</a:t>
              </a:r>
            </a:p>
          </p:txBody>
        </p:sp>
      </p:grpSp>
      <p:sp>
        <p:nvSpPr>
          <p:cNvPr id="25" name="PA_库_文本框 21">
            <a:extLst>
              <a:ext uri="{FF2B5EF4-FFF2-40B4-BE49-F238E27FC236}">
                <a16:creationId xmlns:a16="http://schemas.microsoft.com/office/drawing/2014/main" id="{AD076D8C-2C64-4AF9-9094-868FABAAE3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19255" y="2413656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gradFill>
                  <a:gsLst>
                    <a:gs pos="0">
                      <a:srgbClr val="BBA578"/>
                    </a:gs>
                    <a:gs pos="50000">
                      <a:srgbClr val="E8DECA"/>
                    </a:gs>
                    <a:gs pos="100000">
                      <a:srgbClr val="BDA779"/>
                    </a:gs>
                  </a:gsLst>
                  <a:lin ang="135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000" i="1" dirty="0"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135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PA_库_文本框 21">
            <a:extLst>
              <a:ext uri="{FF2B5EF4-FFF2-40B4-BE49-F238E27FC236}">
                <a16:creationId xmlns:a16="http://schemas.microsoft.com/office/drawing/2014/main" id="{DEB305AC-9F8A-40AC-9525-525226DB765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67345" y="3229444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gradFill>
                  <a:gsLst>
                    <a:gs pos="0">
                      <a:srgbClr val="BBA578"/>
                    </a:gs>
                    <a:gs pos="50000">
                      <a:srgbClr val="E8DECA"/>
                    </a:gs>
                    <a:gs pos="100000">
                      <a:srgbClr val="BDA779"/>
                    </a:gs>
                  </a:gsLst>
                  <a:lin ang="135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000" i="1" dirty="0"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135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PA_库_文本框 21">
            <a:extLst>
              <a:ext uri="{FF2B5EF4-FFF2-40B4-BE49-F238E27FC236}">
                <a16:creationId xmlns:a16="http://schemas.microsoft.com/office/drawing/2014/main" id="{C876919B-2A29-49DD-937C-E3ABB76F5F7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75359" y="4045232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gradFill>
                  <a:gsLst>
                    <a:gs pos="0">
                      <a:srgbClr val="BBA578"/>
                    </a:gs>
                    <a:gs pos="50000">
                      <a:srgbClr val="E8DECA"/>
                    </a:gs>
                    <a:gs pos="100000">
                      <a:srgbClr val="BDA779"/>
                    </a:gs>
                  </a:gsLst>
                  <a:lin ang="135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000" i="1" dirty="0"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135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库_文本框 21">
            <a:extLst>
              <a:ext uri="{FF2B5EF4-FFF2-40B4-BE49-F238E27FC236}">
                <a16:creationId xmlns:a16="http://schemas.microsoft.com/office/drawing/2014/main" id="{3E1FF724-4DAA-4CF8-8B6C-83B684DD70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07420" y="4861020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gradFill>
                  <a:gsLst>
                    <a:gs pos="0">
                      <a:srgbClr val="BBA578"/>
                    </a:gs>
                    <a:gs pos="50000">
                      <a:srgbClr val="E8DECA"/>
                    </a:gs>
                    <a:gs pos="100000">
                      <a:srgbClr val="BDA779"/>
                    </a:gs>
                  </a:gsLst>
                  <a:lin ang="135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6000" i="1" dirty="0"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135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84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5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5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5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5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5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1182401" y="2098085"/>
            <a:ext cx="5694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b="1" i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</a:defRPr>
            </a:lvl1pPr>
          </a:lstStyle>
          <a:p>
            <a:r>
              <a:rPr lang="zh-CN" altLang="en-US" sz="6000" dirty="0">
                <a:sym typeface="+mn-lt"/>
              </a:rPr>
              <a:t>Work planning outlook</a:t>
            </a: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3592" y="1750593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42685" y="1750593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41778" y="1750593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40871" y="1750593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861879" y="1750593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5" name="PA_库_文本框 21">
            <a:extLst>
              <a:ext uri="{FF2B5EF4-FFF2-40B4-BE49-F238E27FC236}">
                <a16:creationId xmlns:a16="http://schemas.microsoft.com/office/drawing/2014/main" id="{BF69B75F-A30C-43AD-AAF7-C203900F4E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13960" y="3960133"/>
            <a:ext cx="287572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E8DE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FOUR</a:t>
            </a:r>
            <a:endParaRPr lang="pt-BR" altLang="zh-CN" sz="5400" spc="300" dirty="0">
              <a:solidFill>
                <a:srgbClr val="E8DE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D4E667D-432E-4F28-A516-4DB36F6702A2}"/>
              </a:ext>
            </a:extLst>
          </p:cNvPr>
          <p:cNvSpPr/>
          <p:nvPr/>
        </p:nvSpPr>
        <p:spPr>
          <a:xfrm>
            <a:off x="8278460" y="4652630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A313D3B-AC8E-4113-AA3F-2B2621B35843}"/>
              </a:ext>
            </a:extLst>
          </p:cNvPr>
          <p:cNvSpPr/>
          <p:nvPr/>
        </p:nvSpPr>
        <p:spPr>
          <a:xfrm>
            <a:off x="1316044" y="893163"/>
            <a:ext cx="1795916" cy="738672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</a:p>
        </p:txBody>
      </p:sp>
    </p:spTree>
    <p:extLst>
      <p:ext uri="{BB962C8B-B14F-4D97-AF65-F5344CB8AC3E}">
        <p14:creationId xmlns:p14="http://schemas.microsoft.com/office/powerpoint/2010/main" val="331342867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170">
            <a:extLst>
              <a:ext uri="{FF2B5EF4-FFF2-40B4-BE49-F238E27FC236}">
                <a16:creationId xmlns:a16="http://schemas.microsoft.com/office/drawing/2014/main" id="{CADAC5E2-A926-4309-86CB-0D0038AA8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2424" y="474967"/>
            <a:ext cx="4781054" cy="171268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Work planning outlook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2" name="图片占位符 40">
            <a:extLst>
              <a:ext uri="{FF2B5EF4-FFF2-40B4-BE49-F238E27FC236}">
                <a16:creationId xmlns:a16="http://schemas.microsoft.com/office/drawing/2014/main" id="{FF29D535-455C-4748-A798-A07CB86212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0032" y="2344504"/>
            <a:ext cx="1585406" cy="1568930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</p:pic>
      <p:pic>
        <p:nvPicPr>
          <p:cNvPr id="133" name="图片占位符 41">
            <a:extLst>
              <a:ext uri="{FF2B5EF4-FFF2-40B4-BE49-F238E27FC236}">
                <a16:creationId xmlns:a16="http://schemas.microsoft.com/office/drawing/2014/main" id="{26CD0760-3B18-4272-9A3E-9472FF5B04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2565" y="2344504"/>
            <a:ext cx="1585406" cy="1568930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</p:pic>
      <p:pic>
        <p:nvPicPr>
          <p:cNvPr id="134" name="图片占位符 42">
            <a:extLst>
              <a:ext uri="{FF2B5EF4-FFF2-40B4-BE49-F238E27FC236}">
                <a16:creationId xmlns:a16="http://schemas.microsoft.com/office/drawing/2014/main" id="{23917C14-4A16-4F12-9AF5-2E4C790502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553" y="2344504"/>
            <a:ext cx="1585406" cy="1568930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</p:pic>
      <p:sp>
        <p:nvSpPr>
          <p:cNvPr id="135" name="Oval 17">
            <a:extLst>
              <a:ext uri="{FF2B5EF4-FFF2-40B4-BE49-F238E27FC236}">
                <a16:creationId xmlns:a16="http://schemas.microsoft.com/office/drawing/2014/main" id="{7A2F4D45-D5A2-404F-8B89-1E81172F9AA4}"/>
              </a:ext>
            </a:extLst>
          </p:cNvPr>
          <p:cNvSpPr/>
          <p:nvPr/>
        </p:nvSpPr>
        <p:spPr>
          <a:xfrm>
            <a:off x="8361321" y="1960384"/>
            <a:ext cx="2345680" cy="2345680"/>
          </a:xfrm>
          <a:prstGeom prst="ellipse">
            <a:avLst/>
          </a:prstGeom>
          <a:noFill/>
          <a:ln w="50800">
            <a:solidFill>
              <a:srgbClr val="E5D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6" name="Oval 18">
            <a:extLst>
              <a:ext uri="{FF2B5EF4-FFF2-40B4-BE49-F238E27FC236}">
                <a16:creationId xmlns:a16="http://schemas.microsoft.com/office/drawing/2014/main" id="{DDC37635-B5EF-40DD-A41E-C33474263FCC}"/>
              </a:ext>
            </a:extLst>
          </p:cNvPr>
          <p:cNvSpPr/>
          <p:nvPr/>
        </p:nvSpPr>
        <p:spPr>
          <a:xfrm>
            <a:off x="10142866" y="2109609"/>
            <a:ext cx="412750" cy="412750"/>
          </a:xfrm>
          <a:prstGeom prst="ellipse">
            <a:avLst/>
          </a:pr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7" name="Rectangle: Rounded Corners 20">
            <a:extLst>
              <a:ext uri="{FF2B5EF4-FFF2-40B4-BE49-F238E27FC236}">
                <a16:creationId xmlns:a16="http://schemas.microsoft.com/office/drawing/2014/main" id="{BD2ABB22-DB39-47B6-A661-9A409FBD660E}"/>
              </a:ext>
            </a:extLst>
          </p:cNvPr>
          <p:cNvSpPr/>
          <p:nvPr/>
        </p:nvSpPr>
        <p:spPr>
          <a:xfrm>
            <a:off x="8358364" y="4027632"/>
            <a:ext cx="2348638" cy="473742"/>
          </a:xfrm>
          <a:prstGeom prst="roundRect">
            <a:avLst/>
          </a:prstGeom>
          <a:gradFill flip="none" rotWithShape="1"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2700000" scaled="1"/>
            <a:tileRect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8" name="Oval 5">
            <a:extLst>
              <a:ext uri="{FF2B5EF4-FFF2-40B4-BE49-F238E27FC236}">
                <a16:creationId xmlns:a16="http://schemas.microsoft.com/office/drawing/2014/main" id="{35C30925-9A7B-425D-98EC-EB73F7CD27D8}"/>
              </a:ext>
            </a:extLst>
          </p:cNvPr>
          <p:cNvSpPr/>
          <p:nvPr/>
        </p:nvSpPr>
        <p:spPr>
          <a:xfrm>
            <a:off x="1507800" y="1960384"/>
            <a:ext cx="2345680" cy="2345680"/>
          </a:xfrm>
          <a:prstGeom prst="ellipse">
            <a:avLst/>
          </a:prstGeom>
          <a:noFill/>
          <a:ln w="50800">
            <a:solidFill>
              <a:srgbClr val="E5D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9" name="Oval 6">
            <a:extLst>
              <a:ext uri="{FF2B5EF4-FFF2-40B4-BE49-F238E27FC236}">
                <a16:creationId xmlns:a16="http://schemas.microsoft.com/office/drawing/2014/main" id="{94E7B485-88F6-4AFC-8D91-EF44804F7DBC}"/>
              </a:ext>
            </a:extLst>
          </p:cNvPr>
          <p:cNvSpPr/>
          <p:nvPr/>
        </p:nvSpPr>
        <p:spPr>
          <a:xfrm>
            <a:off x="3289345" y="2109609"/>
            <a:ext cx="412750" cy="412750"/>
          </a:xfrm>
          <a:prstGeom prst="ellipse">
            <a:avLst/>
          </a:pr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0" name="Rectangle: Rounded Corners 8">
            <a:extLst>
              <a:ext uri="{FF2B5EF4-FFF2-40B4-BE49-F238E27FC236}">
                <a16:creationId xmlns:a16="http://schemas.microsoft.com/office/drawing/2014/main" id="{65B08A5E-ED5A-4BFC-B97C-37DA3900E97E}"/>
              </a:ext>
            </a:extLst>
          </p:cNvPr>
          <p:cNvSpPr/>
          <p:nvPr/>
        </p:nvSpPr>
        <p:spPr>
          <a:xfrm>
            <a:off x="1504843" y="4027632"/>
            <a:ext cx="2348638" cy="473742"/>
          </a:xfrm>
          <a:prstGeom prst="roundRect">
            <a:avLst/>
          </a:prstGeom>
          <a:gradFill flip="none" rotWithShape="1"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2700000" scaled="1"/>
            <a:tileRect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41" name="Oval 11">
            <a:extLst>
              <a:ext uri="{FF2B5EF4-FFF2-40B4-BE49-F238E27FC236}">
                <a16:creationId xmlns:a16="http://schemas.microsoft.com/office/drawing/2014/main" id="{338B0E12-2134-4F80-B862-5C2467F136D5}"/>
              </a:ext>
            </a:extLst>
          </p:cNvPr>
          <p:cNvSpPr/>
          <p:nvPr/>
        </p:nvSpPr>
        <p:spPr>
          <a:xfrm>
            <a:off x="4936039" y="1960384"/>
            <a:ext cx="2345680" cy="2345680"/>
          </a:xfrm>
          <a:prstGeom prst="ellipse">
            <a:avLst/>
          </a:prstGeom>
          <a:noFill/>
          <a:ln w="50800">
            <a:solidFill>
              <a:srgbClr val="E5D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2" name="Oval 12">
            <a:extLst>
              <a:ext uri="{FF2B5EF4-FFF2-40B4-BE49-F238E27FC236}">
                <a16:creationId xmlns:a16="http://schemas.microsoft.com/office/drawing/2014/main" id="{3C3AEC4E-1BFF-48A6-9353-3878B08AD9BE}"/>
              </a:ext>
            </a:extLst>
          </p:cNvPr>
          <p:cNvSpPr/>
          <p:nvPr/>
        </p:nvSpPr>
        <p:spPr>
          <a:xfrm>
            <a:off x="6717584" y="2109609"/>
            <a:ext cx="412750" cy="412750"/>
          </a:xfrm>
          <a:prstGeom prst="ellipse">
            <a:avLst/>
          </a:pr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3" name="Rectangle: Rounded Corners 14">
            <a:extLst>
              <a:ext uri="{FF2B5EF4-FFF2-40B4-BE49-F238E27FC236}">
                <a16:creationId xmlns:a16="http://schemas.microsoft.com/office/drawing/2014/main" id="{3631FFC6-4BC7-4120-9142-74A6F542DB60}"/>
              </a:ext>
            </a:extLst>
          </p:cNvPr>
          <p:cNvSpPr/>
          <p:nvPr/>
        </p:nvSpPr>
        <p:spPr>
          <a:xfrm>
            <a:off x="4933082" y="4027632"/>
            <a:ext cx="2348638" cy="473742"/>
          </a:xfrm>
          <a:prstGeom prst="roundRect">
            <a:avLst/>
          </a:prstGeom>
          <a:gradFill flip="none" rotWithShape="1"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2700000" scaled="1"/>
            <a:tileRect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637775A9-6BC3-4C01-AE56-E5601062C18E}"/>
              </a:ext>
            </a:extLst>
          </p:cNvPr>
          <p:cNvSpPr/>
          <p:nvPr/>
        </p:nvSpPr>
        <p:spPr>
          <a:xfrm>
            <a:off x="1558175" y="4054025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Title text</a:t>
            </a: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608B59EE-7DB5-4BAA-B8D5-BF4356675CF7}"/>
              </a:ext>
            </a:extLst>
          </p:cNvPr>
          <p:cNvSpPr/>
          <p:nvPr/>
        </p:nvSpPr>
        <p:spPr>
          <a:xfrm>
            <a:off x="4993925" y="4054025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Title text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3DAD9C93-E88D-499D-AEAF-E8AC9DD1EA76}"/>
              </a:ext>
            </a:extLst>
          </p:cNvPr>
          <p:cNvSpPr/>
          <p:nvPr/>
        </p:nvSpPr>
        <p:spPr>
          <a:xfrm>
            <a:off x="8411696" y="4054025"/>
            <a:ext cx="2241974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Title text</a:t>
            </a:r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7BFB631D-A9FB-44C0-9E2F-2D868D17CF79}"/>
              </a:ext>
            </a:extLst>
          </p:cNvPr>
          <p:cNvGrpSpPr/>
          <p:nvPr/>
        </p:nvGrpSpPr>
        <p:grpSpPr>
          <a:xfrm>
            <a:off x="1558175" y="4815213"/>
            <a:ext cx="2087218" cy="1111885"/>
            <a:chOff x="2947" y="3651"/>
            <a:chExt cx="2634" cy="1751"/>
          </a:xfrm>
        </p:grpSpPr>
        <p:sp>
          <p:nvSpPr>
            <p:cNvPr id="163" name="TextBox 13">
              <a:extLst>
                <a:ext uri="{FF2B5EF4-FFF2-40B4-BE49-F238E27FC236}">
                  <a16:creationId xmlns:a16="http://schemas.microsoft.com/office/drawing/2014/main" id="{35DC5C1F-AAFD-4A5A-87CF-D4A208C66FFC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64" name="TextBox 13">
              <a:extLst>
                <a:ext uri="{FF2B5EF4-FFF2-40B4-BE49-F238E27FC236}">
                  <a16:creationId xmlns:a16="http://schemas.microsoft.com/office/drawing/2014/main" id="{32B56C0B-4A4B-43F9-8A32-877C70A0009B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D3F65FF4-96BA-45BD-B5C8-A99630D5D93A}"/>
              </a:ext>
            </a:extLst>
          </p:cNvPr>
          <p:cNvGrpSpPr/>
          <p:nvPr/>
        </p:nvGrpSpPr>
        <p:grpSpPr>
          <a:xfrm>
            <a:off x="5043116" y="4815213"/>
            <a:ext cx="2087218" cy="1111885"/>
            <a:chOff x="2947" y="3651"/>
            <a:chExt cx="2634" cy="1751"/>
          </a:xfrm>
        </p:grpSpPr>
        <p:sp>
          <p:nvSpPr>
            <p:cNvPr id="166" name="TextBox 13">
              <a:extLst>
                <a:ext uri="{FF2B5EF4-FFF2-40B4-BE49-F238E27FC236}">
                  <a16:creationId xmlns:a16="http://schemas.microsoft.com/office/drawing/2014/main" id="{FD44FBDA-F4BB-475A-B48D-B1E71D969358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67" name="TextBox 13">
              <a:extLst>
                <a:ext uri="{FF2B5EF4-FFF2-40B4-BE49-F238E27FC236}">
                  <a16:creationId xmlns:a16="http://schemas.microsoft.com/office/drawing/2014/main" id="{F89A71B6-69C9-4E01-A2DF-3807E688A118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BC2F08A9-7CE8-4D45-87ED-3B8E6DE79532}"/>
              </a:ext>
            </a:extLst>
          </p:cNvPr>
          <p:cNvGrpSpPr/>
          <p:nvPr/>
        </p:nvGrpSpPr>
        <p:grpSpPr>
          <a:xfrm>
            <a:off x="8528057" y="4815213"/>
            <a:ext cx="2087218" cy="1111885"/>
            <a:chOff x="2947" y="3651"/>
            <a:chExt cx="2634" cy="1751"/>
          </a:xfrm>
        </p:grpSpPr>
        <p:sp>
          <p:nvSpPr>
            <p:cNvPr id="169" name="TextBox 13">
              <a:extLst>
                <a:ext uri="{FF2B5EF4-FFF2-40B4-BE49-F238E27FC236}">
                  <a16:creationId xmlns:a16="http://schemas.microsoft.com/office/drawing/2014/main" id="{E73B1A40-5017-4E14-BF77-6D2137B3DB77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70" name="TextBox 13">
              <a:extLst>
                <a:ext uri="{FF2B5EF4-FFF2-40B4-BE49-F238E27FC236}">
                  <a16:creationId xmlns:a16="http://schemas.microsoft.com/office/drawing/2014/main" id="{E20598EB-8F9E-436E-AB82-5BCDE11DCEDA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43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5" grpId="0"/>
      <p:bldP spid="146" grpId="0"/>
      <p:bldP spid="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71DF412-153C-4E8A-8834-CE6894FED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5" y="3595781"/>
            <a:ext cx="7664017" cy="2745422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Work planning outlook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19961FB-D2E9-4BDB-A29D-E83316B17AE6}"/>
              </a:ext>
            </a:extLst>
          </p:cNvPr>
          <p:cNvGrpSpPr/>
          <p:nvPr/>
        </p:nvGrpSpPr>
        <p:grpSpPr>
          <a:xfrm>
            <a:off x="3689390" y="1613851"/>
            <a:ext cx="4740195" cy="4715207"/>
            <a:chOff x="3694195" y="1635218"/>
            <a:chExt cx="4740195" cy="4715207"/>
          </a:xfrm>
        </p:grpSpPr>
        <p:sp>
          <p:nvSpPr>
            <p:cNvPr id="90" name="Freeform: Shape 2">
              <a:extLst>
                <a:ext uri="{FF2B5EF4-FFF2-40B4-BE49-F238E27FC236}">
                  <a16:creationId xmlns:a16="http://schemas.microsoft.com/office/drawing/2014/main" id="{12D2C25F-70BA-4B19-B496-968613B9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95" y="3767084"/>
              <a:ext cx="1138402" cy="113840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F7BD6A4-46AB-4265-920C-A75D12D3FEB1}"/>
                </a:ext>
              </a:extLst>
            </p:cNvPr>
            <p:cNvGrpSpPr/>
            <p:nvPr/>
          </p:nvGrpSpPr>
          <p:grpSpPr>
            <a:xfrm>
              <a:off x="3847065" y="1635218"/>
              <a:ext cx="4587325" cy="4715207"/>
              <a:chOff x="3847065" y="1635218"/>
              <a:chExt cx="4587325" cy="4715207"/>
            </a:xfrm>
          </p:grpSpPr>
          <p:sp>
            <p:nvSpPr>
              <p:cNvPr id="85" name="Freeform: Shape 4">
                <a:extLst>
                  <a:ext uri="{FF2B5EF4-FFF2-40B4-BE49-F238E27FC236}">
                    <a16:creationId xmlns:a16="http://schemas.microsoft.com/office/drawing/2014/main" id="{F03ACB99-5F5B-4925-9B0D-8D4EEBFE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675" y="3617148"/>
                <a:ext cx="968475" cy="1096198"/>
              </a:xfrm>
              <a:custGeom>
                <a:avLst/>
                <a:gdLst>
                  <a:gd name="T0" fmla="*/ 0 w 369"/>
                  <a:gd name="T1" fmla="*/ 40 h 418"/>
                  <a:gd name="T2" fmla="*/ 309 w 369"/>
                  <a:gd name="T3" fmla="*/ 0 h 418"/>
                  <a:gd name="T4" fmla="*/ 369 w 369"/>
                  <a:gd name="T5" fmla="*/ 353 h 418"/>
                  <a:gd name="T6" fmla="*/ 64 w 369"/>
                  <a:gd name="T7" fmla="*/ 418 h 418"/>
                  <a:gd name="T8" fmla="*/ 0 w 369"/>
                  <a:gd name="T9" fmla="*/ 4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418">
                    <a:moveTo>
                      <a:pt x="0" y="40"/>
                    </a:moveTo>
                    <a:cubicBezTo>
                      <a:pt x="97" y="124"/>
                      <a:pt x="219" y="108"/>
                      <a:pt x="309" y="0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248" y="281"/>
                      <a:pt x="128" y="307"/>
                      <a:pt x="64" y="418"/>
                    </a:cubicBezTo>
                    <a:lnTo>
                      <a:pt x="0" y="40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">
                <a:extLst>
                  <a:ext uri="{FF2B5EF4-FFF2-40B4-BE49-F238E27FC236}">
                    <a16:creationId xmlns:a16="http://schemas.microsoft.com/office/drawing/2014/main" id="{B7F47830-CB6F-413C-983D-DF8CBB662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782" y="2861916"/>
                <a:ext cx="1133960" cy="1053994"/>
              </a:xfrm>
              <a:custGeom>
                <a:avLst/>
                <a:gdLst>
                  <a:gd name="T0" fmla="*/ 0 w 432"/>
                  <a:gd name="T1" fmla="*/ 271 h 402"/>
                  <a:gd name="T2" fmla="*/ 131 w 432"/>
                  <a:gd name="T3" fmla="*/ 0 h 402"/>
                  <a:gd name="T4" fmla="*/ 432 w 432"/>
                  <a:gd name="T5" fmla="*/ 111 h 402"/>
                  <a:gd name="T6" fmla="*/ 356 w 432"/>
                  <a:gd name="T7" fmla="*/ 402 h 402"/>
                  <a:gd name="T8" fmla="*/ 0 w 432"/>
                  <a:gd name="T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02">
                    <a:moveTo>
                      <a:pt x="0" y="271"/>
                    </a:moveTo>
                    <a:cubicBezTo>
                      <a:pt x="114" y="232"/>
                      <a:pt x="165" y="128"/>
                      <a:pt x="131" y="0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324" y="186"/>
                      <a:pt x="294" y="298"/>
                      <a:pt x="356" y="402"/>
                    </a:cubicBezTo>
                    <a:lnTo>
                      <a:pt x="0" y="271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6">
                <a:extLst>
                  <a:ext uri="{FF2B5EF4-FFF2-40B4-BE49-F238E27FC236}">
                    <a16:creationId xmlns:a16="http://schemas.microsoft.com/office/drawing/2014/main" id="{AE85F1E9-8CB9-44A1-9320-B00CC0DF8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407" y="2268836"/>
                <a:ext cx="1631525" cy="1820333"/>
              </a:xfrm>
              <a:custGeom>
                <a:avLst/>
                <a:gdLst>
                  <a:gd name="T0" fmla="*/ 266 w 622"/>
                  <a:gd name="T1" fmla="*/ 694 h 694"/>
                  <a:gd name="T2" fmla="*/ 0 w 622"/>
                  <a:gd name="T3" fmla="*/ 177 h 694"/>
                  <a:gd name="T4" fmla="*/ 306 w 622"/>
                  <a:gd name="T5" fmla="*/ 0 h 694"/>
                  <a:gd name="T6" fmla="*/ 622 w 622"/>
                  <a:gd name="T7" fmla="*/ 488 h 694"/>
                  <a:gd name="T8" fmla="*/ 266 w 6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694">
                    <a:moveTo>
                      <a:pt x="266" y="694"/>
                    </a:moveTo>
                    <a:cubicBezTo>
                      <a:pt x="333" y="474"/>
                      <a:pt x="254" y="292"/>
                      <a:pt x="0" y="177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78" y="278"/>
                      <a:pt x="397" y="436"/>
                      <a:pt x="622" y="488"/>
                    </a:cubicBezTo>
                    <a:lnTo>
                      <a:pt x="266" y="694"/>
                    </a:lnTo>
                    <a:close/>
                  </a:path>
                </a:pathLst>
              </a:custGeom>
              <a:solidFill>
                <a:srgbClr val="BDA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7">
                <a:extLst>
                  <a:ext uri="{FF2B5EF4-FFF2-40B4-BE49-F238E27FC236}">
                    <a16:creationId xmlns:a16="http://schemas.microsoft.com/office/drawing/2014/main" id="{53968400-2F68-4B17-901C-437941D1A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160" y="3782633"/>
                <a:ext cx="826313" cy="1086203"/>
              </a:xfrm>
              <a:custGeom>
                <a:avLst/>
                <a:gdLst>
                  <a:gd name="T0" fmla="*/ 315 w 315"/>
                  <a:gd name="T1" fmla="*/ 414 h 414"/>
                  <a:gd name="T2" fmla="*/ 3 w 315"/>
                  <a:gd name="T3" fmla="*/ 370 h 414"/>
                  <a:gd name="T4" fmla="*/ 0 w 315"/>
                  <a:gd name="T5" fmla="*/ 50 h 414"/>
                  <a:gd name="T6" fmla="*/ 311 w 315"/>
                  <a:gd name="T7" fmla="*/ 0 h 414"/>
                  <a:gd name="T8" fmla="*/ 315 w 315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14">
                    <a:moveTo>
                      <a:pt x="315" y="414"/>
                    </a:moveTo>
                    <a:cubicBezTo>
                      <a:pt x="236" y="332"/>
                      <a:pt x="86" y="309"/>
                      <a:pt x="3" y="3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4" y="109"/>
                      <a:pt x="233" y="84"/>
                      <a:pt x="311" y="0"/>
                    </a:cubicBezTo>
                    <a:lnTo>
                      <a:pt x="315" y="414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Freeform: Shape 17">
                <a:extLst>
                  <a:ext uri="{FF2B5EF4-FFF2-40B4-BE49-F238E27FC236}">
                    <a16:creationId xmlns:a16="http://schemas.microsoft.com/office/drawing/2014/main" id="{E576D227-1584-4DF2-8820-C33C1485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778" y="4409032"/>
                <a:ext cx="1279452" cy="1314994"/>
              </a:xfrm>
              <a:custGeom>
                <a:avLst/>
                <a:gdLst>
                  <a:gd name="T0" fmla="*/ 291 w 488"/>
                  <a:gd name="T1" fmla="*/ 501 h 501"/>
                  <a:gd name="T2" fmla="*/ 0 w 488"/>
                  <a:gd name="T3" fmla="*/ 185 h 501"/>
                  <a:gd name="T4" fmla="*/ 211 w 488"/>
                  <a:gd name="T5" fmla="*/ 0 h 501"/>
                  <a:gd name="T6" fmla="*/ 488 w 488"/>
                  <a:gd name="T7" fmla="*/ 327 h 501"/>
                  <a:gd name="T8" fmla="*/ 291 w 488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01">
                    <a:moveTo>
                      <a:pt x="291" y="501"/>
                    </a:moveTo>
                    <a:cubicBezTo>
                      <a:pt x="310" y="329"/>
                      <a:pt x="173" y="180"/>
                      <a:pt x="0" y="185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84" y="170"/>
                      <a:pt x="315" y="325"/>
                      <a:pt x="488" y="327"/>
                    </a:cubicBezTo>
                    <a:lnTo>
                      <a:pt x="291" y="501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">
                <a:extLst>
                  <a:ext uri="{FF2B5EF4-FFF2-40B4-BE49-F238E27FC236}">
                    <a16:creationId xmlns:a16="http://schemas.microsoft.com/office/drawing/2014/main" id="{9E1B0547-D228-4512-B154-AE2DC671A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307" y="1635218"/>
                <a:ext cx="1263905" cy="1267235"/>
              </a:xfrm>
              <a:custGeom>
                <a:avLst/>
                <a:gdLst>
                  <a:gd name="T0" fmla="*/ 31 w 482"/>
                  <a:gd name="T1" fmla="*/ 185 h 483"/>
                  <a:gd name="T2" fmla="*/ 298 w 482"/>
                  <a:gd name="T3" fmla="*/ 32 h 483"/>
                  <a:gd name="T4" fmla="*/ 451 w 482"/>
                  <a:gd name="T5" fmla="*/ 298 h 483"/>
                  <a:gd name="T6" fmla="*/ 185 w 482"/>
                  <a:gd name="T7" fmla="*/ 452 h 483"/>
                  <a:gd name="T8" fmla="*/ 31 w 482"/>
                  <a:gd name="T9" fmla="*/ 18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31" y="185"/>
                    </a:moveTo>
                    <a:cubicBezTo>
                      <a:pt x="63" y="69"/>
                      <a:pt x="182" y="0"/>
                      <a:pt x="298" y="32"/>
                    </a:cubicBezTo>
                    <a:cubicBezTo>
                      <a:pt x="414" y="63"/>
                      <a:pt x="482" y="182"/>
                      <a:pt x="451" y="298"/>
                    </a:cubicBezTo>
                    <a:cubicBezTo>
                      <a:pt x="420" y="414"/>
                      <a:pt x="301" y="483"/>
                      <a:pt x="185" y="452"/>
                    </a:cubicBezTo>
                    <a:cubicBezTo>
                      <a:pt x="69" y="420"/>
                      <a:pt x="0" y="301"/>
                      <a:pt x="31" y="185"/>
                    </a:cubicBezTo>
                    <a:close/>
                  </a:path>
                </a:pathLst>
              </a:custGeom>
              <a:solidFill>
                <a:srgbClr val="BDA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Freeform: Shape 10">
                <a:extLst>
                  <a:ext uri="{FF2B5EF4-FFF2-40B4-BE49-F238E27FC236}">
                    <a16:creationId xmlns:a16="http://schemas.microsoft.com/office/drawing/2014/main" id="{1C7D8A33-51CB-4B79-A393-76A7F7B5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000" y="2161104"/>
                <a:ext cx="1138402" cy="1138402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3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7" y="372"/>
                      <a:pt x="270" y="434"/>
                      <a:pt x="166" y="406"/>
                    </a:cubicBezTo>
                    <a:cubicBezTo>
                      <a:pt x="61" y="378"/>
                      <a:pt x="0" y="270"/>
                      <a:pt x="28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3">
                <a:extLst>
                  <a:ext uri="{FF2B5EF4-FFF2-40B4-BE49-F238E27FC236}">
                    <a16:creationId xmlns:a16="http://schemas.microsoft.com/office/drawing/2014/main" id="{0C2CC493-1C92-4130-A95E-AA3357F3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528" y="3331716"/>
                <a:ext cx="1363862" cy="1363862"/>
              </a:xfrm>
              <a:custGeom>
                <a:avLst/>
                <a:gdLst>
                  <a:gd name="T0" fmla="*/ 33 w 520"/>
                  <a:gd name="T1" fmla="*/ 199 h 520"/>
                  <a:gd name="T2" fmla="*/ 321 w 520"/>
                  <a:gd name="T3" fmla="*/ 34 h 520"/>
                  <a:gd name="T4" fmla="*/ 486 w 520"/>
                  <a:gd name="T5" fmla="*/ 321 h 520"/>
                  <a:gd name="T6" fmla="*/ 199 w 520"/>
                  <a:gd name="T7" fmla="*/ 487 h 520"/>
                  <a:gd name="T8" fmla="*/ 33 w 520"/>
                  <a:gd name="T9" fmla="*/ 19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33" y="199"/>
                    </a:moveTo>
                    <a:cubicBezTo>
                      <a:pt x="67" y="74"/>
                      <a:pt x="196" y="0"/>
                      <a:pt x="321" y="34"/>
                    </a:cubicBezTo>
                    <a:cubicBezTo>
                      <a:pt x="446" y="68"/>
                      <a:pt x="520" y="196"/>
                      <a:pt x="486" y="321"/>
                    </a:cubicBezTo>
                    <a:cubicBezTo>
                      <a:pt x="452" y="446"/>
                      <a:pt x="324" y="520"/>
                      <a:pt x="199" y="487"/>
                    </a:cubicBezTo>
                    <a:cubicBezTo>
                      <a:pt x="74" y="453"/>
                      <a:pt x="0" y="324"/>
                      <a:pt x="33" y="1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15">
                <a:extLst>
                  <a:ext uri="{FF2B5EF4-FFF2-40B4-BE49-F238E27FC236}">
                    <a16:creationId xmlns:a16="http://schemas.microsoft.com/office/drawing/2014/main" id="{BB0C1ED5-7201-455C-A06B-A3A56FD4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937" y="3443890"/>
                <a:ext cx="1752584" cy="1752585"/>
              </a:xfrm>
              <a:custGeom>
                <a:avLst/>
                <a:gdLst>
                  <a:gd name="T0" fmla="*/ 43 w 668"/>
                  <a:gd name="T1" fmla="*/ 255 h 668"/>
                  <a:gd name="T2" fmla="*/ 412 w 668"/>
                  <a:gd name="T3" fmla="*/ 43 h 668"/>
                  <a:gd name="T4" fmla="*/ 625 w 668"/>
                  <a:gd name="T5" fmla="*/ 412 h 668"/>
                  <a:gd name="T6" fmla="*/ 255 w 668"/>
                  <a:gd name="T7" fmla="*/ 625 h 668"/>
                  <a:gd name="T8" fmla="*/ 43 w 668"/>
                  <a:gd name="T9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8">
                    <a:moveTo>
                      <a:pt x="43" y="255"/>
                    </a:moveTo>
                    <a:cubicBezTo>
                      <a:pt x="86" y="95"/>
                      <a:pt x="252" y="0"/>
                      <a:pt x="412" y="43"/>
                    </a:cubicBezTo>
                    <a:cubicBezTo>
                      <a:pt x="573" y="86"/>
                      <a:pt x="668" y="252"/>
                      <a:pt x="625" y="412"/>
                    </a:cubicBezTo>
                    <a:cubicBezTo>
                      <a:pt x="581" y="573"/>
                      <a:pt x="416" y="668"/>
                      <a:pt x="255" y="625"/>
                    </a:cubicBezTo>
                    <a:cubicBezTo>
                      <a:pt x="95" y="581"/>
                      <a:pt x="0" y="416"/>
                      <a:pt x="43" y="255"/>
                    </a:cubicBezTo>
                    <a:close/>
                  </a:path>
                </a:pathLst>
              </a:custGeom>
              <a:solidFill>
                <a:srgbClr val="BDA77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16">
                <a:extLst>
                  <a:ext uri="{FF2B5EF4-FFF2-40B4-BE49-F238E27FC236}">
                    <a16:creationId xmlns:a16="http://schemas.microsoft.com/office/drawing/2014/main" id="{AE379771-375C-47BF-9AB1-78AC5C3D4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810" y="5209801"/>
                <a:ext cx="1138402" cy="1140624"/>
              </a:xfrm>
              <a:custGeom>
                <a:avLst/>
                <a:gdLst>
                  <a:gd name="T0" fmla="*/ 28 w 434"/>
                  <a:gd name="T1" fmla="*/ 166 h 435"/>
                  <a:gd name="T2" fmla="*/ 268 w 434"/>
                  <a:gd name="T3" fmla="*/ 29 h 435"/>
                  <a:gd name="T4" fmla="*/ 406 w 434"/>
                  <a:gd name="T5" fmla="*/ 268 h 435"/>
                  <a:gd name="T6" fmla="*/ 166 w 434"/>
                  <a:gd name="T7" fmla="*/ 406 h 435"/>
                  <a:gd name="T8" fmla="*/ 28 w 434"/>
                  <a:gd name="T9" fmla="*/ 16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5">
                    <a:moveTo>
                      <a:pt x="28" y="166"/>
                    </a:moveTo>
                    <a:cubicBezTo>
                      <a:pt x="56" y="62"/>
                      <a:pt x="164" y="0"/>
                      <a:pt x="268" y="29"/>
                    </a:cubicBezTo>
                    <a:cubicBezTo>
                      <a:pt x="373" y="57"/>
                      <a:pt x="434" y="164"/>
                      <a:pt x="406" y="268"/>
                    </a:cubicBezTo>
                    <a:cubicBezTo>
                      <a:pt x="378" y="373"/>
                      <a:pt x="271" y="435"/>
                      <a:pt x="166" y="406"/>
                    </a:cubicBezTo>
                    <a:cubicBezTo>
                      <a:pt x="62" y="378"/>
                      <a:pt x="0" y="271"/>
                      <a:pt x="28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9">
                <a:extLst>
                  <a:ext uri="{FF2B5EF4-FFF2-40B4-BE49-F238E27FC236}">
                    <a16:creationId xmlns:a16="http://schemas.microsoft.com/office/drawing/2014/main" id="{AE6F2D6A-CC82-4A2D-ABFA-43C533BE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391" y="3680455"/>
                <a:ext cx="1278343" cy="1277232"/>
              </a:xfrm>
              <a:custGeom>
                <a:avLst/>
                <a:gdLst>
                  <a:gd name="T0" fmla="*/ 32 w 487"/>
                  <a:gd name="T1" fmla="*/ 187 h 487"/>
                  <a:gd name="T2" fmla="*/ 301 w 487"/>
                  <a:gd name="T3" fmla="*/ 32 h 487"/>
                  <a:gd name="T4" fmla="*/ 456 w 487"/>
                  <a:gd name="T5" fmla="*/ 301 h 487"/>
                  <a:gd name="T6" fmla="*/ 187 w 487"/>
                  <a:gd name="T7" fmla="*/ 456 h 487"/>
                  <a:gd name="T8" fmla="*/ 32 w 487"/>
                  <a:gd name="T9" fmla="*/ 1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7">
                    <a:moveTo>
                      <a:pt x="32" y="187"/>
                    </a:moveTo>
                    <a:cubicBezTo>
                      <a:pt x="63" y="70"/>
                      <a:pt x="184" y="0"/>
                      <a:pt x="301" y="32"/>
                    </a:cubicBezTo>
                    <a:cubicBezTo>
                      <a:pt x="418" y="63"/>
                      <a:pt x="487" y="184"/>
                      <a:pt x="456" y="301"/>
                    </a:cubicBezTo>
                    <a:cubicBezTo>
                      <a:pt x="424" y="418"/>
                      <a:pt x="304" y="487"/>
                      <a:pt x="187" y="456"/>
                    </a:cubicBezTo>
                    <a:cubicBezTo>
                      <a:pt x="69" y="424"/>
                      <a:pt x="0" y="304"/>
                      <a:pt x="32" y="187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1">
                <a:extLst>
                  <a:ext uri="{FF2B5EF4-FFF2-40B4-BE49-F238E27FC236}">
                    <a16:creationId xmlns:a16="http://schemas.microsoft.com/office/drawing/2014/main" id="{74019D86-AEFA-4FDA-B286-2670DE87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326" y="4088412"/>
                <a:ext cx="280137" cy="291229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2">
                <a:extLst>
                  <a:ext uri="{FF2B5EF4-FFF2-40B4-BE49-F238E27FC236}">
                    <a16:creationId xmlns:a16="http://schemas.microsoft.com/office/drawing/2014/main" id="{1B188611-4038-463F-8BB6-1D6AC3BA2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9240" y="5532603"/>
                <a:ext cx="259400" cy="2594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45" y="434"/>
                    </a:moveTo>
                    <a:cubicBezTo>
                      <a:pt x="19000" y="276"/>
                      <a:pt x="19186" y="194"/>
                      <a:pt x="19399" y="194"/>
                    </a:cubicBezTo>
                    <a:cubicBezTo>
                      <a:pt x="19670" y="194"/>
                      <a:pt x="19900" y="332"/>
                      <a:pt x="20087" y="602"/>
                    </a:cubicBezTo>
                    <a:cubicBezTo>
                      <a:pt x="20165" y="716"/>
                      <a:pt x="20282" y="872"/>
                      <a:pt x="20432" y="1072"/>
                    </a:cubicBezTo>
                    <a:cubicBezTo>
                      <a:pt x="20586" y="1274"/>
                      <a:pt x="20733" y="1483"/>
                      <a:pt x="20880" y="1692"/>
                    </a:cubicBezTo>
                    <a:cubicBezTo>
                      <a:pt x="21024" y="1903"/>
                      <a:pt x="21147" y="2127"/>
                      <a:pt x="21252" y="2359"/>
                    </a:cubicBezTo>
                    <a:cubicBezTo>
                      <a:pt x="21357" y="2597"/>
                      <a:pt x="21411" y="2796"/>
                      <a:pt x="21411" y="2967"/>
                    </a:cubicBezTo>
                    <a:cubicBezTo>
                      <a:pt x="21411" y="3334"/>
                      <a:pt x="21298" y="3616"/>
                      <a:pt x="21071" y="3825"/>
                    </a:cubicBezTo>
                    <a:lnTo>
                      <a:pt x="2568" y="21376"/>
                    </a:lnTo>
                    <a:cubicBezTo>
                      <a:pt x="2408" y="21526"/>
                      <a:pt x="2227" y="21599"/>
                      <a:pt x="2017" y="21599"/>
                    </a:cubicBezTo>
                    <a:cubicBezTo>
                      <a:pt x="1725" y="21599"/>
                      <a:pt x="1495" y="21464"/>
                      <a:pt x="1324" y="21194"/>
                    </a:cubicBezTo>
                    <a:cubicBezTo>
                      <a:pt x="1248" y="21082"/>
                      <a:pt x="1128" y="20924"/>
                      <a:pt x="971" y="20724"/>
                    </a:cubicBezTo>
                    <a:cubicBezTo>
                      <a:pt x="817" y="20521"/>
                      <a:pt x="668" y="20316"/>
                      <a:pt x="528" y="20104"/>
                    </a:cubicBezTo>
                    <a:cubicBezTo>
                      <a:pt x="386" y="19893"/>
                      <a:pt x="261" y="19672"/>
                      <a:pt x="156" y="19443"/>
                    </a:cubicBezTo>
                    <a:cubicBezTo>
                      <a:pt x="51" y="19214"/>
                      <a:pt x="0" y="19008"/>
                      <a:pt x="0" y="18832"/>
                    </a:cubicBezTo>
                    <a:cubicBezTo>
                      <a:pt x="0" y="18465"/>
                      <a:pt x="115" y="18177"/>
                      <a:pt x="337" y="17971"/>
                    </a:cubicBezTo>
                    <a:lnTo>
                      <a:pt x="18845" y="434"/>
                    </a:lnTo>
                    <a:close/>
                    <a:moveTo>
                      <a:pt x="4372" y="9154"/>
                    </a:moveTo>
                    <a:lnTo>
                      <a:pt x="2998" y="8634"/>
                    </a:lnTo>
                    <a:lnTo>
                      <a:pt x="4372" y="8126"/>
                    </a:lnTo>
                    <a:lnTo>
                      <a:pt x="4805" y="6484"/>
                    </a:lnTo>
                    <a:lnTo>
                      <a:pt x="5204" y="8126"/>
                    </a:lnTo>
                    <a:lnTo>
                      <a:pt x="6597" y="8634"/>
                    </a:lnTo>
                    <a:lnTo>
                      <a:pt x="5204" y="9154"/>
                    </a:lnTo>
                    <a:lnTo>
                      <a:pt x="4805" y="10800"/>
                    </a:lnTo>
                    <a:lnTo>
                      <a:pt x="4372" y="9154"/>
                    </a:lnTo>
                    <a:close/>
                    <a:moveTo>
                      <a:pt x="7126" y="5329"/>
                    </a:moveTo>
                    <a:lnTo>
                      <a:pt x="4372" y="4316"/>
                    </a:lnTo>
                    <a:lnTo>
                      <a:pt x="7126" y="3317"/>
                    </a:lnTo>
                    <a:lnTo>
                      <a:pt x="7971" y="0"/>
                    </a:lnTo>
                    <a:lnTo>
                      <a:pt x="8810" y="3317"/>
                    </a:lnTo>
                    <a:lnTo>
                      <a:pt x="11565" y="4316"/>
                    </a:lnTo>
                    <a:lnTo>
                      <a:pt x="8810" y="5329"/>
                    </a:lnTo>
                    <a:lnTo>
                      <a:pt x="7971" y="8634"/>
                    </a:lnTo>
                    <a:lnTo>
                      <a:pt x="7126" y="5329"/>
                    </a:lnTo>
                    <a:close/>
                    <a:moveTo>
                      <a:pt x="12412" y="2670"/>
                    </a:moveTo>
                    <a:lnTo>
                      <a:pt x="11041" y="2162"/>
                    </a:lnTo>
                    <a:lnTo>
                      <a:pt x="12412" y="1642"/>
                    </a:lnTo>
                    <a:lnTo>
                      <a:pt x="12845" y="0"/>
                    </a:lnTo>
                    <a:lnTo>
                      <a:pt x="13278" y="1642"/>
                    </a:lnTo>
                    <a:lnTo>
                      <a:pt x="14637" y="2162"/>
                    </a:lnTo>
                    <a:lnTo>
                      <a:pt x="13278" y="2670"/>
                    </a:lnTo>
                    <a:lnTo>
                      <a:pt x="12845" y="4316"/>
                    </a:lnTo>
                    <a:lnTo>
                      <a:pt x="12412" y="2670"/>
                    </a:lnTo>
                    <a:close/>
                    <a:moveTo>
                      <a:pt x="20498" y="2993"/>
                    </a:moveTo>
                    <a:lnTo>
                      <a:pt x="19399" y="1289"/>
                    </a:lnTo>
                    <a:lnTo>
                      <a:pt x="15070" y="5385"/>
                    </a:lnTo>
                    <a:lnTo>
                      <a:pt x="16172" y="7086"/>
                    </a:lnTo>
                    <a:lnTo>
                      <a:pt x="20498" y="2993"/>
                    </a:lnTo>
                    <a:close/>
                    <a:moveTo>
                      <a:pt x="21599" y="9154"/>
                    </a:moveTo>
                    <a:lnTo>
                      <a:pt x="20229" y="9674"/>
                    </a:lnTo>
                    <a:lnTo>
                      <a:pt x="19807" y="11320"/>
                    </a:lnTo>
                    <a:lnTo>
                      <a:pt x="19374" y="9674"/>
                    </a:lnTo>
                    <a:lnTo>
                      <a:pt x="18001" y="9154"/>
                    </a:lnTo>
                    <a:lnTo>
                      <a:pt x="19374" y="8661"/>
                    </a:lnTo>
                    <a:lnTo>
                      <a:pt x="19807" y="7004"/>
                    </a:lnTo>
                    <a:lnTo>
                      <a:pt x="20229" y="8661"/>
                    </a:lnTo>
                    <a:lnTo>
                      <a:pt x="21599" y="9154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TextBox 23">
                <a:extLst>
                  <a:ext uri="{FF2B5EF4-FFF2-40B4-BE49-F238E27FC236}">
                    <a16:creationId xmlns:a16="http://schemas.microsoft.com/office/drawing/2014/main" id="{A89DCB4A-08CC-4BF3-A3CB-193C4F8577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8708" y="2194299"/>
                <a:ext cx="607860" cy="29546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100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keyword</a:t>
                </a:r>
              </a:p>
            </p:txBody>
          </p: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1DCA9ECB-7CCA-47F2-92DD-5E1244DE1188}"/>
                  </a:ext>
                </a:extLst>
              </p:cNvPr>
              <p:cNvGrpSpPr/>
              <p:nvPr/>
            </p:nvGrpSpPr>
            <p:grpSpPr>
              <a:xfrm>
                <a:off x="7294852" y="3525397"/>
                <a:ext cx="961009" cy="961010"/>
                <a:chOff x="2791112" y="2146355"/>
                <a:chExt cx="3006832" cy="3102911"/>
              </a:xfrm>
            </p:grpSpPr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1FA3F7D2-B74F-433C-8003-FAB6EF2BFD17}"/>
                    </a:ext>
                  </a:extLst>
                </p:cNvPr>
                <p:cNvSpPr/>
                <p:nvPr/>
              </p:nvSpPr>
              <p:spPr>
                <a:xfrm>
                  <a:off x="2791112" y="2146355"/>
                  <a:ext cx="3006832" cy="3102911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椭圆 56">
                  <a:extLst>
                    <a:ext uri="{FF2B5EF4-FFF2-40B4-BE49-F238E27FC236}">
                      <a16:creationId xmlns:a16="http://schemas.microsoft.com/office/drawing/2014/main" id="{EDA616EB-AD69-4483-A737-D3F282E3829E}"/>
                    </a:ext>
                  </a:extLst>
                </p:cNvPr>
                <p:cNvSpPr/>
                <p:nvPr/>
              </p:nvSpPr>
              <p:spPr>
                <a:xfrm>
                  <a:off x="3631903" y="2993350"/>
                  <a:ext cx="1325246" cy="1413147"/>
                </a:xfrm>
                <a:custGeom>
                  <a:avLst/>
                  <a:gdLst>
                    <a:gd name="connsiteX0" fmla="*/ 250825 w 311150"/>
                    <a:gd name="connsiteY0" fmla="*/ 190500 h 331788"/>
                    <a:gd name="connsiteX1" fmla="*/ 250825 w 311150"/>
                    <a:gd name="connsiteY1" fmla="*/ 241300 h 331788"/>
                    <a:gd name="connsiteX2" fmla="*/ 280988 w 311150"/>
                    <a:gd name="connsiteY2" fmla="*/ 241300 h 331788"/>
                    <a:gd name="connsiteX3" fmla="*/ 280988 w 311150"/>
                    <a:gd name="connsiteY3" fmla="*/ 190500 h 331788"/>
                    <a:gd name="connsiteX4" fmla="*/ 250825 w 311150"/>
                    <a:gd name="connsiteY4" fmla="*/ 111125 h 331788"/>
                    <a:gd name="connsiteX5" fmla="*/ 250825 w 311150"/>
                    <a:gd name="connsiteY5" fmla="*/ 160338 h 331788"/>
                    <a:gd name="connsiteX6" fmla="*/ 280988 w 311150"/>
                    <a:gd name="connsiteY6" fmla="*/ 160338 h 331788"/>
                    <a:gd name="connsiteX7" fmla="*/ 280988 w 311150"/>
                    <a:gd name="connsiteY7" fmla="*/ 111125 h 331788"/>
                    <a:gd name="connsiteX8" fmla="*/ 250825 w 311150"/>
                    <a:gd name="connsiteY8" fmla="*/ 30163 h 331788"/>
                    <a:gd name="connsiteX9" fmla="*/ 250825 w 311150"/>
                    <a:gd name="connsiteY9" fmla="*/ 80963 h 331788"/>
                    <a:gd name="connsiteX10" fmla="*/ 280988 w 311150"/>
                    <a:gd name="connsiteY10" fmla="*/ 80963 h 331788"/>
                    <a:gd name="connsiteX11" fmla="*/ 280988 w 311150"/>
                    <a:gd name="connsiteY11" fmla="*/ 30163 h 331788"/>
                    <a:gd name="connsiteX12" fmla="*/ 30162 w 311150"/>
                    <a:gd name="connsiteY12" fmla="*/ 30163 h 331788"/>
                    <a:gd name="connsiteX13" fmla="*/ 30162 w 311150"/>
                    <a:gd name="connsiteY13" fmla="*/ 301626 h 331788"/>
                    <a:gd name="connsiteX14" fmla="*/ 219075 w 311150"/>
                    <a:gd name="connsiteY14" fmla="*/ 301626 h 331788"/>
                    <a:gd name="connsiteX15" fmla="*/ 219075 w 311150"/>
                    <a:gd name="connsiteY15" fmla="*/ 30163 h 331788"/>
                    <a:gd name="connsiteX16" fmla="*/ 14261 w 311150"/>
                    <a:gd name="connsiteY16" fmla="*/ 0 h 331788"/>
                    <a:gd name="connsiteX17" fmla="*/ 296889 w 311150"/>
                    <a:gd name="connsiteY17" fmla="*/ 0 h 331788"/>
                    <a:gd name="connsiteX18" fmla="*/ 311150 w 311150"/>
                    <a:gd name="connsiteY18" fmla="*/ 15552 h 331788"/>
                    <a:gd name="connsiteX19" fmla="*/ 311150 w 311150"/>
                    <a:gd name="connsiteY19" fmla="*/ 256617 h 331788"/>
                    <a:gd name="connsiteX20" fmla="*/ 296889 w 311150"/>
                    <a:gd name="connsiteY20" fmla="*/ 270874 h 331788"/>
                    <a:gd name="connsiteX21" fmla="*/ 251513 w 311150"/>
                    <a:gd name="connsiteY21" fmla="*/ 270874 h 331788"/>
                    <a:gd name="connsiteX22" fmla="*/ 251513 w 311150"/>
                    <a:gd name="connsiteY22" fmla="*/ 316236 h 331788"/>
                    <a:gd name="connsiteX23" fmla="*/ 235955 w 311150"/>
                    <a:gd name="connsiteY23" fmla="*/ 331788 h 331788"/>
                    <a:gd name="connsiteX24" fmla="*/ 14261 w 311150"/>
                    <a:gd name="connsiteY24" fmla="*/ 331788 h 331788"/>
                    <a:gd name="connsiteX25" fmla="*/ 0 w 311150"/>
                    <a:gd name="connsiteY25" fmla="*/ 316236 h 331788"/>
                    <a:gd name="connsiteX26" fmla="*/ 0 w 311150"/>
                    <a:gd name="connsiteY26" fmla="*/ 15552 h 331788"/>
                    <a:gd name="connsiteX27" fmla="*/ 14261 w 311150"/>
                    <a:gd name="connsiteY27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11150" h="331788">
                      <a:moveTo>
                        <a:pt x="250825" y="190500"/>
                      </a:moveTo>
                      <a:lnTo>
                        <a:pt x="250825" y="241300"/>
                      </a:lnTo>
                      <a:lnTo>
                        <a:pt x="280988" y="241300"/>
                      </a:lnTo>
                      <a:lnTo>
                        <a:pt x="280988" y="190500"/>
                      </a:lnTo>
                      <a:close/>
                      <a:moveTo>
                        <a:pt x="250825" y="111125"/>
                      </a:moveTo>
                      <a:lnTo>
                        <a:pt x="250825" y="160338"/>
                      </a:lnTo>
                      <a:lnTo>
                        <a:pt x="280988" y="160338"/>
                      </a:lnTo>
                      <a:lnTo>
                        <a:pt x="280988" y="111125"/>
                      </a:lnTo>
                      <a:close/>
                      <a:moveTo>
                        <a:pt x="250825" y="30163"/>
                      </a:moveTo>
                      <a:lnTo>
                        <a:pt x="250825" y="80963"/>
                      </a:lnTo>
                      <a:lnTo>
                        <a:pt x="280988" y="80963"/>
                      </a:lnTo>
                      <a:lnTo>
                        <a:pt x="280988" y="30163"/>
                      </a:lnTo>
                      <a:close/>
                      <a:moveTo>
                        <a:pt x="30162" y="30163"/>
                      </a:moveTo>
                      <a:lnTo>
                        <a:pt x="30162" y="301626"/>
                      </a:lnTo>
                      <a:lnTo>
                        <a:pt x="219075" y="301626"/>
                      </a:lnTo>
                      <a:lnTo>
                        <a:pt x="219075" y="30163"/>
                      </a:lnTo>
                      <a:close/>
                      <a:moveTo>
                        <a:pt x="14261" y="0"/>
                      </a:moveTo>
                      <a:cubicBezTo>
                        <a:pt x="14261" y="0"/>
                        <a:pt x="14261" y="0"/>
                        <a:pt x="296889" y="0"/>
                      </a:cubicBezTo>
                      <a:cubicBezTo>
                        <a:pt x="304668" y="0"/>
                        <a:pt x="311150" y="6480"/>
                        <a:pt x="311150" y="15552"/>
                      </a:cubicBezTo>
                      <a:cubicBezTo>
                        <a:pt x="311150" y="15552"/>
                        <a:pt x="311150" y="15552"/>
                        <a:pt x="311150" y="256617"/>
                      </a:cubicBezTo>
                      <a:cubicBezTo>
                        <a:pt x="311150" y="264394"/>
                        <a:pt x="304668" y="270874"/>
                        <a:pt x="296889" y="270874"/>
                      </a:cubicBezTo>
                      <a:cubicBezTo>
                        <a:pt x="296889" y="270874"/>
                        <a:pt x="296889" y="270874"/>
                        <a:pt x="251513" y="270874"/>
                      </a:cubicBezTo>
                      <a:cubicBezTo>
                        <a:pt x="251513" y="270874"/>
                        <a:pt x="251513" y="270874"/>
                        <a:pt x="251513" y="316236"/>
                      </a:cubicBezTo>
                      <a:cubicBezTo>
                        <a:pt x="251513" y="325308"/>
                        <a:pt x="245030" y="331788"/>
                        <a:pt x="235955" y="331788"/>
                      </a:cubicBezTo>
                      <a:cubicBezTo>
                        <a:pt x="235955" y="331788"/>
                        <a:pt x="235955" y="331788"/>
                        <a:pt x="14261" y="331788"/>
                      </a:cubicBezTo>
                      <a:cubicBezTo>
                        <a:pt x="6482" y="331788"/>
                        <a:pt x="0" y="325308"/>
                        <a:pt x="0" y="316236"/>
                      </a:cubicBezTo>
                      <a:cubicBezTo>
                        <a:pt x="0" y="316236"/>
                        <a:pt x="0" y="316236"/>
                        <a:pt x="0" y="15552"/>
                      </a:cubicBezTo>
                      <a:cubicBezTo>
                        <a:pt x="0" y="6480"/>
                        <a:pt x="6482" y="0"/>
                        <a:pt x="14261" y="0"/>
                      </a:cubicBezTo>
                      <a:close/>
                    </a:path>
                  </a:pathLst>
                </a:custGeom>
                <a:solidFill>
                  <a:srgbClr val="BDA7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F72B1075-167E-4FD1-B51C-A75FB8748797}"/>
                  </a:ext>
                </a:extLst>
              </p:cNvPr>
              <p:cNvGrpSpPr/>
              <p:nvPr/>
            </p:nvGrpSpPr>
            <p:grpSpPr>
              <a:xfrm>
                <a:off x="6829521" y="5369733"/>
                <a:ext cx="844349" cy="844350"/>
                <a:chOff x="3176812" y="2316654"/>
                <a:chExt cx="2641825" cy="2726239"/>
              </a:xfrm>
            </p:grpSpPr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1C53B418-2C47-44AF-A593-535D6064D06F}"/>
                    </a:ext>
                  </a:extLst>
                </p:cNvPr>
                <p:cNvSpPr/>
                <p:nvPr/>
              </p:nvSpPr>
              <p:spPr>
                <a:xfrm>
                  <a:off x="3176812" y="2316654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椭圆 59">
                  <a:extLst>
                    <a:ext uri="{FF2B5EF4-FFF2-40B4-BE49-F238E27FC236}">
                      <a16:creationId xmlns:a16="http://schemas.microsoft.com/office/drawing/2014/main" id="{E5C8A57C-85D0-4F80-B5FA-21BE18BF0CE1}"/>
                    </a:ext>
                  </a:extLst>
                </p:cNvPr>
                <p:cNvSpPr/>
                <p:nvPr/>
              </p:nvSpPr>
              <p:spPr>
                <a:xfrm>
                  <a:off x="3853947" y="2922355"/>
                  <a:ext cx="1395465" cy="1514838"/>
                </a:xfrm>
                <a:custGeom>
                  <a:avLst/>
                  <a:gdLst>
                    <a:gd name="connsiteX0" fmla="*/ 140006 w 304800"/>
                    <a:gd name="connsiteY0" fmla="*/ 151485 h 330873"/>
                    <a:gd name="connsiteX1" fmla="*/ 137380 w 304800"/>
                    <a:gd name="connsiteY1" fmla="*/ 152800 h 330873"/>
                    <a:gd name="connsiteX2" fmla="*/ 137380 w 304800"/>
                    <a:gd name="connsiteY2" fmla="*/ 165949 h 330873"/>
                    <a:gd name="connsiteX3" fmla="*/ 112438 w 304800"/>
                    <a:gd name="connsiteY3" fmla="*/ 194877 h 330873"/>
                    <a:gd name="connsiteX4" fmla="*/ 141318 w 304800"/>
                    <a:gd name="connsiteY4" fmla="*/ 223805 h 330873"/>
                    <a:gd name="connsiteX5" fmla="*/ 157071 w 304800"/>
                    <a:gd name="connsiteY5" fmla="*/ 238268 h 330873"/>
                    <a:gd name="connsiteX6" fmla="*/ 142631 w 304800"/>
                    <a:gd name="connsiteY6" fmla="*/ 248788 h 330873"/>
                    <a:gd name="connsiteX7" fmla="*/ 119002 w 304800"/>
                    <a:gd name="connsiteY7" fmla="*/ 242213 h 330873"/>
                    <a:gd name="connsiteX8" fmla="*/ 117689 w 304800"/>
                    <a:gd name="connsiteY8" fmla="*/ 242213 h 330873"/>
                    <a:gd name="connsiteX9" fmla="*/ 116376 w 304800"/>
                    <a:gd name="connsiteY9" fmla="*/ 243528 h 330873"/>
                    <a:gd name="connsiteX10" fmla="*/ 112438 w 304800"/>
                    <a:gd name="connsiteY10" fmla="*/ 257992 h 330873"/>
                    <a:gd name="connsiteX11" fmla="*/ 112438 w 304800"/>
                    <a:gd name="connsiteY11" fmla="*/ 259307 h 330873"/>
                    <a:gd name="connsiteX12" fmla="*/ 137380 w 304800"/>
                    <a:gd name="connsiteY12" fmla="*/ 267196 h 330873"/>
                    <a:gd name="connsiteX13" fmla="*/ 137380 w 304800"/>
                    <a:gd name="connsiteY13" fmla="*/ 280345 h 330873"/>
                    <a:gd name="connsiteX14" fmla="*/ 138693 w 304800"/>
                    <a:gd name="connsiteY14" fmla="*/ 281660 h 330873"/>
                    <a:gd name="connsiteX15" fmla="*/ 151820 w 304800"/>
                    <a:gd name="connsiteY15" fmla="*/ 281660 h 330873"/>
                    <a:gd name="connsiteX16" fmla="*/ 153133 w 304800"/>
                    <a:gd name="connsiteY16" fmla="*/ 280345 h 330873"/>
                    <a:gd name="connsiteX17" fmla="*/ 153133 w 304800"/>
                    <a:gd name="connsiteY17" fmla="*/ 265881 h 330873"/>
                    <a:gd name="connsiteX18" fmla="*/ 179388 w 304800"/>
                    <a:gd name="connsiteY18" fmla="*/ 236954 h 330873"/>
                    <a:gd name="connsiteX19" fmla="*/ 153133 w 304800"/>
                    <a:gd name="connsiteY19" fmla="*/ 205396 h 330873"/>
                    <a:gd name="connsiteX20" fmla="*/ 136067 w 304800"/>
                    <a:gd name="connsiteY20" fmla="*/ 192247 h 330873"/>
                    <a:gd name="connsiteX21" fmla="*/ 149195 w 304800"/>
                    <a:gd name="connsiteY21" fmla="*/ 183043 h 330873"/>
                    <a:gd name="connsiteX22" fmla="*/ 168886 w 304800"/>
                    <a:gd name="connsiteY22" fmla="*/ 188302 h 330873"/>
                    <a:gd name="connsiteX23" fmla="*/ 170199 w 304800"/>
                    <a:gd name="connsiteY23" fmla="*/ 188302 h 330873"/>
                    <a:gd name="connsiteX24" fmla="*/ 171512 w 304800"/>
                    <a:gd name="connsiteY24" fmla="*/ 186987 h 330873"/>
                    <a:gd name="connsiteX25" fmla="*/ 175450 w 304800"/>
                    <a:gd name="connsiteY25" fmla="*/ 173838 h 330873"/>
                    <a:gd name="connsiteX26" fmla="*/ 174137 w 304800"/>
                    <a:gd name="connsiteY26" fmla="*/ 171209 h 330873"/>
                    <a:gd name="connsiteX27" fmla="*/ 154446 w 304800"/>
                    <a:gd name="connsiteY27" fmla="*/ 165949 h 330873"/>
                    <a:gd name="connsiteX28" fmla="*/ 154446 w 304800"/>
                    <a:gd name="connsiteY28" fmla="*/ 152800 h 330873"/>
                    <a:gd name="connsiteX29" fmla="*/ 153133 w 304800"/>
                    <a:gd name="connsiteY29" fmla="*/ 151485 h 330873"/>
                    <a:gd name="connsiteX30" fmla="*/ 140006 w 304800"/>
                    <a:gd name="connsiteY30" fmla="*/ 151485 h 330873"/>
                    <a:gd name="connsiteX31" fmla="*/ 193964 w 304800"/>
                    <a:gd name="connsiteY31" fmla="*/ 111523 h 330873"/>
                    <a:gd name="connsiteX32" fmla="*/ 304800 w 304800"/>
                    <a:gd name="connsiteY32" fmla="*/ 241557 h 330873"/>
                    <a:gd name="connsiteX33" fmla="*/ 151740 w 304800"/>
                    <a:gd name="connsiteY33" fmla="*/ 330873 h 330873"/>
                    <a:gd name="connsiteX34" fmla="*/ 0 w 304800"/>
                    <a:gd name="connsiteY34" fmla="*/ 241557 h 330873"/>
                    <a:gd name="connsiteX35" fmla="*/ 97641 w 304800"/>
                    <a:gd name="connsiteY35" fmla="*/ 115464 h 330873"/>
                    <a:gd name="connsiteX36" fmla="*/ 146462 w 304800"/>
                    <a:gd name="connsiteY36" fmla="*/ 125972 h 330873"/>
                    <a:gd name="connsiteX37" fmla="*/ 193964 w 304800"/>
                    <a:gd name="connsiteY37" fmla="*/ 111523 h 330873"/>
                    <a:gd name="connsiteX38" fmla="*/ 140718 w 304800"/>
                    <a:gd name="connsiteY38" fmla="*/ 57 h 330873"/>
                    <a:gd name="connsiteX39" fmla="*/ 159989 w 304800"/>
                    <a:gd name="connsiteY39" fmla="*/ 17546 h 330873"/>
                    <a:gd name="connsiteX40" fmla="*/ 182388 w 304800"/>
                    <a:gd name="connsiteY40" fmla="*/ 18866 h 330873"/>
                    <a:gd name="connsiteX41" fmla="*/ 199518 w 304800"/>
                    <a:gd name="connsiteY41" fmla="*/ 34705 h 330873"/>
                    <a:gd name="connsiteX42" fmla="*/ 185024 w 304800"/>
                    <a:gd name="connsiteY42" fmla="*/ 88823 h 330873"/>
                    <a:gd name="connsiteX43" fmla="*/ 145495 w 304800"/>
                    <a:gd name="connsiteY43" fmla="*/ 107302 h 330873"/>
                    <a:gd name="connsiteX44" fmla="*/ 100695 w 304800"/>
                    <a:gd name="connsiteY44" fmla="*/ 96742 h 330873"/>
                    <a:gd name="connsiteX45" fmla="*/ 78295 w 304800"/>
                    <a:gd name="connsiteY45" fmla="*/ 46585 h 330873"/>
                    <a:gd name="connsiteX46" fmla="*/ 92789 w 304800"/>
                    <a:gd name="connsiteY46" fmla="*/ 28105 h 330873"/>
                    <a:gd name="connsiteX47" fmla="*/ 124413 w 304800"/>
                    <a:gd name="connsiteY47" fmla="*/ 16226 h 330873"/>
                    <a:gd name="connsiteX48" fmla="*/ 140718 w 304800"/>
                    <a:gd name="connsiteY48" fmla="*/ 57 h 33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04800" h="330873">
                      <a:moveTo>
                        <a:pt x="140006" y="151485"/>
                      </a:moveTo>
                      <a:cubicBezTo>
                        <a:pt x="138693" y="151485"/>
                        <a:pt x="137380" y="151485"/>
                        <a:pt x="137380" y="152800"/>
                      </a:cubicBezTo>
                      <a:cubicBezTo>
                        <a:pt x="137380" y="152800"/>
                        <a:pt x="137380" y="152800"/>
                        <a:pt x="137380" y="165949"/>
                      </a:cubicBezTo>
                      <a:cubicBezTo>
                        <a:pt x="122940" y="169894"/>
                        <a:pt x="112438" y="180413"/>
                        <a:pt x="112438" y="194877"/>
                      </a:cubicBezTo>
                      <a:cubicBezTo>
                        <a:pt x="112438" y="211970"/>
                        <a:pt x="126878" y="219860"/>
                        <a:pt x="141318" y="223805"/>
                      </a:cubicBezTo>
                      <a:cubicBezTo>
                        <a:pt x="151820" y="229064"/>
                        <a:pt x="157071" y="231694"/>
                        <a:pt x="157071" y="238268"/>
                      </a:cubicBezTo>
                      <a:cubicBezTo>
                        <a:pt x="157071" y="244843"/>
                        <a:pt x="150508" y="248788"/>
                        <a:pt x="142631" y="248788"/>
                      </a:cubicBezTo>
                      <a:cubicBezTo>
                        <a:pt x="130816" y="248788"/>
                        <a:pt x="122940" y="244843"/>
                        <a:pt x="119002" y="242213"/>
                      </a:cubicBezTo>
                      <a:cubicBezTo>
                        <a:pt x="119002" y="240898"/>
                        <a:pt x="117689" y="240898"/>
                        <a:pt x="117689" y="242213"/>
                      </a:cubicBezTo>
                      <a:cubicBezTo>
                        <a:pt x="116376" y="242213"/>
                        <a:pt x="116376" y="242213"/>
                        <a:pt x="116376" y="243528"/>
                      </a:cubicBezTo>
                      <a:cubicBezTo>
                        <a:pt x="116376" y="243528"/>
                        <a:pt x="116376" y="243528"/>
                        <a:pt x="112438" y="257992"/>
                      </a:cubicBezTo>
                      <a:cubicBezTo>
                        <a:pt x="111125" y="257992"/>
                        <a:pt x="112438" y="259307"/>
                        <a:pt x="112438" y="259307"/>
                      </a:cubicBezTo>
                      <a:cubicBezTo>
                        <a:pt x="119002" y="263252"/>
                        <a:pt x="128191" y="265881"/>
                        <a:pt x="137380" y="267196"/>
                      </a:cubicBezTo>
                      <a:cubicBezTo>
                        <a:pt x="137380" y="267196"/>
                        <a:pt x="137380" y="267196"/>
                        <a:pt x="137380" y="280345"/>
                      </a:cubicBezTo>
                      <a:cubicBezTo>
                        <a:pt x="137380" y="280345"/>
                        <a:pt x="137380" y="281660"/>
                        <a:pt x="138693" y="281660"/>
                      </a:cubicBezTo>
                      <a:cubicBezTo>
                        <a:pt x="138693" y="281660"/>
                        <a:pt x="138693" y="281660"/>
                        <a:pt x="151820" y="281660"/>
                      </a:cubicBezTo>
                      <a:cubicBezTo>
                        <a:pt x="153133" y="281660"/>
                        <a:pt x="153133" y="280345"/>
                        <a:pt x="153133" y="280345"/>
                      </a:cubicBezTo>
                      <a:cubicBezTo>
                        <a:pt x="153133" y="280345"/>
                        <a:pt x="153133" y="280345"/>
                        <a:pt x="153133" y="265881"/>
                      </a:cubicBezTo>
                      <a:cubicBezTo>
                        <a:pt x="168886" y="261937"/>
                        <a:pt x="179388" y="251417"/>
                        <a:pt x="179388" y="236954"/>
                      </a:cubicBezTo>
                      <a:cubicBezTo>
                        <a:pt x="179388" y="222490"/>
                        <a:pt x="171512" y="213285"/>
                        <a:pt x="153133" y="205396"/>
                      </a:cubicBezTo>
                      <a:cubicBezTo>
                        <a:pt x="140006" y="200136"/>
                        <a:pt x="136067" y="197507"/>
                        <a:pt x="136067" y="192247"/>
                      </a:cubicBezTo>
                      <a:cubicBezTo>
                        <a:pt x="136067" y="186987"/>
                        <a:pt x="140006" y="183043"/>
                        <a:pt x="149195" y="183043"/>
                      </a:cubicBezTo>
                      <a:cubicBezTo>
                        <a:pt x="158384" y="183043"/>
                        <a:pt x="164948" y="186987"/>
                        <a:pt x="168886" y="188302"/>
                      </a:cubicBezTo>
                      <a:cubicBezTo>
                        <a:pt x="168886" y="189617"/>
                        <a:pt x="170199" y="189617"/>
                        <a:pt x="170199" y="188302"/>
                      </a:cubicBezTo>
                      <a:cubicBezTo>
                        <a:pt x="171512" y="188302"/>
                        <a:pt x="171512" y="188302"/>
                        <a:pt x="171512" y="186987"/>
                      </a:cubicBezTo>
                      <a:cubicBezTo>
                        <a:pt x="171512" y="186987"/>
                        <a:pt x="171512" y="186987"/>
                        <a:pt x="175450" y="173838"/>
                      </a:cubicBezTo>
                      <a:cubicBezTo>
                        <a:pt x="175450" y="172524"/>
                        <a:pt x="175450" y="171209"/>
                        <a:pt x="174137" y="171209"/>
                      </a:cubicBezTo>
                      <a:cubicBezTo>
                        <a:pt x="170199" y="168579"/>
                        <a:pt x="163635" y="165949"/>
                        <a:pt x="154446" y="165949"/>
                      </a:cubicBezTo>
                      <a:cubicBezTo>
                        <a:pt x="154446" y="165949"/>
                        <a:pt x="154446" y="165949"/>
                        <a:pt x="154446" y="152800"/>
                      </a:cubicBezTo>
                      <a:cubicBezTo>
                        <a:pt x="154446" y="151485"/>
                        <a:pt x="153133" y="151485"/>
                        <a:pt x="153133" y="151485"/>
                      </a:cubicBezTo>
                      <a:cubicBezTo>
                        <a:pt x="153133" y="151485"/>
                        <a:pt x="153133" y="151485"/>
                        <a:pt x="140006" y="151485"/>
                      </a:cubicBezTo>
                      <a:close/>
                      <a:moveTo>
                        <a:pt x="193964" y="111523"/>
                      </a:moveTo>
                      <a:cubicBezTo>
                        <a:pt x="249382" y="127285"/>
                        <a:pt x="304800" y="183764"/>
                        <a:pt x="304800" y="241557"/>
                      </a:cubicBezTo>
                      <a:cubicBezTo>
                        <a:pt x="304800" y="311171"/>
                        <a:pt x="263896" y="330873"/>
                        <a:pt x="151740" y="330873"/>
                      </a:cubicBezTo>
                      <a:cubicBezTo>
                        <a:pt x="40904" y="330873"/>
                        <a:pt x="0" y="312485"/>
                        <a:pt x="0" y="241557"/>
                      </a:cubicBezTo>
                      <a:cubicBezTo>
                        <a:pt x="0" y="187705"/>
                        <a:pt x="44862" y="133852"/>
                        <a:pt x="97641" y="115464"/>
                      </a:cubicBezTo>
                      <a:cubicBezTo>
                        <a:pt x="100280" y="114150"/>
                        <a:pt x="110836" y="127285"/>
                        <a:pt x="146462" y="125972"/>
                      </a:cubicBezTo>
                      <a:cubicBezTo>
                        <a:pt x="186047" y="124658"/>
                        <a:pt x="191325" y="110210"/>
                        <a:pt x="193964" y="111523"/>
                      </a:cubicBezTo>
                      <a:close/>
                      <a:moveTo>
                        <a:pt x="140718" y="57"/>
                      </a:moveTo>
                      <a:cubicBezTo>
                        <a:pt x="147801" y="-603"/>
                        <a:pt x="155377" y="4346"/>
                        <a:pt x="159989" y="17546"/>
                      </a:cubicBezTo>
                      <a:cubicBezTo>
                        <a:pt x="165259" y="33385"/>
                        <a:pt x="177118" y="20186"/>
                        <a:pt x="182388" y="18866"/>
                      </a:cubicBezTo>
                      <a:cubicBezTo>
                        <a:pt x="204788" y="9626"/>
                        <a:pt x="204788" y="26785"/>
                        <a:pt x="199518" y="34705"/>
                      </a:cubicBezTo>
                      <a:cubicBezTo>
                        <a:pt x="196882" y="38665"/>
                        <a:pt x="183706" y="67704"/>
                        <a:pt x="185024" y="88823"/>
                      </a:cubicBezTo>
                      <a:cubicBezTo>
                        <a:pt x="186341" y="100702"/>
                        <a:pt x="158671" y="107302"/>
                        <a:pt x="145495" y="107302"/>
                      </a:cubicBezTo>
                      <a:cubicBezTo>
                        <a:pt x="132318" y="108622"/>
                        <a:pt x="104648" y="104662"/>
                        <a:pt x="100695" y="96742"/>
                      </a:cubicBezTo>
                      <a:cubicBezTo>
                        <a:pt x="95425" y="87503"/>
                        <a:pt x="82248" y="51864"/>
                        <a:pt x="78295" y="46585"/>
                      </a:cubicBezTo>
                      <a:cubicBezTo>
                        <a:pt x="73025" y="37345"/>
                        <a:pt x="75660" y="25465"/>
                        <a:pt x="92789" y="28105"/>
                      </a:cubicBezTo>
                      <a:cubicBezTo>
                        <a:pt x="107283" y="29425"/>
                        <a:pt x="120460" y="28105"/>
                        <a:pt x="124413" y="16226"/>
                      </a:cubicBezTo>
                      <a:cubicBezTo>
                        <a:pt x="127048" y="6986"/>
                        <a:pt x="133636" y="717"/>
                        <a:pt x="140718" y="57"/>
                      </a:cubicBezTo>
                      <a:close/>
                    </a:path>
                  </a:pathLst>
                </a:custGeom>
                <a:solidFill>
                  <a:srgbClr val="BDA7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3" name="组合 142">
                <a:extLst>
                  <a:ext uri="{FF2B5EF4-FFF2-40B4-BE49-F238E27FC236}">
                    <a16:creationId xmlns:a16="http://schemas.microsoft.com/office/drawing/2014/main" id="{BA485943-D195-49EF-BA3F-01DFA8A6E83C}"/>
                  </a:ext>
                </a:extLst>
              </p:cNvPr>
              <p:cNvGrpSpPr/>
              <p:nvPr/>
            </p:nvGrpSpPr>
            <p:grpSpPr>
              <a:xfrm>
                <a:off x="3847065" y="3915910"/>
                <a:ext cx="844349" cy="844350"/>
                <a:chOff x="3291490" y="2313077"/>
                <a:chExt cx="2641825" cy="2726239"/>
              </a:xfrm>
            </p:grpSpPr>
            <p:sp>
              <p:nvSpPr>
                <p:cNvPr id="150" name="椭圆 149">
                  <a:extLst>
                    <a:ext uri="{FF2B5EF4-FFF2-40B4-BE49-F238E27FC236}">
                      <a16:creationId xmlns:a16="http://schemas.microsoft.com/office/drawing/2014/main" id="{54AF0CC9-4031-4BA6-9C17-C67396FED419}"/>
                    </a:ext>
                  </a:extLst>
                </p:cNvPr>
                <p:cNvSpPr/>
                <p:nvPr/>
              </p:nvSpPr>
              <p:spPr>
                <a:xfrm>
                  <a:off x="3291490" y="2313077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椭圆 62">
                  <a:extLst>
                    <a:ext uri="{FF2B5EF4-FFF2-40B4-BE49-F238E27FC236}">
                      <a16:creationId xmlns:a16="http://schemas.microsoft.com/office/drawing/2014/main" id="{FC3C974C-03BA-4875-9CA8-DB2E6B0C77CC}"/>
                    </a:ext>
                  </a:extLst>
                </p:cNvPr>
                <p:cNvSpPr/>
                <p:nvPr/>
              </p:nvSpPr>
              <p:spPr>
                <a:xfrm>
                  <a:off x="3791352" y="2866926"/>
                  <a:ext cx="1667980" cy="1415016"/>
                </a:xfrm>
                <a:custGeom>
                  <a:avLst/>
                  <a:gdLst>
                    <a:gd name="connsiteX0" fmla="*/ 256381 w 334963"/>
                    <a:gd name="connsiteY0" fmla="*/ 180975 h 284163"/>
                    <a:gd name="connsiteX1" fmla="*/ 233362 w 334963"/>
                    <a:gd name="connsiteY1" fmla="*/ 204788 h 284163"/>
                    <a:gd name="connsiteX2" fmla="*/ 256381 w 334963"/>
                    <a:gd name="connsiteY2" fmla="*/ 228601 h 284163"/>
                    <a:gd name="connsiteX3" fmla="*/ 279400 w 334963"/>
                    <a:gd name="connsiteY3" fmla="*/ 204788 h 284163"/>
                    <a:gd name="connsiteX4" fmla="*/ 256381 w 334963"/>
                    <a:gd name="connsiteY4" fmla="*/ 180975 h 284163"/>
                    <a:gd name="connsiteX5" fmla="*/ 245904 w 334963"/>
                    <a:gd name="connsiteY5" fmla="*/ 125413 h 284163"/>
                    <a:gd name="connsiteX6" fmla="*/ 266859 w 334963"/>
                    <a:gd name="connsiteY6" fmla="*/ 125413 h 284163"/>
                    <a:gd name="connsiteX7" fmla="*/ 266859 w 334963"/>
                    <a:gd name="connsiteY7" fmla="*/ 146580 h 284163"/>
                    <a:gd name="connsiteX8" fmla="*/ 289124 w 334963"/>
                    <a:gd name="connsiteY8" fmla="*/ 155840 h 284163"/>
                    <a:gd name="connsiteX9" fmla="*/ 304840 w 334963"/>
                    <a:gd name="connsiteY9" fmla="*/ 139965 h 284163"/>
                    <a:gd name="connsiteX10" fmla="*/ 319247 w 334963"/>
                    <a:gd name="connsiteY10" fmla="*/ 155840 h 284163"/>
                    <a:gd name="connsiteX11" fmla="*/ 304840 w 334963"/>
                    <a:gd name="connsiteY11" fmla="*/ 171715 h 284163"/>
                    <a:gd name="connsiteX12" fmla="*/ 314008 w 334963"/>
                    <a:gd name="connsiteY12" fmla="*/ 194205 h 284163"/>
                    <a:gd name="connsiteX13" fmla="*/ 334963 w 334963"/>
                    <a:gd name="connsiteY13" fmla="*/ 194205 h 284163"/>
                    <a:gd name="connsiteX14" fmla="*/ 334963 w 334963"/>
                    <a:gd name="connsiteY14" fmla="*/ 215371 h 284163"/>
                    <a:gd name="connsiteX15" fmla="*/ 314008 w 334963"/>
                    <a:gd name="connsiteY15" fmla="*/ 215371 h 284163"/>
                    <a:gd name="connsiteX16" fmla="*/ 304840 w 334963"/>
                    <a:gd name="connsiteY16" fmla="*/ 237861 h 284163"/>
                    <a:gd name="connsiteX17" fmla="*/ 319247 w 334963"/>
                    <a:gd name="connsiteY17" fmla="*/ 253736 h 284163"/>
                    <a:gd name="connsiteX18" fmla="*/ 303531 w 334963"/>
                    <a:gd name="connsiteY18" fmla="*/ 269611 h 284163"/>
                    <a:gd name="connsiteX19" fmla="*/ 289124 w 334963"/>
                    <a:gd name="connsiteY19" fmla="*/ 253736 h 284163"/>
                    <a:gd name="connsiteX20" fmla="*/ 266859 w 334963"/>
                    <a:gd name="connsiteY20" fmla="*/ 262996 h 284163"/>
                    <a:gd name="connsiteX21" fmla="*/ 266859 w 334963"/>
                    <a:gd name="connsiteY21" fmla="*/ 284163 h 284163"/>
                    <a:gd name="connsiteX22" fmla="*/ 244595 w 334963"/>
                    <a:gd name="connsiteY22" fmla="*/ 284163 h 284163"/>
                    <a:gd name="connsiteX23" fmla="*/ 244595 w 334963"/>
                    <a:gd name="connsiteY23" fmla="*/ 262996 h 284163"/>
                    <a:gd name="connsiteX24" fmla="*/ 223639 w 334963"/>
                    <a:gd name="connsiteY24" fmla="*/ 253736 h 284163"/>
                    <a:gd name="connsiteX25" fmla="*/ 207923 w 334963"/>
                    <a:gd name="connsiteY25" fmla="*/ 269611 h 284163"/>
                    <a:gd name="connsiteX26" fmla="*/ 192206 w 334963"/>
                    <a:gd name="connsiteY26" fmla="*/ 253736 h 284163"/>
                    <a:gd name="connsiteX27" fmla="*/ 207923 w 334963"/>
                    <a:gd name="connsiteY27" fmla="*/ 237861 h 284163"/>
                    <a:gd name="connsiteX28" fmla="*/ 198755 w 334963"/>
                    <a:gd name="connsiteY28" fmla="*/ 215371 h 284163"/>
                    <a:gd name="connsiteX29" fmla="*/ 177800 w 334963"/>
                    <a:gd name="connsiteY29" fmla="*/ 215371 h 284163"/>
                    <a:gd name="connsiteX30" fmla="*/ 177800 w 334963"/>
                    <a:gd name="connsiteY30" fmla="*/ 194205 h 284163"/>
                    <a:gd name="connsiteX31" fmla="*/ 198755 w 334963"/>
                    <a:gd name="connsiteY31" fmla="*/ 194205 h 284163"/>
                    <a:gd name="connsiteX32" fmla="*/ 207923 w 334963"/>
                    <a:gd name="connsiteY32" fmla="*/ 171715 h 284163"/>
                    <a:gd name="connsiteX33" fmla="*/ 192206 w 334963"/>
                    <a:gd name="connsiteY33" fmla="*/ 155840 h 284163"/>
                    <a:gd name="connsiteX34" fmla="*/ 207923 w 334963"/>
                    <a:gd name="connsiteY34" fmla="*/ 139965 h 284163"/>
                    <a:gd name="connsiteX35" fmla="*/ 223639 w 334963"/>
                    <a:gd name="connsiteY35" fmla="*/ 155840 h 284163"/>
                    <a:gd name="connsiteX36" fmla="*/ 245904 w 334963"/>
                    <a:gd name="connsiteY36" fmla="*/ 146580 h 284163"/>
                    <a:gd name="connsiteX37" fmla="*/ 245904 w 334963"/>
                    <a:gd name="connsiteY37" fmla="*/ 125413 h 284163"/>
                    <a:gd name="connsiteX38" fmla="*/ 104775 w 334963"/>
                    <a:gd name="connsiteY38" fmla="*/ 73025 h 284163"/>
                    <a:gd name="connsiteX39" fmla="*/ 73025 w 334963"/>
                    <a:gd name="connsiteY39" fmla="*/ 104775 h 284163"/>
                    <a:gd name="connsiteX40" fmla="*/ 104775 w 334963"/>
                    <a:gd name="connsiteY40" fmla="*/ 136525 h 284163"/>
                    <a:gd name="connsiteX41" fmla="*/ 136525 w 334963"/>
                    <a:gd name="connsiteY41" fmla="*/ 104775 h 284163"/>
                    <a:gd name="connsiteX42" fmla="*/ 104775 w 334963"/>
                    <a:gd name="connsiteY42" fmla="*/ 73025 h 284163"/>
                    <a:gd name="connsiteX43" fmla="*/ 90186 w 334963"/>
                    <a:gd name="connsiteY43" fmla="*/ 0 h 284163"/>
                    <a:gd name="connsiteX44" fmla="*/ 119364 w 334963"/>
                    <a:gd name="connsiteY44" fmla="*/ 0 h 284163"/>
                    <a:gd name="connsiteX45" fmla="*/ 119364 w 334963"/>
                    <a:gd name="connsiteY45" fmla="*/ 28957 h 284163"/>
                    <a:gd name="connsiteX46" fmla="*/ 148542 w 334963"/>
                    <a:gd name="connsiteY46" fmla="*/ 40803 h 284163"/>
                    <a:gd name="connsiteX47" fmla="*/ 168436 w 334963"/>
                    <a:gd name="connsiteY47" fmla="*/ 19743 h 284163"/>
                    <a:gd name="connsiteX48" fmla="*/ 189656 w 334963"/>
                    <a:gd name="connsiteY48" fmla="*/ 40803 h 284163"/>
                    <a:gd name="connsiteX49" fmla="*/ 169762 w 334963"/>
                    <a:gd name="connsiteY49" fmla="*/ 60546 h 284163"/>
                    <a:gd name="connsiteX50" fmla="*/ 180372 w 334963"/>
                    <a:gd name="connsiteY50" fmla="*/ 89503 h 284163"/>
                    <a:gd name="connsiteX51" fmla="*/ 209550 w 334963"/>
                    <a:gd name="connsiteY51" fmla="*/ 89503 h 284163"/>
                    <a:gd name="connsiteX52" fmla="*/ 209550 w 334963"/>
                    <a:gd name="connsiteY52" fmla="*/ 118460 h 284163"/>
                    <a:gd name="connsiteX53" fmla="*/ 180372 w 334963"/>
                    <a:gd name="connsiteY53" fmla="*/ 118460 h 284163"/>
                    <a:gd name="connsiteX54" fmla="*/ 169762 w 334963"/>
                    <a:gd name="connsiteY54" fmla="*/ 147417 h 284163"/>
                    <a:gd name="connsiteX55" fmla="*/ 189656 w 334963"/>
                    <a:gd name="connsiteY55" fmla="*/ 167160 h 284163"/>
                    <a:gd name="connsiteX56" fmla="*/ 168436 w 334963"/>
                    <a:gd name="connsiteY56" fmla="*/ 188220 h 284163"/>
                    <a:gd name="connsiteX57" fmla="*/ 148542 w 334963"/>
                    <a:gd name="connsiteY57" fmla="*/ 168476 h 284163"/>
                    <a:gd name="connsiteX58" fmla="*/ 119364 w 334963"/>
                    <a:gd name="connsiteY58" fmla="*/ 180322 h 284163"/>
                    <a:gd name="connsiteX59" fmla="*/ 119364 w 334963"/>
                    <a:gd name="connsiteY59" fmla="*/ 207963 h 284163"/>
                    <a:gd name="connsiteX60" fmla="*/ 90186 w 334963"/>
                    <a:gd name="connsiteY60" fmla="*/ 207963 h 284163"/>
                    <a:gd name="connsiteX61" fmla="*/ 90186 w 334963"/>
                    <a:gd name="connsiteY61" fmla="*/ 180322 h 284163"/>
                    <a:gd name="connsiteX62" fmla="*/ 61008 w 334963"/>
                    <a:gd name="connsiteY62" fmla="*/ 168476 h 284163"/>
                    <a:gd name="connsiteX63" fmla="*/ 41114 w 334963"/>
                    <a:gd name="connsiteY63" fmla="*/ 188220 h 284163"/>
                    <a:gd name="connsiteX64" fmla="*/ 19894 w 334963"/>
                    <a:gd name="connsiteY64" fmla="*/ 167160 h 284163"/>
                    <a:gd name="connsiteX65" fmla="*/ 41114 w 334963"/>
                    <a:gd name="connsiteY65" fmla="*/ 147417 h 284163"/>
                    <a:gd name="connsiteX66" fmla="*/ 29178 w 334963"/>
                    <a:gd name="connsiteY66" fmla="*/ 118460 h 284163"/>
                    <a:gd name="connsiteX67" fmla="*/ 0 w 334963"/>
                    <a:gd name="connsiteY67" fmla="*/ 118460 h 284163"/>
                    <a:gd name="connsiteX68" fmla="*/ 0 w 334963"/>
                    <a:gd name="connsiteY68" fmla="*/ 89503 h 284163"/>
                    <a:gd name="connsiteX69" fmla="*/ 29178 w 334963"/>
                    <a:gd name="connsiteY69" fmla="*/ 89503 h 284163"/>
                    <a:gd name="connsiteX70" fmla="*/ 41114 w 334963"/>
                    <a:gd name="connsiteY70" fmla="*/ 60546 h 284163"/>
                    <a:gd name="connsiteX71" fmla="*/ 19894 w 334963"/>
                    <a:gd name="connsiteY71" fmla="*/ 40803 h 284163"/>
                    <a:gd name="connsiteX72" fmla="*/ 41114 w 334963"/>
                    <a:gd name="connsiteY72" fmla="*/ 19743 h 284163"/>
                    <a:gd name="connsiteX73" fmla="*/ 61008 w 334963"/>
                    <a:gd name="connsiteY73" fmla="*/ 40803 h 284163"/>
                    <a:gd name="connsiteX74" fmla="*/ 90186 w 334963"/>
                    <a:gd name="connsiteY74" fmla="*/ 28957 h 284163"/>
                    <a:gd name="connsiteX75" fmla="*/ 90186 w 334963"/>
                    <a:gd name="connsiteY75" fmla="*/ 0 h 28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334963" h="284163">
                      <a:moveTo>
                        <a:pt x="256381" y="180975"/>
                      </a:moveTo>
                      <a:cubicBezTo>
                        <a:pt x="243668" y="180975"/>
                        <a:pt x="233362" y="191636"/>
                        <a:pt x="233362" y="204788"/>
                      </a:cubicBezTo>
                      <a:cubicBezTo>
                        <a:pt x="233362" y="217940"/>
                        <a:pt x="243668" y="228601"/>
                        <a:pt x="256381" y="228601"/>
                      </a:cubicBezTo>
                      <a:cubicBezTo>
                        <a:pt x="269094" y="228601"/>
                        <a:pt x="279400" y="217940"/>
                        <a:pt x="279400" y="204788"/>
                      </a:cubicBezTo>
                      <a:cubicBezTo>
                        <a:pt x="279400" y="191636"/>
                        <a:pt x="269094" y="180975"/>
                        <a:pt x="256381" y="180975"/>
                      </a:cubicBezTo>
                      <a:close/>
                      <a:moveTo>
                        <a:pt x="245904" y="125413"/>
                      </a:moveTo>
                      <a:cubicBezTo>
                        <a:pt x="245904" y="125413"/>
                        <a:pt x="245904" y="125413"/>
                        <a:pt x="266859" y="125413"/>
                      </a:cubicBezTo>
                      <a:cubicBezTo>
                        <a:pt x="266859" y="125413"/>
                        <a:pt x="266859" y="125413"/>
                        <a:pt x="266859" y="146580"/>
                      </a:cubicBezTo>
                      <a:cubicBezTo>
                        <a:pt x="274717" y="149225"/>
                        <a:pt x="282576" y="151871"/>
                        <a:pt x="289124" y="155840"/>
                      </a:cubicBezTo>
                      <a:cubicBezTo>
                        <a:pt x="289124" y="155840"/>
                        <a:pt x="289124" y="155840"/>
                        <a:pt x="304840" y="139965"/>
                      </a:cubicBezTo>
                      <a:cubicBezTo>
                        <a:pt x="304840" y="139965"/>
                        <a:pt x="304840" y="139965"/>
                        <a:pt x="319247" y="155840"/>
                      </a:cubicBezTo>
                      <a:cubicBezTo>
                        <a:pt x="319247" y="155840"/>
                        <a:pt x="319247" y="155840"/>
                        <a:pt x="304840" y="171715"/>
                      </a:cubicBezTo>
                      <a:cubicBezTo>
                        <a:pt x="308769" y="178330"/>
                        <a:pt x="311389" y="186267"/>
                        <a:pt x="314008" y="194205"/>
                      </a:cubicBezTo>
                      <a:cubicBezTo>
                        <a:pt x="314008" y="194205"/>
                        <a:pt x="314008" y="194205"/>
                        <a:pt x="334963" y="194205"/>
                      </a:cubicBezTo>
                      <a:cubicBezTo>
                        <a:pt x="334963" y="194205"/>
                        <a:pt x="334963" y="194205"/>
                        <a:pt x="334963" y="215371"/>
                      </a:cubicBezTo>
                      <a:lnTo>
                        <a:pt x="314008" y="215371"/>
                      </a:lnTo>
                      <a:cubicBezTo>
                        <a:pt x="311389" y="223309"/>
                        <a:pt x="308769" y="231246"/>
                        <a:pt x="304840" y="237861"/>
                      </a:cubicBezTo>
                      <a:cubicBezTo>
                        <a:pt x="304840" y="237861"/>
                        <a:pt x="304840" y="237861"/>
                        <a:pt x="319247" y="253736"/>
                      </a:cubicBezTo>
                      <a:cubicBezTo>
                        <a:pt x="319247" y="253736"/>
                        <a:pt x="319247" y="253736"/>
                        <a:pt x="303531" y="269611"/>
                      </a:cubicBezTo>
                      <a:cubicBezTo>
                        <a:pt x="303531" y="269611"/>
                        <a:pt x="303531" y="269611"/>
                        <a:pt x="289124" y="253736"/>
                      </a:cubicBezTo>
                      <a:cubicBezTo>
                        <a:pt x="282576" y="257705"/>
                        <a:pt x="274717" y="261674"/>
                        <a:pt x="266859" y="262996"/>
                      </a:cubicBezTo>
                      <a:cubicBezTo>
                        <a:pt x="266859" y="262996"/>
                        <a:pt x="266859" y="262996"/>
                        <a:pt x="266859" y="284163"/>
                      </a:cubicBezTo>
                      <a:cubicBezTo>
                        <a:pt x="266859" y="284163"/>
                        <a:pt x="266859" y="284163"/>
                        <a:pt x="244595" y="284163"/>
                      </a:cubicBezTo>
                      <a:cubicBezTo>
                        <a:pt x="244595" y="284163"/>
                        <a:pt x="244595" y="284163"/>
                        <a:pt x="244595" y="262996"/>
                      </a:cubicBezTo>
                      <a:cubicBezTo>
                        <a:pt x="236736" y="260351"/>
                        <a:pt x="230187" y="257705"/>
                        <a:pt x="223639" y="253736"/>
                      </a:cubicBezTo>
                      <a:cubicBezTo>
                        <a:pt x="223639" y="253736"/>
                        <a:pt x="223639" y="253736"/>
                        <a:pt x="207923" y="269611"/>
                      </a:cubicBezTo>
                      <a:cubicBezTo>
                        <a:pt x="207923" y="269611"/>
                        <a:pt x="207923" y="269611"/>
                        <a:pt x="192206" y="253736"/>
                      </a:cubicBezTo>
                      <a:cubicBezTo>
                        <a:pt x="192206" y="253736"/>
                        <a:pt x="192206" y="253736"/>
                        <a:pt x="207923" y="237861"/>
                      </a:cubicBezTo>
                      <a:cubicBezTo>
                        <a:pt x="203994" y="231246"/>
                        <a:pt x="200065" y="223309"/>
                        <a:pt x="198755" y="215371"/>
                      </a:cubicBezTo>
                      <a:cubicBezTo>
                        <a:pt x="198755" y="215371"/>
                        <a:pt x="198755" y="215371"/>
                        <a:pt x="177800" y="215371"/>
                      </a:cubicBezTo>
                      <a:cubicBezTo>
                        <a:pt x="177800" y="215371"/>
                        <a:pt x="177800" y="215371"/>
                        <a:pt x="177800" y="194205"/>
                      </a:cubicBezTo>
                      <a:cubicBezTo>
                        <a:pt x="177800" y="194205"/>
                        <a:pt x="177800" y="194205"/>
                        <a:pt x="198755" y="194205"/>
                      </a:cubicBezTo>
                      <a:cubicBezTo>
                        <a:pt x="200065" y="186267"/>
                        <a:pt x="203994" y="178330"/>
                        <a:pt x="207923" y="171715"/>
                      </a:cubicBezTo>
                      <a:cubicBezTo>
                        <a:pt x="207923" y="171715"/>
                        <a:pt x="207923" y="171715"/>
                        <a:pt x="192206" y="155840"/>
                      </a:cubicBezTo>
                      <a:cubicBezTo>
                        <a:pt x="192206" y="155840"/>
                        <a:pt x="192206" y="155840"/>
                        <a:pt x="207923" y="139965"/>
                      </a:cubicBezTo>
                      <a:cubicBezTo>
                        <a:pt x="207923" y="139965"/>
                        <a:pt x="207923" y="139965"/>
                        <a:pt x="223639" y="155840"/>
                      </a:cubicBezTo>
                      <a:cubicBezTo>
                        <a:pt x="230187" y="151871"/>
                        <a:pt x="238046" y="149225"/>
                        <a:pt x="245904" y="146580"/>
                      </a:cubicBezTo>
                      <a:cubicBezTo>
                        <a:pt x="245904" y="146580"/>
                        <a:pt x="245904" y="146580"/>
                        <a:pt x="245904" y="125413"/>
                      </a:cubicBezTo>
                      <a:close/>
                      <a:moveTo>
                        <a:pt x="104775" y="73025"/>
                      </a:moveTo>
                      <a:cubicBezTo>
                        <a:pt x="87240" y="73025"/>
                        <a:pt x="73025" y="87240"/>
                        <a:pt x="73025" y="104775"/>
                      </a:cubicBezTo>
                      <a:cubicBezTo>
                        <a:pt x="73025" y="122310"/>
                        <a:pt x="87240" y="136525"/>
                        <a:pt x="104775" y="136525"/>
                      </a:cubicBezTo>
                      <a:cubicBezTo>
                        <a:pt x="122310" y="136525"/>
                        <a:pt x="136525" y="122310"/>
                        <a:pt x="136525" y="104775"/>
                      </a:cubicBezTo>
                      <a:cubicBezTo>
                        <a:pt x="136525" y="87240"/>
                        <a:pt x="122310" y="73025"/>
                        <a:pt x="104775" y="73025"/>
                      </a:cubicBezTo>
                      <a:close/>
                      <a:moveTo>
                        <a:pt x="90186" y="0"/>
                      </a:moveTo>
                      <a:cubicBezTo>
                        <a:pt x="90186" y="0"/>
                        <a:pt x="90186" y="0"/>
                        <a:pt x="119364" y="0"/>
                      </a:cubicBezTo>
                      <a:cubicBezTo>
                        <a:pt x="119364" y="0"/>
                        <a:pt x="119364" y="0"/>
                        <a:pt x="119364" y="28957"/>
                      </a:cubicBezTo>
                      <a:cubicBezTo>
                        <a:pt x="129974" y="30273"/>
                        <a:pt x="139258" y="34222"/>
                        <a:pt x="148542" y="40803"/>
                      </a:cubicBezTo>
                      <a:cubicBezTo>
                        <a:pt x="148542" y="40803"/>
                        <a:pt x="148542" y="40803"/>
                        <a:pt x="168436" y="19743"/>
                      </a:cubicBezTo>
                      <a:cubicBezTo>
                        <a:pt x="168436" y="19743"/>
                        <a:pt x="168436" y="19743"/>
                        <a:pt x="189656" y="40803"/>
                      </a:cubicBezTo>
                      <a:cubicBezTo>
                        <a:pt x="189656" y="40803"/>
                        <a:pt x="189656" y="40803"/>
                        <a:pt x="169762" y="60546"/>
                      </a:cubicBezTo>
                      <a:cubicBezTo>
                        <a:pt x="175067" y="69760"/>
                        <a:pt x="179046" y="78973"/>
                        <a:pt x="180372" y="89503"/>
                      </a:cubicBezTo>
                      <a:cubicBezTo>
                        <a:pt x="180372" y="89503"/>
                        <a:pt x="180372" y="89503"/>
                        <a:pt x="209550" y="89503"/>
                      </a:cubicBezTo>
                      <a:cubicBezTo>
                        <a:pt x="209550" y="89503"/>
                        <a:pt x="209550" y="89503"/>
                        <a:pt x="209550" y="118460"/>
                      </a:cubicBezTo>
                      <a:cubicBezTo>
                        <a:pt x="209550" y="118460"/>
                        <a:pt x="209550" y="118460"/>
                        <a:pt x="180372" y="118460"/>
                      </a:cubicBezTo>
                      <a:cubicBezTo>
                        <a:pt x="179046" y="128990"/>
                        <a:pt x="175067" y="138203"/>
                        <a:pt x="169762" y="147417"/>
                      </a:cubicBezTo>
                      <a:lnTo>
                        <a:pt x="189656" y="167160"/>
                      </a:lnTo>
                      <a:cubicBezTo>
                        <a:pt x="189656" y="167160"/>
                        <a:pt x="189656" y="167160"/>
                        <a:pt x="168436" y="188220"/>
                      </a:cubicBezTo>
                      <a:cubicBezTo>
                        <a:pt x="168436" y="188220"/>
                        <a:pt x="168436" y="188220"/>
                        <a:pt x="148542" y="168476"/>
                      </a:cubicBezTo>
                      <a:cubicBezTo>
                        <a:pt x="140584" y="173741"/>
                        <a:pt x="129974" y="177690"/>
                        <a:pt x="119364" y="180322"/>
                      </a:cubicBezTo>
                      <a:cubicBezTo>
                        <a:pt x="119364" y="180322"/>
                        <a:pt x="119364" y="180322"/>
                        <a:pt x="119364" y="207963"/>
                      </a:cubicBezTo>
                      <a:cubicBezTo>
                        <a:pt x="119364" y="207963"/>
                        <a:pt x="119364" y="207963"/>
                        <a:pt x="90186" y="207963"/>
                      </a:cubicBezTo>
                      <a:cubicBezTo>
                        <a:pt x="90186" y="207963"/>
                        <a:pt x="90186" y="207963"/>
                        <a:pt x="90186" y="180322"/>
                      </a:cubicBezTo>
                      <a:cubicBezTo>
                        <a:pt x="79576" y="177690"/>
                        <a:pt x="70292" y="173741"/>
                        <a:pt x="61008" y="168476"/>
                      </a:cubicBezTo>
                      <a:cubicBezTo>
                        <a:pt x="61008" y="168476"/>
                        <a:pt x="61008" y="168476"/>
                        <a:pt x="41114" y="188220"/>
                      </a:cubicBezTo>
                      <a:cubicBezTo>
                        <a:pt x="41114" y="188220"/>
                        <a:pt x="41114" y="188220"/>
                        <a:pt x="19894" y="167160"/>
                      </a:cubicBezTo>
                      <a:cubicBezTo>
                        <a:pt x="19894" y="167160"/>
                        <a:pt x="19894" y="167160"/>
                        <a:pt x="41114" y="147417"/>
                      </a:cubicBezTo>
                      <a:cubicBezTo>
                        <a:pt x="34483" y="138203"/>
                        <a:pt x="30504" y="128990"/>
                        <a:pt x="29178" y="118460"/>
                      </a:cubicBezTo>
                      <a:cubicBezTo>
                        <a:pt x="29178" y="118460"/>
                        <a:pt x="29178" y="118460"/>
                        <a:pt x="0" y="118460"/>
                      </a:cubicBezTo>
                      <a:cubicBezTo>
                        <a:pt x="0" y="118460"/>
                        <a:pt x="0" y="118460"/>
                        <a:pt x="0" y="89503"/>
                      </a:cubicBezTo>
                      <a:cubicBezTo>
                        <a:pt x="0" y="89503"/>
                        <a:pt x="0" y="89503"/>
                        <a:pt x="29178" y="89503"/>
                      </a:cubicBezTo>
                      <a:cubicBezTo>
                        <a:pt x="30504" y="78973"/>
                        <a:pt x="34483" y="69760"/>
                        <a:pt x="41114" y="60546"/>
                      </a:cubicBezTo>
                      <a:cubicBezTo>
                        <a:pt x="41114" y="60546"/>
                        <a:pt x="41114" y="60546"/>
                        <a:pt x="19894" y="40803"/>
                      </a:cubicBezTo>
                      <a:cubicBezTo>
                        <a:pt x="19894" y="40803"/>
                        <a:pt x="19894" y="40803"/>
                        <a:pt x="41114" y="19743"/>
                      </a:cubicBezTo>
                      <a:cubicBezTo>
                        <a:pt x="41114" y="19743"/>
                        <a:pt x="41114" y="19743"/>
                        <a:pt x="61008" y="40803"/>
                      </a:cubicBezTo>
                      <a:cubicBezTo>
                        <a:pt x="70292" y="34222"/>
                        <a:pt x="79576" y="30273"/>
                        <a:pt x="90186" y="28957"/>
                      </a:cubicBezTo>
                      <a:cubicBezTo>
                        <a:pt x="90186" y="28957"/>
                        <a:pt x="90186" y="28957"/>
                        <a:pt x="90186" y="0"/>
                      </a:cubicBezTo>
                      <a:close/>
                    </a:path>
                  </a:pathLst>
                </a:custGeom>
                <a:solidFill>
                  <a:srgbClr val="BDA7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72D22F3B-0BC0-49DE-9C43-8A0A9C86077E}"/>
                  </a:ext>
                </a:extLst>
              </p:cNvPr>
              <p:cNvGrpSpPr/>
              <p:nvPr/>
            </p:nvGrpSpPr>
            <p:grpSpPr>
              <a:xfrm>
                <a:off x="4322084" y="1817872"/>
                <a:ext cx="844349" cy="844350"/>
                <a:chOff x="3176812" y="2273198"/>
                <a:chExt cx="2641825" cy="2726239"/>
              </a:xfrm>
            </p:grpSpPr>
            <p:sp>
              <p:nvSpPr>
                <p:cNvPr id="148" name="椭圆 147">
                  <a:extLst>
                    <a:ext uri="{FF2B5EF4-FFF2-40B4-BE49-F238E27FC236}">
                      <a16:creationId xmlns:a16="http://schemas.microsoft.com/office/drawing/2014/main" id="{6D0AE01F-6435-4CF4-B734-CAE3F5240877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椭圆 78">
                  <a:extLst>
                    <a:ext uri="{FF2B5EF4-FFF2-40B4-BE49-F238E27FC236}">
                      <a16:creationId xmlns:a16="http://schemas.microsoft.com/office/drawing/2014/main" id="{A80BB93A-39F4-4D87-ABA8-9ADF79769A87}"/>
                    </a:ext>
                  </a:extLst>
                </p:cNvPr>
                <p:cNvSpPr/>
                <p:nvPr/>
              </p:nvSpPr>
              <p:spPr>
                <a:xfrm>
                  <a:off x="3825966" y="2878992"/>
                  <a:ext cx="1448558" cy="1448563"/>
                </a:xfrm>
                <a:custGeom>
                  <a:avLst/>
                  <a:gdLst>
                    <a:gd name="connsiteX0" fmla="*/ 0 w 338137"/>
                    <a:gd name="connsiteY0" fmla="*/ 211138 h 338138"/>
                    <a:gd name="connsiteX1" fmla="*/ 131752 w 338137"/>
                    <a:gd name="connsiteY1" fmla="*/ 274638 h 338138"/>
                    <a:gd name="connsiteX2" fmla="*/ 167325 w 338137"/>
                    <a:gd name="connsiteY2" fmla="*/ 298451 h 338138"/>
                    <a:gd name="connsiteX3" fmla="*/ 193675 w 338137"/>
                    <a:gd name="connsiteY3" fmla="*/ 298451 h 338138"/>
                    <a:gd name="connsiteX4" fmla="*/ 193675 w 338137"/>
                    <a:gd name="connsiteY4" fmla="*/ 318294 h 338138"/>
                    <a:gd name="connsiteX5" fmla="*/ 140974 w 338137"/>
                    <a:gd name="connsiteY5" fmla="*/ 322263 h 338138"/>
                    <a:gd name="connsiteX6" fmla="*/ 0 w 338137"/>
                    <a:gd name="connsiteY6" fmla="*/ 258763 h 338138"/>
                    <a:gd name="connsiteX7" fmla="*/ 0 w 338137"/>
                    <a:gd name="connsiteY7" fmla="*/ 211138 h 338138"/>
                    <a:gd name="connsiteX8" fmla="*/ 233476 w 338137"/>
                    <a:gd name="connsiteY8" fmla="*/ 153988 h 338138"/>
                    <a:gd name="connsiteX9" fmla="*/ 258648 w 338137"/>
                    <a:gd name="connsiteY9" fmla="*/ 153988 h 338138"/>
                    <a:gd name="connsiteX10" fmla="*/ 271896 w 338137"/>
                    <a:gd name="connsiteY10" fmla="*/ 167236 h 338138"/>
                    <a:gd name="connsiteX11" fmla="*/ 271896 w 338137"/>
                    <a:gd name="connsiteY11" fmla="*/ 220229 h 338138"/>
                    <a:gd name="connsiteX12" fmla="*/ 324889 w 338137"/>
                    <a:gd name="connsiteY12" fmla="*/ 220229 h 338138"/>
                    <a:gd name="connsiteX13" fmla="*/ 338137 w 338137"/>
                    <a:gd name="connsiteY13" fmla="*/ 233477 h 338138"/>
                    <a:gd name="connsiteX14" fmla="*/ 338137 w 338137"/>
                    <a:gd name="connsiteY14" fmla="*/ 258649 h 338138"/>
                    <a:gd name="connsiteX15" fmla="*/ 324889 w 338137"/>
                    <a:gd name="connsiteY15" fmla="*/ 271897 h 338138"/>
                    <a:gd name="connsiteX16" fmla="*/ 271896 w 338137"/>
                    <a:gd name="connsiteY16" fmla="*/ 271897 h 338138"/>
                    <a:gd name="connsiteX17" fmla="*/ 271896 w 338137"/>
                    <a:gd name="connsiteY17" fmla="*/ 324890 h 338138"/>
                    <a:gd name="connsiteX18" fmla="*/ 258648 w 338137"/>
                    <a:gd name="connsiteY18" fmla="*/ 338138 h 338138"/>
                    <a:gd name="connsiteX19" fmla="*/ 233476 w 338137"/>
                    <a:gd name="connsiteY19" fmla="*/ 338138 h 338138"/>
                    <a:gd name="connsiteX20" fmla="*/ 220228 w 338137"/>
                    <a:gd name="connsiteY20" fmla="*/ 324890 h 338138"/>
                    <a:gd name="connsiteX21" fmla="*/ 220228 w 338137"/>
                    <a:gd name="connsiteY21" fmla="*/ 271897 h 338138"/>
                    <a:gd name="connsiteX22" fmla="*/ 167235 w 338137"/>
                    <a:gd name="connsiteY22" fmla="*/ 271897 h 338138"/>
                    <a:gd name="connsiteX23" fmla="*/ 153987 w 338137"/>
                    <a:gd name="connsiteY23" fmla="*/ 258649 h 338138"/>
                    <a:gd name="connsiteX24" fmla="*/ 153987 w 338137"/>
                    <a:gd name="connsiteY24" fmla="*/ 233477 h 338138"/>
                    <a:gd name="connsiteX25" fmla="*/ 167235 w 338137"/>
                    <a:gd name="connsiteY25" fmla="*/ 220229 h 338138"/>
                    <a:gd name="connsiteX26" fmla="*/ 220228 w 338137"/>
                    <a:gd name="connsiteY26" fmla="*/ 220229 h 338138"/>
                    <a:gd name="connsiteX27" fmla="*/ 220228 w 338137"/>
                    <a:gd name="connsiteY27" fmla="*/ 167236 h 338138"/>
                    <a:gd name="connsiteX28" fmla="*/ 233476 w 338137"/>
                    <a:gd name="connsiteY28" fmla="*/ 153988 h 338138"/>
                    <a:gd name="connsiteX29" fmla="*/ 0 w 338137"/>
                    <a:gd name="connsiteY29" fmla="*/ 146050 h 338138"/>
                    <a:gd name="connsiteX30" fmla="*/ 138113 w 338137"/>
                    <a:gd name="connsiteY30" fmla="*/ 208643 h 338138"/>
                    <a:gd name="connsiteX31" fmla="*/ 128817 w 338137"/>
                    <a:gd name="connsiteY31" fmla="*/ 233420 h 338138"/>
                    <a:gd name="connsiteX32" fmla="*/ 128817 w 338137"/>
                    <a:gd name="connsiteY32" fmla="*/ 255588 h 338138"/>
                    <a:gd name="connsiteX33" fmla="*/ 0 w 338137"/>
                    <a:gd name="connsiteY33" fmla="*/ 194299 h 338138"/>
                    <a:gd name="connsiteX34" fmla="*/ 0 w 338137"/>
                    <a:gd name="connsiteY34" fmla="*/ 146050 h 338138"/>
                    <a:gd name="connsiteX35" fmla="*/ 282575 w 338137"/>
                    <a:gd name="connsiteY35" fmla="*/ 80963 h 338138"/>
                    <a:gd name="connsiteX36" fmla="*/ 282575 w 338137"/>
                    <a:gd name="connsiteY36" fmla="*/ 128588 h 338138"/>
                    <a:gd name="connsiteX37" fmla="*/ 282575 w 338137"/>
                    <a:gd name="connsiteY37" fmla="*/ 136526 h 338138"/>
                    <a:gd name="connsiteX38" fmla="*/ 258512 w 338137"/>
                    <a:gd name="connsiteY38" fmla="*/ 128588 h 338138"/>
                    <a:gd name="connsiteX39" fmla="*/ 233112 w 338137"/>
                    <a:gd name="connsiteY39" fmla="*/ 128588 h 338138"/>
                    <a:gd name="connsiteX40" fmla="*/ 231775 w 338137"/>
                    <a:gd name="connsiteY40" fmla="*/ 128588 h 338138"/>
                    <a:gd name="connsiteX41" fmla="*/ 282575 w 338137"/>
                    <a:gd name="connsiteY41" fmla="*/ 80963 h 338138"/>
                    <a:gd name="connsiteX42" fmla="*/ 0 w 338137"/>
                    <a:gd name="connsiteY42" fmla="*/ 80963 h 338138"/>
                    <a:gd name="connsiteX43" fmla="*/ 141198 w 338137"/>
                    <a:gd name="connsiteY43" fmla="*/ 144463 h 338138"/>
                    <a:gd name="connsiteX44" fmla="*/ 211138 w 338137"/>
                    <a:gd name="connsiteY44" fmla="*/ 135202 h 338138"/>
                    <a:gd name="connsiteX45" fmla="*/ 193983 w 338137"/>
                    <a:gd name="connsiteY45" fmla="*/ 168276 h 338138"/>
                    <a:gd name="connsiteX46" fmla="*/ 193983 w 338137"/>
                    <a:gd name="connsiteY46" fmla="*/ 188119 h 338138"/>
                    <a:gd name="connsiteX47" fmla="*/ 141198 w 338137"/>
                    <a:gd name="connsiteY47" fmla="*/ 192088 h 338138"/>
                    <a:gd name="connsiteX48" fmla="*/ 0 w 338137"/>
                    <a:gd name="connsiteY48" fmla="*/ 128588 h 338138"/>
                    <a:gd name="connsiteX49" fmla="*/ 0 w 338137"/>
                    <a:gd name="connsiteY49" fmla="*/ 80963 h 338138"/>
                    <a:gd name="connsiteX50" fmla="*/ 141288 w 338137"/>
                    <a:gd name="connsiteY50" fmla="*/ 0 h 338138"/>
                    <a:gd name="connsiteX51" fmla="*/ 282576 w 338137"/>
                    <a:gd name="connsiteY51" fmla="*/ 62707 h 338138"/>
                    <a:gd name="connsiteX52" fmla="*/ 141288 w 338137"/>
                    <a:gd name="connsiteY52" fmla="*/ 125414 h 338138"/>
                    <a:gd name="connsiteX53" fmla="*/ 0 w 338137"/>
                    <a:gd name="connsiteY53" fmla="*/ 62707 h 338138"/>
                    <a:gd name="connsiteX54" fmla="*/ 141288 w 338137"/>
                    <a:gd name="connsiteY54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38137" h="338138">
                      <a:moveTo>
                        <a:pt x="0" y="211138"/>
                      </a:moveTo>
                      <a:cubicBezTo>
                        <a:pt x="0" y="244211"/>
                        <a:pt x="57971" y="271992"/>
                        <a:pt x="131752" y="274638"/>
                      </a:cubicBezTo>
                      <a:cubicBezTo>
                        <a:pt x="137022" y="287867"/>
                        <a:pt x="151514" y="298451"/>
                        <a:pt x="167325" y="298451"/>
                      </a:cubicBezTo>
                      <a:cubicBezTo>
                        <a:pt x="167325" y="298451"/>
                        <a:pt x="167325" y="298451"/>
                        <a:pt x="193675" y="298451"/>
                      </a:cubicBezTo>
                      <a:lnTo>
                        <a:pt x="193675" y="318294"/>
                      </a:lnTo>
                      <a:cubicBezTo>
                        <a:pt x="177865" y="320940"/>
                        <a:pt x="159420" y="322263"/>
                        <a:pt x="140974" y="322263"/>
                      </a:cubicBezTo>
                      <a:cubicBezTo>
                        <a:pt x="63241" y="322263"/>
                        <a:pt x="0" y="294482"/>
                        <a:pt x="0" y="258763"/>
                      </a:cubicBezTo>
                      <a:cubicBezTo>
                        <a:pt x="0" y="258763"/>
                        <a:pt x="0" y="258763"/>
                        <a:pt x="0" y="211138"/>
                      </a:cubicBezTo>
                      <a:close/>
                      <a:moveTo>
                        <a:pt x="233476" y="153988"/>
                      </a:moveTo>
                      <a:cubicBezTo>
                        <a:pt x="233476" y="153988"/>
                        <a:pt x="233476" y="153988"/>
                        <a:pt x="258648" y="153988"/>
                      </a:cubicBezTo>
                      <a:cubicBezTo>
                        <a:pt x="266597" y="153988"/>
                        <a:pt x="271896" y="160612"/>
                        <a:pt x="271896" y="167236"/>
                      </a:cubicBezTo>
                      <a:cubicBezTo>
                        <a:pt x="271896" y="167236"/>
                        <a:pt x="271896" y="167236"/>
                        <a:pt x="271896" y="220229"/>
                      </a:cubicBezTo>
                      <a:cubicBezTo>
                        <a:pt x="271896" y="220229"/>
                        <a:pt x="271896" y="220229"/>
                        <a:pt x="324889" y="220229"/>
                      </a:cubicBezTo>
                      <a:cubicBezTo>
                        <a:pt x="332838" y="220229"/>
                        <a:pt x="338137" y="225529"/>
                        <a:pt x="338137" y="233477"/>
                      </a:cubicBezTo>
                      <a:cubicBezTo>
                        <a:pt x="338137" y="233477"/>
                        <a:pt x="338137" y="233477"/>
                        <a:pt x="338137" y="258649"/>
                      </a:cubicBezTo>
                      <a:cubicBezTo>
                        <a:pt x="338137" y="266598"/>
                        <a:pt x="332838" y="271897"/>
                        <a:pt x="324889" y="271897"/>
                      </a:cubicBezTo>
                      <a:cubicBezTo>
                        <a:pt x="324889" y="271897"/>
                        <a:pt x="324889" y="271897"/>
                        <a:pt x="271896" y="271897"/>
                      </a:cubicBezTo>
                      <a:cubicBezTo>
                        <a:pt x="271896" y="271897"/>
                        <a:pt x="271896" y="271897"/>
                        <a:pt x="271896" y="324890"/>
                      </a:cubicBezTo>
                      <a:cubicBezTo>
                        <a:pt x="271896" y="332839"/>
                        <a:pt x="266597" y="338138"/>
                        <a:pt x="258648" y="338138"/>
                      </a:cubicBezTo>
                      <a:cubicBezTo>
                        <a:pt x="258648" y="338138"/>
                        <a:pt x="258648" y="338138"/>
                        <a:pt x="233476" y="338138"/>
                      </a:cubicBezTo>
                      <a:cubicBezTo>
                        <a:pt x="225527" y="338138"/>
                        <a:pt x="220228" y="332839"/>
                        <a:pt x="220228" y="324890"/>
                      </a:cubicBezTo>
                      <a:cubicBezTo>
                        <a:pt x="220228" y="324890"/>
                        <a:pt x="220228" y="324890"/>
                        <a:pt x="220228" y="271897"/>
                      </a:cubicBezTo>
                      <a:cubicBezTo>
                        <a:pt x="220228" y="271897"/>
                        <a:pt x="220228" y="271897"/>
                        <a:pt x="167235" y="271897"/>
                      </a:cubicBezTo>
                      <a:cubicBezTo>
                        <a:pt x="160611" y="271897"/>
                        <a:pt x="153987" y="266598"/>
                        <a:pt x="153987" y="258649"/>
                      </a:cubicBezTo>
                      <a:cubicBezTo>
                        <a:pt x="153987" y="258649"/>
                        <a:pt x="153987" y="258649"/>
                        <a:pt x="153987" y="233477"/>
                      </a:cubicBezTo>
                      <a:cubicBezTo>
                        <a:pt x="153987" y="225529"/>
                        <a:pt x="160611" y="220229"/>
                        <a:pt x="167235" y="220229"/>
                      </a:cubicBezTo>
                      <a:cubicBezTo>
                        <a:pt x="167235" y="220229"/>
                        <a:pt x="167235" y="220229"/>
                        <a:pt x="220228" y="220229"/>
                      </a:cubicBezTo>
                      <a:cubicBezTo>
                        <a:pt x="220228" y="220229"/>
                        <a:pt x="220228" y="220229"/>
                        <a:pt x="220228" y="167236"/>
                      </a:cubicBezTo>
                      <a:cubicBezTo>
                        <a:pt x="220228" y="160612"/>
                        <a:pt x="225527" y="153988"/>
                        <a:pt x="233476" y="153988"/>
                      </a:cubicBezTo>
                      <a:close/>
                      <a:moveTo>
                        <a:pt x="0" y="146050"/>
                      </a:moveTo>
                      <a:cubicBezTo>
                        <a:pt x="0" y="179955"/>
                        <a:pt x="61088" y="207339"/>
                        <a:pt x="138113" y="208643"/>
                      </a:cubicBezTo>
                      <a:cubicBezTo>
                        <a:pt x="132801" y="215164"/>
                        <a:pt x="128817" y="224292"/>
                        <a:pt x="128817" y="233420"/>
                      </a:cubicBezTo>
                      <a:cubicBezTo>
                        <a:pt x="128817" y="233420"/>
                        <a:pt x="128817" y="233420"/>
                        <a:pt x="128817" y="255588"/>
                      </a:cubicBezTo>
                      <a:cubicBezTo>
                        <a:pt x="57104" y="252980"/>
                        <a:pt x="0" y="226900"/>
                        <a:pt x="0" y="194299"/>
                      </a:cubicBezTo>
                      <a:cubicBezTo>
                        <a:pt x="0" y="194299"/>
                        <a:pt x="0" y="194299"/>
                        <a:pt x="0" y="146050"/>
                      </a:cubicBezTo>
                      <a:close/>
                      <a:moveTo>
                        <a:pt x="282575" y="80963"/>
                      </a:moveTo>
                      <a:cubicBezTo>
                        <a:pt x="282575" y="103453"/>
                        <a:pt x="282575" y="116682"/>
                        <a:pt x="282575" y="128588"/>
                      </a:cubicBezTo>
                      <a:cubicBezTo>
                        <a:pt x="282575" y="131234"/>
                        <a:pt x="282575" y="133880"/>
                        <a:pt x="282575" y="136526"/>
                      </a:cubicBezTo>
                      <a:cubicBezTo>
                        <a:pt x="275891" y="131234"/>
                        <a:pt x="267870" y="128588"/>
                        <a:pt x="258512" y="128588"/>
                      </a:cubicBezTo>
                      <a:cubicBezTo>
                        <a:pt x="258512" y="128588"/>
                        <a:pt x="258512" y="128588"/>
                        <a:pt x="233112" y="128588"/>
                      </a:cubicBezTo>
                      <a:cubicBezTo>
                        <a:pt x="231775" y="128588"/>
                        <a:pt x="231775" y="128588"/>
                        <a:pt x="231775" y="128588"/>
                      </a:cubicBezTo>
                      <a:cubicBezTo>
                        <a:pt x="263859" y="118005"/>
                        <a:pt x="282575" y="99484"/>
                        <a:pt x="282575" y="80963"/>
                      </a:cubicBezTo>
                      <a:close/>
                      <a:moveTo>
                        <a:pt x="0" y="80963"/>
                      </a:moveTo>
                      <a:cubicBezTo>
                        <a:pt x="0" y="115359"/>
                        <a:pt x="63341" y="144463"/>
                        <a:pt x="141198" y="144463"/>
                      </a:cubicBezTo>
                      <a:cubicBezTo>
                        <a:pt x="167591" y="144463"/>
                        <a:pt x="191344" y="140494"/>
                        <a:pt x="211138" y="135202"/>
                      </a:cubicBezTo>
                      <a:cubicBezTo>
                        <a:pt x="200581" y="143140"/>
                        <a:pt x="193983" y="155047"/>
                        <a:pt x="193983" y="168276"/>
                      </a:cubicBezTo>
                      <a:cubicBezTo>
                        <a:pt x="193983" y="168276"/>
                        <a:pt x="193983" y="168276"/>
                        <a:pt x="193983" y="188119"/>
                      </a:cubicBezTo>
                      <a:cubicBezTo>
                        <a:pt x="178148" y="190765"/>
                        <a:pt x="159673" y="192088"/>
                        <a:pt x="141198" y="192088"/>
                      </a:cubicBezTo>
                      <a:cubicBezTo>
                        <a:pt x="63341" y="192088"/>
                        <a:pt x="0" y="164307"/>
                        <a:pt x="0" y="128588"/>
                      </a:cubicBezTo>
                      <a:cubicBezTo>
                        <a:pt x="0" y="128588"/>
                        <a:pt x="0" y="128588"/>
                        <a:pt x="0" y="80963"/>
                      </a:cubicBezTo>
                      <a:close/>
                      <a:moveTo>
                        <a:pt x="141288" y="0"/>
                      </a:moveTo>
                      <a:cubicBezTo>
                        <a:pt x="219319" y="0"/>
                        <a:pt x="282576" y="28075"/>
                        <a:pt x="282576" y="62707"/>
                      </a:cubicBezTo>
                      <a:cubicBezTo>
                        <a:pt x="282576" y="97339"/>
                        <a:pt x="219319" y="125414"/>
                        <a:pt x="141288" y="125414"/>
                      </a:cubicBezTo>
                      <a:cubicBezTo>
                        <a:pt x="63257" y="125414"/>
                        <a:pt x="0" y="97339"/>
                        <a:pt x="0" y="62707"/>
                      </a:cubicBezTo>
                      <a:cubicBezTo>
                        <a:pt x="0" y="28075"/>
                        <a:pt x="63257" y="0"/>
                        <a:pt x="141288" y="0"/>
                      </a:cubicBezTo>
                      <a:close/>
                    </a:path>
                  </a:pathLst>
                </a:custGeom>
                <a:solidFill>
                  <a:srgbClr val="BDA7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1556C01C-2F28-4256-8BD7-50919B2BE6EF}"/>
                  </a:ext>
                </a:extLst>
              </p:cNvPr>
              <p:cNvGrpSpPr/>
              <p:nvPr/>
            </p:nvGrpSpPr>
            <p:grpSpPr>
              <a:xfrm>
                <a:off x="6130933" y="2313355"/>
                <a:ext cx="828070" cy="828071"/>
                <a:chOff x="3168731" y="2349137"/>
                <a:chExt cx="2590891" cy="2673677"/>
              </a:xfrm>
            </p:grpSpPr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1636C139-9E71-4951-8260-35E942C328AA}"/>
                    </a:ext>
                  </a:extLst>
                </p:cNvPr>
                <p:cNvSpPr/>
                <p:nvPr/>
              </p:nvSpPr>
              <p:spPr>
                <a:xfrm>
                  <a:off x="3168731" y="2349137"/>
                  <a:ext cx="2590891" cy="2673677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椭圆 84">
                  <a:extLst>
                    <a:ext uri="{FF2B5EF4-FFF2-40B4-BE49-F238E27FC236}">
                      <a16:creationId xmlns:a16="http://schemas.microsoft.com/office/drawing/2014/main" id="{82792033-88F9-4880-AD6F-EE66FD267DB0}"/>
                    </a:ext>
                  </a:extLst>
                </p:cNvPr>
                <p:cNvSpPr/>
                <p:nvPr/>
              </p:nvSpPr>
              <p:spPr>
                <a:xfrm>
                  <a:off x="3830234" y="2983974"/>
                  <a:ext cx="1429535" cy="1422823"/>
                </a:xfrm>
                <a:custGeom>
                  <a:avLst/>
                  <a:gdLst>
                    <a:gd name="connsiteX0" fmla="*/ 229529 w 338138"/>
                    <a:gd name="connsiteY0" fmla="*/ 138113 h 336550"/>
                    <a:gd name="connsiteX1" fmla="*/ 211099 w 338138"/>
                    <a:gd name="connsiteY1" fmla="*/ 146051 h 336550"/>
                    <a:gd name="connsiteX2" fmla="*/ 203200 w 338138"/>
                    <a:gd name="connsiteY2" fmla="*/ 165894 h 336550"/>
                    <a:gd name="connsiteX3" fmla="*/ 203200 w 338138"/>
                    <a:gd name="connsiteY3" fmla="*/ 185738 h 336550"/>
                    <a:gd name="connsiteX4" fmla="*/ 257175 w 338138"/>
                    <a:gd name="connsiteY4" fmla="*/ 183092 h 336550"/>
                    <a:gd name="connsiteX5" fmla="*/ 257175 w 338138"/>
                    <a:gd name="connsiteY5" fmla="*/ 163249 h 336550"/>
                    <a:gd name="connsiteX6" fmla="*/ 249276 w 338138"/>
                    <a:gd name="connsiteY6" fmla="*/ 144728 h 336550"/>
                    <a:gd name="connsiteX7" fmla="*/ 229529 w 338138"/>
                    <a:gd name="connsiteY7" fmla="*/ 138113 h 336550"/>
                    <a:gd name="connsiteX8" fmla="*/ 231638 w 338138"/>
                    <a:gd name="connsiteY8" fmla="*/ 122238 h 336550"/>
                    <a:gd name="connsiteX9" fmla="*/ 264423 w 338138"/>
                    <a:gd name="connsiteY9" fmla="*/ 132757 h 336550"/>
                    <a:gd name="connsiteX10" fmla="*/ 276226 w 338138"/>
                    <a:gd name="connsiteY10" fmla="*/ 164315 h 336550"/>
                    <a:gd name="connsiteX11" fmla="*/ 276226 w 338138"/>
                    <a:gd name="connsiteY11" fmla="*/ 198502 h 336550"/>
                    <a:gd name="connsiteX12" fmla="*/ 204098 w 338138"/>
                    <a:gd name="connsiteY12" fmla="*/ 202447 h 336550"/>
                    <a:gd name="connsiteX13" fmla="*/ 204098 w 338138"/>
                    <a:gd name="connsiteY13" fmla="*/ 214281 h 336550"/>
                    <a:gd name="connsiteX14" fmla="*/ 229015 w 338138"/>
                    <a:gd name="connsiteY14" fmla="*/ 236634 h 336550"/>
                    <a:gd name="connsiteX15" fmla="*/ 263112 w 338138"/>
                    <a:gd name="connsiteY15" fmla="*/ 226115 h 336550"/>
                    <a:gd name="connsiteX16" fmla="*/ 269669 w 338138"/>
                    <a:gd name="connsiteY16" fmla="*/ 240579 h 336550"/>
                    <a:gd name="connsiteX17" fmla="*/ 229015 w 338138"/>
                    <a:gd name="connsiteY17" fmla="*/ 252413 h 336550"/>
                    <a:gd name="connsiteX18" fmla="*/ 185738 w 338138"/>
                    <a:gd name="connsiteY18" fmla="*/ 215596 h 336550"/>
                    <a:gd name="connsiteX19" fmla="*/ 185738 w 338138"/>
                    <a:gd name="connsiteY19" fmla="*/ 164315 h 336550"/>
                    <a:gd name="connsiteX20" fmla="*/ 198852 w 338138"/>
                    <a:gd name="connsiteY20" fmla="*/ 132757 h 336550"/>
                    <a:gd name="connsiteX21" fmla="*/ 231638 w 338138"/>
                    <a:gd name="connsiteY21" fmla="*/ 122238 h 336550"/>
                    <a:gd name="connsiteX22" fmla="*/ 114301 w 338138"/>
                    <a:gd name="connsiteY22" fmla="*/ 104775 h 336550"/>
                    <a:gd name="connsiteX23" fmla="*/ 93663 w 338138"/>
                    <a:gd name="connsiteY23" fmla="*/ 174625 h 336550"/>
                    <a:gd name="connsiteX24" fmla="*/ 136526 w 338138"/>
                    <a:gd name="connsiteY24" fmla="*/ 174625 h 336550"/>
                    <a:gd name="connsiteX25" fmla="*/ 104775 w 338138"/>
                    <a:gd name="connsiteY25" fmla="*/ 74613 h 336550"/>
                    <a:gd name="connsiteX26" fmla="*/ 123825 w 338138"/>
                    <a:gd name="connsiteY26" fmla="*/ 74613 h 336550"/>
                    <a:gd name="connsiteX27" fmla="*/ 177800 w 338138"/>
                    <a:gd name="connsiteY27" fmla="*/ 250826 h 336550"/>
                    <a:gd name="connsiteX28" fmla="*/ 157162 w 338138"/>
                    <a:gd name="connsiteY28" fmla="*/ 250826 h 336550"/>
                    <a:gd name="connsiteX29" fmla="*/ 139700 w 338138"/>
                    <a:gd name="connsiteY29" fmla="*/ 193676 h 336550"/>
                    <a:gd name="connsiteX30" fmla="*/ 88900 w 338138"/>
                    <a:gd name="connsiteY30" fmla="*/ 193676 h 336550"/>
                    <a:gd name="connsiteX31" fmla="*/ 71437 w 338138"/>
                    <a:gd name="connsiteY31" fmla="*/ 250826 h 336550"/>
                    <a:gd name="connsiteX32" fmla="*/ 53975 w 338138"/>
                    <a:gd name="connsiteY32" fmla="*/ 250826 h 336550"/>
                    <a:gd name="connsiteX33" fmla="*/ 77087 w 338138"/>
                    <a:gd name="connsiteY33" fmla="*/ 12700 h 336550"/>
                    <a:gd name="connsiteX34" fmla="*/ 12700 w 338138"/>
                    <a:gd name="connsiteY34" fmla="*/ 77087 h 336550"/>
                    <a:gd name="connsiteX35" fmla="*/ 12700 w 338138"/>
                    <a:gd name="connsiteY35" fmla="*/ 261051 h 336550"/>
                    <a:gd name="connsiteX36" fmla="*/ 77087 w 338138"/>
                    <a:gd name="connsiteY36" fmla="*/ 325438 h 336550"/>
                    <a:gd name="connsiteX37" fmla="*/ 261051 w 338138"/>
                    <a:gd name="connsiteY37" fmla="*/ 325438 h 336550"/>
                    <a:gd name="connsiteX38" fmla="*/ 325438 w 338138"/>
                    <a:gd name="connsiteY38" fmla="*/ 261051 h 336550"/>
                    <a:gd name="connsiteX39" fmla="*/ 325438 w 338138"/>
                    <a:gd name="connsiteY39" fmla="*/ 77087 h 336550"/>
                    <a:gd name="connsiteX40" fmla="*/ 261051 w 338138"/>
                    <a:gd name="connsiteY40" fmla="*/ 12700 h 336550"/>
                    <a:gd name="connsiteX41" fmla="*/ 77087 w 338138"/>
                    <a:gd name="connsiteY41" fmla="*/ 12700 h 336550"/>
                    <a:gd name="connsiteX42" fmla="*/ 76609 w 338138"/>
                    <a:gd name="connsiteY42" fmla="*/ 0 h 336550"/>
                    <a:gd name="connsiteX43" fmla="*/ 261529 w 338138"/>
                    <a:gd name="connsiteY43" fmla="*/ 0 h 336550"/>
                    <a:gd name="connsiteX44" fmla="*/ 338138 w 338138"/>
                    <a:gd name="connsiteY44" fmla="*/ 76249 h 336550"/>
                    <a:gd name="connsiteX45" fmla="*/ 338138 w 338138"/>
                    <a:gd name="connsiteY45" fmla="*/ 260301 h 336550"/>
                    <a:gd name="connsiteX46" fmla="*/ 261529 w 338138"/>
                    <a:gd name="connsiteY46" fmla="*/ 336550 h 336550"/>
                    <a:gd name="connsiteX47" fmla="*/ 76609 w 338138"/>
                    <a:gd name="connsiteY47" fmla="*/ 336550 h 336550"/>
                    <a:gd name="connsiteX48" fmla="*/ 0 w 338138"/>
                    <a:gd name="connsiteY48" fmla="*/ 260301 h 336550"/>
                    <a:gd name="connsiteX49" fmla="*/ 0 w 338138"/>
                    <a:gd name="connsiteY49" fmla="*/ 76249 h 336550"/>
                    <a:gd name="connsiteX50" fmla="*/ 76609 w 338138"/>
                    <a:gd name="connsiteY50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38138" h="336550">
                      <a:moveTo>
                        <a:pt x="229529" y="138113"/>
                      </a:moveTo>
                      <a:cubicBezTo>
                        <a:pt x="221631" y="138113"/>
                        <a:pt x="216365" y="140759"/>
                        <a:pt x="211099" y="146051"/>
                      </a:cubicBezTo>
                      <a:cubicBezTo>
                        <a:pt x="205833" y="150019"/>
                        <a:pt x="203200" y="156634"/>
                        <a:pt x="203200" y="165894"/>
                      </a:cubicBezTo>
                      <a:cubicBezTo>
                        <a:pt x="203200" y="165894"/>
                        <a:pt x="203200" y="165894"/>
                        <a:pt x="203200" y="185738"/>
                      </a:cubicBezTo>
                      <a:cubicBezTo>
                        <a:pt x="203200" y="185738"/>
                        <a:pt x="203200" y="185738"/>
                        <a:pt x="257175" y="183092"/>
                      </a:cubicBezTo>
                      <a:lnTo>
                        <a:pt x="257175" y="163249"/>
                      </a:lnTo>
                      <a:cubicBezTo>
                        <a:pt x="257175" y="153988"/>
                        <a:pt x="254542" y="148696"/>
                        <a:pt x="249276" y="144728"/>
                      </a:cubicBezTo>
                      <a:cubicBezTo>
                        <a:pt x="242694" y="140759"/>
                        <a:pt x="236112" y="138113"/>
                        <a:pt x="229529" y="138113"/>
                      </a:cubicBezTo>
                      <a:close/>
                      <a:moveTo>
                        <a:pt x="231638" y="122238"/>
                      </a:moveTo>
                      <a:cubicBezTo>
                        <a:pt x="246063" y="122238"/>
                        <a:pt x="256555" y="126183"/>
                        <a:pt x="264423" y="132757"/>
                      </a:cubicBezTo>
                      <a:cubicBezTo>
                        <a:pt x="272292" y="140647"/>
                        <a:pt x="276226" y="151166"/>
                        <a:pt x="276226" y="164315"/>
                      </a:cubicBezTo>
                      <a:cubicBezTo>
                        <a:pt x="276226" y="164315"/>
                        <a:pt x="276226" y="164315"/>
                        <a:pt x="276226" y="198502"/>
                      </a:cubicBezTo>
                      <a:cubicBezTo>
                        <a:pt x="276226" y="198502"/>
                        <a:pt x="276226" y="198502"/>
                        <a:pt x="204098" y="202447"/>
                      </a:cubicBezTo>
                      <a:cubicBezTo>
                        <a:pt x="204098" y="202447"/>
                        <a:pt x="204098" y="202447"/>
                        <a:pt x="204098" y="214281"/>
                      </a:cubicBezTo>
                      <a:cubicBezTo>
                        <a:pt x="204098" y="228745"/>
                        <a:pt x="211967" y="236634"/>
                        <a:pt x="229015" y="236634"/>
                      </a:cubicBezTo>
                      <a:cubicBezTo>
                        <a:pt x="239506" y="236634"/>
                        <a:pt x="249998" y="232690"/>
                        <a:pt x="263112" y="226115"/>
                      </a:cubicBezTo>
                      <a:cubicBezTo>
                        <a:pt x="263112" y="226115"/>
                        <a:pt x="263112" y="226115"/>
                        <a:pt x="269669" y="240579"/>
                      </a:cubicBezTo>
                      <a:cubicBezTo>
                        <a:pt x="256555" y="248468"/>
                        <a:pt x="243441" y="252413"/>
                        <a:pt x="229015" y="252413"/>
                      </a:cubicBezTo>
                      <a:cubicBezTo>
                        <a:pt x="200163" y="252413"/>
                        <a:pt x="185738" y="240579"/>
                        <a:pt x="185738" y="215596"/>
                      </a:cubicBezTo>
                      <a:cubicBezTo>
                        <a:pt x="185738" y="215596"/>
                        <a:pt x="185738" y="215596"/>
                        <a:pt x="185738" y="164315"/>
                      </a:cubicBezTo>
                      <a:cubicBezTo>
                        <a:pt x="185738" y="151166"/>
                        <a:pt x="190984" y="140647"/>
                        <a:pt x="198852" y="132757"/>
                      </a:cubicBezTo>
                      <a:cubicBezTo>
                        <a:pt x="206721" y="126183"/>
                        <a:pt x="218524" y="122238"/>
                        <a:pt x="231638" y="122238"/>
                      </a:cubicBezTo>
                      <a:close/>
                      <a:moveTo>
                        <a:pt x="114301" y="104775"/>
                      </a:moveTo>
                      <a:lnTo>
                        <a:pt x="93663" y="174625"/>
                      </a:lnTo>
                      <a:lnTo>
                        <a:pt x="136526" y="174625"/>
                      </a:lnTo>
                      <a:close/>
                      <a:moveTo>
                        <a:pt x="104775" y="74613"/>
                      </a:moveTo>
                      <a:lnTo>
                        <a:pt x="123825" y="74613"/>
                      </a:lnTo>
                      <a:lnTo>
                        <a:pt x="177800" y="250826"/>
                      </a:lnTo>
                      <a:lnTo>
                        <a:pt x="157162" y="250826"/>
                      </a:lnTo>
                      <a:lnTo>
                        <a:pt x="139700" y="193676"/>
                      </a:lnTo>
                      <a:lnTo>
                        <a:pt x="88900" y="193676"/>
                      </a:lnTo>
                      <a:lnTo>
                        <a:pt x="71437" y="250826"/>
                      </a:lnTo>
                      <a:lnTo>
                        <a:pt x="53975" y="250826"/>
                      </a:lnTo>
                      <a:close/>
                      <a:moveTo>
                        <a:pt x="77087" y="12700"/>
                      </a:moveTo>
                      <a:cubicBezTo>
                        <a:pt x="41608" y="12700"/>
                        <a:pt x="12700" y="41608"/>
                        <a:pt x="12700" y="77087"/>
                      </a:cubicBezTo>
                      <a:cubicBezTo>
                        <a:pt x="12700" y="77087"/>
                        <a:pt x="12700" y="77087"/>
                        <a:pt x="12700" y="261051"/>
                      </a:cubicBezTo>
                      <a:cubicBezTo>
                        <a:pt x="12700" y="296530"/>
                        <a:pt x="41608" y="325438"/>
                        <a:pt x="77087" y="325438"/>
                      </a:cubicBezTo>
                      <a:cubicBezTo>
                        <a:pt x="77087" y="325438"/>
                        <a:pt x="77087" y="325438"/>
                        <a:pt x="261051" y="325438"/>
                      </a:cubicBezTo>
                      <a:cubicBezTo>
                        <a:pt x="296530" y="325438"/>
                        <a:pt x="325438" y="296530"/>
                        <a:pt x="325438" y="261051"/>
                      </a:cubicBezTo>
                      <a:lnTo>
                        <a:pt x="325438" y="77087"/>
                      </a:lnTo>
                      <a:cubicBezTo>
                        <a:pt x="325438" y="41608"/>
                        <a:pt x="296530" y="12700"/>
                        <a:pt x="261051" y="12700"/>
                      </a:cubicBezTo>
                      <a:cubicBezTo>
                        <a:pt x="261051" y="12700"/>
                        <a:pt x="261051" y="12700"/>
                        <a:pt x="77087" y="12700"/>
                      </a:cubicBezTo>
                      <a:close/>
                      <a:moveTo>
                        <a:pt x="76609" y="0"/>
                      </a:moveTo>
                      <a:cubicBezTo>
                        <a:pt x="76609" y="0"/>
                        <a:pt x="76609" y="0"/>
                        <a:pt x="261529" y="0"/>
                      </a:cubicBezTo>
                      <a:cubicBezTo>
                        <a:pt x="303796" y="0"/>
                        <a:pt x="338138" y="34181"/>
                        <a:pt x="338138" y="76249"/>
                      </a:cubicBezTo>
                      <a:cubicBezTo>
                        <a:pt x="338138" y="76249"/>
                        <a:pt x="338138" y="76249"/>
                        <a:pt x="338138" y="260301"/>
                      </a:cubicBezTo>
                      <a:cubicBezTo>
                        <a:pt x="338138" y="302369"/>
                        <a:pt x="303796" y="336550"/>
                        <a:pt x="261529" y="336550"/>
                      </a:cubicBezTo>
                      <a:cubicBezTo>
                        <a:pt x="261529" y="336550"/>
                        <a:pt x="261529" y="336550"/>
                        <a:pt x="76609" y="336550"/>
                      </a:cubicBezTo>
                      <a:cubicBezTo>
                        <a:pt x="34342" y="336550"/>
                        <a:pt x="0" y="302369"/>
                        <a:pt x="0" y="260301"/>
                      </a:cubicBezTo>
                      <a:cubicBezTo>
                        <a:pt x="0" y="260301"/>
                        <a:pt x="0" y="260301"/>
                        <a:pt x="0" y="76249"/>
                      </a:cubicBezTo>
                      <a:cubicBezTo>
                        <a:pt x="0" y="34181"/>
                        <a:pt x="34342" y="0"/>
                        <a:pt x="76609" y="0"/>
                      </a:cubicBezTo>
                      <a:close/>
                    </a:path>
                  </a:pathLst>
                </a:custGeom>
                <a:solidFill>
                  <a:srgbClr val="BDA7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9C5D1AC6-E406-4373-ADEC-B05582AB79A8}"/>
                  </a:ext>
                </a:extLst>
              </p:cNvPr>
              <p:cNvGrpSpPr/>
              <p:nvPr/>
            </p:nvGrpSpPr>
            <p:grpSpPr>
              <a:xfrm>
                <a:off x="5343756" y="3698177"/>
                <a:ext cx="1260603" cy="1260603"/>
                <a:chOff x="3176812" y="2273198"/>
                <a:chExt cx="2641825" cy="2726239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A5CB0B41-B96E-4A81-920F-343EA97024F5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D49F3709-C125-47E1-8310-7FA4479556C4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" name="Freeform: Shape 20">
                <a:extLst>
                  <a:ext uri="{FF2B5EF4-FFF2-40B4-BE49-F238E27FC236}">
                    <a16:creationId xmlns:a16="http://schemas.microsoft.com/office/drawing/2014/main" id="{F9898D66-DE58-4BD1-82B3-1A41C1C85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041" y="3903956"/>
                <a:ext cx="372032" cy="343476"/>
              </a:xfrm>
              <a:custGeom>
                <a:avLst/>
                <a:gdLst>
                  <a:gd name="T0" fmla="*/ 352 w 456"/>
                  <a:gd name="T1" fmla="*/ 116 h 421"/>
                  <a:gd name="T2" fmla="*/ 352 w 456"/>
                  <a:gd name="T3" fmla="*/ 55 h 421"/>
                  <a:gd name="T4" fmla="*/ 324 w 456"/>
                  <a:gd name="T5" fmla="*/ 55 h 421"/>
                  <a:gd name="T6" fmla="*/ 324 w 456"/>
                  <a:gd name="T7" fmla="*/ 90 h 421"/>
                  <a:gd name="T8" fmla="*/ 227 w 456"/>
                  <a:gd name="T9" fmla="*/ 0 h 421"/>
                  <a:gd name="T10" fmla="*/ 114 w 456"/>
                  <a:gd name="T11" fmla="*/ 107 h 421"/>
                  <a:gd name="T12" fmla="*/ 0 w 456"/>
                  <a:gd name="T13" fmla="*/ 210 h 421"/>
                  <a:gd name="T14" fmla="*/ 55 w 456"/>
                  <a:gd name="T15" fmla="*/ 210 h 421"/>
                  <a:gd name="T16" fmla="*/ 55 w 456"/>
                  <a:gd name="T17" fmla="*/ 421 h 421"/>
                  <a:gd name="T18" fmla="*/ 170 w 456"/>
                  <a:gd name="T19" fmla="*/ 421 h 421"/>
                  <a:gd name="T20" fmla="*/ 170 w 456"/>
                  <a:gd name="T21" fmla="*/ 241 h 421"/>
                  <a:gd name="T22" fmla="*/ 286 w 456"/>
                  <a:gd name="T23" fmla="*/ 241 h 421"/>
                  <a:gd name="T24" fmla="*/ 286 w 456"/>
                  <a:gd name="T25" fmla="*/ 421 h 421"/>
                  <a:gd name="T26" fmla="*/ 399 w 456"/>
                  <a:gd name="T27" fmla="*/ 421 h 421"/>
                  <a:gd name="T28" fmla="*/ 399 w 456"/>
                  <a:gd name="T29" fmla="*/ 210 h 421"/>
                  <a:gd name="T30" fmla="*/ 456 w 456"/>
                  <a:gd name="T31" fmla="*/ 210 h 421"/>
                  <a:gd name="T32" fmla="*/ 352 w 456"/>
                  <a:gd name="T33" fmla="*/ 11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6" h="421">
                    <a:moveTo>
                      <a:pt x="352" y="116"/>
                    </a:moveTo>
                    <a:lnTo>
                      <a:pt x="352" y="55"/>
                    </a:lnTo>
                    <a:lnTo>
                      <a:pt x="324" y="55"/>
                    </a:lnTo>
                    <a:lnTo>
                      <a:pt x="324" y="90"/>
                    </a:lnTo>
                    <a:lnTo>
                      <a:pt x="227" y="0"/>
                    </a:lnTo>
                    <a:lnTo>
                      <a:pt x="114" y="107"/>
                    </a:lnTo>
                    <a:lnTo>
                      <a:pt x="0" y="210"/>
                    </a:lnTo>
                    <a:lnTo>
                      <a:pt x="55" y="210"/>
                    </a:lnTo>
                    <a:lnTo>
                      <a:pt x="55" y="421"/>
                    </a:lnTo>
                    <a:lnTo>
                      <a:pt x="170" y="421"/>
                    </a:lnTo>
                    <a:lnTo>
                      <a:pt x="170" y="241"/>
                    </a:lnTo>
                    <a:lnTo>
                      <a:pt x="286" y="241"/>
                    </a:lnTo>
                    <a:lnTo>
                      <a:pt x="286" y="421"/>
                    </a:lnTo>
                    <a:lnTo>
                      <a:pt x="399" y="421"/>
                    </a:lnTo>
                    <a:lnTo>
                      <a:pt x="399" y="210"/>
                    </a:lnTo>
                    <a:lnTo>
                      <a:pt x="456" y="210"/>
                    </a:lnTo>
                    <a:lnTo>
                      <a:pt x="352" y="116"/>
                    </a:lnTo>
                    <a:close/>
                  </a:path>
                </a:pathLst>
              </a:custGeom>
              <a:solidFill>
                <a:srgbClr val="BDA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TextBox 28">
                <a:extLst>
                  <a:ext uri="{FF2B5EF4-FFF2-40B4-BE49-F238E27FC236}">
                    <a16:creationId xmlns:a16="http://schemas.microsoft.com/office/drawing/2014/main" id="{1C995F18-221E-4AEE-8E5E-5419D07D4B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2700" y="4452248"/>
                <a:ext cx="531309" cy="257742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B09968"/>
                    </a:solidFill>
                    <a:cs typeface="+mn-ea"/>
                    <a:sym typeface="+mn-lt"/>
                  </a:rPr>
                  <a:t>keyword</a:t>
                </a:r>
              </a:p>
            </p:txBody>
          </p:sp>
        </p:grp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ACFADC18-9C53-42A2-85AF-309599C42768}"/>
              </a:ext>
            </a:extLst>
          </p:cNvPr>
          <p:cNvGrpSpPr/>
          <p:nvPr/>
        </p:nvGrpSpPr>
        <p:grpSpPr>
          <a:xfrm>
            <a:off x="1368020" y="1669436"/>
            <a:ext cx="2717140" cy="911860"/>
            <a:chOff x="2947" y="3651"/>
            <a:chExt cx="2634" cy="1436"/>
          </a:xfrm>
        </p:grpSpPr>
        <p:sp>
          <p:nvSpPr>
            <p:cNvPr id="167" name="TextBox 13">
              <a:extLst>
                <a:ext uri="{FF2B5EF4-FFF2-40B4-BE49-F238E27FC236}">
                  <a16:creationId xmlns:a16="http://schemas.microsoft.com/office/drawing/2014/main" id="{BBC10E97-2D70-47E0-BCB2-FE6D8349E4AD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68" name="TextBox 13">
              <a:extLst>
                <a:ext uri="{FF2B5EF4-FFF2-40B4-BE49-F238E27FC236}">
                  <a16:creationId xmlns:a16="http://schemas.microsoft.com/office/drawing/2014/main" id="{710C058B-8968-4021-B49C-8135D526E183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E972EC10-3D80-4F2C-9CC9-01EA06A1C5B7}"/>
              </a:ext>
            </a:extLst>
          </p:cNvPr>
          <p:cNvGrpSpPr/>
          <p:nvPr/>
        </p:nvGrpSpPr>
        <p:grpSpPr>
          <a:xfrm>
            <a:off x="819766" y="3988153"/>
            <a:ext cx="2717140" cy="911860"/>
            <a:chOff x="2947" y="3651"/>
            <a:chExt cx="2634" cy="1436"/>
          </a:xfrm>
        </p:grpSpPr>
        <p:sp>
          <p:nvSpPr>
            <p:cNvPr id="170" name="TextBox 13">
              <a:extLst>
                <a:ext uri="{FF2B5EF4-FFF2-40B4-BE49-F238E27FC236}">
                  <a16:creationId xmlns:a16="http://schemas.microsoft.com/office/drawing/2014/main" id="{3A578109-E956-4615-81E4-EC7AAD8C5433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71" name="TextBox 13">
              <a:extLst>
                <a:ext uri="{FF2B5EF4-FFF2-40B4-BE49-F238E27FC236}">
                  <a16:creationId xmlns:a16="http://schemas.microsoft.com/office/drawing/2014/main" id="{76290933-79A7-478A-B6DC-C7F9094DB2E3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492C148F-EC18-408D-8CAE-76BCCC08B306}"/>
              </a:ext>
            </a:extLst>
          </p:cNvPr>
          <p:cNvGrpSpPr/>
          <p:nvPr/>
        </p:nvGrpSpPr>
        <p:grpSpPr>
          <a:xfrm>
            <a:off x="7165620" y="1225335"/>
            <a:ext cx="2717140" cy="911860"/>
            <a:chOff x="2947" y="3651"/>
            <a:chExt cx="2634" cy="1436"/>
          </a:xfrm>
        </p:grpSpPr>
        <p:sp>
          <p:nvSpPr>
            <p:cNvPr id="173" name="TextBox 13">
              <a:extLst>
                <a:ext uri="{FF2B5EF4-FFF2-40B4-BE49-F238E27FC236}">
                  <a16:creationId xmlns:a16="http://schemas.microsoft.com/office/drawing/2014/main" id="{CA6583FE-3B2C-4854-A9A4-14D856319F23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74" name="TextBox 13">
              <a:extLst>
                <a:ext uri="{FF2B5EF4-FFF2-40B4-BE49-F238E27FC236}">
                  <a16:creationId xmlns:a16="http://schemas.microsoft.com/office/drawing/2014/main" id="{F7708D3A-D744-4C1B-9638-C2B6EC28691E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C63F084F-BE23-4D0E-BF47-27713021619C}"/>
              </a:ext>
            </a:extLst>
          </p:cNvPr>
          <p:cNvGrpSpPr/>
          <p:nvPr/>
        </p:nvGrpSpPr>
        <p:grpSpPr>
          <a:xfrm>
            <a:off x="8558350" y="3310349"/>
            <a:ext cx="2717140" cy="911860"/>
            <a:chOff x="2947" y="3651"/>
            <a:chExt cx="2634" cy="1436"/>
          </a:xfrm>
        </p:grpSpPr>
        <p:sp>
          <p:nvSpPr>
            <p:cNvPr id="176" name="TextBox 13">
              <a:extLst>
                <a:ext uri="{FF2B5EF4-FFF2-40B4-BE49-F238E27FC236}">
                  <a16:creationId xmlns:a16="http://schemas.microsoft.com/office/drawing/2014/main" id="{18209272-FB42-4F68-BDC5-87CDFF3BA793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77" name="TextBox 13">
              <a:extLst>
                <a:ext uri="{FF2B5EF4-FFF2-40B4-BE49-F238E27FC236}">
                  <a16:creationId xmlns:a16="http://schemas.microsoft.com/office/drawing/2014/main" id="{7C345C71-1053-46F2-8E13-ABC8D80C76E7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2FCA00F2-AF2E-4A81-8DAC-C87E044DA891}"/>
              </a:ext>
            </a:extLst>
          </p:cNvPr>
          <p:cNvGrpSpPr/>
          <p:nvPr/>
        </p:nvGrpSpPr>
        <p:grpSpPr>
          <a:xfrm>
            <a:off x="7946457" y="5124111"/>
            <a:ext cx="2717140" cy="911860"/>
            <a:chOff x="2947" y="3651"/>
            <a:chExt cx="2634" cy="1436"/>
          </a:xfrm>
        </p:grpSpPr>
        <p:sp>
          <p:nvSpPr>
            <p:cNvPr id="179" name="TextBox 13">
              <a:extLst>
                <a:ext uri="{FF2B5EF4-FFF2-40B4-BE49-F238E27FC236}">
                  <a16:creationId xmlns:a16="http://schemas.microsoft.com/office/drawing/2014/main" id="{691E6F1F-70A5-4AD4-A105-9561C5D9D25D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80" name="TextBox 13">
              <a:extLst>
                <a:ext uri="{FF2B5EF4-FFF2-40B4-BE49-F238E27FC236}">
                  <a16:creationId xmlns:a16="http://schemas.microsoft.com/office/drawing/2014/main" id="{B6900473-1BEA-4D2B-AEA8-D879A49CF3B5}"/>
                </a:ext>
              </a:extLst>
            </p:cNvPr>
            <p:cNvSpPr txBox="1"/>
            <p:nvPr/>
          </p:nvSpPr>
          <p:spPr>
            <a:xfrm>
              <a:off x="2947" y="4142"/>
              <a:ext cx="2634" cy="9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94040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图片 204">
            <a:extLst>
              <a:ext uri="{FF2B5EF4-FFF2-40B4-BE49-F238E27FC236}">
                <a16:creationId xmlns:a16="http://schemas.microsoft.com/office/drawing/2014/main" id="{8DDDB9EC-7A28-4516-88BC-F4B59B4D1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01" y="481784"/>
            <a:ext cx="4324350" cy="601980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Work planning outlook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0" name="Group 19">
            <a:extLst>
              <a:ext uri="{FF2B5EF4-FFF2-40B4-BE49-F238E27FC236}">
                <a16:creationId xmlns:a16="http://schemas.microsoft.com/office/drawing/2014/main" id="{7C36D172-5975-44BE-B41B-59D7F90CB977}"/>
              </a:ext>
            </a:extLst>
          </p:cNvPr>
          <p:cNvGrpSpPr/>
          <p:nvPr/>
        </p:nvGrpSpPr>
        <p:grpSpPr>
          <a:xfrm>
            <a:off x="3439397" y="3338012"/>
            <a:ext cx="712054" cy="553197"/>
            <a:chOff x="4006065" y="2704012"/>
            <a:chExt cx="712054" cy="553197"/>
          </a:xfrm>
        </p:grpSpPr>
        <p:sp>
          <p:nvSpPr>
            <p:cNvPr id="111" name="TextBox 20">
              <a:extLst>
                <a:ext uri="{FF2B5EF4-FFF2-40B4-BE49-F238E27FC236}">
                  <a16:creationId xmlns:a16="http://schemas.microsoft.com/office/drawing/2014/main" id="{D2948FC5-39AD-4649-8F0A-5A9D6B519FD8}"/>
                </a:ext>
              </a:extLst>
            </p:cNvPr>
            <p:cNvSpPr txBox="1"/>
            <p:nvPr/>
          </p:nvSpPr>
          <p:spPr>
            <a:xfrm>
              <a:off x="4006065" y="2704012"/>
              <a:ext cx="688009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E5DCC8"/>
                  </a:solidFill>
                  <a:cs typeface="+mn-ea"/>
                  <a:sym typeface="+mn-lt"/>
                </a:rPr>
                <a:t>2021</a:t>
              </a:r>
            </a:p>
          </p:txBody>
        </p:sp>
        <p:sp>
          <p:nvSpPr>
            <p:cNvPr id="112" name="TextBox 21">
              <a:extLst>
                <a:ext uri="{FF2B5EF4-FFF2-40B4-BE49-F238E27FC236}">
                  <a16:creationId xmlns:a16="http://schemas.microsoft.com/office/drawing/2014/main" id="{AC140A17-CAB5-43F9-BF8C-C95ECE41AF86}"/>
                </a:ext>
              </a:extLst>
            </p:cNvPr>
            <p:cNvSpPr txBox="1"/>
            <p:nvPr/>
          </p:nvSpPr>
          <p:spPr>
            <a:xfrm>
              <a:off x="4062170" y="2995599"/>
              <a:ext cx="655949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100">
                  <a:solidFill>
                    <a:srgbClr val="E5DCC8"/>
                  </a:solidFill>
                  <a:cs typeface="+mn-ea"/>
                  <a:sym typeface="+mn-lt"/>
                </a:rPr>
                <a:t>January</a:t>
              </a:r>
            </a:p>
          </p:txBody>
        </p:sp>
      </p:grpSp>
      <p:grpSp>
        <p:nvGrpSpPr>
          <p:cNvPr id="113" name="Group 22">
            <a:extLst>
              <a:ext uri="{FF2B5EF4-FFF2-40B4-BE49-F238E27FC236}">
                <a16:creationId xmlns:a16="http://schemas.microsoft.com/office/drawing/2014/main" id="{EB7EB333-9C0B-43C3-A866-452F8310FF79}"/>
              </a:ext>
            </a:extLst>
          </p:cNvPr>
          <p:cNvGrpSpPr/>
          <p:nvPr/>
        </p:nvGrpSpPr>
        <p:grpSpPr>
          <a:xfrm>
            <a:off x="7583016" y="3338012"/>
            <a:ext cx="703237" cy="553197"/>
            <a:chOff x="9190369" y="2704012"/>
            <a:chExt cx="703237" cy="553197"/>
          </a:xfrm>
        </p:grpSpPr>
        <p:sp>
          <p:nvSpPr>
            <p:cNvPr id="114" name="TextBox 23">
              <a:extLst>
                <a:ext uri="{FF2B5EF4-FFF2-40B4-BE49-F238E27FC236}">
                  <a16:creationId xmlns:a16="http://schemas.microsoft.com/office/drawing/2014/main" id="{3F2CBF4C-81F0-42F7-BB8E-033B7B13A776}"/>
                </a:ext>
              </a:extLst>
            </p:cNvPr>
            <p:cNvSpPr txBox="1"/>
            <p:nvPr/>
          </p:nvSpPr>
          <p:spPr>
            <a:xfrm>
              <a:off x="9190369" y="2704012"/>
              <a:ext cx="64953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dirty="0">
                  <a:solidFill>
                    <a:srgbClr val="E5DCC8"/>
                  </a:solidFill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71A8970F-E714-4CD6-96BD-40C11394752F}"/>
                </a:ext>
              </a:extLst>
            </p:cNvPr>
            <p:cNvSpPr txBox="1"/>
            <p:nvPr/>
          </p:nvSpPr>
          <p:spPr>
            <a:xfrm>
              <a:off x="9200788" y="2995599"/>
              <a:ext cx="692818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100">
                  <a:solidFill>
                    <a:srgbClr val="E5DCC8"/>
                  </a:solidFill>
                  <a:cs typeface="+mn-ea"/>
                  <a:sym typeface="+mn-lt"/>
                </a:rPr>
                <a:t>February</a:t>
              </a:r>
            </a:p>
          </p:txBody>
        </p:sp>
      </p:grpSp>
      <p:sp>
        <p:nvSpPr>
          <p:cNvPr id="123" name="Rectangle 39">
            <a:extLst>
              <a:ext uri="{FF2B5EF4-FFF2-40B4-BE49-F238E27FC236}">
                <a16:creationId xmlns:a16="http://schemas.microsoft.com/office/drawing/2014/main" id="{59693960-AA50-4DE7-9427-707DA00363DB}"/>
              </a:ext>
            </a:extLst>
          </p:cNvPr>
          <p:cNvSpPr>
            <a:spLocks/>
          </p:cNvSpPr>
          <p:nvPr/>
        </p:nvSpPr>
        <p:spPr bwMode="auto">
          <a:xfrm>
            <a:off x="1698617" y="2557664"/>
            <a:ext cx="855762" cy="45719"/>
          </a:xfrm>
          <a:prstGeom prst="rect">
            <a:avLst/>
          </a:prstGeom>
          <a:solidFill>
            <a:srgbClr val="BDA779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C55A11"/>
              </a:solidFill>
              <a:cs typeface="+mn-ea"/>
              <a:sym typeface="+mn-lt"/>
            </a:endParaRPr>
          </a:p>
        </p:txBody>
      </p:sp>
      <p:sp>
        <p:nvSpPr>
          <p:cNvPr id="124" name="TextBox 40">
            <a:extLst>
              <a:ext uri="{FF2B5EF4-FFF2-40B4-BE49-F238E27FC236}">
                <a16:creationId xmlns:a16="http://schemas.microsoft.com/office/drawing/2014/main" id="{FCFA5F5A-1A05-44F7-A5AF-4A1BB29A818A}"/>
              </a:ext>
            </a:extLst>
          </p:cNvPr>
          <p:cNvSpPr txBox="1">
            <a:spLocks/>
          </p:cNvSpPr>
          <p:nvPr/>
        </p:nvSpPr>
        <p:spPr bwMode="auto">
          <a:xfrm>
            <a:off x="1052913" y="2196367"/>
            <a:ext cx="214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 dirty="0">
                <a:solidFill>
                  <a:srgbClr val="E5DCC8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25" name="Rectangle 41">
            <a:extLst>
              <a:ext uri="{FF2B5EF4-FFF2-40B4-BE49-F238E27FC236}">
                <a16:creationId xmlns:a16="http://schemas.microsoft.com/office/drawing/2014/main" id="{054B3A4F-6CB1-4E4F-A9CD-57FA8E7CD5D7}"/>
              </a:ext>
            </a:extLst>
          </p:cNvPr>
          <p:cNvSpPr/>
          <p:nvPr/>
        </p:nvSpPr>
        <p:spPr>
          <a:xfrm>
            <a:off x="1052913" y="2770781"/>
            <a:ext cx="2147157" cy="52681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26" name="Rectangle 42">
            <a:extLst>
              <a:ext uri="{FF2B5EF4-FFF2-40B4-BE49-F238E27FC236}">
                <a16:creationId xmlns:a16="http://schemas.microsoft.com/office/drawing/2014/main" id="{9C2EDCFE-41D2-4A87-A5C0-EFE5DFAA4471}"/>
              </a:ext>
            </a:extLst>
          </p:cNvPr>
          <p:cNvSpPr>
            <a:spLocks/>
          </p:cNvSpPr>
          <p:nvPr/>
        </p:nvSpPr>
        <p:spPr bwMode="auto">
          <a:xfrm>
            <a:off x="5189807" y="2557664"/>
            <a:ext cx="855762" cy="45719"/>
          </a:xfrm>
          <a:prstGeom prst="rect">
            <a:avLst/>
          </a:prstGeom>
          <a:solidFill>
            <a:srgbClr val="BDA779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C55A11"/>
              </a:solidFill>
              <a:cs typeface="+mn-ea"/>
              <a:sym typeface="+mn-lt"/>
            </a:endParaRPr>
          </a:p>
        </p:txBody>
      </p:sp>
      <p:sp>
        <p:nvSpPr>
          <p:cNvPr id="127" name="TextBox 43">
            <a:extLst>
              <a:ext uri="{FF2B5EF4-FFF2-40B4-BE49-F238E27FC236}">
                <a16:creationId xmlns:a16="http://schemas.microsoft.com/office/drawing/2014/main" id="{645BEA1D-397B-4800-A7E8-34862797CB3D}"/>
              </a:ext>
            </a:extLst>
          </p:cNvPr>
          <p:cNvSpPr txBox="1">
            <a:spLocks/>
          </p:cNvSpPr>
          <p:nvPr/>
        </p:nvSpPr>
        <p:spPr bwMode="auto">
          <a:xfrm>
            <a:off x="4544103" y="2196367"/>
            <a:ext cx="214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 dirty="0">
                <a:solidFill>
                  <a:srgbClr val="E5DCC8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28" name="Rectangle 44">
            <a:extLst>
              <a:ext uri="{FF2B5EF4-FFF2-40B4-BE49-F238E27FC236}">
                <a16:creationId xmlns:a16="http://schemas.microsoft.com/office/drawing/2014/main" id="{3995B781-1FCE-46AC-A55C-F079C09AF33E}"/>
              </a:ext>
            </a:extLst>
          </p:cNvPr>
          <p:cNvSpPr/>
          <p:nvPr/>
        </p:nvSpPr>
        <p:spPr>
          <a:xfrm>
            <a:off x="4544103" y="2770781"/>
            <a:ext cx="2147157" cy="52681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rgbClr val="E5DCC8"/>
                </a:solidFill>
                <a:cs typeface="+mn-ea"/>
                <a:sym typeface="+mn-lt"/>
              </a:rPr>
              <a:t>(Theme fonts are recommended)</a:t>
            </a:r>
          </a:p>
        </p:txBody>
      </p:sp>
      <p:sp>
        <p:nvSpPr>
          <p:cNvPr id="129" name="Rectangle 45">
            <a:extLst>
              <a:ext uri="{FF2B5EF4-FFF2-40B4-BE49-F238E27FC236}">
                <a16:creationId xmlns:a16="http://schemas.microsoft.com/office/drawing/2014/main" id="{D08015F4-0DC6-475F-ACBD-6A8E4B0CA5C7}"/>
              </a:ext>
            </a:extLst>
          </p:cNvPr>
          <p:cNvSpPr>
            <a:spLocks/>
          </p:cNvSpPr>
          <p:nvPr/>
        </p:nvSpPr>
        <p:spPr bwMode="auto">
          <a:xfrm>
            <a:off x="9392475" y="2557664"/>
            <a:ext cx="855762" cy="45719"/>
          </a:xfrm>
          <a:prstGeom prst="rect">
            <a:avLst/>
          </a:prstGeom>
          <a:solidFill>
            <a:srgbClr val="BDA779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C55A11"/>
              </a:solidFill>
              <a:cs typeface="+mn-ea"/>
              <a:sym typeface="+mn-lt"/>
            </a:endParaRPr>
          </a:p>
        </p:txBody>
      </p:sp>
      <p:sp>
        <p:nvSpPr>
          <p:cNvPr id="130" name="TextBox 46">
            <a:extLst>
              <a:ext uri="{FF2B5EF4-FFF2-40B4-BE49-F238E27FC236}">
                <a16:creationId xmlns:a16="http://schemas.microsoft.com/office/drawing/2014/main" id="{D1ECC81D-41F5-4106-BC9D-791609D597ED}"/>
              </a:ext>
            </a:extLst>
          </p:cNvPr>
          <p:cNvSpPr txBox="1">
            <a:spLocks/>
          </p:cNvSpPr>
          <p:nvPr/>
        </p:nvSpPr>
        <p:spPr bwMode="auto">
          <a:xfrm>
            <a:off x="8746771" y="2196367"/>
            <a:ext cx="214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 dirty="0">
                <a:solidFill>
                  <a:srgbClr val="E5DCC8"/>
                </a:solidFill>
                <a:cs typeface="+mn-ea"/>
                <a:sym typeface="+mn-lt"/>
              </a:rPr>
              <a:t>The title text is preset</a:t>
            </a:r>
          </a:p>
        </p:txBody>
      </p:sp>
      <p:sp>
        <p:nvSpPr>
          <p:cNvPr id="131" name="Rectangle 47">
            <a:extLst>
              <a:ext uri="{FF2B5EF4-FFF2-40B4-BE49-F238E27FC236}">
                <a16:creationId xmlns:a16="http://schemas.microsoft.com/office/drawing/2014/main" id="{E7A3758D-6F52-4945-AC14-6F9D5BE8E349}"/>
              </a:ext>
            </a:extLst>
          </p:cNvPr>
          <p:cNvSpPr/>
          <p:nvPr/>
        </p:nvSpPr>
        <p:spPr>
          <a:xfrm>
            <a:off x="8746771" y="2770781"/>
            <a:ext cx="2147157" cy="52681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rgbClr val="E5DCC8"/>
                </a:solidFill>
                <a:cs typeface="+mn-ea"/>
                <a:sym typeface="+mn-lt"/>
              </a:rPr>
              <a:t>This section is displayed as a text layout placeholder </a:t>
            </a:r>
            <a:br>
              <a:rPr lang="zh-CN" altLang="en-US" sz="1000">
                <a:solidFill>
                  <a:srgbClr val="E5DCC8"/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rgbClr val="E5DCC8"/>
                </a:solidFill>
                <a:cs typeface="+mn-ea"/>
                <a:sym typeface="+mn-lt"/>
              </a:rPr>
              <a:t>(Theme fonts are recommended)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3566544-342D-4C47-9E36-BE7141D92E2D}"/>
              </a:ext>
            </a:extLst>
          </p:cNvPr>
          <p:cNvGrpSpPr/>
          <p:nvPr/>
        </p:nvGrpSpPr>
        <p:grpSpPr>
          <a:xfrm>
            <a:off x="1626883" y="3606351"/>
            <a:ext cx="9995274" cy="935572"/>
            <a:chOff x="1626883" y="3606351"/>
            <a:chExt cx="9995274" cy="935572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2F05A8C1-7C65-4FD2-86BD-36A0AF692296}"/>
                </a:ext>
              </a:extLst>
            </p:cNvPr>
            <p:cNvGrpSpPr/>
            <p:nvPr/>
          </p:nvGrpSpPr>
          <p:grpSpPr>
            <a:xfrm>
              <a:off x="5105714" y="3618531"/>
              <a:ext cx="904035" cy="904036"/>
              <a:chOff x="3176812" y="2273198"/>
              <a:chExt cx="2641825" cy="2726239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0E51F362-0D4A-4705-A4A7-C2D1DA77934A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AE90C21F-449D-4E26-A6B9-465517F573A1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57CD8AD8-2B4C-4252-8D7E-6A13EE20B957}"/>
                </a:ext>
              </a:extLst>
            </p:cNvPr>
            <p:cNvGrpSpPr/>
            <p:nvPr/>
          </p:nvGrpSpPr>
          <p:grpSpPr>
            <a:xfrm>
              <a:off x="1626883" y="3606351"/>
              <a:ext cx="904035" cy="904036"/>
              <a:chOff x="3176812" y="2273198"/>
              <a:chExt cx="2641825" cy="2726239"/>
            </a:xfrm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5AB0F5A5-ABBC-407D-8379-EA8139F0FBAE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0ABA34B0-A57F-41D0-8030-0801AB8B1290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Group 13">
              <a:extLst>
                <a:ext uri="{FF2B5EF4-FFF2-40B4-BE49-F238E27FC236}">
                  <a16:creationId xmlns:a16="http://schemas.microsoft.com/office/drawing/2014/main" id="{7C0655B4-D87A-44B3-B721-FCDA665F4007}"/>
                </a:ext>
              </a:extLst>
            </p:cNvPr>
            <p:cNvGrpSpPr/>
            <p:nvPr/>
          </p:nvGrpSpPr>
          <p:grpSpPr>
            <a:xfrm>
              <a:off x="2728306" y="3974703"/>
              <a:ext cx="2183334" cy="169334"/>
              <a:chOff x="3294974" y="3340703"/>
              <a:chExt cx="2183334" cy="169334"/>
            </a:xfrm>
          </p:grpSpPr>
          <p:grpSp>
            <p:nvGrpSpPr>
              <p:cNvPr id="105" name="Group 14">
                <a:extLst>
                  <a:ext uri="{FF2B5EF4-FFF2-40B4-BE49-F238E27FC236}">
                    <a16:creationId xmlns:a16="http://schemas.microsoft.com/office/drawing/2014/main" id="{99773587-7A50-4801-ADB2-D40D2A464CDF}"/>
                  </a:ext>
                </a:extLst>
              </p:cNvPr>
              <p:cNvGrpSpPr/>
              <p:nvPr/>
            </p:nvGrpSpPr>
            <p:grpSpPr>
              <a:xfrm>
                <a:off x="3294974" y="3391580"/>
                <a:ext cx="2183334" cy="72489"/>
                <a:chOff x="3294974" y="3341750"/>
                <a:chExt cx="2183334" cy="72489"/>
              </a:xfrm>
            </p:grpSpPr>
            <p:cxnSp>
              <p:nvCxnSpPr>
                <p:cNvPr id="107" name="Straight Connector 16">
                  <a:extLst>
                    <a:ext uri="{FF2B5EF4-FFF2-40B4-BE49-F238E27FC236}">
                      <a16:creationId xmlns:a16="http://schemas.microsoft.com/office/drawing/2014/main" id="{593AFB94-A3BA-4503-A797-20BCA78AC59C}"/>
                    </a:ext>
                  </a:extLst>
                </p:cNvPr>
                <p:cNvCxnSpPr/>
                <p:nvPr/>
              </p:nvCxnSpPr>
              <p:spPr>
                <a:xfrm flipH="1">
                  <a:off x="3311158" y="3380448"/>
                  <a:ext cx="2142874" cy="0"/>
                </a:xfrm>
                <a:prstGeom prst="line">
                  <a:avLst/>
                </a:prstGeom>
                <a:ln w="19050">
                  <a:solidFill>
                    <a:srgbClr val="E5D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7">
                  <a:extLst>
                    <a:ext uri="{FF2B5EF4-FFF2-40B4-BE49-F238E27FC236}">
                      <a16:creationId xmlns:a16="http://schemas.microsoft.com/office/drawing/2014/main" id="{AAF5DEF1-60B1-48BE-AB3B-62F79DAEC053}"/>
                    </a:ext>
                  </a:extLst>
                </p:cNvPr>
                <p:cNvSpPr/>
                <p:nvPr/>
              </p:nvSpPr>
              <p:spPr>
                <a:xfrm rot="16200000" flipV="1">
                  <a:off x="3294974" y="3346657"/>
                  <a:ext cx="67582" cy="67582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rgbClr val="E5D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Oval 18">
                  <a:extLst>
                    <a:ext uri="{FF2B5EF4-FFF2-40B4-BE49-F238E27FC236}">
                      <a16:creationId xmlns:a16="http://schemas.microsoft.com/office/drawing/2014/main" id="{D8D9D010-33B0-42F7-9743-D3674AEAC6F1}"/>
                    </a:ext>
                  </a:extLst>
                </p:cNvPr>
                <p:cNvSpPr/>
                <p:nvPr/>
              </p:nvSpPr>
              <p:spPr>
                <a:xfrm rot="16200000" flipV="1">
                  <a:off x="5410726" y="3341750"/>
                  <a:ext cx="67582" cy="67582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rgbClr val="E5D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6" name="Oval 15">
                <a:extLst>
                  <a:ext uri="{FF2B5EF4-FFF2-40B4-BE49-F238E27FC236}">
                    <a16:creationId xmlns:a16="http://schemas.microsoft.com/office/drawing/2014/main" id="{184C1C6C-CBA8-4AD5-A9AB-71489CE661CF}"/>
                  </a:ext>
                </a:extLst>
              </p:cNvPr>
              <p:cNvSpPr/>
              <p:nvPr/>
            </p:nvSpPr>
            <p:spPr>
              <a:xfrm>
                <a:off x="4299867" y="3340703"/>
                <a:ext cx="169334" cy="16933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E5D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6" name="Group 48">
              <a:extLst>
                <a:ext uri="{FF2B5EF4-FFF2-40B4-BE49-F238E27FC236}">
                  <a16:creationId xmlns:a16="http://schemas.microsoft.com/office/drawing/2014/main" id="{279F9662-593F-45BC-9DD8-3E08E7B08447}"/>
                </a:ext>
              </a:extLst>
            </p:cNvPr>
            <p:cNvGrpSpPr/>
            <p:nvPr/>
          </p:nvGrpSpPr>
          <p:grpSpPr>
            <a:xfrm>
              <a:off x="6157841" y="3974703"/>
              <a:ext cx="5464316" cy="169334"/>
              <a:chOff x="6724509" y="3925652"/>
              <a:chExt cx="5464316" cy="169334"/>
            </a:xfrm>
          </p:grpSpPr>
          <p:grpSp>
            <p:nvGrpSpPr>
              <p:cNvPr id="117" name="Group 26">
                <a:extLst>
                  <a:ext uri="{FF2B5EF4-FFF2-40B4-BE49-F238E27FC236}">
                    <a16:creationId xmlns:a16="http://schemas.microsoft.com/office/drawing/2014/main" id="{178FEDB3-B2C0-4011-B17C-880BF8170331}"/>
                  </a:ext>
                </a:extLst>
              </p:cNvPr>
              <p:cNvGrpSpPr/>
              <p:nvPr/>
            </p:nvGrpSpPr>
            <p:grpSpPr>
              <a:xfrm>
                <a:off x="6724509" y="3925652"/>
                <a:ext cx="5464316" cy="169334"/>
                <a:chOff x="6724509" y="3340703"/>
                <a:chExt cx="5464316" cy="169334"/>
              </a:xfrm>
            </p:grpSpPr>
            <p:grpSp>
              <p:nvGrpSpPr>
                <p:cNvPr id="119" name="Group 28">
                  <a:extLst>
                    <a:ext uri="{FF2B5EF4-FFF2-40B4-BE49-F238E27FC236}">
                      <a16:creationId xmlns:a16="http://schemas.microsoft.com/office/drawing/2014/main" id="{3C18725E-2F74-4EDB-AE1B-C93E8223074F}"/>
                    </a:ext>
                  </a:extLst>
                </p:cNvPr>
                <p:cNvGrpSpPr/>
                <p:nvPr/>
              </p:nvGrpSpPr>
              <p:grpSpPr>
                <a:xfrm>
                  <a:off x="6724509" y="3391580"/>
                  <a:ext cx="5464316" cy="67582"/>
                  <a:chOff x="6724509" y="3341750"/>
                  <a:chExt cx="5464316" cy="67582"/>
                </a:xfrm>
              </p:grpSpPr>
              <p:cxnSp>
                <p:nvCxnSpPr>
                  <p:cNvPr id="121" name="Straight Connector 30">
                    <a:extLst>
                      <a:ext uri="{FF2B5EF4-FFF2-40B4-BE49-F238E27FC236}">
                        <a16:creationId xmlns:a16="http://schemas.microsoft.com/office/drawing/2014/main" id="{F9137287-3DCF-4A95-AB14-95F69A4403D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763400" y="3375540"/>
                    <a:ext cx="5425425" cy="1"/>
                  </a:xfrm>
                  <a:prstGeom prst="line">
                    <a:avLst/>
                  </a:prstGeom>
                  <a:ln w="19050">
                    <a:solidFill>
                      <a:srgbClr val="E5DCC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Oval 31">
                    <a:extLst>
                      <a:ext uri="{FF2B5EF4-FFF2-40B4-BE49-F238E27FC236}">
                        <a16:creationId xmlns:a16="http://schemas.microsoft.com/office/drawing/2014/main" id="{352ED7DD-7B86-455C-A049-288EABDB3EF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6724509" y="3341750"/>
                    <a:ext cx="67582" cy="675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E5DC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0" name="Oval 29">
                  <a:extLst>
                    <a:ext uri="{FF2B5EF4-FFF2-40B4-BE49-F238E27FC236}">
                      <a16:creationId xmlns:a16="http://schemas.microsoft.com/office/drawing/2014/main" id="{C2AF2F15-A03F-45F8-9A9D-D99F763175AC}"/>
                    </a:ext>
                  </a:extLst>
                </p:cNvPr>
                <p:cNvSpPr/>
                <p:nvPr/>
              </p:nvSpPr>
              <p:spPr>
                <a:xfrm>
                  <a:off x="8449096" y="3340703"/>
                  <a:ext cx="169334" cy="1693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5D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8" name="Oval 27">
                <a:extLst>
                  <a:ext uri="{FF2B5EF4-FFF2-40B4-BE49-F238E27FC236}">
                    <a16:creationId xmlns:a16="http://schemas.microsoft.com/office/drawing/2014/main" id="{3C91933E-327B-4B1D-A104-3F849374CBAE}"/>
                  </a:ext>
                </a:extLst>
              </p:cNvPr>
              <p:cNvSpPr/>
              <p:nvPr/>
            </p:nvSpPr>
            <p:spPr>
              <a:xfrm rot="16200000" flipV="1">
                <a:off x="6724509" y="3975531"/>
                <a:ext cx="67582" cy="67582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rgbClr val="E5D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2" name="Freeform: Shape 49">
              <a:extLst>
                <a:ext uri="{FF2B5EF4-FFF2-40B4-BE49-F238E27FC236}">
                  <a16:creationId xmlns:a16="http://schemas.microsoft.com/office/drawing/2014/main" id="{31CA6719-C349-4C13-8E91-86EACC795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45" y="3774983"/>
              <a:ext cx="568774" cy="56877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DD99EA3E-2C42-419A-A26F-1C1812F0361C}"/>
                </a:ext>
              </a:extLst>
            </p:cNvPr>
            <p:cNvGrpSpPr/>
            <p:nvPr/>
          </p:nvGrpSpPr>
          <p:grpSpPr>
            <a:xfrm>
              <a:off x="9491240" y="3637887"/>
              <a:ext cx="904035" cy="904036"/>
              <a:chOff x="9819203" y="5501742"/>
              <a:chExt cx="904035" cy="904036"/>
            </a:xfrm>
          </p:grpSpPr>
          <p:grpSp>
            <p:nvGrpSpPr>
              <p:cNvPr id="134" name="组合 133">
                <a:extLst>
                  <a:ext uri="{FF2B5EF4-FFF2-40B4-BE49-F238E27FC236}">
                    <a16:creationId xmlns:a16="http://schemas.microsoft.com/office/drawing/2014/main" id="{041FBB89-4183-4470-BD32-CB3A13457B88}"/>
                  </a:ext>
                </a:extLst>
              </p:cNvPr>
              <p:cNvGrpSpPr/>
              <p:nvPr/>
            </p:nvGrpSpPr>
            <p:grpSpPr>
              <a:xfrm>
                <a:off x="9819203" y="5501742"/>
                <a:ext cx="904035" cy="904036"/>
                <a:chOff x="3176812" y="2273198"/>
                <a:chExt cx="2641825" cy="2726239"/>
              </a:xfrm>
            </p:grpSpPr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1FBB4673-C16C-4C8F-A0BE-D0159CA7C114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B8E03714-0944-4351-876B-7EED4EC43CFA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Freeform: Shape 50">
                <a:extLst>
                  <a:ext uri="{FF2B5EF4-FFF2-40B4-BE49-F238E27FC236}">
                    <a16:creationId xmlns:a16="http://schemas.microsoft.com/office/drawing/2014/main" id="{CCE60694-5150-410E-BF25-5DCABEEE2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2318" y="5644857"/>
                <a:ext cx="617806" cy="617806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rgbClr val="BDA77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8" name="Freeform: Shape 51">
              <a:extLst>
                <a:ext uri="{FF2B5EF4-FFF2-40B4-BE49-F238E27FC236}">
                  <a16:creationId xmlns:a16="http://schemas.microsoft.com/office/drawing/2014/main" id="{3FAB5385-9F49-46E2-B250-A05A5C63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762" y="3774983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5" name="Group 13">
            <a:extLst>
              <a:ext uri="{FF2B5EF4-FFF2-40B4-BE49-F238E27FC236}">
                <a16:creationId xmlns:a16="http://schemas.microsoft.com/office/drawing/2014/main" id="{05C5A097-8E47-42EA-9D6C-85A9BF6E192F}"/>
              </a:ext>
            </a:extLst>
          </p:cNvPr>
          <p:cNvGrpSpPr/>
          <p:nvPr/>
        </p:nvGrpSpPr>
        <p:grpSpPr>
          <a:xfrm>
            <a:off x="1808301" y="4952735"/>
            <a:ext cx="4686300" cy="1046441"/>
            <a:chOff x="6134100" y="4567474"/>
            <a:chExt cx="4686300" cy="1046441"/>
          </a:xfrm>
        </p:grpSpPr>
        <p:sp>
          <p:nvSpPr>
            <p:cNvPr id="196" name="Shape 2687">
              <a:extLst>
                <a:ext uri="{FF2B5EF4-FFF2-40B4-BE49-F238E27FC236}">
                  <a16:creationId xmlns:a16="http://schemas.microsoft.com/office/drawing/2014/main" id="{5AC850CF-D7D8-426C-A43C-0E38C2FE60E0}"/>
                </a:ext>
              </a:extLst>
            </p:cNvPr>
            <p:cNvSpPr/>
            <p:nvPr/>
          </p:nvSpPr>
          <p:spPr>
            <a:xfrm>
              <a:off x="6134100" y="4758055"/>
              <a:ext cx="43815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rgbClr val="BDA779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7" name="Group 12">
              <a:extLst>
                <a:ext uri="{FF2B5EF4-FFF2-40B4-BE49-F238E27FC236}">
                  <a16:creationId xmlns:a16="http://schemas.microsoft.com/office/drawing/2014/main" id="{4CC1C849-D32D-40F2-B143-F0B3C29CC34B}"/>
                </a:ext>
              </a:extLst>
            </p:cNvPr>
            <p:cNvGrpSpPr/>
            <p:nvPr/>
          </p:nvGrpSpPr>
          <p:grpSpPr>
            <a:xfrm>
              <a:off x="6919521" y="4567474"/>
              <a:ext cx="3900879" cy="1046441"/>
              <a:chOff x="6919521" y="4567474"/>
              <a:chExt cx="3900879" cy="1046441"/>
            </a:xfrm>
          </p:grpSpPr>
          <p:sp>
            <p:nvSpPr>
              <p:cNvPr id="198" name="TextBox 9">
                <a:extLst>
                  <a:ext uri="{FF2B5EF4-FFF2-40B4-BE49-F238E27FC236}">
                    <a16:creationId xmlns:a16="http://schemas.microsoft.com/office/drawing/2014/main" id="{87F0570D-FE3C-4E7B-9499-9027D07E2470}"/>
                  </a:ext>
                </a:extLst>
              </p:cNvPr>
              <p:cNvSpPr txBox="1"/>
              <p:nvPr/>
            </p:nvSpPr>
            <p:spPr>
              <a:xfrm>
                <a:off x="6919521" y="4567474"/>
                <a:ext cx="2471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BDA779"/>
                    </a:solidFill>
                    <a:cs typeface="+mn-ea"/>
                    <a:sym typeface="+mn-lt"/>
                  </a:rPr>
                  <a:t>Short Text Here</a:t>
                </a:r>
              </a:p>
            </p:txBody>
          </p:sp>
          <p:sp>
            <p:nvSpPr>
              <p:cNvPr id="199" name="Rectangle 10">
                <a:extLst>
                  <a:ext uri="{FF2B5EF4-FFF2-40B4-BE49-F238E27FC236}">
                    <a16:creationId xmlns:a16="http://schemas.microsoft.com/office/drawing/2014/main" id="{5ECE352D-E850-48D7-B788-9AEDF33B3079}"/>
                  </a:ext>
                </a:extLst>
              </p:cNvPr>
              <p:cNvSpPr/>
              <p:nvPr/>
            </p:nvSpPr>
            <p:spPr>
              <a:xfrm>
                <a:off x="6919521" y="4967584"/>
                <a:ext cx="39008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Lorem ipsum dolor sit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amet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,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consectetur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adipiscing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elit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.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Pellentesque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aliquet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,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sapien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eget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porta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porttitor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,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nibh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lacus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laoreet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turpis</a:t>
                </a:r>
                <a:r>
                  <a:rPr lang="en-US" sz="1200" b="0" i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, </a:t>
                </a:r>
                <a:r>
                  <a:rPr lang="en-US" sz="1200" b="0" i="0" dirty="0" err="1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quis</a:t>
                </a:r>
                <a:endParaRPr 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00" name="TextBox 41">
            <a:extLst>
              <a:ext uri="{FF2B5EF4-FFF2-40B4-BE49-F238E27FC236}">
                <a16:creationId xmlns:a16="http://schemas.microsoft.com/office/drawing/2014/main" id="{2307B453-1904-4EFA-8E7D-D3150BC8909B}"/>
              </a:ext>
            </a:extLst>
          </p:cNvPr>
          <p:cNvSpPr txBox="1"/>
          <p:nvPr/>
        </p:nvSpPr>
        <p:spPr>
          <a:xfrm>
            <a:off x="7593435" y="4652987"/>
            <a:ext cx="211315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sz="11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1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 is simply dummy text of the printing and typesetting industry. </a:t>
            </a:r>
            <a:r>
              <a:rPr lang="en-US" sz="1100" dirty="0" err="1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Lorem</a:t>
            </a:r>
            <a:r>
              <a:rPr lang="en-US" sz="11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100" dirty="0">
                <a:solidFill>
                  <a:schemeClr val="bg1">
                    <a:alpha val="70000"/>
                  </a:schemeClr>
                </a:solidFill>
                <a:cs typeface="+mn-ea"/>
                <a:sym typeface="+mn-lt"/>
              </a:rPr>
              <a:t> has been the industry's standard dummy.</a:t>
            </a:r>
          </a:p>
        </p:txBody>
      </p:sp>
    </p:spTree>
    <p:extLst>
      <p:ext uri="{BB962C8B-B14F-4D97-AF65-F5344CB8AC3E}">
        <p14:creationId xmlns:p14="http://schemas.microsoft.com/office/powerpoint/2010/main" val="340121259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23" grpId="0" animBg="1"/>
      <p:bldP spid="124" grpId="0"/>
      <p:bldP spid="125" grpId="0"/>
      <p:bldP spid="126" grpId="0" animBg="1"/>
      <p:bldP spid="127" grpId="0"/>
      <p:bldP spid="128" grpId="0"/>
      <p:bldP spid="129" grpId="0" animBg="1"/>
      <p:bldP spid="130" grpId="0"/>
      <p:bldP spid="131" grpId="0"/>
      <p:bldP spid="2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Work planning outlook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2" name="AreaShape">
            <a:extLst>
              <a:ext uri="{FF2B5EF4-FFF2-40B4-BE49-F238E27FC236}">
                <a16:creationId xmlns:a16="http://schemas.microsoft.com/office/drawing/2014/main" id="{2CC274A2-DD53-460C-A8EC-CF956FCA5A05}"/>
              </a:ext>
            </a:extLst>
          </p:cNvPr>
          <p:cNvSpPr/>
          <p:nvPr/>
        </p:nvSpPr>
        <p:spPr>
          <a:xfrm>
            <a:off x="258948" y="287646"/>
            <a:ext cx="6045200" cy="6045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B54A6C6-96ED-4669-BD4C-4F48C1CD1A74}"/>
              </a:ext>
            </a:extLst>
          </p:cNvPr>
          <p:cNvGrpSpPr/>
          <p:nvPr/>
        </p:nvGrpSpPr>
        <p:grpSpPr>
          <a:xfrm>
            <a:off x="4006210" y="2381940"/>
            <a:ext cx="3637834" cy="3609600"/>
            <a:chOff x="4006210" y="2381940"/>
            <a:chExt cx="3637834" cy="36096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FF2BD847-41C7-4026-8439-9DED8B8E79E5}"/>
                </a:ext>
              </a:extLst>
            </p:cNvPr>
            <p:cNvSpPr/>
            <p:nvPr/>
          </p:nvSpPr>
          <p:spPr>
            <a:xfrm>
              <a:off x="4488591" y="2612884"/>
              <a:ext cx="2904754" cy="2904754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: Shape 57">
              <a:extLst>
                <a:ext uri="{FF2B5EF4-FFF2-40B4-BE49-F238E27FC236}">
                  <a16:creationId xmlns:a16="http://schemas.microsoft.com/office/drawing/2014/main" id="{BA8BF985-955C-4E7C-8786-9A594F69B5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72197" y="4386750"/>
              <a:ext cx="1543610" cy="1454194"/>
            </a:xfrm>
            <a:custGeom>
              <a:avLst/>
              <a:gdLst/>
              <a:ahLst/>
              <a:cxnLst>
                <a:cxn ang="0">
                  <a:pos x="271" y="184"/>
                </a:cxn>
                <a:cxn ang="0">
                  <a:pos x="108" y="0"/>
                </a:cxn>
                <a:cxn ang="0">
                  <a:pos x="0" y="21"/>
                </a:cxn>
                <a:cxn ang="0">
                  <a:pos x="237" y="289"/>
                </a:cxn>
                <a:cxn ang="0">
                  <a:pos x="307" y="254"/>
                </a:cxn>
                <a:cxn ang="0">
                  <a:pos x="271" y="184"/>
                </a:cxn>
              </a:cxnLst>
              <a:rect l="0" t="0" r="r" b="b"/>
              <a:pathLst>
                <a:path w="307" h="289">
                  <a:moveTo>
                    <a:pt x="271" y="184"/>
                  </a:moveTo>
                  <a:cubicBezTo>
                    <a:pt x="184" y="156"/>
                    <a:pt x="125" y="84"/>
                    <a:pt x="108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4" y="143"/>
                    <a:pt x="111" y="248"/>
                    <a:pt x="237" y="289"/>
                  </a:cubicBezTo>
                  <a:cubicBezTo>
                    <a:pt x="307" y="254"/>
                    <a:pt x="307" y="254"/>
                    <a:pt x="307" y="254"/>
                  </a:cubicBezTo>
                  <a:lnTo>
                    <a:pt x="271" y="184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58">
              <a:extLst>
                <a:ext uri="{FF2B5EF4-FFF2-40B4-BE49-F238E27FC236}">
                  <a16:creationId xmlns:a16="http://schemas.microsoft.com/office/drawing/2014/main" id="{F5C9A18B-A9F6-43BC-AA1F-D6C80BAA7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43878" y="4810301"/>
              <a:ext cx="1647144" cy="118123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239" y="12"/>
                </a:cxn>
                <a:cxn ang="0">
                  <a:pos x="14" y="110"/>
                </a:cxn>
                <a:cxn ang="0">
                  <a:pos x="0" y="220"/>
                </a:cxn>
                <a:cxn ang="0">
                  <a:pos x="328" y="77"/>
                </a:cxn>
                <a:cxn ang="0">
                  <a:pos x="316" y="0"/>
                </a:cxn>
              </a:cxnLst>
              <a:rect l="0" t="0" r="r" b="b"/>
              <a:pathLst>
                <a:path w="328" h="235">
                  <a:moveTo>
                    <a:pt x="316" y="0"/>
                  </a:moveTo>
                  <a:cubicBezTo>
                    <a:pt x="239" y="12"/>
                    <a:pt x="239" y="12"/>
                    <a:pt x="239" y="12"/>
                  </a:cubicBezTo>
                  <a:cubicBezTo>
                    <a:pt x="186" y="86"/>
                    <a:pt x="98" y="121"/>
                    <a:pt x="14" y="11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23" y="235"/>
                    <a:pt x="250" y="184"/>
                    <a:pt x="328" y="77"/>
                  </a:cubicBezTo>
                  <a:lnTo>
                    <a:pt x="316" y="0"/>
                  </a:ln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59">
              <a:extLst>
                <a:ext uri="{FF2B5EF4-FFF2-40B4-BE49-F238E27FC236}">
                  <a16:creationId xmlns:a16="http://schemas.microsoft.com/office/drawing/2014/main" id="{401F382A-3564-4380-9043-EE7EFBB54A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06210" y="3050209"/>
              <a:ext cx="884751" cy="1854213"/>
            </a:xfrm>
            <a:custGeom>
              <a:avLst/>
              <a:gdLst/>
              <a:ahLst/>
              <a:cxnLst>
                <a:cxn ang="0">
                  <a:pos x="89" y="13"/>
                </a:cxn>
                <a:cxn ang="0">
                  <a:pos x="12" y="0"/>
                </a:cxn>
                <a:cxn ang="0">
                  <a:pos x="0" y="77"/>
                </a:cxn>
                <a:cxn ang="0">
                  <a:pos x="24" y="322"/>
                </a:cxn>
                <a:cxn ang="0">
                  <a:pos x="124" y="369"/>
                </a:cxn>
                <a:cxn ang="0">
                  <a:pos x="89" y="13"/>
                </a:cxn>
              </a:cxnLst>
              <a:rect l="0" t="0" r="r" b="b"/>
              <a:pathLst>
                <a:path w="176" h="369">
                  <a:moveTo>
                    <a:pt x="89" y="1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4" y="151"/>
                    <a:pt x="60" y="245"/>
                    <a:pt x="24" y="322"/>
                  </a:cubicBezTo>
                  <a:cubicBezTo>
                    <a:pt x="124" y="369"/>
                    <a:pt x="124" y="369"/>
                    <a:pt x="124" y="369"/>
                  </a:cubicBezTo>
                  <a:cubicBezTo>
                    <a:pt x="176" y="256"/>
                    <a:pt x="167" y="120"/>
                    <a:pt x="89" y="13"/>
                  </a:cubicBez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60">
              <a:extLst>
                <a:ext uri="{FF2B5EF4-FFF2-40B4-BE49-F238E27FC236}">
                  <a16:creationId xmlns:a16="http://schemas.microsoft.com/office/drawing/2014/main" id="{AA2711EC-8221-436E-85F6-26F574B54A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65064" y="2381940"/>
              <a:ext cx="1934219" cy="88475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35" y="17"/>
                </a:cxn>
                <a:cxn ang="0">
                  <a:pos x="0" y="87"/>
                </a:cxn>
                <a:cxn ang="0">
                  <a:pos x="69" y="122"/>
                </a:cxn>
                <a:cxn ang="0">
                  <a:pos x="144" y="110"/>
                </a:cxn>
                <a:cxn ang="0">
                  <a:pos x="309" y="176"/>
                </a:cxn>
                <a:cxn ang="0">
                  <a:pos x="385" y="95"/>
                </a:cxn>
                <a:cxn ang="0">
                  <a:pos x="144" y="0"/>
                </a:cxn>
              </a:cxnLst>
              <a:rect l="0" t="0" r="r" b="b"/>
              <a:pathLst>
                <a:path w="385" h="176">
                  <a:moveTo>
                    <a:pt x="144" y="0"/>
                  </a:moveTo>
                  <a:cubicBezTo>
                    <a:pt x="108" y="0"/>
                    <a:pt x="71" y="6"/>
                    <a:pt x="35" y="1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94" y="114"/>
                    <a:pt x="119" y="110"/>
                    <a:pt x="144" y="110"/>
                  </a:cubicBezTo>
                  <a:cubicBezTo>
                    <a:pt x="206" y="110"/>
                    <a:pt x="265" y="134"/>
                    <a:pt x="309" y="176"/>
                  </a:cubicBezTo>
                  <a:cubicBezTo>
                    <a:pt x="385" y="95"/>
                    <a:pt x="385" y="95"/>
                    <a:pt x="385" y="95"/>
                  </a:cubicBezTo>
                  <a:cubicBezTo>
                    <a:pt x="320" y="35"/>
                    <a:pt x="234" y="0"/>
                    <a:pt x="144" y="0"/>
                  </a:cubicBez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Freeform: Shape 61">
              <a:extLst>
                <a:ext uri="{FF2B5EF4-FFF2-40B4-BE49-F238E27FC236}">
                  <a16:creationId xmlns:a16="http://schemas.microsoft.com/office/drawing/2014/main" id="{E01F2176-10FB-4F5F-BDF5-87E6FEED7E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62805" y="2603126"/>
              <a:ext cx="1181239" cy="183068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55" y="364"/>
                </a:cxn>
                <a:cxn ang="0">
                  <a:pos x="110" y="309"/>
                </a:cxn>
                <a:cxn ang="0">
                  <a:pos x="235" y="97"/>
                </a:cxn>
                <a:cxn ang="0">
                  <a:pos x="181" y="0"/>
                </a:cxn>
                <a:cxn ang="0">
                  <a:pos x="0" y="309"/>
                </a:cxn>
              </a:cxnLst>
              <a:rect l="0" t="0" r="r" b="b"/>
              <a:pathLst>
                <a:path w="235" h="364">
                  <a:moveTo>
                    <a:pt x="0" y="309"/>
                  </a:moveTo>
                  <a:cubicBezTo>
                    <a:pt x="55" y="364"/>
                    <a:pt x="55" y="364"/>
                    <a:pt x="55" y="364"/>
                  </a:cubicBezTo>
                  <a:cubicBezTo>
                    <a:pt x="110" y="309"/>
                    <a:pt x="110" y="309"/>
                    <a:pt x="110" y="309"/>
                  </a:cubicBezTo>
                  <a:cubicBezTo>
                    <a:pt x="110" y="218"/>
                    <a:pt x="160" y="138"/>
                    <a:pt x="235" y="97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73" y="61"/>
                    <a:pt x="0" y="176"/>
                    <a:pt x="0" y="309"/>
                  </a:cubicBezTo>
                  <a:close/>
                </a:path>
              </a:pathLst>
            </a:cu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C2535550-0D47-404B-B5B2-0FC4239A89D9}"/>
                </a:ext>
              </a:extLst>
            </p:cNvPr>
            <p:cNvGrpSpPr/>
            <p:nvPr/>
          </p:nvGrpSpPr>
          <p:grpSpPr>
            <a:xfrm>
              <a:off x="5200434" y="2381940"/>
              <a:ext cx="751122" cy="751123"/>
              <a:chOff x="3176812" y="2273198"/>
              <a:chExt cx="2641825" cy="2726239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BFAF815C-EAA4-461A-BA88-A89B2064CCCF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7D470E25-6D84-4854-B059-392EC6483A0E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01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B25C0953-1B92-434C-A8F9-AF46A98E1695}"/>
                </a:ext>
              </a:extLst>
            </p:cNvPr>
            <p:cNvGrpSpPr/>
            <p:nvPr/>
          </p:nvGrpSpPr>
          <p:grpSpPr>
            <a:xfrm>
              <a:off x="6835108" y="3075597"/>
              <a:ext cx="751122" cy="751123"/>
              <a:chOff x="3176812" y="2273198"/>
              <a:chExt cx="2641825" cy="2726239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29F915BE-47E4-45CC-A35C-DFDF075014D4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1063DDED-B51F-4F9C-8712-1ABCCD4AD0DA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02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2FCDE294-7806-4999-B150-C2024E1074B0}"/>
                </a:ext>
              </a:extLst>
            </p:cNvPr>
            <p:cNvGrpSpPr/>
            <p:nvPr/>
          </p:nvGrpSpPr>
          <p:grpSpPr>
            <a:xfrm>
              <a:off x="6677863" y="4738285"/>
              <a:ext cx="751122" cy="751123"/>
              <a:chOff x="3176812" y="2273198"/>
              <a:chExt cx="2641825" cy="2726239"/>
            </a:xfrm>
          </p:grpSpPr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D3E9B028-DABA-4C67-AD7F-82D0B29F9082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370CD656-438B-4FA9-96AE-705790A419F8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03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BA07DD59-6976-47E4-8181-8DBA328607A1}"/>
                </a:ext>
              </a:extLst>
            </p:cNvPr>
            <p:cNvGrpSpPr/>
            <p:nvPr/>
          </p:nvGrpSpPr>
          <p:grpSpPr>
            <a:xfrm>
              <a:off x="4851075" y="5113846"/>
              <a:ext cx="751122" cy="751123"/>
              <a:chOff x="3176812" y="2273198"/>
              <a:chExt cx="2641825" cy="2726239"/>
            </a:xfrm>
          </p:grpSpPr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48740B2B-78D7-42C3-AE4F-FE65C69D9B6D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E6CD3732-1B61-472B-8B93-F59D0A60EC24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04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38717EAB-C225-4211-9DB9-10302FDC2D47}"/>
                </a:ext>
              </a:extLst>
            </p:cNvPr>
            <p:cNvGrpSpPr/>
            <p:nvPr/>
          </p:nvGrpSpPr>
          <p:grpSpPr>
            <a:xfrm>
              <a:off x="4021257" y="3559398"/>
              <a:ext cx="751122" cy="751123"/>
              <a:chOff x="3176812" y="2273198"/>
              <a:chExt cx="2641825" cy="2726239"/>
            </a:xfrm>
          </p:grpSpPr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80685B69-C39B-407F-973A-B35AFE912618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E29EB649-DB60-4526-9DF7-CA0E63914A34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B09968"/>
                    </a:solidFill>
                    <a:cs typeface="+mn-ea"/>
                    <a:sym typeface="+mn-lt"/>
                  </a:rPr>
                  <a:t>05</a:t>
                </a:r>
                <a:endParaRPr lang="zh-CN" altLang="en-US" b="1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A75B6079-C6DA-404F-8283-29901A2D8880}"/>
              </a:ext>
            </a:extLst>
          </p:cNvPr>
          <p:cNvGrpSpPr/>
          <p:nvPr/>
        </p:nvGrpSpPr>
        <p:grpSpPr>
          <a:xfrm>
            <a:off x="1219432" y="1939784"/>
            <a:ext cx="2743200" cy="1250950"/>
            <a:chOff x="1819" y="3693"/>
            <a:chExt cx="4320" cy="1970"/>
          </a:xfrm>
        </p:grpSpPr>
        <p:sp>
          <p:nvSpPr>
            <p:cNvPr id="133" name="íSḻíḓe">
              <a:extLst>
                <a:ext uri="{FF2B5EF4-FFF2-40B4-BE49-F238E27FC236}">
                  <a16:creationId xmlns:a16="http://schemas.microsoft.com/office/drawing/2014/main" id="{5B0B430E-65A8-42A1-86E3-4155C2F45306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34" name="iśḷîḍé">
              <a:extLst>
                <a:ext uri="{FF2B5EF4-FFF2-40B4-BE49-F238E27FC236}">
                  <a16:creationId xmlns:a16="http://schemas.microsoft.com/office/drawing/2014/main" id="{1797BE5F-7756-405E-8715-10680569E40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45F9FF11-B5DE-42DF-B24B-9BF1F91ED795}"/>
              </a:ext>
            </a:extLst>
          </p:cNvPr>
          <p:cNvGrpSpPr/>
          <p:nvPr/>
        </p:nvGrpSpPr>
        <p:grpSpPr>
          <a:xfrm>
            <a:off x="835452" y="3439786"/>
            <a:ext cx="2743200" cy="1250950"/>
            <a:chOff x="1819" y="3693"/>
            <a:chExt cx="4320" cy="1970"/>
          </a:xfrm>
        </p:grpSpPr>
        <p:sp>
          <p:nvSpPr>
            <p:cNvPr id="138" name="íSḻíḓe">
              <a:extLst>
                <a:ext uri="{FF2B5EF4-FFF2-40B4-BE49-F238E27FC236}">
                  <a16:creationId xmlns:a16="http://schemas.microsoft.com/office/drawing/2014/main" id="{20CC1FBB-C953-4C9A-84AC-B48B5D75CE91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39" name="iśḷîḍé">
              <a:extLst>
                <a:ext uri="{FF2B5EF4-FFF2-40B4-BE49-F238E27FC236}">
                  <a16:creationId xmlns:a16="http://schemas.microsoft.com/office/drawing/2014/main" id="{B98442D0-8CF6-4DCE-AD84-7C543E91837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FBE6F30F-6385-43F3-9940-7239B6227F79}"/>
              </a:ext>
            </a:extLst>
          </p:cNvPr>
          <p:cNvGrpSpPr/>
          <p:nvPr/>
        </p:nvGrpSpPr>
        <p:grpSpPr>
          <a:xfrm>
            <a:off x="1287257" y="4976778"/>
            <a:ext cx="2743200" cy="1250950"/>
            <a:chOff x="1819" y="3693"/>
            <a:chExt cx="4320" cy="1970"/>
          </a:xfrm>
        </p:grpSpPr>
        <p:sp>
          <p:nvSpPr>
            <p:cNvPr id="143" name="íSḻíḓe">
              <a:extLst>
                <a:ext uri="{FF2B5EF4-FFF2-40B4-BE49-F238E27FC236}">
                  <a16:creationId xmlns:a16="http://schemas.microsoft.com/office/drawing/2014/main" id="{08539BF9-5EED-4F69-B9A4-9A1C31CB998F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44" name="iśḷîḍé">
              <a:extLst>
                <a:ext uri="{FF2B5EF4-FFF2-40B4-BE49-F238E27FC236}">
                  <a16:creationId xmlns:a16="http://schemas.microsoft.com/office/drawing/2014/main" id="{D0F49455-C7B1-41E3-96F1-DCF952563E45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DFF43E37-F33D-44C0-A014-258A2C11B573}"/>
              </a:ext>
            </a:extLst>
          </p:cNvPr>
          <p:cNvGrpSpPr/>
          <p:nvPr/>
        </p:nvGrpSpPr>
        <p:grpSpPr>
          <a:xfrm>
            <a:off x="7919304" y="2421708"/>
            <a:ext cx="2743200" cy="1250950"/>
            <a:chOff x="1819" y="3693"/>
            <a:chExt cx="4320" cy="1970"/>
          </a:xfrm>
        </p:grpSpPr>
        <p:sp>
          <p:nvSpPr>
            <p:cNvPr id="148" name="íSḻíḓe">
              <a:extLst>
                <a:ext uri="{FF2B5EF4-FFF2-40B4-BE49-F238E27FC236}">
                  <a16:creationId xmlns:a16="http://schemas.microsoft.com/office/drawing/2014/main" id="{21C93531-5E78-40AB-9413-186C7FE4E21F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49" name="iśḷîḍé">
              <a:extLst>
                <a:ext uri="{FF2B5EF4-FFF2-40B4-BE49-F238E27FC236}">
                  <a16:creationId xmlns:a16="http://schemas.microsoft.com/office/drawing/2014/main" id="{FCCA72B6-56F4-4C46-A11B-478D2AABEB8D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20376C4B-691A-4C4E-A8BB-224ED32A30B0}"/>
              </a:ext>
            </a:extLst>
          </p:cNvPr>
          <p:cNvGrpSpPr/>
          <p:nvPr/>
        </p:nvGrpSpPr>
        <p:grpSpPr>
          <a:xfrm>
            <a:off x="7989522" y="4552280"/>
            <a:ext cx="2743200" cy="1250950"/>
            <a:chOff x="1819" y="3693"/>
            <a:chExt cx="4320" cy="1970"/>
          </a:xfrm>
        </p:grpSpPr>
        <p:sp>
          <p:nvSpPr>
            <p:cNvPr id="153" name="íSḻíḓe">
              <a:extLst>
                <a:ext uri="{FF2B5EF4-FFF2-40B4-BE49-F238E27FC236}">
                  <a16:creationId xmlns:a16="http://schemas.microsoft.com/office/drawing/2014/main" id="{3EF13C49-EAE3-4E86-A5E2-43CCF98FC8EA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54" name="iśḷîḍé">
              <a:extLst>
                <a:ext uri="{FF2B5EF4-FFF2-40B4-BE49-F238E27FC236}">
                  <a16:creationId xmlns:a16="http://schemas.microsoft.com/office/drawing/2014/main" id="{FCAE20D6-219E-4AD1-A5E7-86624C64E103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403ECDB-83CA-4883-937A-40B92590F0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2424" y="474967"/>
            <a:ext cx="4781054" cy="17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651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716104" y="1703067"/>
            <a:ext cx="5286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8000" b="0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sym typeface="+mn-lt"/>
              </a:rPr>
              <a:t>Thank you</a:t>
            </a:r>
            <a:endParaRPr lang="zh-CN" altLang="en-US" sz="8000" b="0" dirty="0">
              <a:gradFill flip="none" rotWithShape="1"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sym typeface="+mn-lt"/>
            </a:endParaRP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47703" y="4158474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46796" y="4158474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45889" y="4158474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44982" y="4158474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365990" y="4158474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7BC9D373-CC14-4A8E-897F-C0A8B1769CD9}"/>
              </a:ext>
            </a:extLst>
          </p:cNvPr>
          <p:cNvSpPr/>
          <p:nvPr/>
        </p:nvSpPr>
        <p:spPr>
          <a:xfrm>
            <a:off x="804715" y="3430592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0ABA9B7-689F-4FE4-957F-242694E645C4}"/>
              </a:ext>
            </a:extLst>
          </p:cNvPr>
          <p:cNvSpPr txBox="1"/>
          <p:nvPr/>
        </p:nvSpPr>
        <p:spPr>
          <a:xfrm>
            <a:off x="8362793" y="4037823"/>
            <a:ext cx="1385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3200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sym typeface="+mn-lt"/>
              </a:rPr>
              <a:t>LOGO</a:t>
            </a:r>
            <a:endParaRPr lang="zh-CN" altLang="en-US" sz="3200" dirty="0">
              <a:gradFill flip="none" rotWithShape="1"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9748120-F5E7-4BCE-873E-F43A948BFFBF}"/>
              </a:ext>
            </a:extLst>
          </p:cNvPr>
          <p:cNvSpPr/>
          <p:nvPr/>
        </p:nvSpPr>
        <p:spPr>
          <a:xfrm>
            <a:off x="8281995" y="4505966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5" name="TextBox 3">
            <a:hlinkClick r:id="rId10"/>
            <a:extLst>
              <a:ext uri="{FF2B5EF4-FFF2-40B4-BE49-F238E27FC236}">
                <a16:creationId xmlns:a16="http://schemas.microsoft.com/office/drawing/2014/main" id="{9C984438-54E9-44F3-839E-1ABB33706D4A}"/>
              </a:ext>
            </a:extLst>
          </p:cNvPr>
          <p:cNvSpPr txBox="1"/>
          <p:nvPr/>
        </p:nvSpPr>
        <p:spPr>
          <a:xfrm>
            <a:off x="6791426" y="657028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9968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996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7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1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1" grpId="0"/>
      <p:bldP spid="31" grpId="1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5058A30C-7213-40E8-AE00-4AAB06AC32E5}"/>
              </a:ext>
            </a:extLst>
          </p:cNvPr>
          <p:cNvSpPr txBox="1"/>
          <p:nvPr/>
        </p:nvSpPr>
        <p:spPr>
          <a:xfrm>
            <a:off x="1182402" y="2098085"/>
            <a:ext cx="5144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pPr algn="l"/>
            <a:r>
              <a:rPr lang="zh-CN" altLang="en-US" sz="6600" i="1" dirty="0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sym typeface="+mn-lt"/>
              </a:rPr>
              <a:t>Get the job done</a:t>
            </a:r>
          </a:p>
        </p:txBody>
      </p:sp>
      <p:grpSp>
        <p:nvGrpSpPr>
          <p:cNvPr id="15" name="PA_组合 2">
            <a:extLst>
              <a:ext uri="{FF2B5EF4-FFF2-40B4-BE49-F238E27FC236}">
                <a16:creationId xmlns:a16="http://schemas.microsoft.com/office/drawing/2014/main" id="{2F789200-4AA5-4C58-B7E2-464A403A6A9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3592" y="1750593"/>
            <a:ext cx="342636" cy="347492"/>
            <a:chOff x="4796805" y="-21590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98F3434-F9D0-4339-B835-35C27E920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A8319A-2DDB-463F-8405-69F47768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5">
            <a:extLst>
              <a:ext uri="{FF2B5EF4-FFF2-40B4-BE49-F238E27FC236}">
                <a16:creationId xmlns:a16="http://schemas.microsoft.com/office/drawing/2014/main" id="{83D55243-E7EF-43CA-BBDA-EF7C46B5E2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42685" y="1750593"/>
            <a:ext cx="342636" cy="347492"/>
            <a:chOff x="7772329" y="-1123557"/>
            <a:chExt cx="465708" cy="472063"/>
          </a:xfrm>
          <a:solidFill>
            <a:schemeClr val="bg1">
              <a:lumMod val="6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D6808F-F75B-46AF-AF2D-875D6B1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E02C336-3346-4C46-B98D-B7E002076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8">
            <a:extLst>
              <a:ext uri="{FF2B5EF4-FFF2-40B4-BE49-F238E27FC236}">
                <a16:creationId xmlns:a16="http://schemas.microsoft.com/office/drawing/2014/main" id="{4B3395AF-C8A3-419E-85C6-D0237A0BC1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41778" y="1750593"/>
            <a:ext cx="342636" cy="347492"/>
            <a:chOff x="10019977" y="-5517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A87A3DF-08B5-4714-9755-46ADCA640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FA32DDC-C9A7-45F3-9497-6348F3C5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11">
            <a:extLst>
              <a:ext uri="{FF2B5EF4-FFF2-40B4-BE49-F238E27FC236}">
                <a16:creationId xmlns:a16="http://schemas.microsoft.com/office/drawing/2014/main" id="{34955FD7-6581-4C7A-9780-67FC034351F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40871" y="1750593"/>
            <a:ext cx="342636" cy="347492"/>
            <a:chOff x="2317849" y="-1212230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0A412F9-6404-4357-A08D-A273805FB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5C1498A-3F26-4B00-A7EF-3E8AA8D2A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组合 14">
            <a:extLst>
              <a:ext uri="{FF2B5EF4-FFF2-40B4-BE49-F238E27FC236}">
                <a16:creationId xmlns:a16="http://schemas.microsoft.com/office/drawing/2014/main" id="{EF6A5E4D-0D27-4E34-85AC-80289644A85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861879" y="1750593"/>
            <a:ext cx="342636" cy="347492"/>
            <a:chOff x="4910385" y="-2248866"/>
            <a:chExt cx="2093913" cy="2122488"/>
          </a:xfrm>
          <a:solidFill>
            <a:schemeClr val="bg1">
              <a:lumMod val="65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0209BB9-A287-4BDF-81ED-4F5A01898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DB6B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311464-94E3-4888-9F3A-8578DF97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0C98D19-107E-4820-BD7A-39C3F14AC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11" y="491211"/>
            <a:ext cx="5694914" cy="56949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707C3A3-119F-4246-8305-6504163C2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698" y="1819244"/>
            <a:ext cx="2200275" cy="2302566"/>
          </a:xfrm>
          <a:prstGeom prst="rect">
            <a:avLst/>
          </a:prstGeom>
        </p:spPr>
      </p:pic>
      <p:sp>
        <p:nvSpPr>
          <p:cNvPr id="35" name="PA_库_文本框 21">
            <a:extLst>
              <a:ext uri="{FF2B5EF4-FFF2-40B4-BE49-F238E27FC236}">
                <a16:creationId xmlns:a16="http://schemas.microsoft.com/office/drawing/2014/main" id="{BF69B75F-A30C-43AD-AAF7-C203900F4E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13960" y="3960133"/>
            <a:ext cx="287572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E8DEC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ONE</a:t>
            </a:r>
            <a:endParaRPr lang="pt-BR" altLang="zh-CN" sz="5400" spc="300" dirty="0">
              <a:solidFill>
                <a:srgbClr val="E8DECA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D4E667D-432E-4F28-A516-4DB36F6702A2}"/>
              </a:ext>
            </a:extLst>
          </p:cNvPr>
          <p:cNvSpPr/>
          <p:nvPr/>
        </p:nvSpPr>
        <p:spPr>
          <a:xfrm>
            <a:off x="8278460" y="4652630"/>
            <a:ext cx="154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altLang="zh-CN" sz="8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elit, sed tincidunt ut 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A313D3B-AC8E-4113-AA3F-2B2621B35843}"/>
              </a:ext>
            </a:extLst>
          </p:cNvPr>
          <p:cNvSpPr/>
          <p:nvPr/>
        </p:nvSpPr>
        <p:spPr>
          <a:xfrm>
            <a:off x="1316044" y="893163"/>
            <a:ext cx="1795916" cy="738672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companies will no longer remain in the hard stage and they are also promoting a culture Chinese companies will no longer remain </a:t>
            </a:r>
          </a:p>
          <a:p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7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</a:p>
        </p:txBody>
      </p:sp>
    </p:spTree>
    <p:extLst>
      <p:ext uri="{BB962C8B-B14F-4D97-AF65-F5344CB8AC3E}">
        <p14:creationId xmlns:p14="http://schemas.microsoft.com/office/powerpoint/2010/main" val="273438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>
            <a:extLst>
              <a:ext uri="{FF2B5EF4-FFF2-40B4-BE49-F238E27FC236}">
                <a16:creationId xmlns:a16="http://schemas.microsoft.com/office/drawing/2014/main" id="{D9748E44-A6FA-4BD4-979B-49D6BBB4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070" y="481783"/>
            <a:ext cx="5060881" cy="7045103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CF08DEA5-DC4C-4D0A-8F4E-B435C9CD9F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673" y="2003426"/>
            <a:ext cx="5212654" cy="3749674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0AF19424-0285-4F81-A8E2-2D2E2538CD86}"/>
              </a:ext>
            </a:extLst>
          </p:cNvPr>
          <p:cNvGrpSpPr/>
          <p:nvPr/>
        </p:nvGrpSpPr>
        <p:grpSpPr>
          <a:xfrm>
            <a:off x="1784014" y="2729079"/>
            <a:ext cx="659513" cy="660812"/>
            <a:chOff x="587376" y="4324350"/>
            <a:chExt cx="806450" cy="808038"/>
          </a:xfr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</p:grpSpPr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78A7F4F7-A022-4CBD-AA2F-BE60EC4E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376" y="4324350"/>
              <a:ext cx="806450" cy="808038"/>
            </a:xfrm>
            <a:custGeom>
              <a:avLst/>
              <a:gdLst>
                <a:gd name="T0" fmla="*/ 279 w 508"/>
                <a:gd name="T1" fmla="*/ 2 h 509"/>
                <a:gd name="T2" fmla="*/ 352 w 508"/>
                <a:gd name="T3" fmla="*/ 20 h 509"/>
                <a:gd name="T4" fmla="*/ 415 w 508"/>
                <a:gd name="T5" fmla="*/ 58 h 509"/>
                <a:gd name="T6" fmla="*/ 465 w 508"/>
                <a:gd name="T7" fmla="*/ 113 h 509"/>
                <a:gd name="T8" fmla="*/ 496 w 508"/>
                <a:gd name="T9" fmla="*/ 179 h 509"/>
                <a:gd name="T10" fmla="*/ 508 w 508"/>
                <a:gd name="T11" fmla="*/ 256 h 509"/>
                <a:gd name="T12" fmla="*/ 503 w 508"/>
                <a:gd name="T13" fmla="*/ 305 h 509"/>
                <a:gd name="T14" fmla="*/ 476 w 508"/>
                <a:gd name="T15" fmla="*/ 375 h 509"/>
                <a:gd name="T16" fmla="*/ 433 w 508"/>
                <a:gd name="T17" fmla="*/ 435 h 509"/>
                <a:gd name="T18" fmla="*/ 375 w 508"/>
                <a:gd name="T19" fmla="*/ 478 h 509"/>
                <a:gd name="T20" fmla="*/ 304 w 508"/>
                <a:gd name="T21" fmla="*/ 503 h 509"/>
                <a:gd name="T22" fmla="*/ 254 w 508"/>
                <a:gd name="T23" fmla="*/ 509 h 509"/>
                <a:gd name="T24" fmla="*/ 178 w 508"/>
                <a:gd name="T25" fmla="*/ 498 h 509"/>
                <a:gd name="T26" fmla="*/ 111 w 508"/>
                <a:gd name="T27" fmla="*/ 465 h 509"/>
                <a:gd name="T28" fmla="*/ 58 w 508"/>
                <a:gd name="T29" fmla="*/ 416 h 509"/>
                <a:gd name="T30" fmla="*/ 20 w 508"/>
                <a:gd name="T31" fmla="*/ 353 h 509"/>
                <a:gd name="T32" fmla="*/ 0 w 508"/>
                <a:gd name="T33" fmla="*/ 280 h 509"/>
                <a:gd name="T34" fmla="*/ 0 w 508"/>
                <a:gd name="T35" fmla="*/ 229 h 509"/>
                <a:gd name="T36" fmla="*/ 20 w 508"/>
                <a:gd name="T37" fmla="*/ 156 h 509"/>
                <a:gd name="T38" fmla="*/ 58 w 508"/>
                <a:gd name="T39" fmla="*/ 93 h 509"/>
                <a:gd name="T40" fmla="*/ 111 w 508"/>
                <a:gd name="T41" fmla="*/ 45 h 509"/>
                <a:gd name="T42" fmla="*/ 178 w 508"/>
                <a:gd name="T43" fmla="*/ 12 h 509"/>
                <a:gd name="T44" fmla="*/ 254 w 508"/>
                <a:gd name="T45" fmla="*/ 0 h 509"/>
                <a:gd name="T46" fmla="*/ 254 w 508"/>
                <a:gd name="T47" fmla="*/ 30 h 509"/>
                <a:gd name="T48" fmla="*/ 320 w 508"/>
                <a:gd name="T49" fmla="*/ 40 h 509"/>
                <a:gd name="T50" fmla="*/ 378 w 508"/>
                <a:gd name="T51" fmla="*/ 68 h 509"/>
                <a:gd name="T52" fmla="*/ 427 w 508"/>
                <a:gd name="T53" fmla="*/ 111 h 509"/>
                <a:gd name="T54" fmla="*/ 460 w 508"/>
                <a:gd name="T55" fmla="*/ 168 h 509"/>
                <a:gd name="T56" fmla="*/ 476 w 508"/>
                <a:gd name="T57" fmla="*/ 232 h 509"/>
                <a:gd name="T58" fmla="*/ 476 w 508"/>
                <a:gd name="T59" fmla="*/ 277 h 509"/>
                <a:gd name="T60" fmla="*/ 460 w 508"/>
                <a:gd name="T61" fmla="*/ 342 h 509"/>
                <a:gd name="T62" fmla="*/ 427 w 508"/>
                <a:gd name="T63" fmla="*/ 398 h 509"/>
                <a:gd name="T64" fmla="*/ 378 w 508"/>
                <a:gd name="T65" fmla="*/ 441 h 509"/>
                <a:gd name="T66" fmla="*/ 320 w 508"/>
                <a:gd name="T67" fmla="*/ 470 h 509"/>
                <a:gd name="T68" fmla="*/ 254 w 508"/>
                <a:gd name="T69" fmla="*/ 480 h 509"/>
                <a:gd name="T70" fmla="*/ 208 w 508"/>
                <a:gd name="T71" fmla="*/ 475 h 509"/>
                <a:gd name="T72" fmla="*/ 146 w 508"/>
                <a:gd name="T73" fmla="*/ 451 h 509"/>
                <a:gd name="T74" fmla="*/ 95 w 508"/>
                <a:gd name="T75" fmla="*/ 413 h 509"/>
                <a:gd name="T76" fmla="*/ 57 w 508"/>
                <a:gd name="T77" fmla="*/ 362 h 509"/>
                <a:gd name="T78" fmla="*/ 33 w 508"/>
                <a:gd name="T79" fmla="*/ 300 h 509"/>
                <a:gd name="T80" fmla="*/ 28 w 508"/>
                <a:gd name="T81" fmla="*/ 256 h 509"/>
                <a:gd name="T82" fmla="*/ 38 w 508"/>
                <a:gd name="T83" fmla="*/ 188 h 509"/>
                <a:gd name="T84" fmla="*/ 67 w 508"/>
                <a:gd name="T85" fmla="*/ 129 h 509"/>
                <a:gd name="T86" fmla="*/ 111 w 508"/>
                <a:gd name="T87" fmla="*/ 81 h 509"/>
                <a:gd name="T88" fmla="*/ 166 w 508"/>
                <a:gd name="T89" fmla="*/ 48 h 509"/>
                <a:gd name="T90" fmla="*/ 231 w 508"/>
                <a:gd name="T91" fmla="*/ 3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8" h="509">
                  <a:moveTo>
                    <a:pt x="254" y="0"/>
                  </a:moveTo>
                  <a:lnTo>
                    <a:pt x="254" y="0"/>
                  </a:lnTo>
                  <a:lnTo>
                    <a:pt x="279" y="2"/>
                  </a:lnTo>
                  <a:lnTo>
                    <a:pt x="304" y="7"/>
                  </a:lnTo>
                  <a:lnTo>
                    <a:pt x="329" y="12"/>
                  </a:lnTo>
                  <a:lnTo>
                    <a:pt x="352" y="20"/>
                  </a:lnTo>
                  <a:lnTo>
                    <a:pt x="375" y="32"/>
                  </a:lnTo>
                  <a:lnTo>
                    <a:pt x="395" y="45"/>
                  </a:lnTo>
                  <a:lnTo>
                    <a:pt x="415" y="58"/>
                  </a:lnTo>
                  <a:lnTo>
                    <a:pt x="433" y="75"/>
                  </a:lnTo>
                  <a:lnTo>
                    <a:pt x="450" y="93"/>
                  </a:lnTo>
                  <a:lnTo>
                    <a:pt x="465" y="113"/>
                  </a:lnTo>
                  <a:lnTo>
                    <a:pt x="476" y="134"/>
                  </a:lnTo>
                  <a:lnTo>
                    <a:pt x="488" y="156"/>
                  </a:lnTo>
                  <a:lnTo>
                    <a:pt x="496" y="179"/>
                  </a:lnTo>
                  <a:lnTo>
                    <a:pt x="503" y="204"/>
                  </a:lnTo>
                  <a:lnTo>
                    <a:pt x="506" y="229"/>
                  </a:lnTo>
                  <a:lnTo>
                    <a:pt x="508" y="256"/>
                  </a:lnTo>
                  <a:lnTo>
                    <a:pt x="508" y="256"/>
                  </a:lnTo>
                  <a:lnTo>
                    <a:pt x="506" y="280"/>
                  </a:lnTo>
                  <a:lnTo>
                    <a:pt x="503" y="305"/>
                  </a:lnTo>
                  <a:lnTo>
                    <a:pt x="496" y="330"/>
                  </a:lnTo>
                  <a:lnTo>
                    <a:pt x="488" y="353"/>
                  </a:lnTo>
                  <a:lnTo>
                    <a:pt x="476" y="375"/>
                  </a:lnTo>
                  <a:lnTo>
                    <a:pt x="465" y="397"/>
                  </a:lnTo>
                  <a:lnTo>
                    <a:pt x="450" y="416"/>
                  </a:lnTo>
                  <a:lnTo>
                    <a:pt x="433" y="435"/>
                  </a:lnTo>
                  <a:lnTo>
                    <a:pt x="415" y="451"/>
                  </a:lnTo>
                  <a:lnTo>
                    <a:pt x="395" y="465"/>
                  </a:lnTo>
                  <a:lnTo>
                    <a:pt x="375" y="478"/>
                  </a:lnTo>
                  <a:lnTo>
                    <a:pt x="352" y="489"/>
                  </a:lnTo>
                  <a:lnTo>
                    <a:pt x="329" y="498"/>
                  </a:lnTo>
                  <a:lnTo>
                    <a:pt x="304" y="503"/>
                  </a:lnTo>
                  <a:lnTo>
                    <a:pt x="279" y="508"/>
                  </a:lnTo>
                  <a:lnTo>
                    <a:pt x="254" y="509"/>
                  </a:lnTo>
                  <a:lnTo>
                    <a:pt x="254" y="509"/>
                  </a:lnTo>
                  <a:lnTo>
                    <a:pt x="227" y="508"/>
                  </a:lnTo>
                  <a:lnTo>
                    <a:pt x="203" y="503"/>
                  </a:lnTo>
                  <a:lnTo>
                    <a:pt x="178" y="498"/>
                  </a:lnTo>
                  <a:lnTo>
                    <a:pt x="154" y="489"/>
                  </a:lnTo>
                  <a:lnTo>
                    <a:pt x="133" y="478"/>
                  </a:lnTo>
                  <a:lnTo>
                    <a:pt x="111" y="465"/>
                  </a:lnTo>
                  <a:lnTo>
                    <a:pt x="91" y="451"/>
                  </a:lnTo>
                  <a:lnTo>
                    <a:pt x="73" y="435"/>
                  </a:lnTo>
                  <a:lnTo>
                    <a:pt x="58" y="416"/>
                  </a:lnTo>
                  <a:lnTo>
                    <a:pt x="43" y="397"/>
                  </a:lnTo>
                  <a:lnTo>
                    <a:pt x="30" y="375"/>
                  </a:lnTo>
                  <a:lnTo>
                    <a:pt x="20" y="353"/>
                  </a:lnTo>
                  <a:lnTo>
                    <a:pt x="10" y="330"/>
                  </a:lnTo>
                  <a:lnTo>
                    <a:pt x="5" y="305"/>
                  </a:lnTo>
                  <a:lnTo>
                    <a:pt x="0" y="28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29"/>
                  </a:lnTo>
                  <a:lnTo>
                    <a:pt x="5" y="204"/>
                  </a:lnTo>
                  <a:lnTo>
                    <a:pt x="10" y="179"/>
                  </a:lnTo>
                  <a:lnTo>
                    <a:pt x="20" y="156"/>
                  </a:lnTo>
                  <a:lnTo>
                    <a:pt x="30" y="134"/>
                  </a:lnTo>
                  <a:lnTo>
                    <a:pt x="43" y="113"/>
                  </a:lnTo>
                  <a:lnTo>
                    <a:pt x="58" y="93"/>
                  </a:lnTo>
                  <a:lnTo>
                    <a:pt x="73" y="75"/>
                  </a:lnTo>
                  <a:lnTo>
                    <a:pt x="91" y="58"/>
                  </a:lnTo>
                  <a:lnTo>
                    <a:pt x="111" y="45"/>
                  </a:lnTo>
                  <a:lnTo>
                    <a:pt x="133" y="32"/>
                  </a:lnTo>
                  <a:lnTo>
                    <a:pt x="154" y="20"/>
                  </a:lnTo>
                  <a:lnTo>
                    <a:pt x="178" y="12"/>
                  </a:lnTo>
                  <a:lnTo>
                    <a:pt x="203" y="7"/>
                  </a:lnTo>
                  <a:lnTo>
                    <a:pt x="227" y="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54" y="30"/>
                  </a:moveTo>
                  <a:lnTo>
                    <a:pt x="254" y="30"/>
                  </a:lnTo>
                  <a:lnTo>
                    <a:pt x="276" y="32"/>
                  </a:lnTo>
                  <a:lnTo>
                    <a:pt x="299" y="35"/>
                  </a:lnTo>
                  <a:lnTo>
                    <a:pt x="320" y="40"/>
                  </a:lnTo>
                  <a:lnTo>
                    <a:pt x="340" y="48"/>
                  </a:lnTo>
                  <a:lnTo>
                    <a:pt x="360" y="58"/>
                  </a:lnTo>
                  <a:lnTo>
                    <a:pt x="378" y="68"/>
                  </a:lnTo>
                  <a:lnTo>
                    <a:pt x="397" y="81"/>
                  </a:lnTo>
                  <a:lnTo>
                    <a:pt x="412" y="96"/>
                  </a:lnTo>
                  <a:lnTo>
                    <a:pt x="427" y="111"/>
                  </a:lnTo>
                  <a:lnTo>
                    <a:pt x="440" y="129"/>
                  </a:lnTo>
                  <a:lnTo>
                    <a:pt x="451" y="148"/>
                  </a:lnTo>
                  <a:lnTo>
                    <a:pt x="460" y="168"/>
                  </a:lnTo>
                  <a:lnTo>
                    <a:pt x="468" y="188"/>
                  </a:lnTo>
                  <a:lnTo>
                    <a:pt x="473" y="209"/>
                  </a:lnTo>
                  <a:lnTo>
                    <a:pt x="476" y="232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6" y="277"/>
                  </a:lnTo>
                  <a:lnTo>
                    <a:pt x="473" y="300"/>
                  </a:lnTo>
                  <a:lnTo>
                    <a:pt x="468" y="322"/>
                  </a:lnTo>
                  <a:lnTo>
                    <a:pt x="460" y="342"/>
                  </a:lnTo>
                  <a:lnTo>
                    <a:pt x="451" y="362"/>
                  </a:lnTo>
                  <a:lnTo>
                    <a:pt x="440" y="380"/>
                  </a:lnTo>
                  <a:lnTo>
                    <a:pt x="427" y="398"/>
                  </a:lnTo>
                  <a:lnTo>
                    <a:pt x="412" y="413"/>
                  </a:lnTo>
                  <a:lnTo>
                    <a:pt x="397" y="428"/>
                  </a:lnTo>
                  <a:lnTo>
                    <a:pt x="378" y="441"/>
                  </a:lnTo>
                  <a:lnTo>
                    <a:pt x="360" y="451"/>
                  </a:lnTo>
                  <a:lnTo>
                    <a:pt x="340" y="461"/>
                  </a:lnTo>
                  <a:lnTo>
                    <a:pt x="320" y="470"/>
                  </a:lnTo>
                  <a:lnTo>
                    <a:pt x="299" y="475"/>
                  </a:lnTo>
                  <a:lnTo>
                    <a:pt x="276" y="478"/>
                  </a:lnTo>
                  <a:lnTo>
                    <a:pt x="254" y="480"/>
                  </a:lnTo>
                  <a:lnTo>
                    <a:pt x="254" y="480"/>
                  </a:lnTo>
                  <a:lnTo>
                    <a:pt x="231" y="478"/>
                  </a:lnTo>
                  <a:lnTo>
                    <a:pt x="208" y="475"/>
                  </a:lnTo>
                  <a:lnTo>
                    <a:pt x="186" y="470"/>
                  </a:lnTo>
                  <a:lnTo>
                    <a:pt x="166" y="461"/>
                  </a:lnTo>
                  <a:lnTo>
                    <a:pt x="146" y="451"/>
                  </a:lnTo>
                  <a:lnTo>
                    <a:pt x="128" y="441"/>
                  </a:lnTo>
                  <a:lnTo>
                    <a:pt x="111" y="428"/>
                  </a:lnTo>
                  <a:lnTo>
                    <a:pt x="95" y="413"/>
                  </a:lnTo>
                  <a:lnTo>
                    <a:pt x="80" y="398"/>
                  </a:lnTo>
                  <a:lnTo>
                    <a:pt x="67" y="380"/>
                  </a:lnTo>
                  <a:lnTo>
                    <a:pt x="57" y="362"/>
                  </a:lnTo>
                  <a:lnTo>
                    <a:pt x="47" y="342"/>
                  </a:lnTo>
                  <a:lnTo>
                    <a:pt x="38" y="322"/>
                  </a:lnTo>
                  <a:lnTo>
                    <a:pt x="33" y="300"/>
                  </a:lnTo>
                  <a:lnTo>
                    <a:pt x="30" y="277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32"/>
                  </a:lnTo>
                  <a:lnTo>
                    <a:pt x="33" y="209"/>
                  </a:lnTo>
                  <a:lnTo>
                    <a:pt x="38" y="188"/>
                  </a:lnTo>
                  <a:lnTo>
                    <a:pt x="47" y="168"/>
                  </a:lnTo>
                  <a:lnTo>
                    <a:pt x="57" y="148"/>
                  </a:lnTo>
                  <a:lnTo>
                    <a:pt x="67" y="129"/>
                  </a:lnTo>
                  <a:lnTo>
                    <a:pt x="80" y="111"/>
                  </a:lnTo>
                  <a:lnTo>
                    <a:pt x="95" y="96"/>
                  </a:lnTo>
                  <a:lnTo>
                    <a:pt x="111" y="81"/>
                  </a:lnTo>
                  <a:lnTo>
                    <a:pt x="128" y="68"/>
                  </a:lnTo>
                  <a:lnTo>
                    <a:pt x="146" y="58"/>
                  </a:lnTo>
                  <a:lnTo>
                    <a:pt x="166" y="48"/>
                  </a:lnTo>
                  <a:lnTo>
                    <a:pt x="186" y="40"/>
                  </a:lnTo>
                  <a:lnTo>
                    <a:pt x="208" y="35"/>
                  </a:lnTo>
                  <a:lnTo>
                    <a:pt x="231" y="32"/>
                  </a:lnTo>
                  <a:lnTo>
                    <a:pt x="254" y="30"/>
                  </a:lnTo>
                  <a:lnTo>
                    <a:pt x="25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66EDDBC5-3B9D-41A2-9FE1-912535510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6" y="4421188"/>
              <a:ext cx="612775" cy="614363"/>
            </a:xfrm>
            <a:custGeom>
              <a:avLst/>
              <a:gdLst>
                <a:gd name="T0" fmla="*/ 222 w 386"/>
                <a:gd name="T1" fmla="*/ 2 h 387"/>
                <a:gd name="T2" fmla="*/ 277 w 386"/>
                <a:gd name="T3" fmla="*/ 19 h 387"/>
                <a:gd name="T4" fmla="*/ 294 w 386"/>
                <a:gd name="T5" fmla="*/ 32 h 387"/>
                <a:gd name="T6" fmla="*/ 231 w 386"/>
                <a:gd name="T7" fmla="*/ 50 h 387"/>
                <a:gd name="T8" fmla="*/ 204 w 386"/>
                <a:gd name="T9" fmla="*/ 57 h 387"/>
                <a:gd name="T10" fmla="*/ 156 w 386"/>
                <a:gd name="T11" fmla="*/ 63 h 387"/>
                <a:gd name="T12" fmla="*/ 113 w 386"/>
                <a:gd name="T13" fmla="*/ 87 h 387"/>
                <a:gd name="T14" fmla="*/ 81 w 386"/>
                <a:gd name="T15" fmla="*/ 128 h 387"/>
                <a:gd name="T16" fmla="*/ 70 w 386"/>
                <a:gd name="T17" fmla="*/ 170 h 387"/>
                <a:gd name="T18" fmla="*/ 136 w 386"/>
                <a:gd name="T19" fmla="*/ 113 h 387"/>
                <a:gd name="T20" fmla="*/ 121 w 386"/>
                <a:gd name="T21" fmla="*/ 141 h 387"/>
                <a:gd name="T22" fmla="*/ 68 w 386"/>
                <a:gd name="T23" fmla="*/ 211 h 387"/>
                <a:gd name="T24" fmla="*/ 41 w 386"/>
                <a:gd name="T25" fmla="*/ 276 h 387"/>
                <a:gd name="T26" fmla="*/ 45 w 386"/>
                <a:gd name="T27" fmla="*/ 316 h 387"/>
                <a:gd name="T28" fmla="*/ 18 w 386"/>
                <a:gd name="T29" fmla="*/ 274 h 387"/>
                <a:gd name="T30" fmla="*/ 2 w 386"/>
                <a:gd name="T31" fmla="*/ 211 h 387"/>
                <a:gd name="T32" fmla="*/ 5 w 386"/>
                <a:gd name="T33" fmla="*/ 155 h 387"/>
                <a:gd name="T34" fmla="*/ 33 w 386"/>
                <a:gd name="T35" fmla="*/ 85 h 387"/>
                <a:gd name="T36" fmla="*/ 86 w 386"/>
                <a:gd name="T37" fmla="*/ 34 h 387"/>
                <a:gd name="T38" fmla="*/ 154 w 386"/>
                <a:gd name="T39" fmla="*/ 4 h 387"/>
                <a:gd name="T40" fmla="*/ 332 w 386"/>
                <a:gd name="T41" fmla="*/ 59 h 387"/>
                <a:gd name="T42" fmla="*/ 363 w 386"/>
                <a:gd name="T43" fmla="*/ 103 h 387"/>
                <a:gd name="T44" fmla="*/ 385 w 386"/>
                <a:gd name="T45" fmla="*/ 175 h 387"/>
                <a:gd name="T46" fmla="*/ 383 w 386"/>
                <a:gd name="T47" fmla="*/ 233 h 387"/>
                <a:gd name="T48" fmla="*/ 353 w 386"/>
                <a:gd name="T49" fmla="*/ 302 h 387"/>
                <a:gd name="T50" fmla="*/ 302 w 386"/>
                <a:gd name="T51" fmla="*/ 354 h 387"/>
                <a:gd name="T52" fmla="*/ 232 w 386"/>
                <a:gd name="T53" fmla="*/ 384 h 387"/>
                <a:gd name="T54" fmla="*/ 176 w 386"/>
                <a:gd name="T55" fmla="*/ 385 h 387"/>
                <a:gd name="T56" fmla="*/ 109 w 386"/>
                <a:gd name="T57" fmla="*/ 367 h 387"/>
                <a:gd name="T58" fmla="*/ 66 w 386"/>
                <a:gd name="T59" fmla="*/ 339 h 387"/>
                <a:gd name="T60" fmla="*/ 104 w 386"/>
                <a:gd name="T61" fmla="*/ 342 h 387"/>
                <a:gd name="T62" fmla="*/ 141 w 386"/>
                <a:gd name="T63" fmla="*/ 326 h 387"/>
                <a:gd name="T64" fmla="*/ 111 w 386"/>
                <a:gd name="T65" fmla="*/ 332 h 387"/>
                <a:gd name="T66" fmla="*/ 81 w 386"/>
                <a:gd name="T67" fmla="*/ 324 h 387"/>
                <a:gd name="T68" fmla="*/ 68 w 386"/>
                <a:gd name="T69" fmla="*/ 299 h 387"/>
                <a:gd name="T70" fmla="*/ 78 w 386"/>
                <a:gd name="T71" fmla="*/ 263 h 387"/>
                <a:gd name="T72" fmla="*/ 104 w 386"/>
                <a:gd name="T73" fmla="*/ 279 h 387"/>
                <a:gd name="T74" fmla="*/ 166 w 386"/>
                <a:gd name="T75" fmla="*/ 317 h 387"/>
                <a:gd name="T76" fmla="*/ 222 w 386"/>
                <a:gd name="T77" fmla="*/ 321 h 387"/>
                <a:gd name="T78" fmla="*/ 279 w 386"/>
                <a:gd name="T79" fmla="*/ 301 h 387"/>
                <a:gd name="T80" fmla="*/ 315 w 386"/>
                <a:gd name="T81" fmla="*/ 273 h 387"/>
                <a:gd name="T82" fmla="*/ 327 w 386"/>
                <a:gd name="T83" fmla="*/ 241 h 387"/>
                <a:gd name="T84" fmla="*/ 235 w 386"/>
                <a:gd name="T85" fmla="*/ 253 h 387"/>
                <a:gd name="T86" fmla="*/ 204 w 386"/>
                <a:gd name="T87" fmla="*/ 261 h 387"/>
                <a:gd name="T88" fmla="*/ 172 w 386"/>
                <a:gd name="T89" fmla="*/ 253 h 387"/>
                <a:gd name="T90" fmla="*/ 151 w 386"/>
                <a:gd name="T91" fmla="*/ 228 h 387"/>
                <a:gd name="T92" fmla="*/ 337 w 386"/>
                <a:gd name="T93" fmla="*/ 213 h 387"/>
                <a:gd name="T94" fmla="*/ 315 w 386"/>
                <a:gd name="T95" fmla="*/ 120 h 387"/>
                <a:gd name="T96" fmla="*/ 257 w 386"/>
                <a:gd name="T97" fmla="*/ 68 h 387"/>
                <a:gd name="T98" fmla="*/ 295 w 386"/>
                <a:gd name="T99" fmla="*/ 52 h 387"/>
                <a:gd name="T100" fmla="*/ 322 w 386"/>
                <a:gd name="T101" fmla="*/ 65 h 387"/>
                <a:gd name="T102" fmla="*/ 333 w 386"/>
                <a:gd name="T103" fmla="*/ 92 h 387"/>
                <a:gd name="T104" fmla="*/ 335 w 386"/>
                <a:gd name="T105" fmla="*/ 77 h 387"/>
                <a:gd name="T106" fmla="*/ 254 w 386"/>
                <a:gd name="T107" fmla="*/ 168 h 387"/>
                <a:gd name="T108" fmla="*/ 242 w 386"/>
                <a:gd name="T109" fmla="*/ 140 h 387"/>
                <a:gd name="T110" fmla="*/ 212 w 386"/>
                <a:gd name="T111" fmla="*/ 118 h 387"/>
                <a:gd name="T112" fmla="*/ 184 w 386"/>
                <a:gd name="T113" fmla="*/ 122 h 387"/>
                <a:gd name="T114" fmla="*/ 153 w 386"/>
                <a:gd name="T115" fmla="*/ 148 h 387"/>
                <a:gd name="T116" fmla="*/ 254 w 386"/>
                <a:gd name="T117" fmla="*/ 1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387">
                  <a:moveTo>
                    <a:pt x="194" y="0"/>
                  </a:moveTo>
                  <a:lnTo>
                    <a:pt x="194" y="0"/>
                  </a:lnTo>
                  <a:lnTo>
                    <a:pt x="209" y="0"/>
                  </a:lnTo>
                  <a:lnTo>
                    <a:pt x="222" y="2"/>
                  </a:lnTo>
                  <a:lnTo>
                    <a:pt x="237" y="5"/>
                  </a:lnTo>
                  <a:lnTo>
                    <a:pt x="250" y="9"/>
                  </a:lnTo>
                  <a:lnTo>
                    <a:pt x="264" y="14"/>
                  </a:lnTo>
                  <a:lnTo>
                    <a:pt x="277" y="19"/>
                  </a:lnTo>
                  <a:lnTo>
                    <a:pt x="289" y="25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94" y="32"/>
                  </a:lnTo>
                  <a:lnTo>
                    <a:pt x="285" y="32"/>
                  </a:lnTo>
                  <a:lnTo>
                    <a:pt x="267" y="35"/>
                  </a:lnTo>
                  <a:lnTo>
                    <a:pt x="249" y="40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04" y="57"/>
                  </a:lnTo>
                  <a:lnTo>
                    <a:pt x="192" y="57"/>
                  </a:lnTo>
                  <a:lnTo>
                    <a:pt x="181" y="59"/>
                  </a:lnTo>
                  <a:lnTo>
                    <a:pt x="167" y="60"/>
                  </a:lnTo>
                  <a:lnTo>
                    <a:pt x="156" y="63"/>
                  </a:lnTo>
                  <a:lnTo>
                    <a:pt x="144" y="68"/>
                  </a:lnTo>
                  <a:lnTo>
                    <a:pt x="133" y="73"/>
                  </a:lnTo>
                  <a:lnTo>
                    <a:pt x="123" y="80"/>
                  </a:lnTo>
                  <a:lnTo>
                    <a:pt x="113" y="87"/>
                  </a:lnTo>
                  <a:lnTo>
                    <a:pt x="104" y="97"/>
                  </a:lnTo>
                  <a:lnTo>
                    <a:pt x="96" y="105"/>
                  </a:lnTo>
                  <a:lnTo>
                    <a:pt x="88" y="117"/>
                  </a:lnTo>
                  <a:lnTo>
                    <a:pt x="81" y="128"/>
                  </a:lnTo>
                  <a:lnTo>
                    <a:pt x="76" y="141"/>
                  </a:lnTo>
                  <a:lnTo>
                    <a:pt x="71" y="15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80" y="158"/>
                  </a:lnTo>
                  <a:lnTo>
                    <a:pt x="90" y="148"/>
                  </a:lnTo>
                  <a:lnTo>
                    <a:pt x="113" y="130"/>
                  </a:lnTo>
                  <a:lnTo>
                    <a:pt x="136" y="113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41" y="120"/>
                  </a:lnTo>
                  <a:lnTo>
                    <a:pt x="121" y="141"/>
                  </a:lnTo>
                  <a:lnTo>
                    <a:pt x="103" y="163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68" y="211"/>
                  </a:lnTo>
                  <a:lnTo>
                    <a:pt x="55" y="234"/>
                  </a:lnTo>
                  <a:lnTo>
                    <a:pt x="48" y="248"/>
                  </a:lnTo>
                  <a:lnTo>
                    <a:pt x="43" y="261"/>
                  </a:lnTo>
                  <a:lnTo>
                    <a:pt x="41" y="276"/>
                  </a:lnTo>
                  <a:lnTo>
                    <a:pt x="40" y="291"/>
                  </a:lnTo>
                  <a:lnTo>
                    <a:pt x="40" y="291"/>
                  </a:lnTo>
                  <a:lnTo>
                    <a:pt x="40" y="304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35" y="302"/>
                  </a:lnTo>
                  <a:lnTo>
                    <a:pt x="26" y="289"/>
                  </a:lnTo>
                  <a:lnTo>
                    <a:pt x="18" y="274"/>
                  </a:lnTo>
                  <a:lnTo>
                    <a:pt x="12" y="259"/>
                  </a:lnTo>
                  <a:lnTo>
                    <a:pt x="7" y="244"/>
                  </a:lnTo>
                  <a:lnTo>
                    <a:pt x="3" y="228"/>
                  </a:lnTo>
                  <a:lnTo>
                    <a:pt x="2" y="21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3" y="102"/>
                  </a:lnTo>
                  <a:lnTo>
                    <a:pt x="33" y="85"/>
                  </a:lnTo>
                  <a:lnTo>
                    <a:pt x="45" y="70"/>
                  </a:lnTo>
                  <a:lnTo>
                    <a:pt x="56" y="57"/>
                  </a:lnTo>
                  <a:lnTo>
                    <a:pt x="71" y="45"/>
                  </a:lnTo>
                  <a:lnTo>
                    <a:pt x="86" y="34"/>
                  </a:lnTo>
                  <a:lnTo>
                    <a:pt x="101" y="24"/>
                  </a:lnTo>
                  <a:lnTo>
                    <a:pt x="118" y="15"/>
                  </a:lnTo>
                  <a:lnTo>
                    <a:pt x="136" y="9"/>
                  </a:lnTo>
                  <a:lnTo>
                    <a:pt x="154" y="4"/>
                  </a:lnTo>
                  <a:lnTo>
                    <a:pt x="174" y="2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332" y="59"/>
                  </a:moveTo>
                  <a:lnTo>
                    <a:pt x="332" y="59"/>
                  </a:lnTo>
                  <a:lnTo>
                    <a:pt x="343" y="72"/>
                  </a:lnTo>
                  <a:lnTo>
                    <a:pt x="355" y="87"/>
                  </a:lnTo>
                  <a:lnTo>
                    <a:pt x="363" y="103"/>
                  </a:lnTo>
                  <a:lnTo>
                    <a:pt x="372" y="120"/>
                  </a:lnTo>
                  <a:lnTo>
                    <a:pt x="378" y="136"/>
                  </a:lnTo>
                  <a:lnTo>
                    <a:pt x="383" y="155"/>
                  </a:lnTo>
                  <a:lnTo>
                    <a:pt x="385" y="175"/>
                  </a:lnTo>
                  <a:lnTo>
                    <a:pt x="386" y="195"/>
                  </a:lnTo>
                  <a:lnTo>
                    <a:pt x="386" y="195"/>
                  </a:lnTo>
                  <a:lnTo>
                    <a:pt x="385" y="213"/>
                  </a:lnTo>
                  <a:lnTo>
                    <a:pt x="383" y="233"/>
                  </a:lnTo>
                  <a:lnTo>
                    <a:pt x="378" y="251"/>
                  </a:lnTo>
                  <a:lnTo>
                    <a:pt x="372" y="269"/>
                  </a:lnTo>
                  <a:lnTo>
                    <a:pt x="363" y="286"/>
                  </a:lnTo>
                  <a:lnTo>
                    <a:pt x="353" y="302"/>
                  </a:lnTo>
                  <a:lnTo>
                    <a:pt x="342" y="317"/>
                  </a:lnTo>
                  <a:lnTo>
                    <a:pt x="330" y="331"/>
                  </a:lnTo>
                  <a:lnTo>
                    <a:pt x="317" y="342"/>
                  </a:lnTo>
                  <a:lnTo>
                    <a:pt x="302" y="354"/>
                  </a:lnTo>
                  <a:lnTo>
                    <a:pt x="285" y="364"/>
                  </a:lnTo>
                  <a:lnTo>
                    <a:pt x="269" y="372"/>
                  </a:lnTo>
                  <a:lnTo>
                    <a:pt x="250" y="379"/>
                  </a:lnTo>
                  <a:lnTo>
                    <a:pt x="232" y="384"/>
                  </a:lnTo>
                  <a:lnTo>
                    <a:pt x="214" y="385"/>
                  </a:lnTo>
                  <a:lnTo>
                    <a:pt x="194" y="387"/>
                  </a:lnTo>
                  <a:lnTo>
                    <a:pt x="194" y="387"/>
                  </a:lnTo>
                  <a:lnTo>
                    <a:pt x="176" y="385"/>
                  </a:lnTo>
                  <a:lnTo>
                    <a:pt x="158" y="384"/>
                  </a:lnTo>
                  <a:lnTo>
                    <a:pt x="141" y="380"/>
                  </a:lnTo>
                  <a:lnTo>
                    <a:pt x="124" y="374"/>
                  </a:lnTo>
                  <a:lnTo>
                    <a:pt x="109" y="367"/>
                  </a:lnTo>
                  <a:lnTo>
                    <a:pt x="94" y="359"/>
                  </a:lnTo>
                  <a:lnTo>
                    <a:pt x="80" y="350"/>
                  </a:lnTo>
                  <a:lnTo>
                    <a:pt x="66" y="339"/>
                  </a:lnTo>
                  <a:lnTo>
                    <a:pt x="66" y="339"/>
                  </a:lnTo>
                  <a:lnTo>
                    <a:pt x="75" y="342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104" y="342"/>
                  </a:lnTo>
                  <a:lnTo>
                    <a:pt x="114" y="341"/>
                  </a:lnTo>
                  <a:lnTo>
                    <a:pt x="124" y="337"/>
                  </a:lnTo>
                  <a:lnTo>
                    <a:pt x="133" y="332"/>
                  </a:lnTo>
                  <a:lnTo>
                    <a:pt x="141" y="326"/>
                  </a:lnTo>
                  <a:lnTo>
                    <a:pt x="141" y="326"/>
                  </a:lnTo>
                  <a:lnTo>
                    <a:pt x="131" y="329"/>
                  </a:lnTo>
                  <a:lnTo>
                    <a:pt x="121" y="331"/>
                  </a:lnTo>
                  <a:lnTo>
                    <a:pt x="111" y="332"/>
                  </a:lnTo>
                  <a:lnTo>
                    <a:pt x="103" y="332"/>
                  </a:lnTo>
                  <a:lnTo>
                    <a:pt x="94" y="331"/>
                  </a:lnTo>
                  <a:lnTo>
                    <a:pt x="88" y="327"/>
                  </a:lnTo>
                  <a:lnTo>
                    <a:pt x="81" y="324"/>
                  </a:lnTo>
                  <a:lnTo>
                    <a:pt x="76" y="319"/>
                  </a:lnTo>
                  <a:lnTo>
                    <a:pt x="73" y="314"/>
                  </a:lnTo>
                  <a:lnTo>
                    <a:pt x="70" y="307"/>
                  </a:lnTo>
                  <a:lnTo>
                    <a:pt x="68" y="299"/>
                  </a:lnTo>
                  <a:lnTo>
                    <a:pt x="68" y="292"/>
                  </a:lnTo>
                  <a:lnTo>
                    <a:pt x="70" y="282"/>
                  </a:lnTo>
                  <a:lnTo>
                    <a:pt x="73" y="273"/>
                  </a:lnTo>
                  <a:lnTo>
                    <a:pt x="78" y="263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94" y="266"/>
                  </a:lnTo>
                  <a:lnTo>
                    <a:pt x="104" y="279"/>
                  </a:lnTo>
                  <a:lnTo>
                    <a:pt x="118" y="291"/>
                  </a:lnTo>
                  <a:lnTo>
                    <a:pt x="133" y="302"/>
                  </a:lnTo>
                  <a:lnTo>
                    <a:pt x="149" y="311"/>
                  </a:lnTo>
                  <a:lnTo>
                    <a:pt x="166" y="317"/>
                  </a:lnTo>
                  <a:lnTo>
                    <a:pt x="186" y="321"/>
                  </a:lnTo>
                  <a:lnTo>
                    <a:pt x="206" y="322"/>
                  </a:lnTo>
                  <a:lnTo>
                    <a:pt x="206" y="322"/>
                  </a:lnTo>
                  <a:lnTo>
                    <a:pt x="222" y="321"/>
                  </a:lnTo>
                  <a:lnTo>
                    <a:pt x="237" y="317"/>
                  </a:lnTo>
                  <a:lnTo>
                    <a:pt x="252" y="314"/>
                  </a:lnTo>
                  <a:lnTo>
                    <a:pt x="265" y="309"/>
                  </a:lnTo>
                  <a:lnTo>
                    <a:pt x="279" y="301"/>
                  </a:lnTo>
                  <a:lnTo>
                    <a:pt x="292" y="292"/>
                  </a:lnTo>
                  <a:lnTo>
                    <a:pt x="304" y="284"/>
                  </a:lnTo>
                  <a:lnTo>
                    <a:pt x="315" y="273"/>
                  </a:lnTo>
                  <a:lnTo>
                    <a:pt x="315" y="273"/>
                  </a:lnTo>
                  <a:lnTo>
                    <a:pt x="320" y="266"/>
                  </a:lnTo>
                  <a:lnTo>
                    <a:pt x="325" y="258"/>
                  </a:lnTo>
                  <a:lnTo>
                    <a:pt x="333" y="241"/>
                  </a:lnTo>
                  <a:lnTo>
                    <a:pt x="327" y="241"/>
                  </a:lnTo>
                  <a:lnTo>
                    <a:pt x="249" y="241"/>
                  </a:lnTo>
                  <a:lnTo>
                    <a:pt x="249" y="241"/>
                  </a:lnTo>
                  <a:lnTo>
                    <a:pt x="244" y="248"/>
                  </a:lnTo>
                  <a:lnTo>
                    <a:pt x="235" y="253"/>
                  </a:lnTo>
                  <a:lnTo>
                    <a:pt x="229" y="256"/>
                  </a:lnTo>
                  <a:lnTo>
                    <a:pt x="221" y="259"/>
                  </a:lnTo>
                  <a:lnTo>
                    <a:pt x="212" y="261"/>
                  </a:lnTo>
                  <a:lnTo>
                    <a:pt x="204" y="261"/>
                  </a:lnTo>
                  <a:lnTo>
                    <a:pt x="196" y="261"/>
                  </a:lnTo>
                  <a:lnTo>
                    <a:pt x="187" y="259"/>
                  </a:lnTo>
                  <a:lnTo>
                    <a:pt x="181" y="256"/>
                  </a:lnTo>
                  <a:lnTo>
                    <a:pt x="172" y="253"/>
                  </a:lnTo>
                  <a:lnTo>
                    <a:pt x="166" y="248"/>
                  </a:lnTo>
                  <a:lnTo>
                    <a:pt x="161" y="241"/>
                  </a:lnTo>
                  <a:lnTo>
                    <a:pt x="154" y="236"/>
                  </a:lnTo>
                  <a:lnTo>
                    <a:pt x="151" y="228"/>
                  </a:lnTo>
                  <a:lnTo>
                    <a:pt x="148" y="221"/>
                  </a:lnTo>
                  <a:lnTo>
                    <a:pt x="146" y="213"/>
                  </a:lnTo>
                  <a:lnTo>
                    <a:pt x="337" y="213"/>
                  </a:lnTo>
                  <a:lnTo>
                    <a:pt x="337" y="213"/>
                  </a:lnTo>
                  <a:lnTo>
                    <a:pt x="335" y="185"/>
                  </a:lnTo>
                  <a:lnTo>
                    <a:pt x="332" y="161"/>
                  </a:lnTo>
                  <a:lnTo>
                    <a:pt x="325" y="140"/>
                  </a:lnTo>
                  <a:lnTo>
                    <a:pt x="315" y="120"/>
                  </a:lnTo>
                  <a:lnTo>
                    <a:pt x="304" y="103"/>
                  </a:lnTo>
                  <a:lnTo>
                    <a:pt x="289" y="88"/>
                  </a:lnTo>
                  <a:lnTo>
                    <a:pt x="274" y="78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70" y="60"/>
                  </a:lnTo>
                  <a:lnTo>
                    <a:pt x="282" y="54"/>
                  </a:lnTo>
                  <a:lnTo>
                    <a:pt x="295" y="52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62"/>
                  </a:lnTo>
                  <a:lnTo>
                    <a:pt x="322" y="65"/>
                  </a:lnTo>
                  <a:lnTo>
                    <a:pt x="325" y="70"/>
                  </a:lnTo>
                  <a:lnTo>
                    <a:pt x="328" y="77"/>
                  </a:lnTo>
                  <a:lnTo>
                    <a:pt x="332" y="85"/>
                  </a:lnTo>
                  <a:lnTo>
                    <a:pt x="333" y="92"/>
                  </a:lnTo>
                  <a:lnTo>
                    <a:pt x="333" y="102"/>
                  </a:lnTo>
                  <a:lnTo>
                    <a:pt x="333" y="102"/>
                  </a:lnTo>
                  <a:lnTo>
                    <a:pt x="335" y="88"/>
                  </a:lnTo>
                  <a:lnTo>
                    <a:pt x="335" y="77"/>
                  </a:lnTo>
                  <a:lnTo>
                    <a:pt x="333" y="67"/>
                  </a:lnTo>
                  <a:lnTo>
                    <a:pt x="332" y="59"/>
                  </a:lnTo>
                  <a:lnTo>
                    <a:pt x="332" y="59"/>
                  </a:lnTo>
                  <a:close/>
                  <a:moveTo>
                    <a:pt x="254" y="168"/>
                  </a:moveTo>
                  <a:lnTo>
                    <a:pt x="254" y="168"/>
                  </a:lnTo>
                  <a:lnTo>
                    <a:pt x="252" y="158"/>
                  </a:lnTo>
                  <a:lnTo>
                    <a:pt x="249" y="148"/>
                  </a:lnTo>
                  <a:lnTo>
                    <a:pt x="242" y="140"/>
                  </a:lnTo>
                  <a:lnTo>
                    <a:pt x="235" y="133"/>
                  </a:lnTo>
                  <a:lnTo>
                    <a:pt x="229" y="127"/>
                  </a:lnTo>
                  <a:lnTo>
                    <a:pt x="221" y="122"/>
                  </a:lnTo>
                  <a:lnTo>
                    <a:pt x="212" y="118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194" y="118"/>
                  </a:lnTo>
                  <a:lnTo>
                    <a:pt x="184" y="122"/>
                  </a:lnTo>
                  <a:lnTo>
                    <a:pt x="174" y="127"/>
                  </a:lnTo>
                  <a:lnTo>
                    <a:pt x="166" y="133"/>
                  </a:lnTo>
                  <a:lnTo>
                    <a:pt x="159" y="140"/>
                  </a:lnTo>
                  <a:lnTo>
                    <a:pt x="153" y="148"/>
                  </a:lnTo>
                  <a:lnTo>
                    <a:pt x="149" y="158"/>
                  </a:lnTo>
                  <a:lnTo>
                    <a:pt x="146" y="168"/>
                  </a:lnTo>
                  <a:lnTo>
                    <a:pt x="254" y="168"/>
                  </a:lnTo>
                  <a:lnTo>
                    <a:pt x="25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C4D2614-C319-4BF1-BD67-5CA71FECD629}"/>
              </a:ext>
            </a:extLst>
          </p:cNvPr>
          <p:cNvGrpSpPr/>
          <p:nvPr/>
        </p:nvGrpSpPr>
        <p:grpSpPr>
          <a:xfrm>
            <a:off x="9827582" y="2729079"/>
            <a:ext cx="659513" cy="660812"/>
            <a:chOff x="587376" y="4324350"/>
            <a:chExt cx="806450" cy="808038"/>
          </a:xfr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</p:grpSpPr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533257BD-7A20-4BC9-A464-1BCFB2307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376" y="4324350"/>
              <a:ext cx="806450" cy="808038"/>
            </a:xfrm>
            <a:custGeom>
              <a:avLst/>
              <a:gdLst>
                <a:gd name="T0" fmla="*/ 279 w 508"/>
                <a:gd name="T1" fmla="*/ 2 h 509"/>
                <a:gd name="T2" fmla="*/ 352 w 508"/>
                <a:gd name="T3" fmla="*/ 20 h 509"/>
                <a:gd name="T4" fmla="*/ 415 w 508"/>
                <a:gd name="T5" fmla="*/ 58 h 509"/>
                <a:gd name="T6" fmla="*/ 465 w 508"/>
                <a:gd name="T7" fmla="*/ 113 h 509"/>
                <a:gd name="T8" fmla="*/ 496 w 508"/>
                <a:gd name="T9" fmla="*/ 179 h 509"/>
                <a:gd name="T10" fmla="*/ 508 w 508"/>
                <a:gd name="T11" fmla="*/ 256 h 509"/>
                <a:gd name="T12" fmla="*/ 503 w 508"/>
                <a:gd name="T13" fmla="*/ 305 h 509"/>
                <a:gd name="T14" fmla="*/ 476 w 508"/>
                <a:gd name="T15" fmla="*/ 375 h 509"/>
                <a:gd name="T16" fmla="*/ 433 w 508"/>
                <a:gd name="T17" fmla="*/ 435 h 509"/>
                <a:gd name="T18" fmla="*/ 375 w 508"/>
                <a:gd name="T19" fmla="*/ 478 h 509"/>
                <a:gd name="T20" fmla="*/ 304 w 508"/>
                <a:gd name="T21" fmla="*/ 503 h 509"/>
                <a:gd name="T22" fmla="*/ 254 w 508"/>
                <a:gd name="T23" fmla="*/ 509 h 509"/>
                <a:gd name="T24" fmla="*/ 178 w 508"/>
                <a:gd name="T25" fmla="*/ 498 h 509"/>
                <a:gd name="T26" fmla="*/ 111 w 508"/>
                <a:gd name="T27" fmla="*/ 465 h 509"/>
                <a:gd name="T28" fmla="*/ 58 w 508"/>
                <a:gd name="T29" fmla="*/ 416 h 509"/>
                <a:gd name="T30" fmla="*/ 20 w 508"/>
                <a:gd name="T31" fmla="*/ 353 h 509"/>
                <a:gd name="T32" fmla="*/ 0 w 508"/>
                <a:gd name="T33" fmla="*/ 280 h 509"/>
                <a:gd name="T34" fmla="*/ 0 w 508"/>
                <a:gd name="T35" fmla="*/ 229 h 509"/>
                <a:gd name="T36" fmla="*/ 20 w 508"/>
                <a:gd name="T37" fmla="*/ 156 h 509"/>
                <a:gd name="T38" fmla="*/ 58 w 508"/>
                <a:gd name="T39" fmla="*/ 93 h 509"/>
                <a:gd name="T40" fmla="*/ 111 w 508"/>
                <a:gd name="T41" fmla="*/ 45 h 509"/>
                <a:gd name="T42" fmla="*/ 178 w 508"/>
                <a:gd name="T43" fmla="*/ 12 h 509"/>
                <a:gd name="T44" fmla="*/ 254 w 508"/>
                <a:gd name="T45" fmla="*/ 0 h 509"/>
                <a:gd name="T46" fmla="*/ 254 w 508"/>
                <a:gd name="T47" fmla="*/ 30 h 509"/>
                <a:gd name="T48" fmla="*/ 320 w 508"/>
                <a:gd name="T49" fmla="*/ 40 h 509"/>
                <a:gd name="T50" fmla="*/ 378 w 508"/>
                <a:gd name="T51" fmla="*/ 68 h 509"/>
                <a:gd name="T52" fmla="*/ 427 w 508"/>
                <a:gd name="T53" fmla="*/ 111 h 509"/>
                <a:gd name="T54" fmla="*/ 460 w 508"/>
                <a:gd name="T55" fmla="*/ 168 h 509"/>
                <a:gd name="T56" fmla="*/ 476 w 508"/>
                <a:gd name="T57" fmla="*/ 232 h 509"/>
                <a:gd name="T58" fmla="*/ 476 w 508"/>
                <a:gd name="T59" fmla="*/ 277 h 509"/>
                <a:gd name="T60" fmla="*/ 460 w 508"/>
                <a:gd name="T61" fmla="*/ 342 h 509"/>
                <a:gd name="T62" fmla="*/ 427 w 508"/>
                <a:gd name="T63" fmla="*/ 398 h 509"/>
                <a:gd name="T64" fmla="*/ 378 w 508"/>
                <a:gd name="T65" fmla="*/ 441 h 509"/>
                <a:gd name="T66" fmla="*/ 320 w 508"/>
                <a:gd name="T67" fmla="*/ 470 h 509"/>
                <a:gd name="T68" fmla="*/ 254 w 508"/>
                <a:gd name="T69" fmla="*/ 480 h 509"/>
                <a:gd name="T70" fmla="*/ 208 w 508"/>
                <a:gd name="T71" fmla="*/ 475 h 509"/>
                <a:gd name="T72" fmla="*/ 146 w 508"/>
                <a:gd name="T73" fmla="*/ 451 h 509"/>
                <a:gd name="T74" fmla="*/ 95 w 508"/>
                <a:gd name="T75" fmla="*/ 413 h 509"/>
                <a:gd name="T76" fmla="*/ 57 w 508"/>
                <a:gd name="T77" fmla="*/ 362 h 509"/>
                <a:gd name="T78" fmla="*/ 33 w 508"/>
                <a:gd name="T79" fmla="*/ 300 h 509"/>
                <a:gd name="T80" fmla="*/ 28 w 508"/>
                <a:gd name="T81" fmla="*/ 256 h 509"/>
                <a:gd name="T82" fmla="*/ 38 w 508"/>
                <a:gd name="T83" fmla="*/ 188 h 509"/>
                <a:gd name="T84" fmla="*/ 67 w 508"/>
                <a:gd name="T85" fmla="*/ 129 h 509"/>
                <a:gd name="T86" fmla="*/ 111 w 508"/>
                <a:gd name="T87" fmla="*/ 81 h 509"/>
                <a:gd name="T88" fmla="*/ 166 w 508"/>
                <a:gd name="T89" fmla="*/ 48 h 509"/>
                <a:gd name="T90" fmla="*/ 231 w 508"/>
                <a:gd name="T91" fmla="*/ 3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8" h="509">
                  <a:moveTo>
                    <a:pt x="254" y="0"/>
                  </a:moveTo>
                  <a:lnTo>
                    <a:pt x="254" y="0"/>
                  </a:lnTo>
                  <a:lnTo>
                    <a:pt x="279" y="2"/>
                  </a:lnTo>
                  <a:lnTo>
                    <a:pt x="304" y="7"/>
                  </a:lnTo>
                  <a:lnTo>
                    <a:pt x="329" y="12"/>
                  </a:lnTo>
                  <a:lnTo>
                    <a:pt x="352" y="20"/>
                  </a:lnTo>
                  <a:lnTo>
                    <a:pt x="375" y="32"/>
                  </a:lnTo>
                  <a:lnTo>
                    <a:pt x="395" y="45"/>
                  </a:lnTo>
                  <a:lnTo>
                    <a:pt x="415" y="58"/>
                  </a:lnTo>
                  <a:lnTo>
                    <a:pt x="433" y="75"/>
                  </a:lnTo>
                  <a:lnTo>
                    <a:pt x="450" y="93"/>
                  </a:lnTo>
                  <a:lnTo>
                    <a:pt x="465" y="113"/>
                  </a:lnTo>
                  <a:lnTo>
                    <a:pt x="476" y="134"/>
                  </a:lnTo>
                  <a:lnTo>
                    <a:pt x="488" y="156"/>
                  </a:lnTo>
                  <a:lnTo>
                    <a:pt x="496" y="179"/>
                  </a:lnTo>
                  <a:lnTo>
                    <a:pt x="503" y="204"/>
                  </a:lnTo>
                  <a:lnTo>
                    <a:pt x="506" y="229"/>
                  </a:lnTo>
                  <a:lnTo>
                    <a:pt x="508" y="256"/>
                  </a:lnTo>
                  <a:lnTo>
                    <a:pt x="508" y="256"/>
                  </a:lnTo>
                  <a:lnTo>
                    <a:pt x="506" y="280"/>
                  </a:lnTo>
                  <a:lnTo>
                    <a:pt x="503" y="305"/>
                  </a:lnTo>
                  <a:lnTo>
                    <a:pt x="496" y="330"/>
                  </a:lnTo>
                  <a:lnTo>
                    <a:pt x="488" y="353"/>
                  </a:lnTo>
                  <a:lnTo>
                    <a:pt x="476" y="375"/>
                  </a:lnTo>
                  <a:lnTo>
                    <a:pt x="465" y="397"/>
                  </a:lnTo>
                  <a:lnTo>
                    <a:pt x="450" y="416"/>
                  </a:lnTo>
                  <a:lnTo>
                    <a:pt x="433" y="435"/>
                  </a:lnTo>
                  <a:lnTo>
                    <a:pt x="415" y="451"/>
                  </a:lnTo>
                  <a:lnTo>
                    <a:pt x="395" y="465"/>
                  </a:lnTo>
                  <a:lnTo>
                    <a:pt x="375" y="478"/>
                  </a:lnTo>
                  <a:lnTo>
                    <a:pt x="352" y="489"/>
                  </a:lnTo>
                  <a:lnTo>
                    <a:pt x="329" y="498"/>
                  </a:lnTo>
                  <a:lnTo>
                    <a:pt x="304" y="503"/>
                  </a:lnTo>
                  <a:lnTo>
                    <a:pt x="279" y="508"/>
                  </a:lnTo>
                  <a:lnTo>
                    <a:pt x="254" y="509"/>
                  </a:lnTo>
                  <a:lnTo>
                    <a:pt x="254" y="509"/>
                  </a:lnTo>
                  <a:lnTo>
                    <a:pt x="227" y="508"/>
                  </a:lnTo>
                  <a:lnTo>
                    <a:pt x="203" y="503"/>
                  </a:lnTo>
                  <a:lnTo>
                    <a:pt x="178" y="498"/>
                  </a:lnTo>
                  <a:lnTo>
                    <a:pt x="154" y="489"/>
                  </a:lnTo>
                  <a:lnTo>
                    <a:pt x="133" y="478"/>
                  </a:lnTo>
                  <a:lnTo>
                    <a:pt x="111" y="465"/>
                  </a:lnTo>
                  <a:lnTo>
                    <a:pt x="91" y="451"/>
                  </a:lnTo>
                  <a:lnTo>
                    <a:pt x="73" y="435"/>
                  </a:lnTo>
                  <a:lnTo>
                    <a:pt x="58" y="416"/>
                  </a:lnTo>
                  <a:lnTo>
                    <a:pt x="43" y="397"/>
                  </a:lnTo>
                  <a:lnTo>
                    <a:pt x="30" y="375"/>
                  </a:lnTo>
                  <a:lnTo>
                    <a:pt x="20" y="353"/>
                  </a:lnTo>
                  <a:lnTo>
                    <a:pt x="10" y="330"/>
                  </a:lnTo>
                  <a:lnTo>
                    <a:pt x="5" y="305"/>
                  </a:lnTo>
                  <a:lnTo>
                    <a:pt x="0" y="28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29"/>
                  </a:lnTo>
                  <a:lnTo>
                    <a:pt x="5" y="204"/>
                  </a:lnTo>
                  <a:lnTo>
                    <a:pt x="10" y="179"/>
                  </a:lnTo>
                  <a:lnTo>
                    <a:pt x="20" y="156"/>
                  </a:lnTo>
                  <a:lnTo>
                    <a:pt x="30" y="134"/>
                  </a:lnTo>
                  <a:lnTo>
                    <a:pt x="43" y="113"/>
                  </a:lnTo>
                  <a:lnTo>
                    <a:pt x="58" y="93"/>
                  </a:lnTo>
                  <a:lnTo>
                    <a:pt x="73" y="75"/>
                  </a:lnTo>
                  <a:lnTo>
                    <a:pt x="91" y="58"/>
                  </a:lnTo>
                  <a:lnTo>
                    <a:pt x="111" y="45"/>
                  </a:lnTo>
                  <a:lnTo>
                    <a:pt x="133" y="32"/>
                  </a:lnTo>
                  <a:lnTo>
                    <a:pt x="154" y="20"/>
                  </a:lnTo>
                  <a:lnTo>
                    <a:pt x="178" y="12"/>
                  </a:lnTo>
                  <a:lnTo>
                    <a:pt x="203" y="7"/>
                  </a:lnTo>
                  <a:lnTo>
                    <a:pt x="227" y="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54" y="30"/>
                  </a:moveTo>
                  <a:lnTo>
                    <a:pt x="254" y="30"/>
                  </a:lnTo>
                  <a:lnTo>
                    <a:pt x="276" y="32"/>
                  </a:lnTo>
                  <a:lnTo>
                    <a:pt x="299" y="35"/>
                  </a:lnTo>
                  <a:lnTo>
                    <a:pt x="320" y="40"/>
                  </a:lnTo>
                  <a:lnTo>
                    <a:pt x="340" y="48"/>
                  </a:lnTo>
                  <a:lnTo>
                    <a:pt x="360" y="58"/>
                  </a:lnTo>
                  <a:lnTo>
                    <a:pt x="378" y="68"/>
                  </a:lnTo>
                  <a:lnTo>
                    <a:pt x="397" y="81"/>
                  </a:lnTo>
                  <a:lnTo>
                    <a:pt x="412" y="96"/>
                  </a:lnTo>
                  <a:lnTo>
                    <a:pt x="427" y="111"/>
                  </a:lnTo>
                  <a:lnTo>
                    <a:pt x="440" y="129"/>
                  </a:lnTo>
                  <a:lnTo>
                    <a:pt x="451" y="148"/>
                  </a:lnTo>
                  <a:lnTo>
                    <a:pt x="460" y="168"/>
                  </a:lnTo>
                  <a:lnTo>
                    <a:pt x="468" y="188"/>
                  </a:lnTo>
                  <a:lnTo>
                    <a:pt x="473" y="209"/>
                  </a:lnTo>
                  <a:lnTo>
                    <a:pt x="476" y="232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6" y="277"/>
                  </a:lnTo>
                  <a:lnTo>
                    <a:pt x="473" y="300"/>
                  </a:lnTo>
                  <a:lnTo>
                    <a:pt x="468" y="322"/>
                  </a:lnTo>
                  <a:lnTo>
                    <a:pt x="460" y="342"/>
                  </a:lnTo>
                  <a:lnTo>
                    <a:pt x="451" y="362"/>
                  </a:lnTo>
                  <a:lnTo>
                    <a:pt x="440" y="380"/>
                  </a:lnTo>
                  <a:lnTo>
                    <a:pt x="427" y="398"/>
                  </a:lnTo>
                  <a:lnTo>
                    <a:pt x="412" y="413"/>
                  </a:lnTo>
                  <a:lnTo>
                    <a:pt x="397" y="428"/>
                  </a:lnTo>
                  <a:lnTo>
                    <a:pt x="378" y="441"/>
                  </a:lnTo>
                  <a:lnTo>
                    <a:pt x="360" y="451"/>
                  </a:lnTo>
                  <a:lnTo>
                    <a:pt x="340" y="461"/>
                  </a:lnTo>
                  <a:lnTo>
                    <a:pt x="320" y="470"/>
                  </a:lnTo>
                  <a:lnTo>
                    <a:pt x="299" y="475"/>
                  </a:lnTo>
                  <a:lnTo>
                    <a:pt x="276" y="478"/>
                  </a:lnTo>
                  <a:lnTo>
                    <a:pt x="254" y="480"/>
                  </a:lnTo>
                  <a:lnTo>
                    <a:pt x="254" y="480"/>
                  </a:lnTo>
                  <a:lnTo>
                    <a:pt x="231" y="478"/>
                  </a:lnTo>
                  <a:lnTo>
                    <a:pt x="208" y="475"/>
                  </a:lnTo>
                  <a:lnTo>
                    <a:pt x="186" y="470"/>
                  </a:lnTo>
                  <a:lnTo>
                    <a:pt x="166" y="461"/>
                  </a:lnTo>
                  <a:lnTo>
                    <a:pt x="146" y="451"/>
                  </a:lnTo>
                  <a:lnTo>
                    <a:pt x="128" y="441"/>
                  </a:lnTo>
                  <a:lnTo>
                    <a:pt x="111" y="428"/>
                  </a:lnTo>
                  <a:lnTo>
                    <a:pt x="95" y="413"/>
                  </a:lnTo>
                  <a:lnTo>
                    <a:pt x="80" y="398"/>
                  </a:lnTo>
                  <a:lnTo>
                    <a:pt x="67" y="380"/>
                  </a:lnTo>
                  <a:lnTo>
                    <a:pt x="57" y="362"/>
                  </a:lnTo>
                  <a:lnTo>
                    <a:pt x="47" y="342"/>
                  </a:lnTo>
                  <a:lnTo>
                    <a:pt x="38" y="322"/>
                  </a:lnTo>
                  <a:lnTo>
                    <a:pt x="33" y="300"/>
                  </a:lnTo>
                  <a:lnTo>
                    <a:pt x="30" y="277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32"/>
                  </a:lnTo>
                  <a:lnTo>
                    <a:pt x="33" y="209"/>
                  </a:lnTo>
                  <a:lnTo>
                    <a:pt x="38" y="188"/>
                  </a:lnTo>
                  <a:lnTo>
                    <a:pt x="47" y="168"/>
                  </a:lnTo>
                  <a:lnTo>
                    <a:pt x="57" y="148"/>
                  </a:lnTo>
                  <a:lnTo>
                    <a:pt x="67" y="129"/>
                  </a:lnTo>
                  <a:lnTo>
                    <a:pt x="80" y="111"/>
                  </a:lnTo>
                  <a:lnTo>
                    <a:pt x="95" y="96"/>
                  </a:lnTo>
                  <a:lnTo>
                    <a:pt x="111" y="81"/>
                  </a:lnTo>
                  <a:lnTo>
                    <a:pt x="128" y="68"/>
                  </a:lnTo>
                  <a:lnTo>
                    <a:pt x="146" y="58"/>
                  </a:lnTo>
                  <a:lnTo>
                    <a:pt x="166" y="48"/>
                  </a:lnTo>
                  <a:lnTo>
                    <a:pt x="186" y="40"/>
                  </a:lnTo>
                  <a:lnTo>
                    <a:pt x="208" y="35"/>
                  </a:lnTo>
                  <a:lnTo>
                    <a:pt x="231" y="32"/>
                  </a:lnTo>
                  <a:lnTo>
                    <a:pt x="254" y="30"/>
                  </a:lnTo>
                  <a:lnTo>
                    <a:pt x="25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BF590B07-D33A-40AA-B184-E72D58478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6" y="4421188"/>
              <a:ext cx="612775" cy="614363"/>
            </a:xfrm>
            <a:custGeom>
              <a:avLst/>
              <a:gdLst>
                <a:gd name="T0" fmla="*/ 222 w 386"/>
                <a:gd name="T1" fmla="*/ 2 h 387"/>
                <a:gd name="T2" fmla="*/ 277 w 386"/>
                <a:gd name="T3" fmla="*/ 19 h 387"/>
                <a:gd name="T4" fmla="*/ 294 w 386"/>
                <a:gd name="T5" fmla="*/ 32 h 387"/>
                <a:gd name="T6" fmla="*/ 231 w 386"/>
                <a:gd name="T7" fmla="*/ 50 h 387"/>
                <a:gd name="T8" fmla="*/ 204 w 386"/>
                <a:gd name="T9" fmla="*/ 57 h 387"/>
                <a:gd name="T10" fmla="*/ 156 w 386"/>
                <a:gd name="T11" fmla="*/ 63 h 387"/>
                <a:gd name="T12" fmla="*/ 113 w 386"/>
                <a:gd name="T13" fmla="*/ 87 h 387"/>
                <a:gd name="T14" fmla="*/ 81 w 386"/>
                <a:gd name="T15" fmla="*/ 128 h 387"/>
                <a:gd name="T16" fmla="*/ 70 w 386"/>
                <a:gd name="T17" fmla="*/ 170 h 387"/>
                <a:gd name="T18" fmla="*/ 136 w 386"/>
                <a:gd name="T19" fmla="*/ 113 h 387"/>
                <a:gd name="T20" fmla="*/ 121 w 386"/>
                <a:gd name="T21" fmla="*/ 141 h 387"/>
                <a:gd name="T22" fmla="*/ 68 w 386"/>
                <a:gd name="T23" fmla="*/ 211 h 387"/>
                <a:gd name="T24" fmla="*/ 41 w 386"/>
                <a:gd name="T25" fmla="*/ 276 h 387"/>
                <a:gd name="T26" fmla="*/ 45 w 386"/>
                <a:gd name="T27" fmla="*/ 316 h 387"/>
                <a:gd name="T28" fmla="*/ 18 w 386"/>
                <a:gd name="T29" fmla="*/ 274 h 387"/>
                <a:gd name="T30" fmla="*/ 2 w 386"/>
                <a:gd name="T31" fmla="*/ 211 h 387"/>
                <a:gd name="T32" fmla="*/ 5 w 386"/>
                <a:gd name="T33" fmla="*/ 155 h 387"/>
                <a:gd name="T34" fmla="*/ 33 w 386"/>
                <a:gd name="T35" fmla="*/ 85 h 387"/>
                <a:gd name="T36" fmla="*/ 86 w 386"/>
                <a:gd name="T37" fmla="*/ 34 h 387"/>
                <a:gd name="T38" fmla="*/ 154 w 386"/>
                <a:gd name="T39" fmla="*/ 4 h 387"/>
                <a:gd name="T40" fmla="*/ 332 w 386"/>
                <a:gd name="T41" fmla="*/ 59 h 387"/>
                <a:gd name="T42" fmla="*/ 363 w 386"/>
                <a:gd name="T43" fmla="*/ 103 h 387"/>
                <a:gd name="T44" fmla="*/ 385 w 386"/>
                <a:gd name="T45" fmla="*/ 175 h 387"/>
                <a:gd name="T46" fmla="*/ 383 w 386"/>
                <a:gd name="T47" fmla="*/ 233 h 387"/>
                <a:gd name="T48" fmla="*/ 353 w 386"/>
                <a:gd name="T49" fmla="*/ 302 h 387"/>
                <a:gd name="T50" fmla="*/ 302 w 386"/>
                <a:gd name="T51" fmla="*/ 354 h 387"/>
                <a:gd name="T52" fmla="*/ 232 w 386"/>
                <a:gd name="T53" fmla="*/ 384 h 387"/>
                <a:gd name="T54" fmla="*/ 176 w 386"/>
                <a:gd name="T55" fmla="*/ 385 h 387"/>
                <a:gd name="T56" fmla="*/ 109 w 386"/>
                <a:gd name="T57" fmla="*/ 367 h 387"/>
                <a:gd name="T58" fmla="*/ 66 w 386"/>
                <a:gd name="T59" fmla="*/ 339 h 387"/>
                <a:gd name="T60" fmla="*/ 104 w 386"/>
                <a:gd name="T61" fmla="*/ 342 h 387"/>
                <a:gd name="T62" fmla="*/ 141 w 386"/>
                <a:gd name="T63" fmla="*/ 326 h 387"/>
                <a:gd name="T64" fmla="*/ 111 w 386"/>
                <a:gd name="T65" fmla="*/ 332 h 387"/>
                <a:gd name="T66" fmla="*/ 81 w 386"/>
                <a:gd name="T67" fmla="*/ 324 h 387"/>
                <a:gd name="T68" fmla="*/ 68 w 386"/>
                <a:gd name="T69" fmla="*/ 299 h 387"/>
                <a:gd name="T70" fmla="*/ 78 w 386"/>
                <a:gd name="T71" fmla="*/ 263 h 387"/>
                <a:gd name="T72" fmla="*/ 104 w 386"/>
                <a:gd name="T73" fmla="*/ 279 h 387"/>
                <a:gd name="T74" fmla="*/ 166 w 386"/>
                <a:gd name="T75" fmla="*/ 317 h 387"/>
                <a:gd name="T76" fmla="*/ 222 w 386"/>
                <a:gd name="T77" fmla="*/ 321 h 387"/>
                <a:gd name="T78" fmla="*/ 279 w 386"/>
                <a:gd name="T79" fmla="*/ 301 h 387"/>
                <a:gd name="T80" fmla="*/ 315 w 386"/>
                <a:gd name="T81" fmla="*/ 273 h 387"/>
                <a:gd name="T82" fmla="*/ 327 w 386"/>
                <a:gd name="T83" fmla="*/ 241 h 387"/>
                <a:gd name="T84" fmla="*/ 235 w 386"/>
                <a:gd name="T85" fmla="*/ 253 h 387"/>
                <a:gd name="T86" fmla="*/ 204 w 386"/>
                <a:gd name="T87" fmla="*/ 261 h 387"/>
                <a:gd name="T88" fmla="*/ 172 w 386"/>
                <a:gd name="T89" fmla="*/ 253 h 387"/>
                <a:gd name="T90" fmla="*/ 151 w 386"/>
                <a:gd name="T91" fmla="*/ 228 h 387"/>
                <a:gd name="T92" fmla="*/ 337 w 386"/>
                <a:gd name="T93" fmla="*/ 213 h 387"/>
                <a:gd name="T94" fmla="*/ 315 w 386"/>
                <a:gd name="T95" fmla="*/ 120 h 387"/>
                <a:gd name="T96" fmla="*/ 257 w 386"/>
                <a:gd name="T97" fmla="*/ 68 h 387"/>
                <a:gd name="T98" fmla="*/ 295 w 386"/>
                <a:gd name="T99" fmla="*/ 52 h 387"/>
                <a:gd name="T100" fmla="*/ 322 w 386"/>
                <a:gd name="T101" fmla="*/ 65 h 387"/>
                <a:gd name="T102" fmla="*/ 333 w 386"/>
                <a:gd name="T103" fmla="*/ 92 h 387"/>
                <a:gd name="T104" fmla="*/ 335 w 386"/>
                <a:gd name="T105" fmla="*/ 77 h 387"/>
                <a:gd name="T106" fmla="*/ 254 w 386"/>
                <a:gd name="T107" fmla="*/ 168 h 387"/>
                <a:gd name="T108" fmla="*/ 242 w 386"/>
                <a:gd name="T109" fmla="*/ 140 h 387"/>
                <a:gd name="T110" fmla="*/ 212 w 386"/>
                <a:gd name="T111" fmla="*/ 118 h 387"/>
                <a:gd name="T112" fmla="*/ 184 w 386"/>
                <a:gd name="T113" fmla="*/ 122 h 387"/>
                <a:gd name="T114" fmla="*/ 153 w 386"/>
                <a:gd name="T115" fmla="*/ 148 h 387"/>
                <a:gd name="T116" fmla="*/ 254 w 386"/>
                <a:gd name="T117" fmla="*/ 1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387">
                  <a:moveTo>
                    <a:pt x="194" y="0"/>
                  </a:moveTo>
                  <a:lnTo>
                    <a:pt x="194" y="0"/>
                  </a:lnTo>
                  <a:lnTo>
                    <a:pt x="209" y="0"/>
                  </a:lnTo>
                  <a:lnTo>
                    <a:pt x="222" y="2"/>
                  </a:lnTo>
                  <a:lnTo>
                    <a:pt x="237" y="5"/>
                  </a:lnTo>
                  <a:lnTo>
                    <a:pt x="250" y="9"/>
                  </a:lnTo>
                  <a:lnTo>
                    <a:pt x="264" y="14"/>
                  </a:lnTo>
                  <a:lnTo>
                    <a:pt x="277" y="19"/>
                  </a:lnTo>
                  <a:lnTo>
                    <a:pt x="289" y="25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94" y="32"/>
                  </a:lnTo>
                  <a:lnTo>
                    <a:pt x="285" y="32"/>
                  </a:lnTo>
                  <a:lnTo>
                    <a:pt x="267" y="35"/>
                  </a:lnTo>
                  <a:lnTo>
                    <a:pt x="249" y="40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17" y="57"/>
                  </a:lnTo>
                  <a:lnTo>
                    <a:pt x="217" y="57"/>
                  </a:lnTo>
                  <a:lnTo>
                    <a:pt x="204" y="57"/>
                  </a:lnTo>
                  <a:lnTo>
                    <a:pt x="192" y="57"/>
                  </a:lnTo>
                  <a:lnTo>
                    <a:pt x="181" y="59"/>
                  </a:lnTo>
                  <a:lnTo>
                    <a:pt x="167" y="60"/>
                  </a:lnTo>
                  <a:lnTo>
                    <a:pt x="156" y="63"/>
                  </a:lnTo>
                  <a:lnTo>
                    <a:pt x="144" y="68"/>
                  </a:lnTo>
                  <a:lnTo>
                    <a:pt x="133" y="73"/>
                  </a:lnTo>
                  <a:lnTo>
                    <a:pt x="123" y="80"/>
                  </a:lnTo>
                  <a:lnTo>
                    <a:pt x="113" y="87"/>
                  </a:lnTo>
                  <a:lnTo>
                    <a:pt x="104" y="97"/>
                  </a:lnTo>
                  <a:lnTo>
                    <a:pt x="96" y="105"/>
                  </a:lnTo>
                  <a:lnTo>
                    <a:pt x="88" y="117"/>
                  </a:lnTo>
                  <a:lnTo>
                    <a:pt x="81" y="128"/>
                  </a:lnTo>
                  <a:lnTo>
                    <a:pt x="76" y="141"/>
                  </a:lnTo>
                  <a:lnTo>
                    <a:pt x="71" y="15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80" y="158"/>
                  </a:lnTo>
                  <a:lnTo>
                    <a:pt x="90" y="148"/>
                  </a:lnTo>
                  <a:lnTo>
                    <a:pt x="113" y="130"/>
                  </a:lnTo>
                  <a:lnTo>
                    <a:pt x="136" y="113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41" y="120"/>
                  </a:lnTo>
                  <a:lnTo>
                    <a:pt x="121" y="141"/>
                  </a:lnTo>
                  <a:lnTo>
                    <a:pt x="103" y="163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68" y="211"/>
                  </a:lnTo>
                  <a:lnTo>
                    <a:pt x="55" y="234"/>
                  </a:lnTo>
                  <a:lnTo>
                    <a:pt x="48" y="248"/>
                  </a:lnTo>
                  <a:lnTo>
                    <a:pt x="43" y="261"/>
                  </a:lnTo>
                  <a:lnTo>
                    <a:pt x="41" y="276"/>
                  </a:lnTo>
                  <a:lnTo>
                    <a:pt x="40" y="291"/>
                  </a:lnTo>
                  <a:lnTo>
                    <a:pt x="40" y="291"/>
                  </a:lnTo>
                  <a:lnTo>
                    <a:pt x="40" y="304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35" y="302"/>
                  </a:lnTo>
                  <a:lnTo>
                    <a:pt x="26" y="289"/>
                  </a:lnTo>
                  <a:lnTo>
                    <a:pt x="18" y="274"/>
                  </a:lnTo>
                  <a:lnTo>
                    <a:pt x="12" y="259"/>
                  </a:lnTo>
                  <a:lnTo>
                    <a:pt x="7" y="244"/>
                  </a:lnTo>
                  <a:lnTo>
                    <a:pt x="3" y="228"/>
                  </a:lnTo>
                  <a:lnTo>
                    <a:pt x="2" y="21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175"/>
                  </a:lnTo>
                  <a:lnTo>
                    <a:pt x="5" y="15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3" y="102"/>
                  </a:lnTo>
                  <a:lnTo>
                    <a:pt x="33" y="85"/>
                  </a:lnTo>
                  <a:lnTo>
                    <a:pt x="45" y="70"/>
                  </a:lnTo>
                  <a:lnTo>
                    <a:pt x="56" y="57"/>
                  </a:lnTo>
                  <a:lnTo>
                    <a:pt x="71" y="45"/>
                  </a:lnTo>
                  <a:lnTo>
                    <a:pt x="86" y="34"/>
                  </a:lnTo>
                  <a:lnTo>
                    <a:pt x="101" y="24"/>
                  </a:lnTo>
                  <a:lnTo>
                    <a:pt x="118" y="15"/>
                  </a:lnTo>
                  <a:lnTo>
                    <a:pt x="136" y="9"/>
                  </a:lnTo>
                  <a:lnTo>
                    <a:pt x="154" y="4"/>
                  </a:lnTo>
                  <a:lnTo>
                    <a:pt x="174" y="2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332" y="59"/>
                  </a:moveTo>
                  <a:lnTo>
                    <a:pt x="332" y="59"/>
                  </a:lnTo>
                  <a:lnTo>
                    <a:pt x="343" y="72"/>
                  </a:lnTo>
                  <a:lnTo>
                    <a:pt x="355" y="87"/>
                  </a:lnTo>
                  <a:lnTo>
                    <a:pt x="363" y="103"/>
                  </a:lnTo>
                  <a:lnTo>
                    <a:pt x="372" y="120"/>
                  </a:lnTo>
                  <a:lnTo>
                    <a:pt x="378" y="136"/>
                  </a:lnTo>
                  <a:lnTo>
                    <a:pt x="383" y="155"/>
                  </a:lnTo>
                  <a:lnTo>
                    <a:pt x="385" y="175"/>
                  </a:lnTo>
                  <a:lnTo>
                    <a:pt x="386" y="195"/>
                  </a:lnTo>
                  <a:lnTo>
                    <a:pt x="386" y="195"/>
                  </a:lnTo>
                  <a:lnTo>
                    <a:pt x="385" y="213"/>
                  </a:lnTo>
                  <a:lnTo>
                    <a:pt x="383" y="233"/>
                  </a:lnTo>
                  <a:lnTo>
                    <a:pt x="378" y="251"/>
                  </a:lnTo>
                  <a:lnTo>
                    <a:pt x="372" y="269"/>
                  </a:lnTo>
                  <a:lnTo>
                    <a:pt x="363" y="286"/>
                  </a:lnTo>
                  <a:lnTo>
                    <a:pt x="353" y="302"/>
                  </a:lnTo>
                  <a:lnTo>
                    <a:pt x="342" y="317"/>
                  </a:lnTo>
                  <a:lnTo>
                    <a:pt x="330" y="331"/>
                  </a:lnTo>
                  <a:lnTo>
                    <a:pt x="317" y="342"/>
                  </a:lnTo>
                  <a:lnTo>
                    <a:pt x="302" y="354"/>
                  </a:lnTo>
                  <a:lnTo>
                    <a:pt x="285" y="364"/>
                  </a:lnTo>
                  <a:lnTo>
                    <a:pt x="269" y="372"/>
                  </a:lnTo>
                  <a:lnTo>
                    <a:pt x="250" y="379"/>
                  </a:lnTo>
                  <a:lnTo>
                    <a:pt x="232" y="384"/>
                  </a:lnTo>
                  <a:lnTo>
                    <a:pt x="214" y="385"/>
                  </a:lnTo>
                  <a:lnTo>
                    <a:pt x="194" y="387"/>
                  </a:lnTo>
                  <a:lnTo>
                    <a:pt x="194" y="387"/>
                  </a:lnTo>
                  <a:lnTo>
                    <a:pt x="176" y="385"/>
                  </a:lnTo>
                  <a:lnTo>
                    <a:pt x="158" y="384"/>
                  </a:lnTo>
                  <a:lnTo>
                    <a:pt x="141" y="380"/>
                  </a:lnTo>
                  <a:lnTo>
                    <a:pt x="124" y="374"/>
                  </a:lnTo>
                  <a:lnTo>
                    <a:pt x="109" y="367"/>
                  </a:lnTo>
                  <a:lnTo>
                    <a:pt x="94" y="359"/>
                  </a:lnTo>
                  <a:lnTo>
                    <a:pt x="80" y="350"/>
                  </a:lnTo>
                  <a:lnTo>
                    <a:pt x="66" y="339"/>
                  </a:lnTo>
                  <a:lnTo>
                    <a:pt x="66" y="339"/>
                  </a:lnTo>
                  <a:lnTo>
                    <a:pt x="75" y="342"/>
                  </a:lnTo>
                  <a:lnTo>
                    <a:pt x="85" y="344"/>
                  </a:lnTo>
                  <a:lnTo>
                    <a:pt x="94" y="344"/>
                  </a:lnTo>
                  <a:lnTo>
                    <a:pt x="104" y="342"/>
                  </a:lnTo>
                  <a:lnTo>
                    <a:pt x="114" y="341"/>
                  </a:lnTo>
                  <a:lnTo>
                    <a:pt x="124" y="337"/>
                  </a:lnTo>
                  <a:lnTo>
                    <a:pt x="133" y="332"/>
                  </a:lnTo>
                  <a:lnTo>
                    <a:pt x="141" y="326"/>
                  </a:lnTo>
                  <a:lnTo>
                    <a:pt x="141" y="326"/>
                  </a:lnTo>
                  <a:lnTo>
                    <a:pt x="131" y="329"/>
                  </a:lnTo>
                  <a:lnTo>
                    <a:pt x="121" y="331"/>
                  </a:lnTo>
                  <a:lnTo>
                    <a:pt x="111" y="332"/>
                  </a:lnTo>
                  <a:lnTo>
                    <a:pt x="103" y="332"/>
                  </a:lnTo>
                  <a:lnTo>
                    <a:pt x="94" y="331"/>
                  </a:lnTo>
                  <a:lnTo>
                    <a:pt x="88" y="327"/>
                  </a:lnTo>
                  <a:lnTo>
                    <a:pt x="81" y="324"/>
                  </a:lnTo>
                  <a:lnTo>
                    <a:pt x="76" y="319"/>
                  </a:lnTo>
                  <a:lnTo>
                    <a:pt x="73" y="314"/>
                  </a:lnTo>
                  <a:lnTo>
                    <a:pt x="70" y="307"/>
                  </a:lnTo>
                  <a:lnTo>
                    <a:pt x="68" y="299"/>
                  </a:lnTo>
                  <a:lnTo>
                    <a:pt x="68" y="292"/>
                  </a:lnTo>
                  <a:lnTo>
                    <a:pt x="70" y="282"/>
                  </a:lnTo>
                  <a:lnTo>
                    <a:pt x="73" y="273"/>
                  </a:lnTo>
                  <a:lnTo>
                    <a:pt x="78" y="263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94" y="266"/>
                  </a:lnTo>
                  <a:lnTo>
                    <a:pt x="104" y="279"/>
                  </a:lnTo>
                  <a:lnTo>
                    <a:pt x="118" y="291"/>
                  </a:lnTo>
                  <a:lnTo>
                    <a:pt x="133" y="302"/>
                  </a:lnTo>
                  <a:lnTo>
                    <a:pt x="149" y="311"/>
                  </a:lnTo>
                  <a:lnTo>
                    <a:pt x="166" y="317"/>
                  </a:lnTo>
                  <a:lnTo>
                    <a:pt x="186" y="321"/>
                  </a:lnTo>
                  <a:lnTo>
                    <a:pt x="206" y="322"/>
                  </a:lnTo>
                  <a:lnTo>
                    <a:pt x="206" y="322"/>
                  </a:lnTo>
                  <a:lnTo>
                    <a:pt x="222" y="321"/>
                  </a:lnTo>
                  <a:lnTo>
                    <a:pt x="237" y="317"/>
                  </a:lnTo>
                  <a:lnTo>
                    <a:pt x="252" y="314"/>
                  </a:lnTo>
                  <a:lnTo>
                    <a:pt x="265" y="309"/>
                  </a:lnTo>
                  <a:lnTo>
                    <a:pt x="279" y="301"/>
                  </a:lnTo>
                  <a:lnTo>
                    <a:pt x="292" y="292"/>
                  </a:lnTo>
                  <a:lnTo>
                    <a:pt x="304" y="284"/>
                  </a:lnTo>
                  <a:lnTo>
                    <a:pt x="315" y="273"/>
                  </a:lnTo>
                  <a:lnTo>
                    <a:pt x="315" y="273"/>
                  </a:lnTo>
                  <a:lnTo>
                    <a:pt x="320" y="266"/>
                  </a:lnTo>
                  <a:lnTo>
                    <a:pt x="325" y="258"/>
                  </a:lnTo>
                  <a:lnTo>
                    <a:pt x="333" y="241"/>
                  </a:lnTo>
                  <a:lnTo>
                    <a:pt x="327" y="241"/>
                  </a:lnTo>
                  <a:lnTo>
                    <a:pt x="249" y="241"/>
                  </a:lnTo>
                  <a:lnTo>
                    <a:pt x="249" y="241"/>
                  </a:lnTo>
                  <a:lnTo>
                    <a:pt x="244" y="248"/>
                  </a:lnTo>
                  <a:lnTo>
                    <a:pt x="235" y="253"/>
                  </a:lnTo>
                  <a:lnTo>
                    <a:pt x="229" y="256"/>
                  </a:lnTo>
                  <a:lnTo>
                    <a:pt x="221" y="259"/>
                  </a:lnTo>
                  <a:lnTo>
                    <a:pt x="212" y="261"/>
                  </a:lnTo>
                  <a:lnTo>
                    <a:pt x="204" y="261"/>
                  </a:lnTo>
                  <a:lnTo>
                    <a:pt x="196" y="261"/>
                  </a:lnTo>
                  <a:lnTo>
                    <a:pt x="187" y="259"/>
                  </a:lnTo>
                  <a:lnTo>
                    <a:pt x="181" y="256"/>
                  </a:lnTo>
                  <a:lnTo>
                    <a:pt x="172" y="253"/>
                  </a:lnTo>
                  <a:lnTo>
                    <a:pt x="166" y="248"/>
                  </a:lnTo>
                  <a:lnTo>
                    <a:pt x="161" y="241"/>
                  </a:lnTo>
                  <a:lnTo>
                    <a:pt x="154" y="236"/>
                  </a:lnTo>
                  <a:lnTo>
                    <a:pt x="151" y="228"/>
                  </a:lnTo>
                  <a:lnTo>
                    <a:pt x="148" y="221"/>
                  </a:lnTo>
                  <a:lnTo>
                    <a:pt x="146" y="213"/>
                  </a:lnTo>
                  <a:lnTo>
                    <a:pt x="337" y="213"/>
                  </a:lnTo>
                  <a:lnTo>
                    <a:pt x="337" y="213"/>
                  </a:lnTo>
                  <a:lnTo>
                    <a:pt x="335" y="185"/>
                  </a:lnTo>
                  <a:lnTo>
                    <a:pt x="332" y="161"/>
                  </a:lnTo>
                  <a:lnTo>
                    <a:pt x="325" y="140"/>
                  </a:lnTo>
                  <a:lnTo>
                    <a:pt x="315" y="120"/>
                  </a:lnTo>
                  <a:lnTo>
                    <a:pt x="304" y="103"/>
                  </a:lnTo>
                  <a:lnTo>
                    <a:pt x="289" y="88"/>
                  </a:lnTo>
                  <a:lnTo>
                    <a:pt x="274" y="78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70" y="60"/>
                  </a:lnTo>
                  <a:lnTo>
                    <a:pt x="282" y="54"/>
                  </a:lnTo>
                  <a:lnTo>
                    <a:pt x="295" y="52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62"/>
                  </a:lnTo>
                  <a:lnTo>
                    <a:pt x="322" y="65"/>
                  </a:lnTo>
                  <a:lnTo>
                    <a:pt x="325" y="70"/>
                  </a:lnTo>
                  <a:lnTo>
                    <a:pt x="328" y="77"/>
                  </a:lnTo>
                  <a:lnTo>
                    <a:pt x="332" y="85"/>
                  </a:lnTo>
                  <a:lnTo>
                    <a:pt x="333" y="92"/>
                  </a:lnTo>
                  <a:lnTo>
                    <a:pt x="333" y="102"/>
                  </a:lnTo>
                  <a:lnTo>
                    <a:pt x="333" y="102"/>
                  </a:lnTo>
                  <a:lnTo>
                    <a:pt x="335" y="88"/>
                  </a:lnTo>
                  <a:lnTo>
                    <a:pt x="335" y="77"/>
                  </a:lnTo>
                  <a:lnTo>
                    <a:pt x="333" y="67"/>
                  </a:lnTo>
                  <a:lnTo>
                    <a:pt x="332" y="59"/>
                  </a:lnTo>
                  <a:lnTo>
                    <a:pt x="332" y="59"/>
                  </a:lnTo>
                  <a:close/>
                  <a:moveTo>
                    <a:pt x="254" y="168"/>
                  </a:moveTo>
                  <a:lnTo>
                    <a:pt x="254" y="168"/>
                  </a:lnTo>
                  <a:lnTo>
                    <a:pt x="252" y="158"/>
                  </a:lnTo>
                  <a:lnTo>
                    <a:pt x="249" y="148"/>
                  </a:lnTo>
                  <a:lnTo>
                    <a:pt x="242" y="140"/>
                  </a:lnTo>
                  <a:lnTo>
                    <a:pt x="235" y="133"/>
                  </a:lnTo>
                  <a:lnTo>
                    <a:pt x="229" y="127"/>
                  </a:lnTo>
                  <a:lnTo>
                    <a:pt x="221" y="122"/>
                  </a:lnTo>
                  <a:lnTo>
                    <a:pt x="212" y="118"/>
                  </a:lnTo>
                  <a:lnTo>
                    <a:pt x="202" y="118"/>
                  </a:lnTo>
                  <a:lnTo>
                    <a:pt x="202" y="118"/>
                  </a:lnTo>
                  <a:lnTo>
                    <a:pt x="194" y="118"/>
                  </a:lnTo>
                  <a:lnTo>
                    <a:pt x="184" y="122"/>
                  </a:lnTo>
                  <a:lnTo>
                    <a:pt x="174" y="127"/>
                  </a:lnTo>
                  <a:lnTo>
                    <a:pt x="166" y="133"/>
                  </a:lnTo>
                  <a:lnTo>
                    <a:pt x="159" y="140"/>
                  </a:lnTo>
                  <a:lnTo>
                    <a:pt x="153" y="148"/>
                  </a:lnTo>
                  <a:lnTo>
                    <a:pt x="149" y="158"/>
                  </a:lnTo>
                  <a:lnTo>
                    <a:pt x="146" y="168"/>
                  </a:lnTo>
                  <a:lnTo>
                    <a:pt x="254" y="168"/>
                  </a:lnTo>
                  <a:lnTo>
                    <a:pt x="254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79705EF0-956F-46A0-80E3-85ADE19B7B8F}"/>
              </a:ext>
            </a:extLst>
          </p:cNvPr>
          <p:cNvSpPr/>
          <p:nvPr/>
        </p:nvSpPr>
        <p:spPr>
          <a:xfrm>
            <a:off x="3860800" y="2260600"/>
            <a:ext cx="4495800" cy="254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FDD1F872-3E2F-4117-ACA2-14B608D6B951}"/>
              </a:ext>
            </a:extLst>
          </p:cNvPr>
          <p:cNvGrpSpPr/>
          <p:nvPr/>
        </p:nvGrpSpPr>
        <p:grpSpPr>
          <a:xfrm>
            <a:off x="1277475" y="3749826"/>
            <a:ext cx="1672590" cy="1311910"/>
            <a:chOff x="2947" y="3651"/>
            <a:chExt cx="2634" cy="2066"/>
          </a:xfrm>
        </p:grpSpPr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id="{35BBF035-49CA-480A-B0CF-80A7CC18E6BE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78" name="TextBox 13">
              <a:extLst>
                <a:ext uri="{FF2B5EF4-FFF2-40B4-BE49-F238E27FC236}">
                  <a16:creationId xmlns:a16="http://schemas.microsoft.com/office/drawing/2014/main" id="{5B414AB5-FBBB-4E01-9E35-0770B2D4CEA7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61428F3-A73C-4762-929F-FFA2ECAA9DA5}"/>
              </a:ext>
            </a:extLst>
          </p:cNvPr>
          <p:cNvGrpSpPr/>
          <p:nvPr/>
        </p:nvGrpSpPr>
        <p:grpSpPr>
          <a:xfrm>
            <a:off x="9321043" y="3749826"/>
            <a:ext cx="1672590" cy="1311910"/>
            <a:chOff x="2947" y="3651"/>
            <a:chExt cx="2634" cy="2066"/>
          </a:xfrm>
        </p:grpSpPr>
        <p:sp>
          <p:nvSpPr>
            <p:cNvPr id="80" name="TextBox 13">
              <a:extLst>
                <a:ext uri="{FF2B5EF4-FFF2-40B4-BE49-F238E27FC236}">
                  <a16:creationId xmlns:a16="http://schemas.microsoft.com/office/drawing/2014/main" id="{BCA64924-7D90-4AD3-8C41-E5E69897EAFE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81" name="TextBox 13">
              <a:extLst>
                <a:ext uri="{FF2B5EF4-FFF2-40B4-BE49-F238E27FC236}">
                  <a16:creationId xmlns:a16="http://schemas.microsoft.com/office/drawing/2014/main" id="{7FA9CB89-4AF5-41CE-9E58-1612AFE15A83}"/>
                </a:ext>
              </a:extLst>
            </p:cNvPr>
            <p:cNvSpPr txBox="1"/>
            <p:nvPr/>
          </p:nvSpPr>
          <p:spPr>
            <a:xfrm>
              <a:off x="2947" y="4142"/>
              <a:ext cx="2634" cy="15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92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>
            <a:extLst>
              <a:ext uri="{FF2B5EF4-FFF2-40B4-BE49-F238E27FC236}">
                <a16:creationId xmlns:a16="http://schemas.microsoft.com/office/drawing/2014/main" id="{2AF8A284-CADB-473F-939A-F400353B6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239103" y="474967"/>
            <a:ext cx="5344375" cy="1914474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5A26304-AD93-4D31-956D-ABAAAC07E3A6}"/>
              </a:ext>
            </a:extLst>
          </p:cNvPr>
          <p:cNvGrpSpPr/>
          <p:nvPr/>
        </p:nvGrpSpPr>
        <p:grpSpPr>
          <a:xfrm>
            <a:off x="1579311" y="2242873"/>
            <a:ext cx="9033377" cy="2502364"/>
            <a:chOff x="953723" y="2598414"/>
            <a:chExt cx="10284553" cy="2848956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B0A96A3-6FB8-430B-B6E0-8089F956591C}"/>
                </a:ext>
              </a:extLst>
            </p:cNvPr>
            <p:cNvGrpSpPr/>
            <p:nvPr/>
          </p:nvGrpSpPr>
          <p:grpSpPr>
            <a:xfrm>
              <a:off x="95372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D0E51C38-2F5A-4733-9541-1EE9FD203852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8F11BE3E-6F94-46F7-8B38-3E16505070F5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33A865F0-7542-4D6B-895D-1DB1AD743BFA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31F7B64-EFDA-49ED-9A68-BF95FD96B0D6}"/>
                  </a:ext>
                </a:extLst>
              </p:cNvPr>
              <p:cNvSpPr txBox="1"/>
              <p:nvPr/>
            </p:nvSpPr>
            <p:spPr>
              <a:xfrm>
                <a:off x="1681820" y="2056678"/>
                <a:ext cx="1027070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09968"/>
                    </a:solidFill>
                    <a:cs typeface="+mn-ea"/>
                    <a:sym typeface="+mn-lt"/>
                  </a:rPr>
                  <a:t>2022</a:t>
                </a:r>
                <a:endParaRPr lang="zh-CN" altLang="en-US" sz="3600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53027C6-59B4-4A1C-97E3-AC6E7BFA4383}"/>
                </a:ext>
              </a:extLst>
            </p:cNvPr>
            <p:cNvGrpSpPr/>
            <p:nvPr/>
          </p:nvGrpSpPr>
          <p:grpSpPr>
            <a:xfrm>
              <a:off x="925019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BBBB97F2-3E9B-4947-8B3E-2D997271695E}"/>
                  </a:ext>
                </a:extLst>
              </p:cNvPr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74CBE571-A77A-4E83-94F6-A25FFB423B65}"/>
                    </a:ext>
                  </a:extLst>
                </p:cNvPr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DE8832BA-B092-4F84-9420-92D45D4D7598}"/>
                    </a:ext>
                  </a:extLst>
                </p:cNvPr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AC185D6-F1FA-405A-A582-C81095BE31C2}"/>
                  </a:ext>
                </a:extLst>
              </p:cNvPr>
              <p:cNvSpPr txBox="1"/>
              <p:nvPr/>
            </p:nvSpPr>
            <p:spPr>
              <a:xfrm>
                <a:off x="1659753" y="2056678"/>
                <a:ext cx="1071205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B09968"/>
                    </a:solidFill>
                    <a:cs typeface="+mn-ea"/>
                    <a:sym typeface="+mn-lt"/>
                  </a:rPr>
                  <a:t>20XX</a:t>
                </a:r>
                <a:endParaRPr lang="zh-CN" altLang="en-US" sz="3600" dirty="0">
                  <a:solidFill>
                    <a:srgbClr val="B09968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CE19F471-8829-4F1B-8DE8-7E7E752D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" b="100000" l="86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2054" y="2598414"/>
              <a:ext cx="2767891" cy="2848956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6C89F46C-EC16-4512-A2D6-606742D00566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2941806" y="4022892"/>
              <a:ext cx="1770248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A70B09D-C1AB-4FDB-BB8C-E3A41E09B7EC}"/>
                </a:ext>
              </a:extLst>
            </p:cNvPr>
            <p:cNvCxnSpPr/>
            <p:nvPr/>
          </p:nvCxnSpPr>
          <p:spPr>
            <a:xfrm>
              <a:off x="7511462" y="4020544"/>
              <a:ext cx="1770248" cy="0"/>
            </a:xfrm>
            <a:prstGeom prst="line">
              <a:avLst/>
            </a:prstGeom>
            <a:ln>
              <a:solidFill>
                <a:srgbClr val="E5DCC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74A597C-7504-4EB7-AEFA-AE00890CCE08}"/>
                </a:ext>
              </a:extLst>
            </p:cNvPr>
            <p:cNvSpPr/>
            <p:nvPr/>
          </p:nvSpPr>
          <p:spPr>
            <a:xfrm>
              <a:off x="2876343" y="3953821"/>
              <a:ext cx="133446" cy="133446"/>
            </a:xfrm>
            <a:prstGeom prst="ellipse">
              <a:avLst/>
            </a:prstGeom>
            <a:solidFill>
              <a:srgbClr val="BDA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A9A5FF7-82C2-4D27-BA45-015FDCDA62BD}"/>
                </a:ext>
              </a:extLst>
            </p:cNvPr>
            <p:cNvSpPr/>
            <p:nvPr/>
          </p:nvSpPr>
          <p:spPr>
            <a:xfrm>
              <a:off x="9223724" y="3949049"/>
              <a:ext cx="133446" cy="133446"/>
            </a:xfrm>
            <a:prstGeom prst="ellipse">
              <a:avLst/>
            </a:prstGeom>
            <a:solidFill>
              <a:srgbClr val="BDA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9DAF88FD-A75C-4827-9B31-2EB5F57CF55A}"/>
              </a:ext>
            </a:extLst>
          </p:cNvPr>
          <p:cNvGrpSpPr/>
          <p:nvPr/>
        </p:nvGrpSpPr>
        <p:grpSpPr>
          <a:xfrm>
            <a:off x="1436889" y="4668978"/>
            <a:ext cx="2087218" cy="1111885"/>
            <a:chOff x="2947" y="3651"/>
            <a:chExt cx="2634" cy="1751"/>
          </a:xfrm>
        </p:grpSpPr>
        <p:sp>
          <p:nvSpPr>
            <p:cNvPr id="102" name="TextBox 13">
              <a:extLst>
                <a:ext uri="{FF2B5EF4-FFF2-40B4-BE49-F238E27FC236}">
                  <a16:creationId xmlns:a16="http://schemas.microsoft.com/office/drawing/2014/main" id="{66404285-8F4D-43D1-AA89-A6F40DD456EF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03" name="TextBox 13">
              <a:extLst>
                <a:ext uri="{FF2B5EF4-FFF2-40B4-BE49-F238E27FC236}">
                  <a16:creationId xmlns:a16="http://schemas.microsoft.com/office/drawing/2014/main" id="{54F50D3E-F87D-4F78-8F24-65475842275A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A86167A-0848-4AAC-AD79-9B57C9B61E41}"/>
              </a:ext>
            </a:extLst>
          </p:cNvPr>
          <p:cNvGrpSpPr/>
          <p:nvPr/>
        </p:nvGrpSpPr>
        <p:grpSpPr>
          <a:xfrm>
            <a:off x="5043651" y="4915358"/>
            <a:ext cx="2087218" cy="1111885"/>
            <a:chOff x="2947" y="3651"/>
            <a:chExt cx="2634" cy="1751"/>
          </a:xfrm>
        </p:grpSpPr>
        <p:sp>
          <p:nvSpPr>
            <p:cNvPr id="105" name="TextBox 13">
              <a:extLst>
                <a:ext uri="{FF2B5EF4-FFF2-40B4-BE49-F238E27FC236}">
                  <a16:creationId xmlns:a16="http://schemas.microsoft.com/office/drawing/2014/main" id="{D289CDFD-1574-4E5B-BBF2-EFD3E741983B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06" name="TextBox 13">
              <a:extLst>
                <a:ext uri="{FF2B5EF4-FFF2-40B4-BE49-F238E27FC236}">
                  <a16:creationId xmlns:a16="http://schemas.microsoft.com/office/drawing/2014/main" id="{5371C8E6-82A0-437C-97AD-D13CEC5EF050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7C361F5B-4A28-4D58-84EC-7359FF653983}"/>
              </a:ext>
            </a:extLst>
          </p:cNvPr>
          <p:cNvGrpSpPr/>
          <p:nvPr/>
        </p:nvGrpSpPr>
        <p:grpSpPr>
          <a:xfrm>
            <a:off x="8695967" y="4668978"/>
            <a:ext cx="2087218" cy="1111885"/>
            <a:chOff x="2947" y="3651"/>
            <a:chExt cx="2634" cy="1751"/>
          </a:xfrm>
        </p:grpSpPr>
        <p:sp>
          <p:nvSpPr>
            <p:cNvPr id="108" name="TextBox 13">
              <a:extLst>
                <a:ext uri="{FF2B5EF4-FFF2-40B4-BE49-F238E27FC236}">
                  <a16:creationId xmlns:a16="http://schemas.microsoft.com/office/drawing/2014/main" id="{1EC4118D-41B9-4215-8A71-B2ADC5F91890}"/>
                </a:ext>
              </a:extLst>
            </p:cNvPr>
            <p:cNvSpPr txBox="1"/>
            <p:nvPr/>
          </p:nvSpPr>
          <p:spPr>
            <a:xfrm>
              <a:off x="3391" y="3651"/>
              <a:ext cx="1745" cy="3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BDA779"/>
                  </a:solidFill>
                  <a:cs typeface="+mn-ea"/>
                  <a:sym typeface="+mn-lt"/>
                </a:rPr>
                <a:t>BUSINESS</a:t>
              </a:r>
            </a:p>
          </p:txBody>
        </p:sp>
        <p:sp>
          <p:nvSpPr>
            <p:cNvPr id="109" name="TextBox 13">
              <a:extLst>
                <a:ext uri="{FF2B5EF4-FFF2-40B4-BE49-F238E27FC236}">
                  <a16:creationId xmlns:a16="http://schemas.microsoft.com/office/drawing/2014/main" id="{D4DB50B4-4C97-4418-9CF0-42912BF6D1F8}"/>
                </a:ext>
              </a:extLst>
            </p:cNvPr>
            <p:cNvSpPr txBox="1"/>
            <p:nvPr/>
          </p:nvSpPr>
          <p:spPr>
            <a:xfrm>
              <a:off x="2947" y="4142"/>
              <a:ext cx="2634" cy="126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2495" fontAlgn="auto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Chinese companies will no longer remain in the hard stage and they are also promoting a also wang ling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yan</a:t>
              </a:r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a culture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3230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>
            <a:extLst>
              <a:ext uri="{FF2B5EF4-FFF2-40B4-BE49-F238E27FC236}">
                <a16:creationId xmlns:a16="http://schemas.microsoft.com/office/drawing/2014/main" id="{5792FA5D-6AF3-4BA7-A995-8A939DED3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4317882" y="474967"/>
            <a:ext cx="4781054" cy="171268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FC3DF26-02CD-437A-B56C-CB08D99FD7A8}"/>
              </a:ext>
            </a:extLst>
          </p:cNvPr>
          <p:cNvGrpSpPr/>
          <p:nvPr/>
        </p:nvGrpSpPr>
        <p:grpSpPr>
          <a:xfrm>
            <a:off x="5234859" y="2272252"/>
            <a:ext cx="2806414" cy="3441016"/>
            <a:chOff x="3947756" y="2711060"/>
            <a:chExt cx="2806414" cy="344101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7729650-C690-4C75-A707-A2CE11BC3D31}"/>
                </a:ext>
              </a:extLst>
            </p:cNvPr>
            <p:cNvGrpSpPr/>
            <p:nvPr/>
          </p:nvGrpSpPr>
          <p:grpSpPr>
            <a:xfrm>
              <a:off x="3947756" y="3304916"/>
              <a:ext cx="2762411" cy="1182625"/>
              <a:chOff x="3176812" y="2273198"/>
              <a:chExt cx="2641825" cy="2726239"/>
            </a:xfrm>
            <a:solidFill>
              <a:srgbClr val="C55A1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8A11F3E-E83F-42D7-85E7-83F5423B9D2E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rgbClr val="BDA779"/>
              </a:soli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0E5B8D7C-A3D4-4ED8-8CF4-6B8F76EF4070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solidFill>
                <a:srgbClr val="BDA779"/>
              </a:solidFill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F2A0588-BD48-437E-9790-98EDE932045C}"/>
                </a:ext>
              </a:extLst>
            </p:cNvPr>
            <p:cNvGrpSpPr/>
            <p:nvPr/>
          </p:nvGrpSpPr>
          <p:grpSpPr>
            <a:xfrm>
              <a:off x="4256199" y="2711060"/>
              <a:ext cx="2145523" cy="918527"/>
              <a:chOff x="3176812" y="2273198"/>
              <a:chExt cx="2641825" cy="2726239"/>
            </a:xfrm>
            <a:solidFill>
              <a:schemeClr val="bg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C7C735D9-4A70-4144-93EE-A88C76D254B4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894DB99-1E8C-4FAC-83C8-1C8FA5F3822B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pFill/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F0D097F-EAE7-43D0-A2CE-DFBEE17DF097}"/>
                </a:ext>
              </a:extLst>
            </p:cNvPr>
            <p:cNvGrpSpPr/>
            <p:nvPr/>
          </p:nvGrpSpPr>
          <p:grpSpPr>
            <a:xfrm>
              <a:off x="4300204" y="4152751"/>
              <a:ext cx="2145523" cy="918527"/>
              <a:chOff x="3176812" y="2273198"/>
              <a:chExt cx="2641825" cy="2726239"/>
            </a:xfrm>
            <a:solidFill>
              <a:schemeClr val="bg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52754CAA-C367-4739-8F11-601775F58A04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474BE04-4033-4C63-940D-0F386998C296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pFill/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52027AD-F367-4C19-B2D8-0666AE8F75CE}"/>
                </a:ext>
              </a:extLst>
            </p:cNvPr>
            <p:cNvGrpSpPr/>
            <p:nvPr/>
          </p:nvGrpSpPr>
          <p:grpSpPr>
            <a:xfrm>
              <a:off x="3991759" y="4969451"/>
              <a:ext cx="2762411" cy="1182625"/>
              <a:chOff x="3176812" y="2273198"/>
              <a:chExt cx="2641825" cy="2726239"/>
            </a:xfrm>
            <a:solidFill>
              <a:srgbClr val="C55A1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7D831F10-1CAB-4F96-8D4E-BFF7D53315B4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rgbClr val="BDA779"/>
              </a:soli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B859153-7787-485C-856B-6327895034DC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solidFill>
                <a:srgbClr val="BDA779"/>
              </a:solidFill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7750F4D-DE90-4D25-9C07-C9B925A327ED}"/>
              </a:ext>
            </a:extLst>
          </p:cNvPr>
          <p:cNvCxnSpPr>
            <a:cxnSpLocks/>
          </p:cNvCxnSpPr>
          <p:nvPr/>
        </p:nvCxnSpPr>
        <p:spPr>
          <a:xfrm flipV="1">
            <a:off x="2649276" y="5091605"/>
            <a:ext cx="2725951" cy="1"/>
          </a:xfrm>
          <a:prstGeom prst="line">
            <a:avLst/>
          </a:prstGeom>
          <a:ln w="9525">
            <a:solidFill>
              <a:srgbClr val="E5DC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8EE0F8E-AC8C-4AA7-8948-C0EA8670F656}"/>
              </a:ext>
            </a:extLst>
          </p:cNvPr>
          <p:cNvCxnSpPr/>
          <p:nvPr/>
        </p:nvCxnSpPr>
        <p:spPr>
          <a:xfrm flipV="1">
            <a:off x="7794492" y="4530779"/>
            <a:ext cx="2448690" cy="1"/>
          </a:xfrm>
          <a:prstGeom prst="line">
            <a:avLst/>
          </a:prstGeom>
          <a:ln w="9525">
            <a:solidFill>
              <a:srgbClr val="E5DC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96">
            <a:extLst>
              <a:ext uri="{FF2B5EF4-FFF2-40B4-BE49-F238E27FC236}">
                <a16:creationId xmlns:a16="http://schemas.microsoft.com/office/drawing/2014/main" id="{E3BF2311-1785-4A75-B804-D454911508A3}"/>
              </a:ext>
            </a:extLst>
          </p:cNvPr>
          <p:cNvSpPr>
            <a:spLocks noEditPoints="1"/>
          </p:cNvSpPr>
          <p:nvPr/>
        </p:nvSpPr>
        <p:spPr bwMode="auto">
          <a:xfrm>
            <a:off x="9940759" y="3635777"/>
            <a:ext cx="887286" cy="880463"/>
          </a:xfrm>
          <a:custGeom>
            <a:avLst/>
            <a:gdLst>
              <a:gd name="T0" fmla="*/ 225 w 258"/>
              <a:gd name="T1" fmla="*/ 129 h 259"/>
              <a:gd name="T2" fmla="*/ 223 w 258"/>
              <a:gd name="T3" fmla="*/ 122 h 259"/>
              <a:gd name="T4" fmla="*/ 251 w 258"/>
              <a:gd name="T5" fmla="*/ 122 h 259"/>
              <a:gd name="T6" fmla="*/ 251 w 258"/>
              <a:gd name="T7" fmla="*/ 135 h 259"/>
              <a:gd name="T8" fmla="*/ 214 w 258"/>
              <a:gd name="T9" fmla="*/ 87 h 259"/>
              <a:gd name="T10" fmla="*/ 212 w 258"/>
              <a:gd name="T11" fmla="*/ 70 h 259"/>
              <a:gd name="T12" fmla="*/ 239 w 258"/>
              <a:gd name="T13" fmla="*/ 65 h 259"/>
              <a:gd name="T14" fmla="*/ 227 w 258"/>
              <a:gd name="T15" fmla="*/ 83 h 259"/>
              <a:gd name="T16" fmla="*/ 231 w 258"/>
              <a:gd name="T17" fmla="*/ 145 h 259"/>
              <a:gd name="T18" fmla="*/ 239 w 258"/>
              <a:gd name="T19" fmla="*/ 165 h 259"/>
              <a:gd name="T20" fmla="*/ 253 w 258"/>
              <a:gd name="T21" fmla="*/ 170 h 259"/>
              <a:gd name="T22" fmla="*/ 247 w 258"/>
              <a:gd name="T23" fmla="*/ 201 h 259"/>
              <a:gd name="T24" fmla="*/ 110 w 258"/>
              <a:gd name="T25" fmla="*/ 201 h 259"/>
              <a:gd name="T26" fmla="*/ 91 w 258"/>
              <a:gd name="T27" fmla="*/ 181 h 259"/>
              <a:gd name="T28" fmla="*/ 97 w 258"/>
              <a:gd name="T29" fmla="*/ 157 h 259"/>
              <a:gd name="T30" fmla="*/ 114 w 258"/>
              <a:gd name="T31" fmla="*/ 148 h 259"/>
              <a:gd name="T32" fmla="*/ 127 w 258"/>
              <a:gd name="T33" fmla="*/ 135 h 259"/>
              <a:gd name="T34" fmla="*/ 143 w 258"/>
              <a:gd name="T35" fmla="*/ 110 h 259"/>
              <a:gd name="T36" fmla="*/ 179 w 258"/>
              <a:gd name="T37" fmla="*/ 101 h 259"/>
              <a:gd name="T38" fmla="*/ 209 w 258"/>
              <a:gd name="T39" fmla="*/ 130 h 259"/>
              <a:gd name="T40" fmla="*/ 121 w 258"/>
              <a:gd name="T41" fmla="*/ 125 h 259"/>
              <a:gd name="T42" fmla="*/ 97 w 258"/>
              <a:gd name="T43" fmla="*/ 142 h 259"/>
              <a:gd name="T44" fmla="*/ 80 w 258"/>
              <a:gd name="T45" fmla="*/ 149 h 259"/>
              <a:gd name="T46" fmla="*/ 66 w 258"/>
              <a:gd name="T47" fmla="*/ 174 h 259"/>
              <a:gd name="T48" fmla="*/ 53 w 258"/>
              <a:gd name="T49" fmla="*/ 121 h 259"/>
              <a:gd name="T50" fmla="*/ 100 w 258"/>
              <a:gd name="T51" fmla="*/ 57 h 259"/>
              <a:gd name="T52" fmla="*/ 152 w 258"/>
              <a:gd name="T53" fmla="*/ 53 h 259"/>
              <a:gd name="T54" fmla="*/ 197 w 258"/>
              <a:gd name="T55" fmla="*/ 88 h 259"/>
              <a:gd name="T56" fmla="*/ 170 w 258"/>
              <a:gd name="T57" fmla="*/ 80 h 259"/>
              <a:gd name="T58" fmla="*/ 124 w 258"/>
              <a:gd name="T59" fmla="*/ 108 h 259"/>
              <a:gd name="T60" fmla="*/ 170 w 258"/>
              <a:gd name="T61" fmla="*/ 48 h 259"/>
              <a:gd name="T62" fmla="*/ 183 w 258"/>
              <a:gd name="T63" fmla="*/ 18 h 259"/>
              <a:gd name="T64" fmla="*/ 195 w 258"/>
              <a:gd name="T65" fmla="*/ 32 h 259"/>
              <a:gd name="T66" fmla="*/ 173 w 258"/>
              <a:gd name="T67" fmla="*/ 51 h 259"/>
              <a:gd name="T68" fmla="*/ 119 w 258"/>
              <a:gd name="T69" fmla="*/ 27 h 259"/>
              <a:gd name="T70" fmla="*/ 128 w 258"/>
              <a:gd name="T71" fmla="*/ 0 h 259"/>
              <a:gd name="T72" fmla="*/ 139 w 258"/>
              <a:gd name="T73" fmla="*/ 19 h 259"/>
              <a:gd name="T74" fmla="*/ 83 w 258"/>
              <a:gd name="T75" fmla="*/ 51 h 259"/>
              <a:gd name="T76" fmla="*/ 65 w 258"/>
              <a:gd name="T77" fmla="*/ 39 h 259"/>
              <a:gd name="T78" fmla="*/ 69 w 258"/>
              <a:gd name="T79" fmla="*/ 17 h 259"/>
              <a:gd name="T80" fmla="*/ 87 w 258"/>
              <a:gd name="T81" fmla="*/ 43 h 259"/>
              <a:gd name="T82" fmla="*/ 32 w 258"/>
              <a:gd name="T83" fmla="*/ 195 h 259"/>
              <a:gd name="T84" fmla="*/ 18 w 258"/>
              <a:gd name="T85" fmla="*/ 184 h 259"/>
              <a:gd name="T86" fmla="*/ 46 w 258"/>
              <a:gd name="T87" fmla="*/ 171 h 259"/>
              <a:gd name="T88" fmla="*/ 39 w 258"/>
              <a:gd name="T89" fmla="*/ 192 h 259"/>
              <a:gd name="T90" fmla="*/ 17 w 258"/>
              <a:gd name="T91" fmla="*/ 69 h 259"/>
              <a:gd name="T92" fmla="*/ 39 w 258"/>
              <a:gd name="T93" fmla="*/ 65 h 259"/>
              <a:gd name="T94" fmla="*/ 50 w 258"/>
              <a:gd name="T95" fmla="*/ 83 h 259"/>
              <a:gd name="T96" fmla="*/ 39 w 258"/>
              <a:gd name="T97" fmla="*/ 129 h 259"/>
              <a:gd name="T98" fmla="*/ 19 w 258"/>
              <a:gd name="T99" fmla="*/ 139 h 259"/>
              <a:gd name="T100" fmla="*/ 1 w 258"/>
              <a:gd name="T101" fmla="*/ 125 h 259"/>
              <a:gd name="T102" fmla="*/ 32 w 258"/>
              <a:gd name="T103" fmla="*/ 122 h 259"/>
              <a:gd name="T104" fmla="*/ 126 w 258"/>
              <a:gd name="T105" fmla="*/ 223 h 259"/>
              <a:gd name="T106" fmla="*/ 111 w 258"/>
              <a:gd name="T107" fmla="*/ 247 h 259"/>
              <a:gd name="T108" fmla="*/ 102 w 258"/>
              <a:gd name="T109" fmla="*/ 229 h 259"/>
              <a:gd name="T110" fmla="*/ 182 w 258"/>
              <a:gd name="T111" fmla="*/ 222 h 259"/>
              <a:gd name="T112" fmla="*/ 175 w 258"/>
              <a:gd name="T113" fmla="*/ 256 h 259"/>
              <a:gd name="T114" fmla="*/ 156 w 258"/>
              <a:gd name="T115" fmla="*/ 249 h 259"/>
              <a:gd name="T116" fmla="*/ 182 w 258"/>
              <a:gd name="T117" fmla="*/ 222 h 259"/>
              <a:gd name="T118" fmla="*/ 234 w 258"/>
              <a:gd name="T119" fmla="*/ 240 h 259"/>
              <a:gd name="T120" fmla="*/ 217 w 258"/>
              <a:gd name="T121" fmla="*/ 246 h 259"/>
              <a:gd name="T122" fmla="*/ 217 w 258"/>
              <a:gd name="T123" fmla="*/ 22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8" h="259">
                <a:moveTo>
                  <a:pt x="247" y="138"/>
                </a:moveTo>
                <a:lnTo>
                  <a:pt x="247" y="138"/>
                </a:lnTo>
                <a:lnTo>
                  <a:pt x="243" y="134"/>
                </a:lnTo>
                <a:lnTo>
                  <a:pt x="238" y="131"/>
                </a:lnTo>
                <a:lnTo>
                  <a:pt x="231" y="129"/>
                </a:lnTo>
                <a:lnTo>
                  <a:pt x="225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9"/>
                </a:lnTo>
                <a:lnTo>
                  <a:pt x="221" y="125"/>
                </a:lnTo>
                <a:lnTo>
                  <a:pt x="221" y="125"/>
                </a:lnTo>
                <a:lnTo>
                  <a:pt x="223" y="122"/>
                </a:lnTo>
                <a:lnTo>
                  <a:pt x="227" y="121"/>
                </a:lnTo>
                <a:lnTo>
                  <a:pt x="232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6" y="125"/>
                </a:lnTo>
                <a:lnTo>
                  <a:pt x="257" y="129"/>
                </a:lnTo>
                <a:lnTo>
                  <a:pt x="257" y="129"/>
                </a:lnTo>
                <a:lnTo>
                  <a:pt x="256" y="131"/>
                </a:lnTo>
                <a:lnTo>
                  <a:pt x="254" y="134"/>
                </a:lnTo>
                <a:lnTo>
                  <a:pt x="251" y="135"/>
                </a:lnTo>
                <a:lnTo>
                  <a:pt x="247" y="138"/>
                </a:lnTo>
                <a:lnTo>
                  <a:pt x="247" y="138"/>
                </a:lnTo>
                <a:close/>
                <a:moveTo>
                  <a:pt x="227" y="83"/>
                </a:moveTo>
                <a:lnTo>
                  <a:pt x="227" y="83"/>
                </a:lnTo>
                <a:lnTo>
                  <a:pt x="221" y="86"/>
                </a:lnTo>
                <a:lnTo>
                  <a:pt x="214" y="87"/>
                </a:lnTo>
                <a:lnTo>
                  <a:pt x="209" y="86"/>
                </a:lnTo>
                <a:lnTo>
                  <a:pt x="206" y="83"/>
                </a:lnTo>
                <a:lnTo>
                  <a:pt x="206" y="83"/>
                </a:lnTo>
                <a:lnTo>
                  <a:pt x="205" y="79"/>
                </a:lnTo>
                <a:lnTo>
                  <a:pt x="208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1" y="61"/>
                </a:lnTo>
                <a:lnTo>
                  <a:pt x="236" y="62"/>
                </a:lnTo>
                <a:lnTo>
                  <a:pt x="239" y="65"/>
                </a:lnTo>
                <a:lnTo>
                  <a:pt x="239" y="65"/>
                </a:lnTo>
                <a:lnTo>
                  <a:pt x="240" y="69"/>
                </a:lnTo>
                <a:lnTo>
                  <a:pt x="238" y="74"/>
                </a:lnTo>
                <a:lnTo>
                  <a:pt x="234" y="78"/>
                </a:lnTo>
                <a:lnTo>
                  <a:pt x="227" y="83"/>
                </a:lnTo>
                <a:lnTo>
                  <a:pt x="227" y="83"/>
                </a:lnTo>
                <a:close/>
                <a:moveTo>
                  <a:pt x="213" y="138"/>
                </a:moveTo>
                <a:lnTo>
                  <a:pt x="213" y="138"/>
                </a:lnTo>
                <a:lnTo>
                  <a:pt x="218" y="138"/>
                </a:lnTo>
                <a:lnTo>
                  <a:pt x="223" y="140"/>
                </a:lnTo>
                <a:lnTo>
                  <a:pt x="227" y="142"/>
                </a:lnTo>
                <a:lnTo>
                  <a:pt x="231" y="145"/>
                </a:lnTo>
                <a:lnTo>
                  <a:pt x="235" y="149"/>
                </a:lnTo>
                <a:lnTo>
                  <a:pt x="238" y="153"/>
                </a:lnTo>
                <a:lnTo>
                  <a:pt x="239" y="158"/>
                </a:lnTo>
                <a:lnTo>
                  <a:pt x="239" y="164"/>
                </a:lnTo>
                <a:lnTo>
                  <a:pt x="239" y="164"/>
                </a:lnTo>
                <a:lnTo>
                  <a:pt x="239" y="165"/>
                </a:lnTo>
                <a:lnTo>
                  <a:pt x="239" y="165"/>
                </a:lnTo>
                <a:lnTo>
                  <a:pt x="240" y="165"/>
                </a:lnTo>
                <a:lnTo>
                  <a:pt x="240" y="165"/>
                </a:lnTo>
                <a:lnTo>
                  <a:pt x="244" y="165"/>
                </a:lnTo>
                <a:lnTo>
                  <a:pt x="247" y="166"/>
                </a:lnTo>
                <a:lnTo>
                  <a:pt x="253" y="170"/>
                </a:lnTo>
                <a:lnTo>
                  <a:pt x="257" y="177"/>
                </a:lnTo>
                <a:lnTo>
                  <a:pt x="258" y="183"/>
                </a:lnTo>
                <a:lnTo>
                  <a:pt x="258" y="183"/>
                </a:lnTo>
                <a:lnTo>
                  <a:pt x="257" y="191"/>
                </a:lnTo>
                <a:lnTo>
                  <a:pt x="253" y="196"/>
                </a:lnTo>
                <a:lnTo>
                  <a:pt x="247" y="201"/>
                </a:lnTo>
                <a:lnTo>
                  <a:pt x="244" y="201"/>
                </a:lnTo>
                <a:lnTo>
                  <a:pt x="240" y="203"/>
                </a:lnTo>
                <a:lnTo>
                  <a:pt x="240" y="203"/>
                </a:lnTo>
                <a:lnTo>
                  <a:pt x="115" y="203"/>
                </a:lnTo>
                <a:lnTo>
                  <a:pt x="115" y="203"/>
                </a:lnTo>
                <a:lnTo>
                  <a:pt x="110" y="201"/>
                </a:lnTo>
                <a:lnTo>
                  <a:pt x="106" y="200"/>
                </a:lnTo>
                <a:lnTo>
                  <a:pt x="101" y="197"/>
                </a:lnTo>
                <a:lnTo>
                  <a:pt x="97" y="194"/>
                </a:lnTo>
                <a:lnTo>
                  <a:pt x="95" y="190"/>
                </a:lnTo>
                <a:lnTo>
                  <a:pt x="92" y="184"/>
                </a:lnTo>
                <a:lnTo>
                  <a:pt x="91" y="181"/>
                </a:lnTo>
                <a:lnTo>
                  <a:pt x="89" y="174"/>
                </a:lnTo>
                <a:lnTo>
                  <a:pt x="89" y="174"/>
                </a:lnTo>
                <a:lnTo>
                  <a:pt x="91" y="170"/>
                </a:lnTo>
                <a:lnTo>
                  <a:pt x="92" y="165"/>
                </a:lnTo>
                <a:lnTo>
                  <a:pt x="95" y="161"/>
                </a:lnTo>
                <a:lnTo>
                  <a:pt x="97" y="157"/>
                </a:lnTo>
                <a:lnTo>
                  <a:pt x="101" y="153"/>
                </a:lnTo>
                <a:lnTo>
                  <a:pt x="105" y="152"/>
                </a:lnTo>
                <a:lnTo>
                  <a:pt x="109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8"/>
                </a:lnTo>
                <a:lnTo>
                  <a:pt x="114" y="148"/>
                </a:lnTo>
                <a:lnTo>
                  <a:pt x="115" y="143"/>
                </a:lnTo>
                <a:lnTo>
                  <a:pt x="117" y="140"/>
                </a:lnTo>
                <a:lnTo>
                  <a:pt x="119" y="138"/>
                </a:lnTo>
                <a:lnTo>
                  <a:pt x="122" y="136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4" y="127"/>
                </a:lnTo>
                <a:lnTo>
                  <a:pt x="136" y="121"/>
                </a:lnTo>
                <a:lnTo>
                  <a:pt x="139" y="116"/>
                </a:lnTo>
                <a:lnTo>
                  <a:pt x="143" y="110"/>
                </a:lnTo>
                <a:lnTo>
                  <a:pt x="148" y="106"/>
                </a:lnTo>
                <a:lnTo>
                  <a:pt x="154" y="103"/>
                </a:lnTo>
                <a:lnTo>
                  <a:pt x="162" y="101"/>
                </a:lnTo>
                <a:lnTo>
                  <a:pt x="171" y="100"/>
                </a:lnTo>
                <a:lnTo>
                  <a:pt x="171" y="100"/>
                </a:lnTo>
                <a:lnTo>
                  <a:pt x="179" y="101"/>
                </a:lnTo>
                <a:lnTo>
                  <a:pt x="186" y="103"/>
                </a:lnTo>
                <a:lnTo>
                  <a:pt x="192" y="106"/>
                </a:lnTo>
                <a:lnTo>
                  <a:pt x="199" y="112"/>
                </a:lnTo>
                <a:lnTo>
                  <a:pt x="202" y="117"/>
                </a:lnTo>
                <a:lnTo>
                  <a:pt x="206" y="123"/>
                </a:lnTo>
                <a:lnTo>
                  <a:pt x="209" y="130"/>
                </a:lnTo>
                <a:lnTo>
                  <a:pt x="210" y="138"/>
                </a:lnTo>
                <a:lnTo>
                  <a:pt x="210" y="138"/>
                </a:lnTo>
                <a:lnTo>
                  <a:pt x="213" y="138"/>
                </a:lnTo>
                <a:lnTo>
                  <a:pt x="213" y="138"/>
                </a:lnTo>
                <a:close/>
                <a:moveTo>
                  <a:pt x="121" y="125"/>
                </a:moveTo>
                <a:lnTo>
                  <a:pt x="121" y="125"/>
                </a:lnTo>
                <a:lnTo>
                  <a:pt x="114" y="126"/>
                </a:lnTo>
                <a:lnTo>
                  <a:pt x="106" y="127"/>
                </a:lnTo>
                <a:lnTo>
                  <a:pt x="104" y="129"/>
                </a:lnTo>
                <a:lnTo>
                  <a:pt x="100" y="131"/>
                </a:lnTo>
                <a:lnTo>
                  <a:pt x="98" y="136"/>
                </a:lnTo>
                <a:lnTo>
                  <a:pt x="97" y="142"/>
                </a:lnTo>
                <a:lnTo>
                  <a:pt x="97" y="142"/>
                </a:lnTo>
                <a:lnTo>
                  <a:pt x="97" y="143"/>
                </a:lnTo>
                <a:lnTo>
                  <a:pt x="97" y="143"/>
                </a:lnTo>
                <a:lnTo>
                  <a:pt x="91" y="144"/>
                </a:lnTo>
                <a:lnTo>
                  <a:pt x="85" y="145"/>
                </a:lnTo>
                <a:lnTo>
                  <a:pt x="80" y="149"/>
                </a:lnTo>
                <a:lnTo>
                  <a:pt x="75" y="153"/>
                </a:lnTo>
                <a:lnTo>
                  <a:pt x="71" y="157"/>
                </a:lnTo>
                <a:lnTo>
                  <a:pt x="69" y="162"/>
                </a:lnTo>
                <a:lnTo>
                  <a:pt x="67" y="168"/>
                </a:lnTo>
                <a:lnTo>
                  <a:pt x="66" y="174"/>
                </a:lnTo>
                <a:lnTo>
                  <a:pt x="66" y="174"/>
                </a:lnTo>
                <a:lnTo>
                  <a:pt x="59" y="164"/>
                </a:lnTo>
                <a:lnTo>
                  <a:pt x="56" y="153"/>
                </a:lnTo>
                <a:lnTo>
                  <a:pt x="53" y="142"/>
                </a:lnTo>
                <a:lnTo>
                  <a:pt x="52" y="130"/>
                </a:lnTo>
                <a:lnTo>
                  <a:pt x="52" y="130"/>
                </a:lnTo>
                <a:lnTo>
                  <a:pt x="53" y="121"/>
                </a:lnTo>
                <a:lnTo>
                  <a:pt x="54" y="113"/>
                </a:lnTo>
                <a:lnTo>
                  <a:pt x="58" y="99"/>
                </a:lnTo>
                <a:lnTo>
                  <a:pt x="66" y="86"/>
                </a:lnTo>
                <a:lnTo>
                  <a:pt x="75" y="74"/>
                </a:lnTo>
                <a:lnTo>
                  <a:pt x="87" y="64"/>
                </a:lnTo>
                <a:lnTo>
                  <a:pt x="100" y="57"/>
                </a:lnTo>
                <a:lnTo>
                  <a:pt x="115" y="52"/>
                </a:lnTo>
                <a:lnTo>
                  <a:pt x="123" y="51"/>
                </a:lnTo>
                <a:lnTo>
                  <a:pt x="131" y="51"/>
                </a:lnTo>
                <a:lnTo>
                  <a:pt x="131" y="51"/>
                </a:lnTo>
                <a:lnTo>
                  <a:pt x="141" y="52"/>
                </a:lnTo>
                <a:lnTo>
                  <a:pt x="152" y="53"/>
                </a:lnTo>
                <a:lnTo>
                  <a:pt x="161" y="57"/>
                </a:lnTo>
                <a:lnTo>
                  <a:pt x="170" y="61"/>
                </a:lnTo>
                <a:lnTo>
                  <a:pt x="178" y="66"/>
                </a:lnTo>
                <a:lnTo>
                  <a:pt x="186" y="73"/>
                </a:lnTo>
                <a:lnTo>
                  <a:pt x="192" y="80"/>
                </a:lnTo>
                <a:lnTo>
                  <a:pt x="197" y="88"/>
                </a:lnTo>
                <a:lnTo>
                  <a:pt x="197" y="88"/>
                </a:lnTo>
                <a:lnTo>
                  <a:pt x="192" y="84"/>
                </a:lnTo>
                <a:lnTo>
                  <a:pt x="186" y="82"/>
                </a:lnTo>
                <a:lnTo>
                  <a:pt x="178" y="80"/>
                </a:lnTo>
                <a:lnTo>
                  <a:pt x="170" y="80"/>
                </a:lnTo>
                <a:lnTo>
                  <a:pt x="170" y="80"/>
                </a:lnTo>
                <a:lnTo>
                  <a:pt x="158" y="80"/>
                </a:lnTo>
                <a:lnTo>
                  <a:pt x="148" y="83"/>
                </a:lnTo>
                <a:lnTo>
                  <a:pt x="140" y="87"/>
                </a:lnTo>
                <a:lnTo>
                  <a:pt x="134" y="93"/>
                </a:lnTo>
                <a:lnTo>
                  <a:pt x="128" y="100"/>
                </a:lnTo>
                <a:lnTo>
                  <a:pt x="124" y="108"/>
                </a:lnTo>
                <a:lnTo>
                  <a:pt x="122" y="116"/>
                </a:lnTo>
                <a:lnTo>
                  <a:pt x="121" y="125"/>
                </a:lnTo>
                <a:lnTo>
                  <a:pt x="121" y="125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0" y="48"/>
                </a:lnTo>
                <a:lnTo>
                  <a:pt x="170" y="43"/>
                </a:lnTo>
                <a:lnTo>
                  <a:pt x="171" y="36"/>
                </a:lnTo>
                <a:lnTo>
                  <a:pt x="174" y="28"/>
                </a:lnTo>
                <a:lnTo>
                  <a:pt x="174" y="28"/>
                </a:lnTo>
                <a:lnTo>
                  <a:pt x="179" y="23"/>
                </a:lnTo>
                <a:lnTo>
                  <a:pt x="183" y="18"/>
                </a:lnTo>
                <a:lnTo>
                  <a:pt x="188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21"/>
                </a:lnTo>
                <a:lnTo>
                  <a:pt x="196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7" y="45"/>
                </a:lnTo>
                <a:lnTo>
                  <a:pt x="182" y="49"/>
                </a:lnTo>
                <a:lnTo>
                  <a:pt x="178" y="52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8"/>
                </a:lnTo>
                <a:lnTo>
                  <a:pt x="121" y="34"/>
                </a:lnTo>
                <a:lnTo>
                  <a:pt x="119" y="27"/>
                </a:lnTo>
                <a:lnTo>
                  <a:pt x="118" y="19"/>
                </a:lnTo>
                <a:lnTo>
                  <a:pt x="118" y="19"/>
                </a:lnTo>
                <a:lnTo>
                  <a:pt x="119" y="12"/>
                </a:lnTo>
                <a:lnTo>
                  <a:pt x="121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5" y="6"/>
                </a:lnTo>
                <a:lnTo>
                  <a:pt x="137" y="12"/>
                </a:lnTo>
                <a:lnTo>
                  <a:pt x="139" y="19"/>
                </a:lnTo>
                <a:lnTo>
                  <a:pt x="139" y="19"/>
                </a:lnTo>
                <a:lnTo>
                  <a:pt x="137" y="27"/>
                </a:lnTo>
                <a:lnTo>
                  <a:pt x="135" y="34"/>
                </a:lnTo>
                <a:lnTo>
                  <a:pt x="132" y="38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79" y="52"/>
                </a:lnTo>
                <a:lnTo>
                  <a:pt x="74" y="49"/>
                </a:lnTo>
                <a:lnTo>
                  <a:pt x="70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1" y="26"/>
                </a:lnTo>
                <a:lnTo>
                  <a:pt x="61" y="21"/>
                </a:lnTo>
                <a:lnTo>
                  <a:pt x="63" y="17"/>
                </a:lnTo>
                <a:lnTo>
                  <a:pt x="63" y="17"/>
                </a:lnTo>
                <a:lnTo>
                  <a:pt x="69" y="17"/>
                </a:lnTo>
                <a:lnTo>
                  <a:pt x="72" y="18"/>
                </a:lnTo>
                <a:lnTo>
                  <a:pt x="78" y="23"/>
                </a:lnTo>
                <a:lnTo>
                  <a:pt x="83" y="28"/>
                </a:lnTo>
                <a:lnTo>
                  <a:pt x="83" y="28"/>
                </a:lnTo>
                <a:lnTo>
                  <a:pt x="85" y="36"/>
                </a:lnTo>
                <a:lnTo>
                  <a:pt x="87" y="43"/>
                </a:lnTo>
                <a:lnTo>
                  <a:pt x="85" y="48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6" y="196"/>
                </a:lnTo>
                <a:lnTo>
                  <a:pt x="20" y="195"/>
                </a:lnTo>
                <a:lnTo>
                  <a:pt x="17" y="192"/>
                </a:lnTo>
                <a:lnTo>
                  <a:pt x="17" y="192"/>
                </a:lnTo>
                <a:lnTo>
                  <a:pt x="17" y="188"/>
                </a:lnTo>
                <a:lnTo>
                  <a:pt x="18" y="184"/>
                </a:lnTo>
                <a:lnTo>
                  <a:pt x="23" y="179"/>
                </a:lnTo>
                <a:lnTo>
                  <a:pt x="28" y="174"/>
                </a:lnTo>
                <a:lnTo>
                  <a:pt x="28" y="174"/>
                </a:lnTo>
                <a:lnTo>
                  <a:pt x="36" y="171"/>
                </a:lnTo>
                <a:lnTo>
                  <a:pt x="41" y="170"/>
                </a:lnTo>
                <a:lnTo>
                  <a:pt x="46" y="171"/>
                </a:lnTo>
                <a:lnTo>
                  <a:pt x="50" y="174"/>
                </a:lnTo>
                <a:lnTo>
                  <a:pt x="50" y="174"/>
                </a:lnTo>
                <a:lnTo>
                  <a:pt x="50" y="178"/>
                </a:lnTo>
                <a:lnTo>
                  <a:pt x="49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8" y="83"/>
                </a:moveTo>
                <a:lnTo>
                  <a:pt x="28" y="83"/>
                </a:lnTo>
                <a:lnTo>
                  <a:pt x="23" y="78"/>
                </a:lnTo>
                <a:lnTo>
                  <a:pt x="18" y="74"/>
                </a:lnTo>
                <a:lnTo>
                  <a:pt x="17" y="69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49" y="75"/>
                </a:lnTo>
                <a:lnTo>
                  <a:pt x="50" y="79"/>
                </a:lnTo>
                <a:lnTo>
                  <a:pt x="50" y="83"/>
                </a:lnTo>
                <a:lnTo>
                  <a:pt x="50" y="83"/>
                </a:lnTo>
                <a:lnTo>
                  <a:pt x="46" y="86"/>
                </a:lnTo>
                <a:lnTo>
                  <a:pt x="41" y="87"/>
                </a:lnTo>
                <a:lnTo>
                  <a:pt x="36" y="86"/>
                </a:lnTo>
                <a:lnTo>
                  <a:pt x="28" y="83"/>
                </a:lnTo>
                <a:lnTo>
                  <a:pt x="28" y="83"/>
                </a:lnTo>
                <a:close/>
                <a:moveTo>
                  <a:pt x="39" y="129"/>
                </a:moveTo>
                <a:lnTo>
                  <a:pt x="39" y="129"/>
                </a:lnTo>
                <a:lnTo>
                  <a:pt x="37" y="132"/>
                </a:lnTo>
                <a:lnTo>
                  <a:pt x="32" y="136"/>
                </a:lnTo>
                <a:lnTo>
                  <a:pt x="27" y="138"/>
                </a:lnTo>
                <a:lnTo>
                  <a:pt x="19" y="139"/>
                </a:lnTo>
                <a:lnTo>
                  <a:pt x="19" y="139"/>
                </a:lnTo>
                <a:lnTo>
                  <a:pt x="11" y="138"/>
                </a:lnTo>
                <a:lnTo>
                  <a:pt x="5" y="136"/>
                </a:lnTo>
                <a:lnTo>
                  <a:pt x="1" y="132"/>
                </a:lnTo>
                <a:lnTo>
                  <a:pt x="0" y="129"/>
                </a:lnTo>
                <a:lnTo>
                  <a:pt x="0" y="129"/>
                </a:lnTo>
                <a:lnTo>
                  <a:pt x="1" y="125"/>
                </a:lnTo>
                <a:lnTo>
                  <a:pt x="5" y="122"/>
                </a:lnTo>
                <a:lnTo>
                  <a:pt x="11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2" y="122"/>
                </a:lnTo>
                <a:lnTo>
                  <a:pt x="37" y="125"/>
                </a:lnTo>
                <a:lnTo>
                  <a:pt x="39" y="129"/>
                </a:lnTo>
                <a:lnTo>
                  <a:pt x="39" y="129"/>
                </a:lnTo>
                <a:close/>
                <a:moveTo>
                  <a:pt x="127" y="210"/>
                </a:moveTo>
                <a:lnTo>
                  <a:pt x="127" y="210"/>
                </a:lnTo>
                <a:lnTo>
                  <a:pt x="126" y="223"/>
                </a:lnTo>
                <a:lnTo>
                  <a:pt x="126" y="234"/>
                </a:lnTo>
                <a:lnTo>
                  <a:pt x="123" y="240"/>
                </a:lnTo>
                <a:lnTo>
                  <a:pt x="123" y="240"/>
                </a:lnTo>
                <a:lnTo>
                  <a:pt x="121" y="244"/>
                </a:lnTo>
                <a:lnTo>
                  <a:pt x="115" y="247"/>
                </a:lnTo>
                <a:lnTo>
                  <a:pt x="111" y="247"/>
                </a:lnTo>
                <a:lnTo>
                  <a:pt x="106" y="246"/>
                </a:lnTo>
                <a:lnTo>
                  <a:pt x="106" y="246"/>
                </a:lnTo>
                <a:lnTo>
                  <a:pt x="102" y="242"/>
                </a:lnTo>
                <a:lnTo>
                  <a:pt x="101" y="238"/>
                </a:lnTo>
                <a:lnTo>
                  <a:pt x="100" y="233"/>
                </a:lnTo>
                <a:lnTo>
                  <a:pt x="102" y="229"/>
                </a:lnTo>
                <a:lnTo>
                  <a:pt x="102" y="229"/>
                </a:lnTo>
                <a:lnTo>
                  <a:pt x="108" y="222"/>
                </a:lnTo>
                <a:lnTo>
                  <a:pt x="115" y="217"/>
                </a:lnTo>
                <a:lnTo>
                  <a:pt x="127" y="210"/>
                </a:lnTo>
                <a:lnTo>
                  <a:pt x="127" y="210"/>
                </a:lnTo>
                <a:close/>
                <a:moveTo>
                  <a:pt x="182" y="222"/>
                </a:moveTo>
                <a:lnTo>
                  <a:pt x="182" y="222"/>
                </a:lnTo>
                <a:lnTo>
                  <a:pt x="182" y="235"/>
                </a:lnTo>
                <a:lnTo>
                  <a:pt x="180" y="244"/>
                </a:lnTo>
                <a:lnTo>
                  <a:pt x="178" y="252"/>
                </a:lnTo>
                <a:lnTo>
                  <a:pt x="178" y="252"/>
                </a:lnTo>
                <a:lnTo>
                  <a:pt x="175" y="256"/>
                </a:lnTo>
                <a:lnTo>
                  <a:pt x="171" y="257"/>
                </a:lnTo>
                <a:lnTo>
                  <a:pt x="166" y="259"/>
                </a:lnTo>
                <a:lnTo>
                  <a:pt x="161" y="256"/>
                </a:lnTo>
                <a:lnTo>
                  <a:pt x="161" y="256"/>
                </a:lnTo>
                <a:lnTo>
                  <a:pt x="157" y="253"/>
                </a:lnTo>
                <a:lnTo>
                  <a:pt x="156" y="249"/>
                </a:lnTo>
                <a:lnTo>
                  <a:pt x="156" y="244"/>
                </a:lnTo>
                <a:lnTo>
                  <a:pt x="157" y="239"/>
                </a:lnTo>
                <a:lnTo>
                  <a:pt x="157" y="239"/>
                </a:lnTo>
                <a:lnTo>
                  <a:pt x="162" y="234"/>
                </a:lnTo>
                <a:lnTo>
                  <a:pt x="170" y="229"/>
                </a:lnTo>
                <a:lnTo>
                  <a:pt x="182" y="222"/>
                </a:lnTo>
                <a:lnTo>
                  <a:pt x="182" y="222"/>
                </a:lnTo>
                <a:close/>
                <a:moveTo>
                  <a:pt x="236" y="210"/>
                </a:moveTo>
                <a:lnTo>
                  <a:pt x="236" y="210"/>
                </a:lnTo>
                <a:lnTo>
                  <a:pt x="236" y="223"/>
                </a:lnTo>
                <a:lnTo>
                  <a:pt x="235" y="234"/>
                </a:lnTo>
                <a:lnTo>
                  <a:pt x="234" y="240"/>
                </a:lnTo>
                <a:lnTo>
                  <a:pt x="234" y="240"/>
                </a:lnTo>
                <a:lnTo>
                  <a:pt x="230" y="244"/>
                </a:lnTo>
                <a:lnTo>
                  <a:pt x="226" y="247"/>
                </a:lnTo>
                <a:lnTo>
                  <a:pt x="221" y="247"/>
                </a:lnTo>
                <a:lnTo>
                  <a:pt x="217" y="246"/>
                </a:lnTo>
                <a:lnTo>
                  <a:pt x="217" y="246"/>
                </a:lnTo>
                <a:lnTo>
                  <a:pt x="213" y="242"/>
                </a:lnTo>
                <a:lnTo>
                  <a:pt x="210" y="238"/>
                </a:lnTo>
                <a:lnTo>
                  <a:pt x="210" y="233"/>
                </a:lnTo>
                <a:lnTo>
                  <a:pt x="212" y="229"/>
                </a:lnTo>
                <a:lnTo>
                  <a:pt x="212" y="229"/>
                </a:lnTo>
                <a:lnTo>
                  <a:pt x="217" y="222"/>
                </a:lnTo>
                <a:lnTo>
                  <a:pt x="226" y="217"/>
                </a:lnTo>
                <a:lnTo>
                  <a:pt x="236" y="210"/>
                </a:lnTo>
                <a:lnTo>
                  <a:pt x="236" y="210"/>
                </a:lnTo>
                <a:close/>
              </a:path>
            </a:pathLst>
          </a:cu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106">
            <a:extLst>
              <a:ext uri="{FF2B5EF4-FFF2-40B4-BE49-F238E27FC236}">
                <a16:creationId xmlns:a16="http://schemas.microsoft.com/office/drawing/2014/main" id="{F30117B3-AA27-4605-B188-D714596361B4}"/>
              </a:ext>
            </a:extLst>
          </p:cNvPr>
          <p:cNvSpPr>
            <a:spLocks/>
          </p:cNvSpPr>
          <p:nvPr/>
        </p:nvSpPr>
        <p:spPr bwMode="auto">
          <a:xfrm>
            <a:off x="9809775" y="1151595"/>
            <a:ext cx="866814" cy="853162"/>
          </a:xfrm>
          <a:custGeom>
            <a:avLst/>
            <a:gdLst>
              <a:gd name="T0" fmla="*/ 228 w 255"/>
              <a:gd name="T1" fmla="*/ 154 h 251"/>
              <a:gd name="T2" fmla="*/ 177 w 255"/>
              <a:gd name="T3" fmla="*/ 130 h 251"/>
              <a:gd name="T4" fmla="*/ 173 w 255"/>
              <a:gd name="T5" fmla="*/ 76 h 251"/>
              <a:gd name="T6" fmla="*/ 82 w 255"/>
              <a:gd name="T7" fmla="*/ 154 h 251"/>
              <a:gd name="T8" fmla="*/ 98 w 255"/>
              <a:gd name="T9" fmla="*/ 251 h 251"/>
              <a:gd name="T10" fmla="*/ 75 w 255"/>
              <a:gd name="T11" fmla="*/ 193 h 251"/>
              <a:gd name="T12" fmla="*/ 82 w 255"/>
              <a:gd name="T13" fmla="*/ 154 h 251"/>
              <a:gd name="T14" fmla="*/ 39 w 255"/>
              <a:gd name="T15" fmla="*/ 154 h 251"/>
              <a:gd name="T16" fmla="*/ 24 w 255"/>
              <a:gd name="T17" fmla="*/ 151 h 251"/>
              <a:gd name="T18" fmla="*/ 12 w 255"/>
              <a:gd name="T19" fmla="*/ 142 h 251"/>
              <a:gd name="T20" fmla="*/ 3 w 255"/>
              <a:gd name="T21" fmla="*/ 129 h 251"/>
              <a:gd name="T22" fmla="*/ 0 w 255"/>
              <a:gd name="T23" fmla="*/ 114 h 251"/>
              <a:gd name="T24" fmla="*/ 2 w 255"/>
              <a:gd name="T25" fmla="*/ 106 h 251"/>
              <a:gd name="T26" fmla="*/ 7 w 255"/>
              <a:gd name="T27" fmla="*/ 93 h 251"/>
              <a:gd name="T28" fmla="*/ 16 w 255"/>
              <a:gd name="T29" fmla="*/ 82 h 251"/>
              <a:gd name="T30" fmla="*/ 29 w 255"/>
              <a:gd name="T31" fmla="*/ 76 h 251"/>
              <a:gd name="T32" fmla="*/ 37 w 255"/>
              <a:gd name="T33" fmla="*/ 75 h 251"/>
              <a:gd name="T34" fmla="*/ 37 w 255"/>
              <a:gd name="T35" fmla="*/ 73 h 251"/>
              <a:gd name="T36" fmla="*/ 41 w 255"/>
              <a:gd name="T37" fmla="*/ 62 h 251"/>
              <a:gd name="T38" fmla="*/ 49 w 255"/>
              <a:gd name="T39" fmla="*/ 55 h 251"/>
              <a:gd name="T40" fmla="*/ 65 w 255"/>
              <a:gd name="T41" fmla="*/ 54 h 251"/>
              <a:gd name="T42" fmla="*/ 67 w 255"/>
              <a:gd name="T43" fmla="*/ 42 h 251"/>
              <a:gd name="T44" fmla="*/ 75 w 255"/>
              <a:gd name="T45" fmla="*/ 24 h 251"/>
              <a:gd name="T46" fmla="*/ 88 w 255"/>
              <a:gd name="T47" fmla="*/ 10 h 251"/>
              <a:gd name="T48" fmla="*/ 110 w 255"/>
              <a:gd name="T49" fmla="*/ 2 h 251"/>
              <a:gd name="T50" fmla="*/ 124 w 255"/>
              <a:gd name="T51" fmla="*/ 0 h 251"/>
              <a:gd name="T52" fmla="*/ 146 w 255"/>
              <a:gd name="T53" fmla="*/ 4 h 251"/>
              <a:gd name="T54" fmla="*/ 164 w 255"/>
              <a:gd name="T55" fmla="*/ 17 h 251"/>
              <a:gd name="T56" fmla="*/ 177 w 255"/>
              <a:gd name="T57" fmla="*/ 36 h 251"/>
              <a:gd name="T58" fmla="*/ 182 w 255"/>
              <a:gd name="T59" fmla="*/ 58 h 251"/>
              <a:gd name="T60" fmla="*/ 188 w 255"/>
              <a:gd name="T61" fmla="*/ 58 h 251"/>
              <a:gd name="T62" fmla="*/ 195 w 255"/>
              <a:gd name="T63" fmla="*/ 58 h 251"/>
              <a:gd name="T64" fmla="*/ 210 w 255"/>
              <a:gd name="T65" fmla="*/ 64 h 251"/>
              <a:gd name="T66" fmla="*/ 220 w 255"/>
              <a:gd name="T67" fmla="*/ 75 h 251"/>
              <a:gd name="T68" fmla="*/ 227 w 255"/>
              <a:gd name="T69" fmla="*/ 89 h 251"/>
              <a:gd name="T70" fmla="*/ 227 w 255"/>
              <a:gd name="T71" fmla="*/ 97 h 251"/>
              <a:gd name="T72" fmla="*/ 227 w 255"/>
              <a:gd name="T73" fmla="*/ 99 h 251"/>
              <a:gd name="T74" fmla="*/ 228 w 255"/>
              <a:gd name="T75" fmla="*/ 99 h 251"/>
              <a:gd name="T76" fmla="*/ 238 w 255"/>
              <a:gd name="T77" fmla="*/ 101 h 251"/>
              <a:gd name="T78" fmla="*/ 247 w 255"/>
              <a:gd name="T79" fmla="*/ 107 h 251"/>
              <a:gd name="T80" fmla="*/ 253 w 255"/>
              <a:gd name="T81" fmla="*/ 115 h 251"/>
              <a:gd name="T82" fmla="*/ 255 w 255"/>
              <a:gd name="T83" fmla="*/ 125 h 251"/>
              <a:gd name="T84" fmla="*/ 255 w 255"/>
              <a:gd name="T85" fmla="*/ 132 h 251"/>
              <a:gd name="T86" fmla="*/ 251 w 255"/>
              <a:gd name="T87" fmla="*/ 141 h 251"/>
              <a:gd name="T88" fmla="*/ 244 w 255"/>
              <a:gd name="T89" fmla="*/ 149 h 251"/>
              <a:gd name="T90" fmla="*/ 233 w 255"/>
              <a:gd name="T91" fmla="*/ 154 h 251"/>
              <a:gd name="T92" fmla="*/ 228 w 255"/>
              <a:gd name="T93" fmla="*/ 15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5" h="251">
                <a:moveTo>
                  <a:pt x="228" y="154"/>
                </a:moveTo>
                <a:lnTo>
                  <a:pt x="228" y="154"/>
                </a:lnTo>
                <a:lnTo>
                  <a:pt x="162" y="154"/>
                </a:lnTo>
                <a:lnTo>
                  <a:pt x="177" y="130"/>
                </a:lnTo>
                <a:lnTo>
                  <a:pt x="129" y="145"/>
                </a:lnTo>
                <a:lnTo>
                  <a:pt x="173" y="76"/>
                </a:lnTo>
                <a:lnTo>
                  <a:pt x="98" y="76"/>
                </a:lnTo>
                <a:lnTo>
                  <a:pt x="82" y="154"/>
                </a:lnTo>
                <a:lnTo>
                  <a:pt x="162" y="154"/>
                </a:lnTo>
                <a:lnTo>
                  <a:pt x="98" y="251"/>
                </a:lnTo>
                <a:lnTo>
                  <a:pt x="108" y="177"/>
                </a:lnTo>
                <a:lnTo>
                  <a:pt x="75" y="193"/>
                </a:lnTo>
                <a:lnTo>
                  <a:pt x="82" y="154"/>
                </a:lnTo>
                <a:lnTo>
                  <a:pt x="82" y="154"/>
                </a:lnTo>
                <a:lnTo>
                  <a:pt x="39" y="154"/>
                </a:lnTo>
                <a:lnTo>
                  <a:pt x="39" y="154"/>
                </a:lnTo>
                <a:lnTo>
                  <a:pt x="32" y="153"/>
                </a:lnTo>
                <a:lnTo>
                  <a:pt x="24" y="151"/>
                </a:lnTo>
                <a:lnTo>
                  <a:pt x="17" y="147"/>
                </a:lnTo>
                <a:lnTo>
                  <a:pt x="12" y="142"/>
                </a:lnTo>
                <a:lnTo>
                  <a:pt x="7" y="136"/>
                </a:lnTo>
                <a:lnTo>
                  <a:pt x="3" y="129"/>
                </a:lnTo>
                <a:lnTo>
                  <a:pt x="2" y="121"/>
                </a:lnTo>
                <a:lnTo>
                  <a:pt x="0" y="114"/>
                </a:lnTo>
                <a:lnTo>
                  <a:pt x="0" y="114"/>
                </a:lnTo>
                <a:lnTo>
                  <a:pt x="2" y="106"/>
                </a:lnTo>
                <a:lnTo>
                  <a:pt x="3" y="99"/>
                </a:lnTo>
                <a:lnTo>
                  <a:pt x="7" y="93"/>
                </a:lnTo>
                <a:lnTo>
                  <a:pt x="11" y="86"/>
                </a:lnTo>
                <a:lnTo>
                  <a:pt x="16" y="82"/>
                </a:lnTo>
                <a:lnTo>
                  <a:pt x="23" y="78"/>
                </a:lnTo>
                <a:lnTo>
                  <a:pt x="29" y="76"/>
                </a:lnTo>
                <a:lnTo>
                  <a:pt x="37" y="75"/>
                </a:lnTo>
                <a:lnTo>
                  <a:pt x="37" y="75"/>
                </a:lnTo>
                <a:lnTo>
                  <a:pt x="37" y="73"/>
                </a:lnTo>
                <a:lnTo>
                  <a:pt x="37" y="73"/>
                </a:lnTo>
                <a:lnTo>
                  <a:pt x="38" y="65"/>
                </a:lnTo>
                <a:lnTo>
                  <a:pt x="41" y="62"/>
                </a:lnTo>
                <a:lnTo>
                  <a:pt x="45" y="58"/>
                </a:lnTo>
                <a:lnTo>
                  <a:pt x="49" y="55"/>
                </a:lnTo>
                <a:lnTo>
                  <a:pt x="58" y="54"/>
                </a:lnTo>
                <a:lnTo>
                  <a:pt x="65" y="54"/>
                </a:lnTo>
                <a:lnTo>
                  <a:pt x="65" y="54"/>
                </a:lnTo>
                <a:lnTo>
                  <a:pt x="67" y="42"/>
                </a:lnTo>
                <a:lnTo>
                  <a:pt x="69" y="33"/>
                </a:lnTo>
                <a:lnTo>
                  <a:pt x="75" y="24"/>
                </a:lnTo>
                <a:lnTo>
                  <a:pt x="80" y="16"/>
                </a:lnTo>
                <a:lnTo>
                  <a:pt x="88" y="10"/>
                </a:lnTo>
                <a:lnTo>
                  <a:pt x="98" y="4"/>
                </a:lnTo>
                <a:lnTo>
                  <a:pt x="110" y="2"/>
                </a:lnTo>
                <a:lnTo>
                  <a:pt x="124" y="0"/>
                </a:lnTo>
                <a:lnTo>
                  <a:pt x="124" y="0"/>
                </a:lnTo>
                <a:lnTo>
                  <a:pt x="136" y="2"/>
                </a:lnTo>
                <a:lnTo>
                  <a:pt x="146" y="4"/>
                </a:lnTo>
                <a:lnTo>
                  <a:pt x="156" y="10"/>
                </a:lnTo>
                <a:lnTo>
                  <a:pt x="164" y="17"/>
                </a:lnTo>
                <a:lnTo>
                  <a:pt x="172" y="25"/>
                </a:lnTo>
                <a:lnTo>
                  <a:pt x="177" y="36"/>
                </a:lnTo>
                <a:lnTo>
                  <a:pt x="181" y="46"/>
                </a:lnTo>
                <a:lnTo>
                  <a:pt x="182" y="58"/>
                </a:lnTo>
                <a:lnTo>
                  <a:pt x="182" y="58"/>
                </a:lnTo>
                <a:lnTo>
                  <a:pt x="188" y="58"/>
                </a:lnTo>
                <a:lnTo>
                  <a:pt x="188" y="58"/>
                </a:lnTo>
                <a:lnTo>
                  <a:pt x="195" y="58"/>
                </a:lnTo>
                <a:lnTo>
                  <a:pt x="203" y="60"/>
                </a:lnTo>
                <a:lnTo>
                  <a:pt x="210" y="64"/>
                </a:lnTo>
                <a:lnTo>
                  <a:pt x="215" y="69"/>
                </a:lnTo>
                <a:lnTo>
                  <a:pt x="220" y="75"/>
                </a:lnTo>
                <a:lnTo>
                  <a:pt x="224" y="81"/>
                </a:lnTo>
                <a:lnTo>
                  <a:pt x="227" y="89"/>
                </a:lnTo>
                <a:lnTo>
                  <a:pt x="227" y="97"/>
                </a:lnTo>
                <a:lnTo>
                  <a:pt x="227" y="97"/>
                </a:lnTo>
                <a:lnTo>
                  <a:pt x="227" y="99"/>
                </a:lnTo>
                <a:lnTo>
                  <a:pt x="227" y="99"/>
                </a:lnTo>
                <a:lnTo>
                  <a:pt x="228" y="99"/>
                </a:lnTo>
                <a:lnTo>
                  <a:pt x="228" y="99"/>
                </a:lnTo>
                <a:lnTo>
                  <a:pt x="233" y="99"/>
                </a:lnTo>
                <a:lnTo>
                  <a:pt x="238" y="101"/>
                </a:lnTo>
                <a:lnTo>
                  <a:pt x="244" y="103"/>
                </a:lnTo>
                <a:lnTo>
                  <a:pt x="247" y="107"/>
                </a:lnTo>
                <a:lnTo>
                  <a:pt x="251" y="111"/>
                </a:lnTo>
                <a:lnTo>
                  <a:pt x="253" y="115"/>
                </a:lnTo>
                <a:lnTo>
                  <a:pt x="255" y="120"/>
                </a:lnTo>
                <a:lnTo>
                  <a:pt x="255" y="125"/>
                </a:lnTo>
                <a:lnTo>
                  <a:pt x="255" y="125"/>
                </a:lnTo>
                <a:lnTo>
                  <a:pt x="255" y="132"/>
                </a:lnTo>
                <a:lnTo>
                  <a:pt x="253" y="137"/>
                </a:lnTo>
                <a:lnTo>
                  <a:pt x="251" y="141"/>
                </a:lnTo>
                <a:lnTo>
                  <a:pt x="247" y="146"/>
                </a:lnTo>
                <a:lnTo>
                  <a:pt x="244" y="149"/>
                </a:lnTo>
                <a:lnTo>
                  <a:pt x="238" y="151"/>
                </a:lnTo>
                <a:lnTo>
                  <a:pt x="233" y="154"/>
                </a:lnTo>
                <a:lnTo>
                  <a:pt x="228" y="154"/>
                </a:lnTo>
                <a:lnTo>
                  <a:pt x="228" y="154"/>
                </a:lnTo>
                <a:close/>
              </a:path>
            </a:pathLst>
          </a:cu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107">
            <a:extLst>
              <a:ext uri="{FF2B5EF4-FFF2-40B4-BE49-F238E27FC236}">
                <a16:creationId xmlns:a16="http://schemas.microsoft.com/office/drawing/2014/main" id="{27D8FC73-8FA1-4696-BA78-CFDB78B94B90}"/>
              </a:ext>
            </a:extLst>
          </p:cNvPr>
          <p:cNvSpPr>
            <a:spLocks noEditPoints="1"/>
          </p:cNvSpPr>
          <p:nvPr/>
        </p:nvSpPr>
        <p:spPr bwMode="auto">
          <a:xfrm>
            <a:off x="1559586" y="1882123"/>
            <a:ext cx="873637" cy="873637"/>
          </a:xfrm>
          <a:custGeom>
            <a:avLst/>
            <a:gdLst>
              <a:gd name="T0" fmla="*/ 32 w 257"/>
              <a:gd name="T1" fmla="*/ 152 h 256"/>
              <a:gd name="T2" fmla="*/ 3 w 257"/>
              <a:gd name="T3" fmla="*/ 128 h 256"/>
              <a:gd name="T4" fmla="*/ 3 w 257"/>
              <a:gd name="T5" fmla="*/ 98 h 256"/>
              <a:gd name="T6" fmla="*/ 30 w 257"/>
              <a:gd name="T7" fmla="*/ 75 h 256"/>
              <a:gd name="T8" fmla="*/ 38 w 257"/>
              <a:gd name="T9" fmla="*/ 65 h 256"/>
              <a:gd name="T10" fmla="*/ 65 w 257"/>
              <a:gd name="T11" fmla="*/ 53 h 256"/>
              <a:gd name="T12" fmla="*/ 80 w 257"/>
              <a:gd name="T13" fmla="*/ 15 h 256"/>
              <a:gd name="T14" fmla="*/ 124 w 257"/>
              <a:gd name="T15" fmla="*/ 0 h 256"/>
              <a:gd name="T16" fmla="*/ 172 w 257"/>
              <a:gd name="T17" fmla="*/ 24 h 256"/>
              <a:gd name="T18" fmla="*/ 188 w 257"/>
              <a:gd name="T19" fmla="*/ 57 h 256"/>
              <a:gd name="T20" fmla="*/ 215 w 257"/>
              <a:gd name="T21" fmla="*/ 68 h 256"/>
              <a:gd name="T22" fmla="*/ 227 w 257"/>
              <a:gd name="T23" fmla="*/ 96 h 256"/>
              <a:gd name="T24" fmla="*/ 233 w 257"/>
              <a:gd name="T25" fmla="*/ 98 h 256"/>
              <a:gd name="T26" fmla="*/ 253 w 257"/>
              <a:gd name="T27" fmla="*/ 114 h 256"/>
              <a:gd name="T28" fmla="*/ 253 w 257"/>
              <a:gd name="T29" fmla="*/ 136 h 256"/>
              <a:gd name="T30" fmla="*/ 233 w 257"/>
              <a:gd name="T31" fmla="*/ 153 h 256"/>
              <a:gd name="T32" fmla="*/ 36 w 257"/>
              <a:gd name="T33" fmla="*/ 182 h 256"/>
              <a:gd name="T34" fmla="*/ 26 w 257"/>
              <a:gd name="T35" fmla="*/ 204 h 256"/>
              <a:gd name="T36" fmla="*/ 12 w 257"/>
              <a:gd name="T37" fmla="*/ 196 h 256"/>
              <a:gd name="T38" fmla="*/ 25 w 257"/>
              <a:gd name="T39" fmla="*/ 176 h 256"/>
              <a:gd name="T40" fmla="*/ 63 w 257"/>
              <a:gd name="T41" fmla="*/ 234 h 256"/>
              <a:gd name="T42" fmla="*/ 54 w 257"/>
              <a:gd name="T43" fmla="*/ 256 h 256"/>
              <a:gd name="T44" fmla="*/ 39 w 257"/>
              <a:gd name="T45" fmla="*/ 248 h 256"/>
              <a:gd name="T46" fmla="*/ 52 w 257"/>
              <a:gd name="T47" fmla="*/ 228 h 256"/>
              <a:gd name="T48" fmla="*/ 97 w 257"/>
              <a:gd name="T49" fmla="*/ 182 h 256"/>
              <a:gd name="T50" fmla="*/ 86 w 257"/>
              <a:gd name="T51" fmla="*/ 204 h 256"/>
              <a:gd name="T52" fmla="*/ 72 w 257"/>
              <a:gd name="T53" fmla="*/ 196 h 256"/>
              <a:gd name="T54" fmla="*/ 86 w 257"/>
              <a:gd name="T55" fmla="*/ 176 h 256"/>
              <a:gd name="T56" fmla="*/ 116 w 257"/>
              <a:gd name="T57" fmla="*/ 214 h 256"/>
              <a:gd name="T58" fmla="*/ 120 w 257"/>
              <a:gd name="T59" fmla="*/ 211 h 256"/>
              <a:gd name="T60" fmla="*/ 119 w 257"/>
              <a:gd name="T61" fmla="*/ 193 h 256"/>
              <a:gd name="T62" fmla="*/ 137 w 257"/>
              <a:gd name="T63" fmla="*/ 191 h 256"/>
              <a:gd name="T64" fmla="*/ 140 w 257"/>
              <a:gd name="T65" fmla="*/ 185 h 256"/>
              <a:gd name="T66" fmla="*/ 156 w 257"/>
              <a:gd name="T67" fmla="*/ 182 h 256"/>
              <a:gd name="T68" fmla="*/ 155 w 257"/>
              <a:gd name="T69" fmla="*/ 198 h 256"/>
              <a:gd name="T70" fmla="*/ 173 w 257"/>
              <a:gd name="T71" fmla="*/ 196 h 256"/>
              <a:gd name="T72" fmla="*/ 175 w 257"/>
              <a:gd name="T73" fmla="*/ 210 h 256"/>
              <a:gd name="T74" fmla="*/ 155 w 257"/>
              <a:gd name="T75" fmla="*/ 218 h 256"/>
              <a:gd name="T76" fmla="*/ 172 w 257"/>
              <a:gd name="T77" fmla="*/ 231 h 256"/>
              <a:gd name="T78" fmla="*/ 167 w 257"/>
              <a:gd name="T79" fmla="*/ 244 h 256"/>
              <a:gd name="T80" fmla="*/ 149 w 257"/>
              <a:gd name="T81" fmla="*/ 236 h 256"/>
              <a:gd name="T82" fmla="*/ 146 w 257"/>
              <a:gd name="T83" fmla="*/ 252 h 256"/>
              <a:gd name="T84" fmla="*/ 130 w 257"/>
              <a:gd name="T85" fmla="*/ 243 h 256"/>
              <a:gd name="T86" fmla="*/ 130 w 257"/>
              <a:gd name="T87" fmla="*/ 239 h 256"/>
              <a:gd name="T88" fmla="*/ 114 w 257"/>
              <a:gd name="T89" fmla="*/ 230 h 256"/>
              <a:gd name="T90" fmla="*/ 206 w 257"/>
              <a:gd name="T91" fmla="*/ 180 h 256"/>
              <a:gd name="T92" fmla="*/ 208 w 257"/>
              <a:gd name="T93" fmla="*/ 179 h 256"/>
              <a:gd name="T94" fmla="*/ 211 w 257"/>
              <a:gd name="T95" fmla="*/ 165 h 256"/>
              <a:gd name="T96" fmla="*/ 225 w 257"/>
              <a:gd name="T97" fmla="*/ 166 h 256"/>
              <a:gd name="T98" fmla="*/ 227 w 257"/>
              <a:gd name="T99" fmla="*/ 163 h 256"/>
              <a:gd name="T100" fmla="*/ 241 w 257"/>
              <a:gd name="T101" fmla="*/ 163 h 256"/>
              <a:gd name="T102" fmla="*/ 236 w 257"/>
              <a:gd name="T103" fmla="*/ 175 h 256"/>
              <a:gd name="T104" fmla="*/ 250 w 257"/>
              <a:gd name="T105" fmla="*/ 176 h 256"/>
              <a:gd name="T106" fmla="*/ 249 w 257"/>
              <a:gd name="T107" fmla="*/ 187 h 256"/>
              <a:gd name="T108" fmla="*/ 233 w 257"/>
              <a:gd name="T109" fmla="*/ 189 h 256"/>
              <a:gd name="T110" fmla="*/ 244 w 257"/>
              <a:gd name="T111" fmla="*/ 201 h 256"/>
              <a:gd name="T112" fmla="*/ 237 w 257"/>
              <a:gd name="T113" fmla="*/ 210 h 256"/>
              <a:gd name="T114" fmla="*/ 225 w 257"/>
              <a:gd name="T115" fmla="*/ 201 h 256"/>
              <a:gd name="T116" fmla="*/ 221 w 257"/>
              <a:gd name="T117" fmla="*/ 213 h 256"/>
              <a:gd name="T118" fmla="*/ 211 w 257"/>
              <a:gd name="T119" fmla="*/ 204 h 256"/>
              <a:gd name="T120" fmla="*/ 211 w 257"/>
              <a:gd name="T121" fmla="*/ 200 h 256"/>
              <a:gd name="T122" fmla="*/ 201 w 257"/>
              <a:gd name="T123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6">
                <a:moveTo>
                  <a:pt x="228" y="153"/>
                </a:moveTo>
                <a:lnTo>
                  <a:pt x="228" y="153"/>
                </a:lnTo>
                <a:lnTo>
                  <a:pt x="39" y="153"/>
                </a:lnTo>
                <a:lnTo>
                  <a:pt x="39" y="153"/>
                </a:lnTo>
                <a:lnTo>
                  <a:pt x="32" y="152"/>
                </a:lnTo>
                <a:lnTo>
                  <a:pt x="24" y="150"/>
                </a:lnTo>
                <a:lnTo>
                  <a:pt x="17" y="146"/>
                </a:lnTo>
                <a:lnTo>
                  <a:pt x="12" y="141"/>
                </a:lnTo>
                <a:lnTo>
                  <a:pt x="7" y="135"/>
                </a:lnTo>
                <a:lnTo>
                  <a:pt x="3" y="128"/>
                </a:lnTo>
                <a:lnTo>
                  <a:pt x="2" y="120"/>
                </a:lnTo>
                <a:lnTo>
                  <a:pt x="0" y="113"/>
                </a:lnTo>
                <a:lnTo>
                  <a:pt x="0" y="113"/>
                </a:lnTo>
                <a:lnTo>
                  <a:pt x="2" y="105"/>
                </a:lnTo>
                <a:lnTo>
                  <a:pt x="3" y="98"/>
                </a:lnTo>
                <a:lnTo>
                  <a:pt x="7" y="92"/>
                </a:lnTo>
                <a:lnTo>
                  <a:pt x="11" y="85"/>
                </a:lnTo>
                <a:lnTo>
                  <a:pt x="16" y="81"/>
                </a:lnTo>
                <a:lnTo>
                  <a:pt x="23" y="78"/>
                </a:lnTo>
                <a:lnTo>
                  <a:pt x="30" y="75"/>
                </a:lnTo>
                <a:lnTo>
                  <a:pt x="37" y="74"/>
                </a:lnTo>
                <a:lnTo>
                  <a:pt x="37" y="74"/>
                </a:lnTo>
                <a:lnTo>
                  <a:pt x="37" y="72"/>
                </a:lnTo>
                <a:lnTo>
                  <a:pt x="37" y="72"/>
                </a:lnTo>
                <a:lnTo>
                  <a:pt x="38" y="65"/>
                </a:lnTo>
                <a:lnTo>
                  <a:pt x="41" y="61"/>
                </a:lnTo>
                <a:lnTo>
                  <a:pt x="45" y="57"/>
                </a:lnTo>
                <a:lnTo>
                  <a:pt x="49" y="54"/>
                </a:lnTo>
                <a:lnTo>
                  <a:pt x="58" y="53"/>
                </a:lnTo>
                <a:lnTo>
                  <a:pt x="65" y="53"/>
                </a:lnTo>
                <a:lnTo>
                  <a:pt x="65" y="53"/>
                </a:lnTo>
                <a:lnTo>
                  <a:pt x="67" y="41"/>
                </a:lnTo>
                <a:lnTo>
                  <a:pt x="69" y="32"/>
                </a:lnTo>
                <a:lnTo>
                  <a:pt x="75" y="23"/>
                </a:lnTo>
                <a:lnTo>
                  <a:pt x="80" y="15"/>
                </a:lnTo>
                <a:lnTo>
                  <a:pt x="88" y="9"/>
                </a:lnTo>
                <a:lnTo>
                  <a:pt x="98" y="3"/>
                </a:lnTo>
                <a:lnTo>
                  <a:pt x="110" y="1"/>
                </a:lnTo>
                <a:lnTo>
                  <a:pt x="124" y="0"/>
                </a:lnTo>
                <a:lnTo>
                  <a:pt x="124" y="0"/>
                </a:lnTo>
                <a:lnTo>
                  <a:pt x="136" y="1"/>
                </a:lnTo>
                <a:lnTo>
                  <a:pt x="146" y="3"/>
                </a:lnTo>
                <a:lnTo>
                  <a:pt x="156" y="9"/>
                </a:lnTo>
                <a:lnTo>
                  <a:pt x="164" y="16"/>
                </a:lnTo>
                <a:lnTo>
                  <a:pt x="172" y="24"/>
                </a:lnTo>
                <a:lnTo>
                  <a:pt x="177" y="35"/>
                </a:lnTo>
                <a:lnTo>
                  <a:pt x="181" y="45"/>
                </a:lnTo>
                <a:lnTo>
                  <a:pt x="182" y="57"/>
                </a:lnTo>
                <a:lnTo>
                  <a:pt x="182" y="57"/>
                </a:lnTo>
                <a:lnTo>
                  <a:pt x="188" y="57"/>
                </a:lnTo>
                <a:lnTo>
                  <a:pt x="188" y="57"/>
                </a:lnTo>
                <a:lnTo>
                  <a:pt x="195" y="57"/>
                </a:lnTo>
                <a:lnTo>
                  <a:pt x="203" y="59"/>
                </a:lnTo>
                <a:lnTo>
                  <a:pt x="210" y="63"/>
                </a:lnTo>
                <a:lnTo>
                  <a:pt x="215" y="68"/>
                </a:lnTo>
                <a:lnTo>
                  <a:pt x="220" y="74"/>
                </a:lnTo>
                <a:lnTo>
                  <a:pt x="224" y="80"/>
                </a:lnTo>
                <a:lnTo>
                  <a:pt x="227" y="88"/>
                </a:lnTo>
                <a:lnTo>
                  <a:pt x="227" y="96"/>
                </a:lnTo>
                <a:lnTo>
                  <a:pt x="227" y="96"/>
                </a:lnTo>
                <a:lnTo>
                  <a:pt x="227" y="98"/>
                </a:lnTo>
                <a:lnTo>
                  <a:pt x="227" y="98"/>
                </a:lnTo>
                <a:lnTo>
                  <a:pt x="228" y="97"/>
                </a:lnTo>
                <a:lnTo>
                  <a:pt x="228" y="97"/>
                </a:lnTo>
                <a:lnTo>
                  <a:pt x="233" y="98"/>
                </a:lnTo>
                <a:lnTo>
                  <a:pt x="238" y="100"/>
                </a:lnTo>
                <a:lnTo>
                  <a:pt x="244" y="102"/>
                </a:lnTo>
                <a:lnTo>
                  <a:pt x="247" y="106"/>
                </a:lnTo>
                <a:lnTo>
                  <a:pt x="251" y="110"/>
                </a:lnTo>
                <a:lnTo>
                  <a:pt x="253" y="114"/>
                </a:lnTo>
                <a:lnTo>
                  <a:pt x="255" y="119"/>
                </a:lnTo>
                <a:lnTo>
                  <a:pt x="255" y="124"/>
                </a:lnTo>
                <a:lnTo>
                  <a:pt x="255" y="124"/>
                </a:lnTo>
                <a:lnTo>
                  <a:pt x="255" y="131"/>
                </a:lnTo>
                <a:lnTo>
                  <a:pt x="253" y="136"/>
                </a:lnTo>
                <a:lnTo>
                  <a:pt x="251" y="140"/>
                </a:lnTo>
                <a:lnTo>
                  <a:pt x="247" y="144"/>
                </a:lnTo>
                <a:lnTo>
                  <a:pt x="244" y="148"/>
                </a:lnTo>
                <a:lnTo>
                  <a:pt x="238" y="150"/>
                </a:lnTo>
                <a:lnTo>
                  <a:pt x="233" y="153"/>
                </a:lnTo>
                <a:lnTo>
                  <a:pt x="228" y="153"/>
                </a:lnTo>
                <a:lnTo>
                  <a:pt x="228" y="153"/>
                </a:lnTo>
                <a:close/>
                <a:moveTo>
                  <a:pt x="36" y="170"/>
                </a:moveTo>
                <a:lnTo>
                  <a:pt x="36" y="170"/>
                </a:lnTo>
                <a:lnTo>
                  <a:pt x="36" y="182"/>
                </a:lnTo>
                <a:lnTo>
                  <a:pt x="34" y="192"/>
                </a:lnTo>
                <a:lnTo>
                  <a:pt x="33" y="198"/>
                </a:lnTo>
                <a:lnTo>
                  <a:pt x="33" y="198"/>
                </a:lnTo>
                <a:lnTo>
                  <a:pt x="30" y="201"/>
                </a:lnTo>
                <a:lnTo>
                  <a:pt x="26" y="204"/>
                </a:lnTo>
                <a:lnTo>
                  <a:pt x="21" y="204"/>
                </a:lnTo>
                <a:lnTo>
                  <a:pt x="17" y="202"/>
                </a:lnTo>
                <a:lnTo>
                  <a:pt x="17" y="202"/>
                </a:lnTo>
                <a:lnTo>
                  <a:pt x="13" y="200"/>
                </a:lnTo>
                <a:lnTo>
                  <a:pt x="12" y="196"/>
                </a:lnTo>
                <a:lnTo>
                  <a:pt x="12" y="191"/>
                </a:lnTo>
                <a:lnTo>
                  <a:pt x="13" y="187"/>
                </a:lnTo>
                <a:lnTo>
                  <a:pt x="13" y="187"/>
                </a:lnTo>
                <a:lnTo>
                  <a:pt x="17" y="182"/>
                </a:lnTo>
                <a:lnTo>
                  <a:pt x="25" y="176"/>
                </a:lnTo>
                <a:lnTo>
                  <a:pt x="36" y="170"/>
                </a:lnTo>
                <a:lnTo>
                  <a:pt x="36" y="170"/>
                </a:lnTo>
                <a:close/>
                <a:moveTo>
                  <a:pt x="63" y="222"/>
                </a:moveTo>
                <a:lnTo>
                  <a:pt x="63" y="222"/>
                </a:lnTo>
                <a:lnTo>
                  <a:pt x="63" y="234"/>
                </a:lnTo>
                <a:lnTo>
                  <a:pt x="62" y="244"/>
                </a:lnTo>
                <a:lnTo>
                  <a:pt x="60" y="250"/>
                </a:lnTo>
                <a:lnTo>
                  <a:pt x="60" y="250"/>
                </a:lnTo>
                <a:lnTo>
                  <a:pt x="58" y="253"/>
                </a:lnTo>
                <a:lnTo>
                  <a:pt x="54" y="256"/>
                </a:lnTo>
                <a:lnTo>
                  <a:pt x="49" y="256"/>
                </a:lnTo>
                <a:lnTo>
                  <a:pt x="45" y="254"/>
                </a:lnTo>
                <a:lnTo>
                  <a:pt x="45" y="254"/>
                </a:lnTo>
                <a:lnTo>
                  <a:pt x="41" y="252"/>
                </a:lnTo>
                <a:lnTo>
                  <a:pt x="39" y="248"/>
                </a:lnTo>
                <a:lnTo>
                  <a:pt x="39" y="243"/>
                </a:lnTo>
                <a:lnTo>
                  <a:pt x="41" y="239"/>
                </a:lnTo>
                <a:lnTo>
                  <a:pt x="41" y="239"/>
                </a:lnTo>
                <a:lnTo>
                  <a:pt x="45" y="234"/>
                </a:lnTo>
                <a:lnTo>
                  <a:pt x="52" y="228"/>
                </a:lnTo>
                <a:lnTo>
                  <a:pt x="63" y="222"/>
                </a:lnTo>
                <a:lnTo>
                  <a:pt x="63" y="222"/>
                </a:lnTo>
                <a:close/>
                <a:moveTo>
                  <a:pt x="97" y="170"/>
                </a:moveTo>
                <a:lnTo>
                  <a:pt x="97" y="170"/>
                </a:lnTo>
                <a:lnTo>
                  <a:pt x="97" y="182"/>
                </a:lnTo>
                <a:lnTo>
                  <a:pt x="95" y="192"/>
                </a:lnTo>
                <a:lnTo>
                  <a:pt x="94" y="198"/>
                </a:lnTo>
                <a:lnTo>
                  <a:pt x="94" y="198"/>
                </a:lnTo>
                <a:lnTo>
                  <a:pt x="90" y="201"/>
                </a:lnTo>
                <a:lnTo>
                  <a:pt x="86" y="204"/>
                </a:lnTo>
                <a:lnTo>
                  <a:pt x="82" y="204"/>
                </a:lnTo>
                <a:lnTo>
                  <a:pt x="78" y="202"/>
                </a:lnTo>
                <a:lnTo>
                  <a:pt x="78" y="202"/>
                </a:lnTo>
                <a:lnTo>
                  <a:pt x="75" y="200"/>
                </a:lnTo>
                <a:lnTo>
                  <a:pt x="72" y="196"/>
                </a:lnTo>
                <a:lnTo>
                  <a:pt x="72" y="191"/>
                </a:lnTo>
                <a:lnTo>
                  <a:pt x="73" y="187"/>
                </a:lnTo>
                <a:lnTo>
                  <a:pt x="73" y="187"/>
                </a:lnTo>
                <a:lnTo>
                  <a:pt x="78" y="182"/>
                </a:lnTo>
                <a:lnTo>
                  <a:pt x="86" y="176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21" y="223"/>
                </a:moveTo>
                <a:lnTo>
                  <a:pt x="116" y="218"/>
                </a:lnTo>
                <a:lnTo>
                  <a:pt x="116" y="214"/>
                </a:lnTo>
                <a:lnTo>
                  <a:pt x="120" y="213"/>
                </a:lnTo>
                <a:lnTo>
                  <a:pt x="129" y="221"/>
                </a:lnTo>
                <a:lnTo>
                  <a:pt x="142" y="215"/>
                </a:lnTo>
                <a:lnTo>
                  <a:pt x="132" y="208"/>
                </a:lnTo>
                <a:lnTo>
                  <a:pt x="120" y="211"/>
                </a:lnTo>
                <a:lnTo>
                  <a:pt x="117" y="209"/>
                </a:lnTo>
                <a:lnTo>
                  <a:pt x="117" y="205"/>
                </a:lnTo>
                <a:lnTo>
                  <a:pt x="125" y="202"/>
                </a:lnTo>
                <a:lnTo>
                  <a:pt x="117" y="197"/>
                </a:lnTo>
                <a:lnTo>
                  <a:pt x="119" y="193"/>
                </a:lnTo>
                <a:lnTo>
                  <a:pt x="123" y="192"/>
                </a:lnTo>
                <a:lnTo>
                  <a:pt x="129" y="197"/>
                </a:lnTo>
                <a:lnTo>
                  <a:pt x="130" y="189"/>
                </a:lnTo>
                <a:lnTo>
                  <a:pt x="134" y="188"/>
                </a:lnTo>
                <a:lnTo>
                  <a:pt x="137" y="191"/>
                </a:lnTo>
                <a:lnTo>
                  <a:pt x="136" y="202"/>
                </a:lnTo>
                <a:lnTo>
                  <a:pt x="146" y="210"/>
                </a:lnTo>
                <a:lnTo>
                  <a:pt x="147" y="197"/>
                </a:lnTo>
                <a:lnTo>
                  <a:pt x="138" y="189"/>
                </a:lnTo>
                <a:lnTo>
                  <a:pt x="140" y="185"/>
                </a:lnTo>
                <a:lnTo>
                  <a:pt x="143" y="184"/>
                </a:lnTo>
                <a:lnTo>
                  <a:pt x="149" y="189"/>
                </a:lnTo>
                <a:lnTo>
                  <a:pt x="150" y="180"/>
                </a:lnTo>
                <a:lnTo>
                  <a:pt x="154" y="179"/>
                </a:lnTo>
                <a:lnTo>
                  <a:pt x="156" y="182"/>
                </a:lnTo>
                <a:lnTo>
                  <a:pt x="155" y="191"/>
                </a:lnTo>
                <a:lnTo>
                  <a:pt x="163" y="187"/>
                </a:lnTo>
                <a:lnTo>
                  <a:pt x="166" y="189"/>
                </a:lnTo>
                <a:lnTo>
                  <a:pt x="166" y="193"/>
                </a:lnTo>
                <a:lnTo>
                  <a:pt x="155" y="198"/>
                </a:lnTo>
                <a:lnTo>
                  <a:pt x="153" y="211"/>
                </a:lnTo>
                <a:lnTo>
                  <a:pt x="164" y="206"/>
                </a:lnTo>
                <a:lnTo>
                  <a:pt x="167" y="195"/>
                </a:lnTo>
                <a:lnTo>
                  <a:pt x="171" y="193"/>
                </a:lnTo>
                <a:lnTo>
                  <a:pt x="173" y="196"/>
                </a:lnTo>
                <a:lnTo>
                  <a:pt x="172" y="204"/>
                </a:lnTo>
                <a:lnTo>
                  <a:pt x="180" y="200"/>
                </a:lnTo>
                <a:lnTo>
                  <a:pt x="184" y="202"/>
                </a:lnTo>
                <a:lnTo>
                  <a:pt x="182" y="206"/>
                </a:lnTo>
                <a:lnTo>
                  <a:pt x="175" y="210"/>
                </a:lnTo>
                <a:lnTo>
                  <a:pt x="181" y="214"/>
                </a:lnTo>
                <a:lnTo>
                  <a:pt x="180" y="218"/>
                </a:lnTo>
                <a:lnTo>
                  <a:pt x="176" y="219"/>
                </a:lnTo>
                <a:lnTo>
                  <a:pt x="167" y="213"/>
                </a:lnTo>
                <a:lnTo>
                  <a:pt x="155" y="218"/>
                </a:lnTo>
                <a:lnTo>
                  <a:pt x="166" y="226"/>
                </a:lnTo>
                <a:lnTo>
                  <a:pt x="176" y="221"/>
                </a:lnTo>
                <a:lnTo>
                  <a:pt x="180" y="223"/>
                </a:lnTo>
                <a:lnTo>
                  <a:pt x="179" y="227"/>
                </a:lnTo>
                <a:lnTo>
                  <a:pt x="172" y="231"/>
                </a:lnTo>
                <a:lnTo>
                  <a:pt x="179" y="236"/>
                </a:lnTo>
                <a:lnTo>
                  <a:pt x="179" y="240"/>
                </a:lnTo>
                <a:lnTo>
                  <a:pt x="175" y="241"/>
                </a:lnTo>
                <a:lnTo>
                  <a:pt x="167" y="236"/>
                </a:lnTo>
                <a:lnTo>
                  <a:pt x="167" y="244"/>
                </a:lnTo>
                <a:lnTo>
                  <a:pt x="163" y="245"/>
                </a:lnTo>
                <a:lnTo>
                  <a:pt x="159" y="243"/>
                </a:lnTo>
                <a:lnTo>
                  <a:pt x="162" y="231"/>
                </a:lnTo>
                <a:lnTo>
                  <a:pt x="151" y="223"/>
                </a:lnTo>
                <a:lnTo>
                  <a:pt x="149" y="236"/>
                </a:lnTo>
                <a:lnTo>
                  <a:pt x="158" y="243"/>
                </a:lnTo>
                <a:lnTo>
                  <a:pt x="158" y="247"/>
                </a:lnTo>
                <a:lnTo>
                  <a:pt x="154" y="248"/>
                </a:lnTo>
                <a:lnTo>
                  <a:pt x="147" y="244"/>
                </a:lnTo>
                <a:lnTo>
                  <a:pt x="146" y="252"/>
                </a:lnTo>
                <a:lnTo>
                  <a:pt x="143" y="254"/>
                </a:lnTo>
                <a:lnTo>
                  <a:pt x="140" y="252"/>
                </a:lnTo>
                <a:lnTo>
                  <a:pt x="141" y="243"/>
                </a:lnTo>
                <a:lnTo>
                  <a:pt x="134" y="245"/>
                </a:lnTo>
                <a:lnTo>
                  <a:pt x="130" y="243"/>
                </a:lnTo>
                <a:lnTo>
                  <a:pt x="132" y="239"/>
                </a:lnTo>
                <a:lnTo>
                  <a:pt x="142" y="235"/>
                </a:lnTo>
                <a:lnTo>
                  <a:pt x="143" y="222"/>
                </a:lnTo>
                <a:lnTo>
                  <a:pt x="132" y="227"/>
                </a:lnTo>
                <a:lnTo>
                  <a:pt x="130" y="239"/>
                </a:lnTo>
                <a:lnTo>
                  <a:pt x="127" y="240"/>
                </a:lnTo>
                <a:lnTo>
                  <a:pt x="124" y="237"/>
                </a:lnTo>
                <a:lnTo>
                  <a:pt x="124" y="230"/>
                </a:lnTo>
                <a:lnTo>
                  <a:pt x="116" y="232"/>
                </a:lnTo>
                <a:lnTo>
                  <a:pt x="114" y="230"/>
                </a:lnTo>
                <a:lnTo>
                  <a:pt x="114" y="226"/>
                </a:lnTo>
                <a:lnTo>
                  <a:pt x="121" y="223"/>
                </a:lnTo>
                <a:close/>
                <a:moveTo>
                  <a:pt x="208" y="188"/>
                </a:moveTo>
                <a:lnTo>
                  <a:pt x="205" y="183"/>
                </a:lnTo>
                <a:lnTo>
                  <a:pt x="206" y="180"/>
                </a:lnTo>
                <a:lnTo>
                  <a:pt x="208" y="180"/>
                </a:lnTo>
                <a:lnTo>
                  <a:pt x="214" y="187"/>
                </a:lnTo>
                <a:lnTo>
                  <a:pt x="224" y="185"/>
                </a:lnTo>
                <a:lnTo>
                  <a:pt x="218" y="178"/>
                </a:lnTo>
                <a:lnTo>
                  <a:pt x="208" y="179"/>
                </a:lnTo>
                <a:lnTo>
                  <a:pt x="207" y="176"/>
                </a:lnTo>
                <a:lnTo>
                  <a:pt x="208" y="174"/>
                </a:lnTo>
                <a:lnTo>
                  <a:pt x="214" y="172"/>
                </a:lnTo>
                <a:lnTo>
                  <a:pt x="210" y="167"/>
                </a:lnTo>
                <a:lnTo>
                  <a:pt x="211" y="165"/>
                </a:lnTo>
                <a:lnTo>
                  <a:pt x="214" y="165"/>
                </a:lnTo>
                <a:lnTo>
                  <a:pt x="218" y="170"/>
                </a:lnTo>
                <a:lnTo>
                  <a:pt x="220" y="165"/>
                </a:lnTo>
                <a:lnTo>
                  <a:pt x="223" y="163"/>
                </a:lnTo>
                <a:lnTo>
                  <a:pt x="225" y="166"/>
                </a:lnTo>
                <a:lnTo>
                  <a:pt x="221" y="174"/>
                </a:lnTo>
                <a:lnTo>
                  <a:pt x="228" y="182"/>
                </a:lnTo>
                <a:lnTo>
                  <a:pt x="232" y="172"/>
                </a:lnTo>
                <a:lnTo>
                  <a:pt x="225" y="166"/>
                </a:lnTo>
                <a:lnTo>
                  <a:pt x="227" y="163"/>
                </a:lnTo>
                <a:lnTo>
                  <a:pt x="229" y="162"/>
                </a:lnTo>
                <a:lnTo>
                  <a:pt x="233" y="167"/>
                </a:lnTo>
                <a:lnTo>
                  <a:pt x="236" y="161"/>
                </a:lnTo>
                <a:lnTo>
                  <a:pt x="238" y="161"/>
                </a:lnTo>
                <a:lnTo>
                  <a:pt x="241" y="163"/>
                </a:lnTo>
                <a:lnTo>
                  <a:pt x="238" y="169"/>
                </a:lnTo>
                <a:lnTo>
                  <a:pt x="244" y="169"/>
                </a:lnTo>
                <a:lnTo>
                  <a:pt x="246" y="170"/>
                </a:lnTo>
                <a:lnTo>
                  <a:pt x="245" y="174"/>
                </a:lnTo>
                <a:lnTo>
                  <a:pt x="236" y="175"/>
                </a:lnTo>
                <a:lnTo>
                  <a:pt x="233" y="184"/>
                </a:lnTo>
                <a:lnTo>
                  <a:pt x="242" y="183"/>
                </a:lnTo>
                <a:lnTo>
                  <a:pt x="245" y="174"/>
                </a:lnTo>
                <a:lnTo>
                  <a:pt x="249" y="174"/>
                </a:lnTo>
                <a:lnTo>
                  <a:pt x="250" y="176"/>
                </a:lnTo>
                <a:lnTo>
                  <a:pt x="249" y="182"/>
                </a:lnTo>
                <a:lnTo>
                  <a:pt x="255" y="180"/>
                </a:lnTo>
                <a:lnTo>
                  <a:pt x="257" y="183"/>
                </a:lnTo>
                <a:lnTo>
                  <a:pt x="255" y="185"/>
                </a:lnTo>
                <a:lnTo>
                  <a:pt x="249" y="187"/>
                </a:lnTo>
                <a:lnTo>
                  <a:pt x="253" y="191"/>
                </a:lnTo>
                <a:lnTo>
                  <a:pt x="251" y="193"/>
                </a:lnTo>
                <a:lnTo>
                  <a:pt x="249" y="195"/>
                </a:lnTo>
                <a:lnTo>
                  <a:pt x="244" y="188"/>
                </a:lnTo>
                <a:lnTo>
                  <a:pt x="233" y="189"/>
                </a:lnTo>
                <a:lnTo>
                  <a:pt x="240" y="197"/>
                </a:lnTo>
                <a:lnTo>
                  <a:pt x="249" y="196"/>
                </a:lnTo>
                <a:lnTo>
                  <a:pt x="250" y="197"/>
                </a:lnTo>
                <a:lnTo>
                  <a:pt x="249" y="201"/>
                </a:lnTo>
                <a:lnTo>
                  <a:pt x="244" y="201"/>
                </a:lnTo>
                <a:lnTo>
                  <a:pt x="247" y="206"/>
                </a:lnTo>
                <a:lnTo>
                  <a:pt x="246" y="209"/>
                </a:lnTo>
                <a:lnTo>
                  <a:pt x="244" y="210"/>
                </a:lnTo>
                <a:lnTo>
                  <a:pt x="240" y="205"/>
                </a:lnTo>
                <a:lnTo>
                  <a:pt x="237" y="210"/>
                </a:lnTo>
                <a:lnTo>
                  <a:pt x="234" y="210"/>
                </a:lnTo>
                <a:lnTo>
                  <a:pt x="232" y="208"/>
                </a:lnTo>
                <a:lnTo>
                  <a:pt x="236" y="200"/>
                </a:lnTo>
                <a:lnTo>
                  <a:pt x="229" y="192"/>
                </a:lnTo>
                <a:lnTo>
                  <a:pt x="225" y="201"/>
                </a:lnTo>
                <a:lnTo>
                  <a:pt x="232" y="209"/>
                </a:lnTo>
                <a:lnTo>
                  <a:pt x="231" y="211"/>
                </a:lnTo>
                <a:lnTo>
                  <a:pt x="227" y="211"/>
                </a:lnTo>
                <a:lnTo>
                  <a:pt x="224" y="208"/>
                </a:lnTo>
                <a:lnTo>
                  <a:pt x="221" y="213"/>
                </a:lnTo>
                <a:lnTo>
                  <a:pt x="219" y="214"/>
                </a:lnTo>
                <a:lnTo>
                  <a:pt x="216" y="211"/>
                </a:lnTo>
                <a:lnTo>
                  <a:pt x="219" y="205"/>
                </a:lnTo>
                <a:lnTo>
                  <a:pt x="214" y="206"/>
                </a:lnTo>
                <a:lnTo>
                  <a:pt x="211" y="204"/>
                </a:lnTo>
                <a:lnTo>
                  <a:pt x="212" y="201"/>
                </a:lnTo>
                <a:lnTo>
                  <a:pt x="221" y="200"/>
                </a:lnTo>
                <a:lnTo>
                  <a:pt x="224" y="191"/>
                </a:lnTo>
                <a:lnTo>
                  <a:pt x="215" y="192"/>
                </a:lnTo>
                <a:lnTo>
                  <a:pt x="211" y="200"/>
                </a:lnTo>
                <a:lnTo>
                  <a:pt x="208" y="201"/>
                </a:lnTo>
                <a:lnTo>
                  <a:pt x="207" y="198"/>
                </a:lnTo>
                <a:lnTo>
                  <a:pt x="208" y="193"/>
                </a:lnTo>
                <a:lnTo>
                  <a:pt x="202" y="193"/>
                </a:lnTo>
                <a:lnTo>
                  <a:pt x="201" y="192"/>
                </a:lnTo>
                <a:lnTo>
                  <a:pt x="202" y="189"/>
                </a:lnTo>
                <a:lnTo>
                  <a:pt x="208" y="188"/>
                </a:lnTo>
                <a:close/>
              </a:path>
            </a:pathLst>
          </a:cu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108">
            <a:extLst>
              <a:ext uri="{FF2B5EF4-FFF2-40B4-BE49-F238E27FC236}">
                <a16:creationId xmlns:a16="http://schemas.microsoft.com/office/drawing/2014/main" id="{91FD2842-8D15-41E3-92EE-736B3CE9E838}"/>
              </a:ext>
            </a:extLst>
          </p:cNvPr>
          <p:cNvSpPr>
            <a:spLocks noEditPoints="1"/>
          </p:cNvSpPr>
          <p:nvPr/>
        </p:nvSpPr>
        <p:spPr bwMode="auto">
          <a:xfrm>
            <a:off x="2093396" y="4199064"/>
            <a:ext cx="873637" cy="866811"/>
          </a:xfrm>
          <a:custGeom>
            <a:avLst/>
            <a:gdLst>
              <a:gd name="T0" fmla="*/ 25 w 256"/>
              <a:gd name="T1" fmla="*/ 151 h 255"/>
              <a:gd name="T2" fmla="*/ 0 w 256"/>
              <a:gd name="T3" fmla="*/ 113 h 255"/>
              <a:gd name="T4" fmla="*/ 17 w 256"/>
              <a:gd name="T5" fmla="*/ 82 h 255"/>
              <a:gd name="T6" fmla="*/ 38 w 256"/>
              <a:gd name="T7" fmla="*/ 73 h 255"/>
              <a:gd name="T8" fmla="*/ 65 w 256"/>
              <a:gd name="T9" fmla="*/ 54 h 255"/>
              <a:gd name="T10" fmla="*/ 88 w 256"/>
              <a:gd name="T11" fmla="*/ 9 h 255"/>
              <a:gd name="T12" fmla="*/ 147 w 256"/>
              <a:gd name="T13" fmla="*/ 5 h 255"/>
              <a:gd name="T14" fmla="*/ 183 w 256"/>
              <a:gd name="T15" fmla="*/ 57 h 255"/>
              <a:gd name="T16" fmla="*/ 209 w 256"/>
              <a:gd name="T17" fmla="*/ 64 h 255"/>
              <a:gd name="T18" fmla="*/ 227 w 256"/>
              <a:gd name="T19" fmla="*/ 96 h 255"/>
              <a:gd name="T20" fmla="*/ 239 w 256"/>
              <a:gd name="T21" fmla="*/ 100 h 255"/>
              <a:gd name="T22" fmla="*/ 256 w 256"/>
              <a:gd name="T23" fmla="*/ 126 h 255"/>
              <a:gd name="T24" fmla="*/ 243 w 256"/>
              <a:gd name="T25" fmla="*/ 150 h 255"/>
              <a:gd name="T26" fmla="*/ 12 w 256"/>
              <a:gd name="T27" fmla="*/ 186 h 255"/>
              <a:gd name="T28" fmla="*/ 17 w 256"/>
              <a:gd name="T29" fmla="*/ 181 h 255"/>
              <a:gd name="T30" fmla="*/ 23 w 256"/>
              <a:gd name="T31" fmla="*/ 165 h 255"/>
              <a:gd name="T32" fmla="*/ 38 w 256"/>
              <a:gd name="T33" fmla="*/ 186 h 255"/>
              <a:gd name="T34" fmla="*/ 48 w 256"/>
              <a:gd name="T35" fmla="*/ 161 h 255"/>
              <a:gd name="T36" fmla="*/ 58 w 256"/>
              <a:gd name="T37" fmla="*/ 176 h 255"/>
              <a:gd name="T38" fmla="*/ 65 w 256"/>
              <a:gd name="T39" fmla="*/ 180 h 255"/>
              <a:gd name="T40" fmla="*/ 66 w 256"/>
              <a:gd name="T41" fmla="*/ 197 h 255"/>
              <a:gd name="T42" fmla="*/ 61 w 256"/>
              <a:gd name="T43" fmla="*/ 202 h 255"/>
              <a:gd name="T44" fmla="*/ 54 w 256"/>
              <a:gd name="T45" fmla="*/ 219 h 255"/>
              <a:gd name="T46" fmla="*/ 39 w 256"/>
              <a:gd name="T47" fmla="*/ 198 h 255"/>
              <a:gd name="T48" fmla="*/ 30 w 256"/>
              <a:gd name="T49" fmla="*/ 221 h 255"/>
              <a:gd name="T50" fmla="*/ 19 w 256"/>
              <a:gd name="T51" fmla="*/ 207 h 255"/>
              <a:gd name="T52" fmla="*/ 13 w 256"/>
              <a:gd name="T53" fmla="*/ 203 h 255"/>
              <a:gd name="T54" fmla="*/ 101 w 256"/>
              <a:gd name="T55" fmla="*/ 224 h 255"/>
              <a:gd name="T56" fmla="*/ 110 w 256"/>
              <a:gd name="T57" fmla="*/ 208 h 255"/>
              <a:gd name="T58" fmla="*/ 97 w 256"/>
              <a:gd name="T59" fmla="*/ 194 h 255"/>
              <a:gd name="T60" fmla="*/ 114 w 256"/>
              <a:gd name="T61" fmla="*/ 203 h 255"/>
              <a:gd name="T62" fmla="*/ 127 w 256"/>
              <a:gd name="T63" fmla="*/ 190 h 255"/>
              <a:gd name="T64" fmla="*/ 145 w 256"/>
              <a:gd name="T65" fmla="*/ 191 h 255"/>
              <a:gd name="T66" fmla="*/ 149 w 256"/>
              <a:gd name="T67" fmla="*/ 194 h 255"/>
              <a:gd name="T68" fmla="*/ 153 w 256"/>
              <a:gd name="T69" fmla="*/ 211 h 255"/>
              <a:gd name="T70" fmla="*/ 144 w 256"/>
              <a:gd name="T71" fmla="*/ 226 h 255"/>
              <a:gd name="T72" fmla="*/ 157 w 256"/>
              <a:gd name="T73" fmla="*/ 241 h 255"/>
              <a:gd name="T74" fmla="*/ 140 w 256"/>
              <a:gd name="T75" fmla="*/ 232 h 255"/>
              <a:gd name="T76" fmla="*/ 127 w 256"/>
              <a:gd name="T77" fmla="*/ 245 h 255"/>
              <a:gd name="T78" fmla="*/ 109 w 256"/>
              <a:gd name="T79" fmla="*/ 245 h 255"/>
              <a:gd name="T80" fmla="*/ 105 w 256"/>
              <a:gd name="T81" fmla="*/ 241 h 255"/>
              <a:gd name="T82" fmla="*/ 101 w 256"/>
              <a:gd name="T83" fmla="*/ 224 h 255"/>
              <a:gd name="T84" fmla="*/ 203 w 256"/>
              <a:gd name="T85" fmla="*/ 186 h 255"/>
              <a:gd name="T86" fmla="*/ 188 w 256"/>
              <a:gd name="T87" fmla="*/ 169 h 255"/>
              <a:gd name="T88" fmla="*/ 204 w 256"/>
              <a:gd name="T89" fmla="*/ 167 h 255"/>
              <a:gd name="T90" fmla="*/ 209 w 256"/>
              <a:gd name="T91" fmla="*/ 164 h 255"/>
              <a:gd name="T92" fmla="*/ 223 w 256"/>
              <a:gd name="T93" fmla="*/ 169 h 255"/>
              <a:gd name="T94" fmla="*/ 225 w 256"/>
              <a:gd name="T95" fmla="*/ 176 h 255"/>
              <a:gd name="T96" fmla="*/ 234 w 256"/>
              <a:gd name="T97" fmla="*/ 186 h 255"/>
              <a:gd name="T98" fmla="*/ 212 w 256"/>
              <a:gd name="T99" fmla="*/ 190 h 255"/>
              <a:gd name="T100" fmla="*/ 226 w 256"/>
              <a:gd name="T101" fmla="*/ 208 h 255"/>
              <a:gd name="T102" fmla="*/ 212 w 256"/>
              <a:gd name="T103" fmla="*/ 210 h 255"/>
              <a:gd name="T104" fmla="*/ 207 w 256"/>
              <a:gd name="T105" fmla="*/ 212 h 255"/>
              <a:gd name="T106" fmla="*/ 192 w 256"/>
              <a:gd name="T107" fmla="*/ 207 h 255"/>
              <a:gd name="T108" fmla="*/ 191 w 256"/>
              <a:gd name="T109" fmla="*/ 202 h 255"/>
              <a:gd name="T110" fmla="*/ 181 w 256"/>
              <a:gd name="T111" fmla="*/ 1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" h="255">
                <a:moveTo>
                  <a:pt x="229" y="154"/>
                </a:moveTo>
                <a:lnTo>
                  <a:pt x="229" y="154"/>
                </a:lnTo>
                <a:lnTo>
                  <a:pt x="40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51"/>
                </a:lnTo>
                <a:lnTo>
                  <a:pt x="18" y="147"/>
                </a:lnTo>
                <a:lnTo>
                  <a:pt x="12" y="142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6"/>
                </a:lnTo>
                <a:lnTo>
                  <a:pt x="4" y="99"/>
                </a:lnTo>
                <a:lnTo>
                  <a:pt x="6" y="93"/>
                </a:lnTo>
                <a:lnTo>
                  <a:pt x="12" y="87"/>
                </a:lnTo>
                <a:lnTo>
                  <a:pt x="17" y="82"/>
                </a:lnTo>
                <a:lnTo>
                  <a:pt x="23" y="78"/>
                </a:lnTo>
                <a:lnTo>
                  <a:pt x="30" y="76"/>
                </a:lnTo>
                <a:lnTo>
                  <a:pt x="38" y="74"/>
                </a:lnTo>
                <a:lnTo>
                  <a:pt x="38" y="74"/>
                </a:lnTo>
                <a:lnTo>
                  <a:pt x="38" y="73"/>
                </a:lnTo>
                <a:lnTo>
                  <a:pt x="38" y="73"/>
                </a:lnTo>
                <a:lnTo>
                  <a:pt x="39" y="67"/>
                </a:lnTo>
                <a:lnTo>
                  <a:pt x="41" y="61"/>
                </a:lnTo>
                <a:lnTo>
                  <a:pt x="44" y="57"/>
                </a:lnTo>
                <a:lnTo>
                  <a:pt x="48" y="56"/>
                </a:lnTo>
                <a:lnTo>
                  <a:pt x="57" y="55"/>
                </a:lnTo>
                <a:lnTo>
                  <a:pt x="65" y="54"/>
                </a:lnTo>
                <a:lnTo>
                  <a:pt x="65" y="54"/>
                </a:lnTo>
                <a:lnTo>
                  <a:pt x="67" y="43"/>
                </a:lnTo>
                <a:lnTo>
                  <a:pt x="70" y="33"/>
                </a:lnTo>
                <a:lnTo>
                  <a:pt x="74" y="24"/>
                </a:lnTo>
                <a:lnTo>
                  <a:pt x="80" y="16"/>
                </a:lnTo>
                <a:lnTo>
                  <a:pt x="88" y="9"/>
                </a:lnTo>
                <a:lnTo>
                  <a:pt x="97" y="4"/>
                </a:lnTo>
                <a:lnTo>
                  <a:pt x="109" y="2"/>
                </a:lnTo>
                <a:lnTo>
                  <a:pt x="123" y="0"/>
                </a:lnTo>
                <a:lnTo>
                  <a:pt x="123" y="0"/>
                </a:lnTo>
                <a:lnTo>
                  <a:pt x="135" y="2"/>
                </a:lnTo>
                <a:lnTo>
                  <a:pt x="147" y="5"/>
                </a:lnTo>
                <a:lnTo>
                  <a:pt x="156" y="11"/>
                </a:lnTo>
                <a:lnTo>
                  <a:pt x="165" y="17"/>
                </a:lnTo>
                <a:lnTo>
                  <a:pt x="171" y="26"/>
                </a:lnTo>
                <a:lnTo>
                  <a:pt x="178" y="35"/>
                </a:lnTo>
                <a:lnTo>
                  <a:pt x="182" y="46"/>
                </a:lnTo>
                <a:lnTo>
                  <a:pt x="183" y="57"/>
                </a:lnTo>
                <a:lnTo>
                  <a:pt x="183" y="57"/>
                </a:lnTo>
                <a:lnTo>
                  <a:pt x="188" y="57"/>
                </a:lnTo>
                <a:lnTo>
                  <a:pt x="188" y="57"/>
                </a:lnTo>
                <a:lnTo>
                  <a:pt x="196" y="59"/>
                </a:lnTo>
                <a:lnTo>
                  <a:pt x="203" y="60"/>
                </a:lnTo>
                <a:lnTo>
                  <a:pt x="209" y="64"/>
                </a:lnTo>
                <a:lnTo>
                  <a:pt x="216" y="69"/>
                </a:lnTo>
                <a:lnTo>
                  <a:pt x="221" y="74"/>
                </a:lnTo>
                <a:lnTo>
                  <a:pt x="223" y="81"/>
                </a:lnTo>
                <a:lnTo>
                  <a:pt x="226" y="89"/>
                </a:lnTo>
                <a:lnTo>
                  <a:pt x="227" y="96"/>
                </a:lnTo>
                <a:lnTo>
                  <a:pt x="227" y="96"/>
                </a:lnTo>
                <a:lnTo>
                  <a:pt x="227" y="99"/>
                </a:lnTo>
                <a:lnTo>
                  <a:pt x="227" y="99"/>
                </a:lnTo>
                <a:lnTo>
                  <a:pt x="229" y="99"/>
                </a:lnTo>
                <a:lnTo>
                  <a:pt x="229" y="99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8" y="107"/>
                </a:lnTo>
                <a:lnTo>
                  <a:pt x="251" y="111"/>
                </a:lnTo>
                <a:lnTo>
                  <a:pt x="253" y="116"/>
                </a:lnTo>
                <a:lnTo>
                  <a:pt x="255" y="120"/>
                </a:lnTo>
                <a:lnTo>
                  <a:pt x="256" y="126"/>
                </a:lnTo>
                <a:lnTo>
                  <a:pt x="256" y="126"/>
                </a:lnTo>
                <a:lnTo>
                  <a:pt x="255" y="132"/>
                </a:lnTo>
                <a:lnTo>
                  <a:pt x="253" y="137"/>
                </a:lnTo>
                <a:lnTo>
                  <a:pt x="251" y="142"/>
                </a:lnTo>
                <a:lnTo>
                  <a:pt x="248" y="146"/>
                </a:lnTo>
                <a:lnTo>
                  <a:pt x="243" y="150"/>
                </a:lnTo>
                <a:lnTo>
                  <a:pt x="239" y="152"/>
                </a:lnTo>
                <a:lnTo>
                  <a:pt x="234" y="154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15" y="191"/>
                </a:moveTo>
                <a:lnTo>
                  <a:pt x="12" y="186"/>
                </a:lnTo>
                <a:lnTo>
                  <a:pt x="13" y="182"/>
                </a:lnTo>
                <a:lnTo>
                  <a:pt x="15" y="182"/>
                </a:lnTo>
                <a:lnTo>
                  <a:pt x="22" y="190"/>
                </a:lnTo>
                <a:lnTo>
                  <a:pt x="34" y="189"/>
                </a:lnTo>
                <a:lnTo>
                  <a:pt x="27" y="180"/>
                </a:lnTo>
                <a:lnTo>
                  <a:pt x="17" y="181"/>
                </a:lnTo>
                <a:lnTo>
                  <a:pt x="14" y="178"/>
                </a:lnTo>
                <a:lnTo>
                  <a:pt x="15" y="176"/>
                </a:lnTo>
                <a:lnTo>
                  <a:pt x="22" y="174"/>
                </a:lnTo>
                <a:lnTo>
                  <a:pt x="18" y="168"/>
                </a:lnTo>
                <a:lnTo>
                  <a:pt x="19" y="165"/>
                </a:lnTo>
                <a:lnTo>
                  <a:pt x="23" y="165"/>
                </a:lnTo>
                <a:lnTo>
                  <a:pt x="27" y="171"/>
                </a:lnTo>
                <a:lnTo>
                  <a:pt x="30" y="165"/>
                </a:lnTo>
                <a:lnTo>
                  <a:pt x="34" y="164"/>
                </a:lnTo>
                <a:lnTo>
                  <a:pt x="35" y="167"/>
                </a:lnTo>
                <a:lnTo>
                  <a:pt x="31" y="177"/>
                </a:lnTo>
                <a:lnTo>
                  <a:pt x="38" y="186"/>
                </a:lnTo>
                <a:lnTo>
                  <a:pt x="43" y="176"/>
                </a:lnTo>
                <a:lnTo>
                  <a:pt x="36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9"/>
                </a:lnTo>
                <a:lnTo>
                  <a:pt x="48" y="161"/>
                </a:lnTo>
                <a:lnTo>
                  <a:pt x="52" y="161"/>
                </a:lnTo>
                <a:lnTo>
                  <a:pt x="54" y="164"/>
                </a:lnTo>
                <a:lnTo>
                  <a:pt x="51" y="171"/>
                </a:lnTo>
                <a:lnTo>
                  <a:pt x="57" y="171"/>
                </a:lnTo>
                <a:lnTo>
                  <a:pt x="60" y="173"/>
                </a:lnTo>
                <a:lnTo>
                  <a:pt x="58" y="176"/>
                </a:lnTo>
                <a:lnTo>
                  <a:pt x="48" y="177"/>
                </a:lnTo>
                <a:lnTo>
                  <a:pt x="44" y="187"/>
                </a:lnTo>
                <a:lnTo>
                  <a:pt x="54" y="186"/>
                </a:lnTo>
                <a:lnTo>
                  <a:pt x="58" y="177"/>
                </a:lnTo>
                <a:lnTo>
                  <a:pt x="62" y="177"/>
                </a:lnTo>
                <a:lnTo>
                  <a:pt x="65" y="180"/>
                </a:lnTo>
                <a:lnTo>
                  <a:pt x="62" y="186"/>
                </a:lnTo>
                <a:lnTo>
                  <a:pt x="69" y="185"/>
                </a:lnTo>
                <a:lnTo>
                  <a:pt x="71" y="187"/>
                </a:lnTo>
                <a:lnTo>
                  <a:pt x="70" y="191"/>
                </a:lnTo>
                <a:lnTo>
                  <a:pt x="62" y="191"/>
                </a:lnTo>
                <a:lnTo>
                  <a:pt x="66" y="197"/>
                </a:lnTo>
                <a:lnTo>
                  <a:pt x="65" y="200"/>
                </a:lnTo>
                <a:lnTo>
                  <a:pt x="61" y="200"/>
                </a:lnTo>
                <a:lnTo>
                  <a:pt x="56" y="193"/>
                </a:lnTo>
                <a:lnTo>
                  <a:pt x="44" y="194"/>
                </a:lnTo>
                <a:lnTo>
                  <a:pt x="51" y="203"/>
                </a:lnTo>
                <a:lnTo>
                  <a:pt x="61" y="202"/>
                </a:lnTo>
                <a:lnTo>
                  <a:pt x="64" y="204"/>
                </a:lnTo>
                <a:lnTo>
                  <a:pt x="62" y="208"/>
                </a:lnTo>
                <a:lnTo>
                  <a:pt x="56" y="208"/>
                </a:lnTo>
                <a:lnTo>
                  <a:pt x="60" y="215"/>
                </a:lnTo>
                <a:lnTo>
                  <a:pt x="58" y="217"/>
                </a:lnTo>
                <a:lnTo>
                  <a:pt x="54" y="219"/>
                </a:lnTo>
                <a:lnTo>
                  <a:pt x="51" y="212"/>
                </a:lnTo>
                <a:lnTo>
                  <a:pt x="48" y="219"/>
                </a:lnTo>
                <a:lnTo>
                  <a:pt x="44" y="219"/>
                </a:lnTo>
                <a:lnTo>
                  <a:pt x="43" y="216"/>
                </a:lnTo>
                <a:lnTo>
                  <a:pt x="47" y="207"/>
                </a:lnTo>
                <a:lnTo>
                  <a:pt x="39" y="198"/>
                </a:lnTo>
                <a:lnTo>
                  <a:pt x="35" y="208"/>
                </a:lnTo>
                <a:lnTo>
                  <a:pt x="41" y="216"/>
                </a:lnTo>
                <a:lnTo>
                  <a:pt x="40" y="219"/>
                </a:lnTo>
                <a:lnTo>
                  <a:pt x="36" y="220"/>
                </a:lnTo>
                <a:lnTo>
                  <a:pt x="32" y="215"/>
                </a:lnTo>
                <a:lnTo>
                  <a:pt x="30" y="221"/>
                </a:lnTo>
                <a:lnTo>
                  <a:pt x="26" y="221"/>
                </a:lnTo>
                <a:lnTo>
                  <a:pt x="23" y="219"/>
                </a:lnTo>
                <a:lnTo>
                  <a:pt x="27" y="212"/>
                </a:lnTo>
                <a:lnTo>
                  <a:pt x="21" y="212"/>
                </a:lnTo>
                <a:lnTo>
                  <a:pt x="18" y="210"/>
                </a:lnTo>
                <a:lnTo>
                  <a:pt x="19" y="207"/>
                </a:lnTo>
                <a:lnTo>
                  <a:pt x="30" y="206"/>
                </a:lnTo>
                <a:lnTo>
                  <a:pt x="34" y="195"/>
                </a:lnTo>
                <a:lnTo>
                  <a:pt x="23" y="197"/>
                </a:lnTo>
                <a:lnTo>
                  <a:pt x="19" y="206"/>
                </a:lnTo>
                <a:lnTo>
                  <a:pt x="15" y="206"/>
                </a:lnTo>
                <a:lnTo>
                  <a:pt x="13" y="203"/>
                </a:lnTo>
                <a:lnTo>
                  <a:pt x="15" y="197"/>
                </a:lnTo>
                <a:lnTo>
                  <a:pt x="8" y="198"/>
                </a:lnTo>
                <a:lnTo>
                  <a:pt x="6" y="195"/>
                </a:lnTo>
                <a:lnTo>
                  <a:pt x="8" y="193"/>
                </a:lnTo>
                <a:lnTo>
                  <a:pt x="15" y="191"/>
                </a:lnTo>
                <a:close/>
                <a:moveTo>
                  <a:pt x="101" y="224"/>
                </a:moveTo>
                <a:lnTo>
                  <a:pt x="95" y="220"/>
                </a:lnTo>
                <a:lnTo>
                  <a:pt x="95" y="216"/>
                </a:lnTo>
                <a:lnTo>
                  <a:pt x="99" y="213"/>
                </a:lnTo>
                <a:lnTo>
                  <a:pt x="108" y="221"/>
                </a:lnTo>
                <a:lnTo>
                  <a:pt x="121" y="216"/>
                </a:lnTo>
                <a:lnTo>
                  <a:pt x="110" y="208"/>
                </a:lnTo>
                <a:lnTo>
                  <a:pt x="99" y="212"/>
                </a:lnTo>
                <a:lnTo>
                  <a:pt x="96" y="210"/>
                </a:lnTo>
                <a:lnTo>
                  <a:pt x="96" y="206"/>
                </a:lnTo>
                <a:lnTo>
                  <a:pt x="104" y="203"/>
                </a:lnTo>
                <a:lnTo>
                  <a:pt x="97" y="198"/>
                </a:lnTo>
                <a:lnTo>
                  <a:pt x="97" y="194"/>
                </a:lnTo>
                <a:lnTo>
                  <a:pt x="101" y="193"/>
                </a:lnTo>
                <a:lnTo>
                  <a:pt x="108" y="198"/>
                </a:lnTo>
                <a:lnTo>
                  <a:pt x="109" y="190"/>
                </a:lnTo>
                <a:lnTo>
                  <a:pt x="113" y="189"/>
                </a:lnTo>
                <a:lnTo>
                  <a:pt x="116" y="191"/>
                </a:lnTo>
                <a:lnTo>
                  <a:pt x="114" y="203"/>
                </a:lnTo>
                <a:lnTo>
                  <a:pt x="125" y="211"/>
                </a:lnTo>
                <a:lnTo>
                  <a:pt x="126" y="198"/>
                </a:lnTo>
                <a:lnTo>
                  <a:pt x="117" y="191"/>
                </a:lnTo>
                <a:lnTo>
                  <a:pt x="118" y="187"/>
                </a:lnTo>
                <a:lnTo>
                  <a:pt x="122" y="185"/>
                </a:lnTo>
                <a:lnTo>
                  <a:pt x="127" y="190"/>
                </a:lnTo>
                <a:lnTo>
                  <a:pt x="129" y="181"/>
                </a:lnTo>
                <a:lnTo>
                  <a:pt x="132" y="180"/>
                </a:lnTo>
                <a:lnTo>
                  <a:pt x="136" y="182"/>
                </a:lnTo>
                <a:lnTo>
                  <a:pt x="135" y="191"/>
                </a:lnTo>
                <a:lnTo>
                  <a:pt x="142" y="189"/>
                </a:lnTo>
                <a:lnTo>
                  <a:pt x="145" y="191"/>
                </a:lnTo>
                <a:lnTo>
                  <a:pt x="144" y="195"/>
                </a:lnTo>
                <a:lnTo>
                  <a:pt x="134" y="199"/>
                </a:lnTo>
                <a:lnTo>
                  <a:pt x="131" y="212"/>
                </a:lnTo>
                <a:lnTo>
                  <a:pt x="144" y="207"/>
                </a:lnTo>
                <a:lnTo>
                  <a:pt x="145" y="195"/>
                </a:lnTo>
                <a:lnTo>
                  <a:pt x="149" y="194"/>
                </a:lnTo>
                <a:lnTo>
                  <a:pt x="152" y="197"/>
                </a:lnTo>
                <a:lnTo>
                  <a:pt x="151" y="204"/>
                </a:lnTo>
                <a:lnTo>
                  <a:pt x="160" y="200"/>
                </a:lnTo>
                <a:lnTo>
                  <a:pt x="162" y="203"/>
                </a:lnTo>
                <a:lnTo>
                  <a:pt x="162" y="207"/>
                </a:lnTo>
                <a:lnTo>
                  <a:pt x="153" y="211"/>
                </a:lnTo>
                <a:lnTo>
                  <a:pt x="160" y="216"/>
                </a:lnTo>
                <a:lnTo>
                  <a:pt x="158" y="220"/>
                </a:lnTo>
                <a:lnTo>
                  <a:pt x="156" y="221"/>
                </a:lnTo>
                <a:lnTo>
                  <a:pt x="147" y="213"/>
                </a:lnTo>
                <a:lnTo>
                  <a:pt x="134" y="219"/>
                </a:lnTo>
                <a:lnTo>
                  <a:pt x="144" y="226"/>
                </a:lnTo>
                <a:lnTo>
                  <a:pt x="155" y="223"/>
                </a:lnTo>
                <a:lnTo>
                  <a:pt x="158" y="225"/>
                </a:lnTo>
                <a:lnTo>
                  <a:pt x="157" y="229"/>
                </a:lnTo>
                <a:lnTo>
                  <a:pt x="151" y="232"/>
                </a:lnTo>
                <a:lnTo>
                  <a:pt x="157" y="237"/>
                </a:lnTo>
                <a:lnTo>
                  <a:pt x="157" y="241"/>
                </a:lnTo>
                <a:lnTo>
                  <a:pt x="153" y="242"/>
                </a:lnTo>
                <a:lnTo>
                  <a:pt x="147" y="237"/>
                </a:lnTo>
                <a:lnTo>
                  <a:pt x="145" y="245"/>
                </a:lnTo>
                <a:lnTo>
                  <a:pt x="142" y="246"/>
                </a:lnTo>
                <a:lnTo>
                  <a:pt x="138" y="243"/>
                </a:lnTo>
                <a:lnTo>
                  <a:pt x="140" y="232"/>
                </a:lnTo>
                <a:lnTo>
                  <a:pt x="130" y="224"/>
                </a:lnTo>
                <a:lnTo>
                  <a:pt x="127" y="237"/>
                </a:lnTo>
                <a:lnTo>
                  <a:pt x="136" y="245"/>
                </a:lnTo>
                <a:lnTo>
                  <a:pt x="136" y="249"/>
                </a:lnTo>
                <a:lnTo>
                  <a:pt x="132" y="250"/>
                </a:lnTo>
                <a:lnTo>
                  <a:pt x="127" y="245"/>
                </a:lnTo>
                <a:lnTo>
                  <a:pt x="126" y="254"/>
                </a:lnTo>
                <a:lnTo>
                  <a:pt x="122" y="255"/>
                </a:lnTo>
                <a:lnTo>
                  <a:pt x="118" y="252"/>
                </a:lnTo>
                <a:lnTo>
                  <a:pt x="119" y="243"/>
                </a:lnTo>
                <a:lnTo>
                  <a:pt x="113" y="246"/>
                </a:lnTo>
                <a:lnTo>
                  <a:pt x="109" y="245"/>
                </a:lnTo>
                <a:lnTo>
                  <a:pt x="110" y="241"/>
                </a:lnTo>
                <a:lnTo>
                  <a:pt x="121" y="236"/>
                </a:lnTo>
                <a:lnTo>
                  <a:pt x="123" y="223"/>
                </a:lnTo>
                <a:lnTo>
                  <a:pt x="110" y="228"/>
                </a:lnTo>
                <a:lnTo>
                  <a:pt x="109" y="239"/>
                </a:lnTo>
                <a:lnTo>
                  <a:pt x="105" y="241"/>
                </a:lnTo>
                <a:lnTo>
                  <a:pt x="103" y="238"/>
                </a:lnTo>
                <a:lnTo>
                  <a:pt x="104" y="230"/>
                </a:lnTo>
                <a:lnTo>
                  <a:pt x="95" y="234"/>
                </a:lnTo>
                <a:lnTo>
                  <a:pt x="92" y="232"/>
                </a:lnTo>
                <a:lnTo>
                  <a:pt x="92" y="228"/>
                </a:lnTo>
                <a:lnTo>
                  <a:pt x="101" y="224"/>
                </a:lnTo>
                <a:close/>
                <a:moveTo>
                  <a:pt x="187" y="189"/>
                </a:moveTo>
                <a:lnTo>
                  <a:pt x="183" y="185"/>
                </a:lnTo>
                <a:lnTo>
                  <a:pt x="184" y="181"/>
                </a:lnTo>
                <a:lnTo>
                  <a:pt x="187" y="181"/>
                </a:lnTo>
                <a:lnTo>
                  <a:pt x="192" y="187"/>
                </a:lnTo>
                <a:lnTo>
                  <a:pt x="203" y="186"/>
                </a:lnTo>
                <a:lnTo>
                  <a:pt x="196" y="178"/>
                </a:lnTo>
                <a:lnTo>
                  <a:pt x="187" y="180"/>
                </a:lnTo>
                <a:lnTo>
                  <a:pt x="186" y="178"/>
                </a:lnTo>
                <a:lnTo>
                  <a:pt x="187" y="174"/>
                </a:lnTo>
                <a:lnTo>
                  <a:pt x="192" y="174"/>
                </a:lnTo>
                <a:lnTo>
                  <a:pt x="188" y="169"/>
                </a:lnTo>
                <a:lnTo>
                  <a:pt x="190" y="167"/>
                </a:lnTo>
                <a:lnTo>
                  <a:pt x="192" y="165"/>
                </a:lnTo>
                <a:lnTo>
                  <a:pt x="196" y="171"/>
                </a:lnTo>
                <a:lnTo>
                  <a:pt x="199" y="165"/>
                </a:lnTo>
                <a:lnTo>
                  <a:pt x="201" y="165"/>
                </a:lnTo>
                <a:lnTo>
                  <a:pt x="204" y="167"/>
                </a:lnTo>
                <a:lnTo>
                  <a:pt x="200" y="176"/>
                </a:lnTo>
                <a:lnTo>
                  <a:pt x="207" y="184"/>
                </a:lnTo>
                <a:lnTo>
                  <a:pt x="210" y="174"/>
                </a:lnTo>
                <a:lnTo>
                  <a:pt x="204" y="167"/>
                </a:lnTo>
                <a:lnTo>
                  <a:pt x="205" y="164"/>
                </a:lnTo>
                <a:lnTo>
                  <a:pt x="209" y="164"/>
                </a:lnTo>
                <a:lnTo>
                  <a:pt x="212" y="168"/>
                </a:lnTo>
                <a:lnTo>
                  <a:pt x="214" y="163"/>
                </a:lnTo>
                <a:lnTo>
                  <a:pt x="218" y="161"/>
                </a:lnTo>
                <a:lnTo>
                  <a:pt x="220" y="164"/>
                </a:lnTo>
                <a:lnTo>
                  <a:pt x="217" y="171"/>
                </a:lnTo>
                <a:lnTo>
                  <a:pt x="223" y="169"/>
                </a:lnTo>
                <a:lnTo>
                  <a:pt x="225" y="172"/>
                </a:lnTo>
                <a:lnTo>
                  <a:pt x="223" y="174"/>
                </a:lnTo>
                <a:lnTo>
                  <a:pt x="214" y="176"/>
                </a:lnTo>
                <a:lnTo>
                  <a:pt x="212" y="185"/>
                </a:lnTo>
                <a:lnTo>
                  <a:pt x="221" y="184"/>
                </a:lnTo>
                <a:lnTo>
                  <a:pt x="225" y="176"/>
                </a:lnTo>
                <a:lnTo>
                  <a:pt x="227" y="174"/>
                </a:lnTo>
                <a:lnTo>
                  <a:pt x="229" y="177"/>
                </a:lnTo>
                <a:lnTo>
                  <a:pt x="227" y="182"/>
                </a:lnTo>
                <a:lnTo>
                  <a:pt x="234" y="181"/>
                </a:lnTo>
                <a:lnTo>
                  <a:pt x="235" y="184"/>
                </a:lnTo>
                <a:lnTo>
                  <a:pt x="234" y="186"/>
                </a:lnTo>
                <a:lnTo>
                  <a:pt x="227" y="187"/>
                </a:lnTo>
                <a:lnTo>
                  <a:pt x="231" y="193"/>
                </a:lnTo>
                <a:lnTo>
                  <a:pt x="230" y="195"/>
                </a:lnTo>
                <a:lnTo>
                  <a:pt x="227" y="195"/>
                </a:lnTo>
                <a:lnTo>
                  <a:pt x="222" y="189"/>
                </a:lnTo>
                <a:lnTo>
                  <a:pt x="212" y="190"/>
                </a:lnTo>
                <a:lnTo>
                  <a:pt x="218" y="198"/>
                </a:lnTo>
                <a:lnTo>
                  <a:pt x="227" y="197"/>
                </a:lnTo>
                <a:lnTo>
                  <a:pt x="229" y="199"/>
                </a:lnTo>
                <a:lnTo>
                  <a:pt x="227" y="202"/>
                </a:lnTo>
                <a:lnTo>
                  <a:pt x="222" y="203"/>
                </a:lnTo>
                <a:lnTo>
                  <a:pt x="226" y="208"/>
                </a:lnTo>
                <a:lnTo>
                  <a:pt x="225" y="211"/>
                </a:lnTo>
                <a:lnTo>
                  <a:pt x="222" y="211"/>
                </a:lnTo>
                <a:lnTo>
                  <a:pt x="218" y="206"/>
                </a:lnTo>
                <a:lnTo>
                  <a:pt x="216" y="211"/>
                </a:lnTo>
                <a:lnTo>
                  <a:pt x="213" y="212"/>
                </a:lnTo>
                <a:lnTo>
                  <a:pt x="212" y="210"/>
                </a:lnTo>
                <a:lnTo>
                  <a:pt x="214" y="200"/>
                </a:lnTo>
                <a:lnTo>
                  <a:pt x="208" y="194"/>
                </a:lnTo>
                <a:lnTo>
                  <a:pt x="205" y="203"/>
                </a:lnTo>
                <a:lnTo>
                  <a:pt x="210" y="210"/>
                </a:lnTo>
                <a:lnTo>
                  <a:pt x="209" y="212"/>
                </a:lnTo>
                <a:lnTo>
                  <a:pt x="207" y="212"/>
                </a:lnTo>
                <a:lnTo>
                  <a:pt x="203" y="208"/>
                </a:lnTo>
                <a:lnTo>
                  <a:pt x="200" y="215"/>
                </a:lnTo>
                <a:lnTo>
                  <a:pt x="197" y="215"/>
                </a:lnTo>
                <a:lnTo>
                  <a:pt x="195" y="212"/>
                </a:lnTo>
                <a:lnTo>
                  <a:pt x="197" y="207"/>
                </a:lnTo>
                <a:lnTo>
                  <a:pt x="192" y="207"/>
                </a:lnTo>
                <a:lnTo>
                  <a:pt x="190" y="204"/>
                </a:lnTo>
                <a:lnTo>
                  <a:pt x="191" y="202"/>
                </a:lnTo>
                <a:lnTo>
                  <a:pt x="200" y="200"/>
                </a:lnTo>
                <a:lnTo>
                  <a:pt x="204" y="191"/>
                </a:lnTo>
                <a:lnTo>
                  <a:pt x="194" y="193"/>
                </a:lnTo>
                <a:lnTo>
                  <a:pt x="191" y="202"/>
                </a:lnTo>
                <a:lnTo>
                  <a:pt x="187" y="202"/>
                </a:lnTo>
                <a:lnTo>
                  <a:pt x="186" y="199"/>
                </a:lnTo>
                <a:lnTo>
                  <a:pt x="187" y="194"/>
                </a:lnTo>
                <a:lnTo>
                  <a:pt x="181" y="195"/>
                </a:lnTo>
                <a:lnTo>
                  <a:pt x="179" y="193"/>
                </a:lnTo>
                <a:lnTo>
                  <a:pt x="181" y="190"/>
                </a:lnTo>
                <a:lnTo>
                  <a:pt x="187" y="189"/>
                </a:lnTo>
                <a:close/>
              </a:path>
            </a:pathLst>
          </a:custGeom>
          <a:gradFill>
            <a:gsLst>
              <a:gs pos="0">
                <a:srgbClr val="BBA578"/>
              </a:gs>
              <a:gs pos="50000">
                <a:srgbClr val="E8DECA"/>
              </a:gs>
              <a:gs pos="100000">
                <a:srgbClr val="BDA779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264E0FC-B46A-44A2-86B4-C1C28B61995D}"/>
              </a:ext>
            </a:extLst>
          </p:cNvPr>
          <p:cNvGrpSpPr/>
          <p:nvPr/>
        </p:nvGrpSpPr>
        <p:grpSpPr>
          <a:xfrm>
            <a:off x="2093864" y="2831025"/>
            <a:ext cx="3109784" cy="855873"/>
            <a:chOff x="2093864" y="2831025"/>
            <a:chExt cx="3109784" cy="855873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F3A15C0-4F07-4939-8817-783555B78D99}"/>
                </a:ext>
              </a:extLst>
            </p:cNvPr>
            <p:cNvCxnSpPr/>
            <p:nvPr/>
          </p:nvCxnSpPr>
          <p:spPr>
            <a:xfrm>
              <a:off x="3644198" y="3635777"/>
              <a:ext cx="1559450" cy="0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D6991992-292E-4176-AC0B-F13863550D50}"/>
                </a:ext>
              </a:extLst>
            </p:cNvPr>
            <p:cNvCxnSpPr/>
            <p:nvPr/>
          </p:nvCxnSpPr>
          <p:spPr>
            <a:xfrm>
              <a:off x="3644198" y="2837121"/>
              <a:ext cx="0" cy="849777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E48D057-9852-44B8-87A8-F20743A49E38}"/>
                </a:ext>
              </a:extLst>
            </p:cNvPr>
            <p:cNvCxnSpPr/>
            <p:nvPr/>
          </p:nvCxnSpPr>
          <p:spPr>
            <a:xfrm>
              <a:off x="2093864" y="2831025"/>
              <a:ext cx="1559450" cy="0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B55865-6CCC-4909-80F5-C834451DF6ED}"/>
              </a:ext>
            </a:extLst>
          </p:cNvPr>
          <p:cNvGrpSpPr/>
          <p:nvPr/>
        </p:nvGrpSpPr>
        <p:grpSpPr>
          <a:xfrm>
            <a:off x="7732830" y="2016331"/>
            <a:ext cx="2368627" cy="849777"/>
            <a:chOff x="7732830" y="2016331"/>
            <a:chExt cx="2368627" cy="849777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DF5B173-1E82-445B-A7C6-958B5DF059DB}"/>
                </a:ext>
              </a:extLst>
            </p:cNvPr>
            <p:cNvCxnSpPr>
              <a:cxnSpLocks/>
            </p:cNvCxnSpPr>
            <p:nvPr/>
          </p:nvCxnSpPr>
          <p:spPr>
            <a:xfrm>
              <a:off x="7732830" y="2862983"/>
              <a:ext cx="809177" cy="1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1F381EBE-A3A0-4010-B220-91E626D00095}"/>
                </a:ext>
              </a:extLst>
            </p:cNvPr>
            <p:cNvCxnSpPr/>
            <p:nvPr/>
          </p:nvCxnSpPr>
          <p:spPr>
            <a:xfrm>
              <a:off x="8542007" y="2016331"/>
              <a:ext cx="0" cy="849777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1F81CFB-7A00-4D1B-A81E-5774ADDB609D}"/>
                </a:ext>
              </a:extLst>
            </p:cNvPr>
            <p:cNvCxnSpPr/>
            <p:nvPr/>
          </p:nvCxnSpPr>
          <p:spPr>
            <a:xfrm>
              <a:off x="8542007" y="2027486"/>
              <a:ext cx="1559450" cy="0"/>
            </a:xfrm>
            <a:prstGeom prst="line">
              <a:avLst/>
            </a:prstGeom>
            <a:ln w="9525">
              <a:solidFill>
                <a:srgbClr val="E5DCC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4743193-3227-4B7F-B9D4-FA45340353CC}"/>
              </a:ext>
            </a:extLst>
          </p:cNvPr>
          <p:cNvGrpSpPr/>
          <p:nvPr/>
        </p:nvGrpSpPr>
        <p:grpSpPr>
          <a:xfrm>
            <a:off x="6369943" y="1996354"/>
            <a:ext cx="492239" cy="742955"/>
            <a:chOff x="10670083" y="1672531"/>
            <a:chExt cx="935037" cy="1411288"/>
          </a:xfrm>
          <a:solidFill>
            <a:srgbClr val="BDA779"/>
          </a:solidFill>
        </p:grpSpPr>
        <p:sp>
          <p:nvSpPr>
            <p:cNvPr id="54" name="Oval 222845">
              <a:extLst>
                <a:ext uri="{FF2B5EF4-FFF2-40B4-BE49-F238E27FC236}">
                  <a16:creationId xmlns:a16="http://schemas.microsoft.com/office/drawing/2014/main" id="{993255F8-4E90-4F8B-8E04-0BB30FCF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020" y="2164656"/>
              <a:ext cx="122238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Oval 222846">
              <a:extLst>
                <a:ext uri="{FF2B5EF4-FFF2-40B4-BE49-F238E27FC236}">
                  <a16:creationId xmlns:a16="http://schemas.microsoft.com/office/drawing/2014/main" id="{A700A81B-D0E5-460D-8D5B-39AE296E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33" y="2164656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22847">
              <a:extLst>
                <a:ext uri="{FF2B5EF4-FFF2-40B4-BE49-F238E27FC236}">
                  <a16:creationId xmlns:a16="http://schemas.microsoft.com/office/drawing/2014/main" id="{256486BD-676A-4DD6-A169-08FAC0B98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7720" y="1786831"/>
              <a:ext cx="101600" cy="200025"/>
            </a:xfrm>
            <a:custGeom>
              <a:avLst/>
              <a:gdLst>
                <a:gd name="T0" fmla="*/ 64 w 64"/>
                <a:gd name="T1" fmla="*/ 119 h 126"/>
                <a:gd name="T2" fmla="*/ 18 w 64"/>
                <a:gd name="T3" fmla="*/ 0 h 126"/>
                <a:gd name="T4" fmla="*/ 0 w 64"/>
                <a:gd name="T5" fmla="*/ 7 h 126"/>
                <a:gd name="T6" fmla="*/ 47 w 64"/>
                <a:gd name="T7" fmla="*/ 126 h 126"/>
                <a:gd name="T8" fmla="*/ 64 w 64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6">
                  <a:moveTo>
                    <a:pt x="64" y="119"/>
                  </a:moveTo>
                  <a:lnTo>
                    <a:pt x="18" y="0"/>
                  </a:lnTo>
                  <a:lnTo>
                    <a:pt x="0" y="7"/>
                  </a:lnTo>
                  <a:lnTo>
                    <a:pt x="47" y="126"/>
                  </a:lnTo>
                  <a:lnTo>
                    <a:pt x="64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22848">
              <a:extLst>
                <a:ext uri="{FF2B5EF4-FFF2-40B4-BE49-F238E27FC236}">
                  <a16:creationId xmlns:a16="http://schemas.microsoft.com/office/drawing/2014/main" id="{D6095896-4F1D-487B-9900-5321905B8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0083" y="1905893"/>
              <a:ext cx="184150" cy="133350"/>
            </a:xfrm>
            <a:custGeom>
              <a:avLst/>
              <a:gdLst>
                <a:gd name="T0" fmla="*/ 116 w 116"/>
                <a:gd name="T1" fmla="*/ 70 h 84"/>
                <a:gd name="T2" fmla="*/ 10 w 116"/>
                <a:gd name="T3" fmla="*/ 0 h 84"/>
                <a:gd name="T4" fmla="*/ 0 w 116"/>
                <a:gd name="T5" fmla="*/ 15 h 84"/>
                <a:gd name="T6" fmla="*/ 106 w 116"/>
                <a:gd name="T7" fmla="*/ 84 h 84"/>
                <a:gd name="T8" fmla="*/ 116 w 116"/>
                <a:gd name="T9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4">
                  <a:moveTo>
                    <a:pt x="116" y="70"/>
                  </a:moveTo>
                  <a:lnTo>
                    <a:pt x="10" y="0"/>
                  </a:lnTo>
                  <a:lnTo>
                    <a:pt x="0" y="15"/>
                  </a:lnTo>
                  <a:lnTo>
                    <a:pt x="106" y="84"/>
                  </a:lnTo>
                  <a:lnTo>
                    <a:pt x="11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22850">
              <a:extLst>
                <a:ext uri="{FF2B5EF4-FFF2-40B4-BE49-F238E27FC236}">
                  <a16:creationId xmlns:a16="http://schemas.microsoft.com/office/drawing/2014/main" id="{85AFF138-19AC-44E4-8AAD-31D44C7C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845" y="2080518"/>
              <a:ext cx="495300" cy="1003300"/>
            </a:xfrm>
            <a:custGeom>
              <a:avLst/>
              <a:gdLst>
                <a:gd name="T0" fmla="*/ 143 w 215"/>
                <a:gd name="T1" fmla="*/ 100 h 435"/>
                <a:gd name="T2" fmla="*/ 119 w 215"/>
                <a:gd name="T3" fmla="*/ 99 h 435"/>
                <a:gd name="T4" fmla="*/ 101 w 215"/>
                <a:gd name="T5" fmla="*/ 99 h 435"/>
                <a:gd name="T6" fmla="*/ 83 w 215"/>
                <a:gd name="T7" fmla="*/ 98 h 435"/>
                <a:gd name="T8" fmla="*/ 19 w 215"/>
                <a:gd name="T9" fmla="*/ 0 h 435"/>
                <a:gd name="T10" fmla="*/ 0 w 215"/>
                <a:gd name="T11" fmla="*/ 12 h 435"/>
                <a:gd name="T12" fmla="*/ 65 w 215"/>
                <a:gd name="T13" fmla="*/ 134 h 435"/>
                <a:gd name="T14" fmla="*/ 65 w 215"/>
                <a:gd name="T15" fmla="*/ 435 h 435"/>
                <a:gd name="T16" fmla="*/ 92 w 215"/>
                <a:gd name="T17" fmla="*/ 435 h 435"/>
                <a:gd name="T18" fmla="*/ 112 w 215"/>
                <a:gd name="T19" fmla="*/ 296 h 435"/>
                <a:gd name="T20" fmla="*/ 130 w 215"/>
                <a:gd name="T21" fmla="*/ 435 h 435"/>
                <a:gd name="T22" fmla="*/ 158 w 215"/>
                <a:gd name="T23" fmla="*/ 435 h 435"/>
                <a:gd name="T24" fmla="*/ 159 w 215"/>
                <a:gd name="T25" fmla="*/ 148 h 435"/>
                <a:gd name="T26" fmla="*/ 194 w 215"/>
                <a:gd name="T27" fmla="*/ 243 h 435"/>
                <a:gd name="T28" fmla="*/ 215 w 215"/>
                <a:gd name="T29" fmla="*/ 236 h 435"/>
                <a:gd name="T30" fmla="*/ 185 w 215"/>
                <a:gd name="T31" fmla="*/ 134 h 435"/>
                <a:gd name="T32" fmla="*/ 143 w 215"/>
                <a:gd name="T33" fmla="*/ 10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435">
                  <a:moveTo>
                    <a:pt x="143" y="100"/>
                  </a:moveTo>
                  <a:cubicBezTo>
                    <a:pt x="138" y="99"/>
                    <a:pt x="125" y="99"/>
                    <a:pt x="119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92" y="435"/>
                    <a:pt x="92" y="435"/>
                    <a:pt x="92" y="435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58" y="435"/>
                    <a:pt x="158" y="435"/>
                    <a:pt x="158" y="435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72" y="97"/>
                    <a:pt x="143" y="100"/>
                    <a:pt x="14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22853">
              <a:extLst>
                <a:ext uri="{FF2B5EF4-FFF2-40B4-BE49-F238E27FC236}">
                  <a16:creationId xmlns:a16="http://schemas.microsoft.com/office/drawing/2014/main" id="{9697AD59-CCE6-40A5-A844-1659E6B9D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2345" y="1672531"/>
              <a:ext cx="612775" cy="1411288"/>
            </a:xfrm>
            <a:custGeom>
              <a:avLst/>
              <a:gdLst>
                <a:gd name="T0" fmla="*/ 193 w 266"/>
                <a:gd name="T1" fmla="*/ 277 h 612"/>
                <a:gd name="T2" fmla="*/ 169 w 266"/>
                <a:gd name="T3" fmla="*/ 276 h 612"/>
                <a:gd name="T4" fmla="*/ 152 w 266"/>
                <a:gd name="T5" fmla="*/ 276 h 612"/>
                <a:gd name="T6" fmla="*/ 140 w 266"/>
                <a:gd name="T7" fmla="*/ 275 h 612"/>
                <a:gd name="T8" fmla="*/ 104 w 266"/>
                <a:gd name="T9" fmla="*/ 176 h 612"/>
                <a:gd name="T10" fmla="*/ 104 w 266"/>
                <a:gd name="T11" fmla="*/ 118 h 612"/>
                <a:gd name="T12" fmla="*/ 179 w 266"/>
                <a:gd name="T13" fmla="*/ 118 h 612"/>
                <a:gd name="T14" fmla="*/ 179 w 266"/>
                <a:gd name="T15" fmla="*/ 0 h 612"/>
                <a:gd name="T16" fmla="*/ 0 w 266"/>
                <a:gd name="T17" fmla="*/ 0 h 612"/>
                <a:gd name="T18" fmla="*/ 0 w 266"/>
                <a:gd name="T19" fmla="*/ 118 h 612"/>
                <a:gd name="T20" fmla="*/ 75 w 266"/>
                <a:gd name="T21" fmla="*/ 118 h 612"/>
                <a:gd name="T22" fmla="*/ 75 w 266"/>
                <a:gd name="T23" fmla="*/ 177 h 612"/>
                <a:gd name="T24" fmla="*/ 115 w 266"/>
                <a:gd name="T25" fmla="*/ 311 h 612"/>
                <a:gd name="T26" fmla="*/ 115 w 266"/>
                <a:gd name="T27" fmla="*/ 612 h 612"/>
                <a:gd name="T28" fmla="*/ 142 w 266"/>
                <a:gd name="T29" fmla="*/ 612 h 612"/>
                <a:gd name="T30" fmla="*/ 163 w 266"/>
                <a:gd name="T31" fmla="*/ 473 h 612"/>
                <a:gd name="T32" fmla="*/ 181 w 266"/>
                <a:gd name="T33" fmla="*/ 612 h 612"/>
                <a:gd name="T34" fmla="*/ 208 w 266"/>
                <a:gd name="T35" fmla="*/ 612 h 612"/>
                <a:gd name="T36" fmla="*/ 209 w 266"/>
                <a:gd name="T37" fmla="*/ 325 h 612"/>
                <a:gd name="T38" fmla="*/ 244 w 266"/>
                <a:gd name="T39" fmla="*/ 420 h 612"/>
                <a:gd name="T40" fmla="*/ 266 w 266"/>
                <a:gd name="T41" fmla="*/ 413 h 612"/>
                <a:gd name="T42" fmla="*/ 236 w 266"/>
                <a:gd name="T43" fmla="*/ 311 h 612"/>
                <a:gd name="T44" fmla="*/ 193 w 266"/>
                <a:gd name="T45" fmla="*/ 277 h 612"/>
                <a:gd name="T46" fmla="*/ 94 w 266"/>
                <a:gd name="T47" fmla="*/ 166 h 612"/>
                <a:gd name="T48" fmla="*/ 85 w 266"/>
                <a:gd name="T49" fmla="*/ 166 h 612"/>
                <a:gd name="T50" fmla="*/ 85 w 266"/>
                <a:gd name="T51" fmla="*/ 108 h 612"/>
                <a:gd name="T52" fmla="*/ 11 w 266"/>
                <a:gd name="T53" fmla="*/ 108 h 612"/>
                <a:gd name="T54" fmla="*/ 11 w 266"/>
                <a:gd name="T55" fmla="*/ 11 h 612"/>
                <a:gd name="T56" fmla="*/ 168 w 266"/>
                <a:gd name="T57" fmla="*/ 11 h 612"/>
                <a:gd name="T58" fmla="*/ 168 w 266"/>
                <a:gd name="T59" fmla="*/ 108 h 612"/>
                <a:gd name="T60" fmla="*/ 94 w 266"/>
                <a:gd name="T61" fmla="*/ 108 h 612"/>
                <a:gd name="T62" fmla="*/ 94 w 266"/>
                <a:gd name="T63" fmla="*/ 1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612">
                  <a:moveTo>
                    <a:pt x="193" y="277"/>
                  </a:moveTo>
                  <a:cubicBezTo>
                    <a:pt x="188" y="276"/>
                    <a:pt x="176" y="276"/>
                    <a:pt x="169" y="27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5" y="612"/>
                    <a:pt x="115" y="612"/>
                    <a:pt x="115" y="612"/>
                  </a:cubicBezTo>
                  <a:cubicBezTo>
                    <a:pt x="142" y="612"/>
                    <a:pt x="142" y="612"/>
                    <a:pt x="142" y="612"/>
                  </a:cubicBezTo>
                  <a:cubicBezTo>
                    <a:pt x="163" y="473"/>
                    <a:pt x="163" y="473"/>
                    <a:pt x="163" y="473"/>
                  </a:cubicBezTo>
                  <a:cubicBezTo>
                    <a:pt x="181" y="612"/>
                    <a:pt x="181" y="612"/>
                    <a:pt x="181" y="612"/>
                  </a:cubicBezTo>
                  <a:cubicBezTo>
                    <a:pt x="208" y="612"/>
                    <a:pt x="208" y="612"/>
                    <a:pt x="208" y="612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66" y="413"/>
                    <a:pt x="266" y="413"/>
                    <a:pt x="266" y="413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23" y="274"/>
                    <a:pt x="193" y="277"/>
                    <a:pt x="193" y="277"/>
                  </a:cubicBezTo>
                  <a:close/>
                  <a:moveTo>
                    <a:pt x="94" y="166"/>
                  </a:moveTo>
                  <a:cubicBezTo>
                    <a:pt x="94" y="166"/>
                    <a:pt x="89" y="166"/>
                    <a:pt x="85" y="16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94" y="108"/>
                    <a:pt x="94" y="108"/>
                    <a:pt x="94" y="108"/>
                  </a:cubicBezTo>
                  <a:lnTo>
                    <a:pt x="9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B6AA4FAB-E62E-4CD6-A748-634BFE9767E9}"/>
              </a:ext>
            </a:extLst>
          </p:cNvPr>
          <p:cNvGrpSpPr/>
          <p:nvPr/>
        </p:nvGrpSpPr>
        <p:grpSpPr>
          <a:xfrm>
            <a:off x="590204" y="2844724"/>
            <a:ext cx="2743200" cy="1250950"/>
            <a:chOff x="1819" y="3693"/>
            <a:chExt cx="4320" cy="1970"/>
          </a:xfrm>
        </p:grpSpPr>
        <p:sp>
          <p:nvSpPr>
            <p:cNvPr id="95" name="íSḻíḓe">
              <a:extLst>
                <a:ext uri="{FF2B5EF4-FFF2-40B4-BE49-F238E27FC236}">
                  <a16:creationId xmlns:a16="http://schemas.microsoft.com/office/drawing/2014/main" id="{47A9111D-71AF-4484-A066-5A70F4ED3240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6" name="iśḷîḍé">
              <a:extLst>
                <a:ext uri="{FF2B5EF4-FFF2-40B4-BE49-F238E27FC236}">
                  <a16:creationId xmlns:a16="http://schemas.microsoft.com/office/drawing/2014/main" id="{3E482DB3-5BAC-4ABC-9FFB-CD11DCB1F20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FEE4D1D9-462F-46E4-9993-618323E4D6FD}"/>
              </a:ext>
            </a:extLst>
          </p:cNvPr>
          <p:cNvGrpSpPr/>
          <p:nvPr/>
        </p:nvGrpSpPr>
        <p:grpSpPr>
          <a:xfrm>
            <a:off x="590204" y="5068111"/>
            <a:ext cx="2743200" cy="1250950"/>
            <a:chOff x="1819" y="3693"/>
            <a:chExt cx="4320" cy="1970"/>
          </a:xfrm>
        </p:grpSpPr>
        <p:sp>
          <p:nvSpPr>
            <p:cNvPr id="98" name="íSḻíḓe">
              <a:extLst>
                <a:ext uri="{FF2B5EF4-FFF2-40B4-BE49-F238E27FC236}">
                  <a16:creationId xmlns:a16="http://schemas.microsoft.com/office/drawing/2014/main" id="{4740856F-FB01-4E86-99EF-E68343800E53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99" name="iśḷîḍé">
              <a:extLst>
                <a:ext uri="{FF2B5EF4-FFF2-40B4-BE49-F238E27FC236}">
                  <a16:creationId xmlns:a16="http://schemas.microsoft.com/office/drawing/2014/main" id="{3E570B5B-83EF-4AF7-8FEF-B445A9115797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4FAD028-801E-40A2-86D6-C1614266527C}"/>
              </a:ext>
            </a:extLst>
          </p:cNvPr>
          <p:cNvGrpSpPr/>
          <p:nvPr/>
        </p:nvGrpSpPr>
        <p:grpSpPr>
          <a:xfrm>
            <a:off x="8699215" y="2149022"/>
            <a:ext cx="2743200" cy="1250950"/>
            <a:chOff x="1819" y="3693"/>
            <a:chExt cx="4320" cy="1970"/>
          </a:xfrm>
        </p:grpSpPr>
        <p:sp>
          <p:nvSpPr>
            <p:cNvPr id="101" name="íSḻíḓe">
              <a:extLst>
                <a:ext uri="{FF2B5EF4-FFF2-40B4-BE49-F238E27FC236}">
                  <a16:creationId xmlns:a16="http://schemas.microsoft.com/office/drawing/2014/main" id="{15413CD8-B9B8-47D7-9706-BEE5FD2A30DD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02" name="iśḷîḍé">
              <a:extLst>
                <a:ext uri="{FF2B5EF4-FFF2-40B4-BE49-F238E27FC236}">
                  <a16:creationId xmlns:a16="http://schemas.microsoft.com/office/drawing/2014/main" id="{63AEC90E-4BF9-475B-9B7A-BFCF738F11EF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591172A-C940-44D7-A2C1-AF6E9B60519F}"/>
              </a:ext>
            </a:extLst>
          </p:cNvPr>
          <p:cNvGrpSpPr/>
          <p:nvPr/>
        </p:nvGrpSpPr>
        <p:grpSpPr>
          <a:xfrm>
            <a:off x="8699215" y="4652314"/>
            <a:ext cx="2743200" cy="1250950"/>
            <a:chOff x="1819" y="3693"/>
            <a:chExt cx="4320" cy="1970"/>
          </a:xfrm>
        </p:grpSpPr>
        <p:sp>
          <p:nvSpPr>
            <p:cNvPr id="104" name="íSḻíḓe">
              <a:extLst>
                <a:ext uri="{FF2B5EF4-FFF2-40B4-BE49-F238E27FC236}">
                  <a16:creationId xmlns:a16="http://schemas.microsoft.com/office/drawing/2014/main" id="{5DBCE4BD-26F3-44BC-99B6-C456CECD10D6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05" name="iśḷîḍé">
              <a:extLst>
                <a:ext uri="{FF2B5EF4-FFF2-40B4-BE49-F238E27FC236}">
                  <a16:creationId xmlns:a16="http://schemas.microsoft.com/office/drawing/2014/main" id="{71DF9B81-DF79-4556-9676-8FE3BC28BB60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85954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>
            <a:extLst>
              <a:ext uri="{FF2B5EF4-FFF2-40B4-BE49-F238E27FC236}">
                <a16:creationId xmlns:a16="http://schemas.microsoft.com/office/drawing/2014/main" id="{A4648EEA-F2BA-4C3A-84CA-AA3485C5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601" y="481784"/>
            <a:ext cx="4324350" cy="601980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1B6CA8-0CE2-4ADD-959A-7F46AE9962DA}"/>
              </a:ext>
            </a:extLst>
          </p:cNvPr>
          <p:cNvGrpSpPr/>
          <p:nvPr/>
        </p:nvGrpSpPr>
        <p:grpSpPr>
          <a:xfrm>
            <a:off x="7224457" y="1603370"/>
            <a:ext cx="1665500" cy="1665501"/>
            <a:chOff x="7224457" y="1603370"/>
            <a:chExt cx="1665500" cy="166550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5CCAFDE-22E5-40A7-A9BD-B483BE73535A}"/>
                </a:ext>
              </a:extLst>
            </p:cNvPr>
            <p:cNvGrpSpPr/>
            <p:nvPr/>
          </p:nvGrpSpPr>
          <p:grpSpPr>
            <a:xfrm>
              <a:off x="7224457" y="1603370"/>
              <a:ext cx="1665500" cy="1665501"/>
              <a:chOff x="3176812" y="2273198"/>
              <a:chExt cx="2641825" cy="272623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3F54106-DC79-4BFA-9F77-C90A43092B35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0F200D20-FE89-448C-8169-A262E8D1ED71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FE679CF-7DBE-458D-A8C6-A5759D462082}"/>
                </a:ext>
              </a:extLst>
            </p:cNvPr>
            <p:cNvGrpSpPr/>
            <p:nvPr/>
          </p:nvGrpSpPr>
          <p:grpSpPr>
            <a:xfrm>
              <a:off x="7730864" y="2084111"/>
              <a:ext cx="543623" cy="704018"/>
              <a:chOff x="10221913" y="385762"/>
              <a:chExt cx="801688" cy="1038225"/>
            </a:xfrm>
            <a:solidFill>
              <a:srgbClr val="BDA779"/>
            </a:solidFill>
          </p:grpSpPr>
          <p:sp>
            <p:nvSpPr>
              <p:cNvPr id="37" name="Oval 325">
                <a:extLst>
                  <a:ext uri="{FF2B5EF4-FFF2-40B4-BE49-F238E27FC236}">
                    <a16:creationId xmlns:a16="http://schemas.microsoft.com/office/drawing/2014/main" id="{FD1B76F7-AE12-4046-BDA5-32478BC37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5101" y="385762"/>
                <a:ext cx="157163" cy="1555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Oval 326">
                <a:extLst>
                  <a:ext uri="{FF2B5EF4-FFF2-40B4-BE49-F238E27FC236}">
                    <a16:creationId xmlns:a16="http://schemas.microsoft.com/office/drawing/2014/main" id="{B4C5E673-91AC-4C69-B645-9FAD3C57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1663" y="385762"/>
                <a:ext cx="157163" cy="1555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27">
                <a:extLst>
                  <a:ext uri="{FF2B5EF4-FFF2-40B4-BE49-F238E27FC236}">
                    <a16:creationId xmlns:a16="http://schemas.microsoft.com/office/drawing/2014/main" id="{B09DA11B-0342-418E-96DE-63D89A5E3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1913" y="574675"/>
                <a:ext cx="801688" cy="849312"/>
              </a:xfrm>
              <a:custGeom>
                <a:avLst/>
                <a:gdLst>
                  <a:gd name="T0" fmla="*/ 442 w 493"/>
                  <a:gd name="T1" fmla="*/ 5 h 522"/>
                  <a:gd name="T2" fmla="*/ 412 w 493"/>
                  <a:gd name="T3" fmla="*/ 0 h 522"/>
                  <a:gd name="T4" fmla="*/ 380 w 493"/>
                  <a:gd name="T5" fmla="*/ 0 h 522"/>
                  <a:gd name="T6" fmla="*/ 348 w 493"/>
                  <a:gd name="T7" fmla="*/ 0 h 522"/>
                  <a:gd name="T8" fmla="*/ 318 w 493"/>
                  <a:gd name="T9" fmla="*/ 5 h 522"/>
                  <a:gd name="T10" fmla="*/ 276 w 493"/>
                  <a:gd name="T11" fmla="*/ 69 h 522"/>
                  <a:gd name="T12" fmla="*/ 246 w 493"/>
                  <a:gd name="T13" fmla="*/ 180 h 522"/>
                  <a:gd name="T14" fmla="*/ 217 w 493"/>
                  <a:gd name="T15" fmla="*/ 69 h 522"/>
                  <a:gd name="T16" fmla="*/ 175 w 493"/>
                  <a:gd name="T17" fmla="*/ 5 h 522"/>
                  <a:gd name="T18" fmla="*/ 144 w 493"/>
                  <a:gd name="T19" fmla="*/ 0 h 522"/>
                  <a:gd name="T20" fmla="*/ 112 w 493"/>
                  <a:gd name="T21" fmla="*/ 0 h 522"/>
                  <a:gd name="T22" fmla="*/ 80 w 493"/>
                  <a:gd name="T23" fmla="*/ 0 h 522"/>
                  <a:gd name="T24" fmla="*/ 50 w 493"/>
                  <a:gd name="T25" fmla="*/ 5 h 522"/>
                  <a:gd name="T26" fmla="*/ 7 w 493"/>
                  <a:gd name="T27" fmla="*/ 94 h 522"/>
                  <a:gd name="T28" fmla="*/ 18 w 493"/>
                  <a:gd name="T29" fmla="*/ 250 h 522"/>
                  <a:gd name="T30" fmla="*/ 50 w 493"/>
                  <a:gd name="T31" fmla="*/ 250 h 522"/>
                  <a:gd name="T32" fmla="*/ 29 w 493"/>
                  <a:gd name="T33" fmla="*/ 344 h 522"/>
                  <a:gd name="T34" fmla="*/ 60 w 493"/>
                  <a:gd name="T35" fmla="*/ 344 h 522"/>
                  <a:gd name="T36" fmla="*/ 81 w 493"/>
                  <a:gd name="T37" fmla="*/ 522 h 522"/>
                  <a:gd name="T38" fmla="*/ 106 w 493"/>
                  <a:gd name="T39" fmla="*/ 522 h 522"/>
                  <a:gd name="T40" fmla="*/ 106 w 493"/>
                  <a:gd name="T41" fmla="*/ 344 h 522"/>
                  <a:gd name="T42" fmla="*/ 118 w 493"/>
                  <a:gd name="T43" fmla="*/ 344 h 522"/>
                  <a:gd name="T44" fmla="*/ 118 w 493"/>
                  <a:gd name="T45" fmla="*/ 522 h 522"/>
                  <a:gd name="T46" fmla="*/ 144 w 493"/>
                  <a:gd name="T47" fmla="*/ 522 h 522"/>
                  <a:gd name="T48" fmla="*/ 164 w 493"/>
                  <a:gd name="T49" fmla="*/ 344 h 522"/>
                  <a:gd name="T50" fmla="*/ 196 w 493"/>
                  <a:gd name="T51" fmla="*/ 344 h 522"/>
                  <a:gd name="T52" fmla="*/ 175 w 493"/>
                  <a:gd name="T53" fmla="*/ 250 h 522"/>
                  <a:gd name="T54" fmla="*/ 175 w 493"/>
                  <a:gd name="T55" fmla="*/ 103 h 522"/>
                  <a:gd name="T56" fmla="*/ 230 w 493"/>
                  <a:gd name="T57" fmla="*/ 240 h 522"/>
                  <a:gd name="T58" fmla="*/ 262 w 493"/>
                  <a:gd name="T59" fmla="*/ 240 h 522"/>
                  <a:gd name="T60" fmla="*/ 317 w 493"/>
                  <a:gd name="T61" fmla="*/ 103 h 522"/>
                  <a:gd name="T62" fmla="*/ 317 w 493"/>
                  <a:gd name="T63" fmla="*/ 250 h 522"/>
                  <a:gd name="T64" fmla="*/ 317 w 493"/>
                  <a:gd name="T65" fmla="*/ 522 h 522"/>
                  <a:gd name="T66" fmla="*/ 359 w 493"/>
                  <a:gd name="T67" fmla="*/ 522 h 522"/>
                  <a:gd name="T68" fmla="*/ 380 w 493"/>
                  <a:gd name="T69" fmla="*/ 292 h 522"/>
                  <a:gd name="T70" fmla="*/ 401 w 493"/>
                  <a:gd name="T71" fmla="*/ 522 h 522"/>
                  <a:gd name="T72" fmla="*/ 443 w 493"/>
                  <a:gd name="T73" fmla="*/ 522 h 522"/>
                  <a:gd name="T74" fmla="*/ 443 w 493"/>
                  <a:gd name="T75" fmla="*/ 250 h 522"/>
                  <a:gd name="T76" fmla="*/ 475 w 493"/>
                  <a:gd name="T77" fmla="*/ 250 h 522"/>
                  <a:gd name="T78" fmla="*/ 485 w 493"/>
                  <a:gd name="T79" fmla="*/ 94 h 522"/>
                  <a:gd name="T80" fmla="*/ 442 w 493"/>
                  <a:gd name="T81" fmla="*/ 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3" h="522">
                    <a:moveTo>
                      <a:pt x="442" y="5"/>
                    </a:moveTo>
                    <a:cubicBezTo>
                      <a:pt x="434" y="2"/>
                      <a:pt x="424" y="0"/>
                      <a:pt x="412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36" y="0"/>
                      <a:pt x="326" y="2"/>
                      <a:pt x="318" y="5"/>
                    </a:cubicBezTo>
                    <a:cubicBezTo>
                      <a:pt x="287" y="17"/>
                      <a:pt x="281" y="47"/>
                      <a:pt x="276" y="69"/>
                    </a:cubicBezTo>
                    <a:cubicBezTo>
                      <a:pt x="246" y="180"/>
                      <a:pt x="246" y="180"/>
                      <a:pt x="246" y="180"/>
                    </a:cubicBezTo>
                    <a:cubicBezTo>
                      <a:pt x="217" y="69"/>
                      <a:pt x="217" y="69"/>
                      <a:pt x="217" y="69"/>
                    </a:cubicBezTo>
                    <a:cubicBezTo>
                      <a:pt x="211" y="46"/>
                      <a:pt x="205" y="17"/>
                      <a:pt x="175" y="5"/>
                    </a:cubicBezTo>
                    <a:cubicBezTo>
                      <a:pt x="166" y="2"/>
                      <a:pt x="156" y="0"/>
                      <a:pt x="14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8" y="0"/>
                      <a:pt x="58" y="2"/>
                      <a:pt x="50" y="5"/>
                    </a:cubicBezTo>
                    <a:cubicBezTo>
                      <a:pt x="0" y="25"/>
                      <a:pt x="7" y="94"/>
                      <a:pt x="7" y="94"/>
                    </a:cubicBezTo>
                    <a:cubicBezTo>
                      <a:pt x="18" y="250"/>
                      <a:pt x="18" y="250"/>
                      <a:pt x="18" y="250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29" y="344"/>
                      <a:pt x="29" y="344"/>
                      <a:pt x="29" y="344"/>
                    </a:cubicBezTo>
                    <a:cubicBezTo>
                      <a:pt x="60" y="344"/>
                      <a:pt x="60" y="344"/>
                      <a:pt x="60" y="344"/>
                    </a:cubicBezTo>
                    <a:cubicBezTo>
                      <a:pt x="81" y="522"/>
                      <a:pt x="81" y="522"/>
                      <a:pt x="81" y="522"/>
                    </a:cubicBezTo>
                    <a:cubicBezTo>
                      <a:pt x="106" y="522"/>
                      <a:pt x="106" y="522"/>
                      <a:pt x="106" y="522"/>
                    </a:cubicBezTo>
                    <a:cubicBezTo>
                      <a:pt x="106" y="344"/>
                      <a:pt x="106" y="344"/>
                      <a:pt x="106" y="344"/>
                    </a:cubicBezTo>
                    <a:cubicBezTo>
                      <a:pt x="118" y="344"/>
                      <a:pt x="118" y="344"/>
                      <a:pt x="118" y="344"/>
                    </a:cubicBezTo>
                    <a:cubicBezTo>
                      <a:pt x="118" y="522"/>
                      <a:pt x="118" y="522"/>
                      <a:pt x="118" y="522"/>
                    </a:cubicBezTo>
                    <a:cubicBezTo>
                      <a:pt x="144" y="522"/>
                      <a:pt x="144" y="522"/>
                      <a:pt x="144" y="522"/>
                    </a:cubicBezTo>
                    <a:cubicBezTo>
                      <a:pt x="164" y="344"/>
                      <a:pt x="164" y="344"/>
                      <a:pt x="164" y="344"/>
                    </a:cubicBezTo>
                    <a:cubicBezTo>
                      <a:pt x="196" y="344"/>
                      <a:pt x="196" y="344"/>
                      <a:pt x="196" y="344"/>
                    </a:cubicBezTo>
                    <a:cubicBezTo>
                      <a:pt x="175" y="250"/>
                      <a:pt x="175" y="250"/>
                      <a:pt x="175" y="250"/>
                    </a:cubicBezTo>
                    <a:cubicBezTo>
                      <a:pt x="175" y="103"/>
                      <a:pt x="175" y="103"/>
                      <a:pt x="175" y="103"/>
                    </a:cubicBezTo>
                    <a:cubicBezTo>
                      <a:pt x="230" y="240"/>
                      <a:pt x="230" y="240"/>
                      <a:pt x="230" y="240"/>
                    </a:cubicBezTo>
                    <a:cubicBezTo>
                      <a:pt x="262" y="240"/>
                      <a:pt x="262" y="240"/>
                      <a:pt x="262" y="240"/>
                    </a:cubicBezTo>
                    <a:cubicBezTo>
                      <a:pt x="317" y="103"/>
                      <a:pt x="317" y="103"/>
                      <a:pt x="317" y="103"/>
                    </a:cubicBezTo>
                    <a:cubicBezTo>
                      <a:pt x="317" y="250"/>
                      <a:pt x="317" y="250"/>
                      <a:pt x="317" y="250"/>
                    </a:cubicBezTo>
                    <a:cubicBezTo>
                      <a:pt x="317" y="522"/>
                      <a:pt x="317" y="522"/>
                      <a:pt x="317" y="522"/>
                    </a:cubicBezTo>
                    <a:cubicBezTo>
                      <a:pt x="359" y="522"/>
                      <a:pt x="359" y="522"/>
                      <a:pt x="359" y="522"/>
                    </a:cubicBezTo>
                    <a:cubicBezTo>
                      <a:pt x="380" y="292"/>
                      <a:pt x="380" y="292"/>
                      <a:pt x="380" y="292"/>
                    </a:cubicBezTo>
                    <a:cubicBezTo>
                      <a:pt x="401" y="522"/>
                      <a:pt x="401" y="522"/>
                      <a:pt x="401" y="522"/>
                    </a:cubicBezTo>
                    <a:cubicBezTo>
                      <a:pt x="443" y="522"/>
                      <a:pt x="443" y="522"/>
                      <a:pt x="443" y="522"/>
                    </a:cubicBezTo>
                    <a:cubicBezTo>
                      <a:pt x="443" y="250"/>
                      <a:pt x="443" y="250"/>
                      <a:pt x="443" y="250"/>
                    </a:cubicBezTo>
                    <a:cubicBezTo>
                      <a:pt x="475" y="250"/>
                      <a:pt x="475" y="250"/>
                      <a:pt x="475" y="250"/>
                    </a:cubicBezTo>
                    <a:cubicBezTo>
                      <a:pt x="485" y="94"/>
                      <a:pt x="485" y="94"/>
                      <a:pt x="485" y="94"/>
                    </a:cubicBezTo>
                    <a:cubicBezTo>
                      <a:pt x="485" y="94"/>
                      <a:pt x="493" y="25"/>
                      <a:pt x="44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12570E4F-828F-45FD-9F2C-6C78890D6482}"/>
              </a:ext>
            </a:extLst>
          </p:cNvPr>
          <p:cNvSpPr/>
          <p:nvPr/>
        </p:nvSpPr>
        <p:spPr>
          <a:xfrm>
            <a:off x="3202255" y="2436120"/>
            <a:ext cx="3145536" cy="3145536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E5DC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E5DCC8"/>
              </a:solidFill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5F19895-FB76-453C-A03F-199B9F819FC8}"/>
              </a:ext>
            </a:extLst>
          </p:cNvPr>
          <p:cNvSpPr/>
          <p:nvPr/>
        </p:nvSpPr>
        <p:spPr>
          <a:xfrm>
            <a:off x="8593808" y="2901204"/>
            <a:ext cx="2713219" cy="2713219"/>
          </a:xfrm>
          <a:prstGeom prst="ellipse">
            <a:avLst/>
          </a:prstGeom>
          <a:noFill/>
          <a:ln>
            <a:solidFill>
              <a:srgbClr val="E5DC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i="0" dirty="0">
                <a:solidFill>
                  <a:srgbClr val="E5DCC8"/>
                </a:solidFill>
                <a:effectLst/>
                <a:cs typeface="+mn-ea"/>
                <a:sym typeface="+mn-lt"/>
              </a:rPr>
              <a:t>Age has reached the end of the beginning of a word.</a:t>
            </a:r>
            <a:endParaRPr lang="zh-CN" altLang="en-US" sz="1200" dirty="0">
              <a:solidFill>
                <a:srgbClr val="E5DCC8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50E3269-5474-4374-A3C4-8ACC7617C59E}"/>
              </a:ext>
            </a:extLst>
          </p:cNvPr>
          <p:cNvGrpSpPr/>
          <p:nvPr/>
        </p:nvGrpSpPr>
        <p:grpSpPr>
          <a:xfrm>
            <a:off x="5614655" y="1630143"/>
            <a:ext cx="1055438" cy="1055438"/>
            <a:chOff x="5614655" y="1630143"/>
            <a:chExt cx="1055438" cy="1055438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8C89539-4FF8-402C-BA0A-843F600BC041}"/>
                </a:ext>
              </a:extLst>
            </p:cNvPr>
            <p:cNvSpPr/>
            <p:nvPr/>
          </p:nvSpPr>
          <p:spPr>
            <a:xfrm>
              <a:off x="5614655" y="1630143"/>
              <a:ext cx="1055438" cy="1055438"/>
            </a:xfrm>
            <a:prstGeom prst="ellipse">
              <a:avLst/>
            </a:prstGeom>
            <a:noFill/>
            <a:ln>
              <a:solidFill>
                <a:srgbClr val="E5DC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05093A8-1703-49A4-B57A-E9C7C29D4B8A}"/>
                </a:ext>
              </a:extLst>
            </p:cNvPr>
            <p:cNvGrpSpPr/>
            <p:nvPr/>
          </p:nvGrpSpPr>
          <p:grpSpPr>
            <a:xfrm>
              <a:off x="5702697" y="1685218"/>
              <a:ext cx="917693" cy="917694"/>
              <a:chOff x="3176812" y="2273198"/>
              <a:chExt cx="2641825" cy="2726239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CFB2B5E3-E8AA-499B-B2C9-C7E8A9C7B90B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784270ED-233E-4C7A-80A0-AB0353E7F36A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9200358-D2C3-4498-BBBC-6553E3FB885D}"/>
              </a:ext>
            </a:extLst>
          </p:cNvPr>
          <p:cNvGrpSpPr/>
          <p:nvPr/>
        </p:nvGrpSpPr>
        <p:grpSpPr>
          <a:xfrm>
            <a:off x="7472128" y="4185387"/>
            <a:ext cx="763987" cy="763987"/>
            <a:chOff x="7472128" y="4185387"/>
            <a:chExt cx="763987" cy="76398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A02D800-4925-4CA5-A65E-B68628B6F7CB}"/>
                </a:ext>
              </a:extLst>
            </p:cNvPr>
            <p:cNvSpPr/>
            <p:nvPr/>
          </p:nvSpPr>
          <p:spPr>
            <a:xfrm>
              <a:off x="7472128" y="4185387"/>
              <a:ext cx="763987" cy="763987"/>
            </a:xfrm>
            <a:prstGeom prst="ellipse">
              <a:avLst/>
            </a:prstGeom>
            <a:noFill/>
            <a:ln>
              <a:solidFill>
                <a:srgbClr val="E5DC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4095A6A8-8C6C-404D-BD54-1484197D2FE7}"/>
                </a:ext>
              </a:extLst>
            </p:cNvPr>
            <p:cNvGrpSpPr/>
            <p:nvPr/>
          </p:nvGrpSpPr>
          <p:grpSpPr>
            <a:xfrm>
              <a:off x="7545963" y="4233767"/>
              <a:ext cx="690152" cy="690153"/>
              <a:chOff x="3176812" y="2273198"/>
              <a:chExt cx="2641825" cy="2726239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1B1EBB33-34F7-4CFD-A9B9-FBF153F53D4C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366BCA2-0145-4DD6-913A-463A3FCFD5B0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EC361D-DD82-4976-8350-886A2B048342}"/>
              </a:ext>
            </a:extLst>
          </p:cNvPr>
          <p:cNvGrpSpPr/>
          <p:nvPr/>
        </p:nvGrpSpPr>
        <p:grpSpPr>
          <a:xfrm>
            <a:off x="6227119" y="4578844"/>
            <a:ext cx="1055438" cy="1055438"/>
            <a:chOff x="6227119" y="4578844"/>
            <a:chExt cx="1055438" cy="1055438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B3D2395-FC48-4075-89EA-9DDB7C049202}"/>
                </a:ext>
              </a:extLst>
            </p:cNvPr>
            <p:cNvSpPr/>
            <p:nvPr/>
          </p:nvSpPr>
          <p:spPr>
            <a:xfrm>
              <a:off x="6227119" y="4578844"/>
              <a:ext cx="1055438" cy="1055438"/>
            </a:xfrm>
            <a:prstGeom prst="ellipse">
              <a:avLst/>
            </a:prstGeom>
            <a:noFill/>
            <a:ln>
              <a:solidFill>
                <a:srgbClr val="E5DC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3A090AB-A821-4235-8C84-EDECDA21D05E}"/>
                </a:ext>
              </a:extLst>
            </p:cNvPr>
            <p:cNvGrpSpPr/>
            <p:nvPr/>
          </p:nvGrpSpPr>
          <p:grpSpPr>
            <a:xfrm>
              <a:off x="6322729" y="4673792"/>
              <a:ext cx="865541" cy="865542"/>
              <a:chOff x="3176812" y="2273198"/>
              <a:chExt cx="2641825" cy="2726239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B2F82A6B-62E4-44D7-893E-AC956CAE5C9A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37B18212-D030-4473-9DEF-ECEA5D3FFF60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43B554B-0000-49EA-A9D0-E61CF383E7F2}"/>
              </a:ext>
            </a:extLst>
          </p:cNvPr>
          <p:cNvGrpSpPr/>
          <p:nvPr/>
        </p:nvGrpSpPr>
        <p:grpSpPr>
          <a:xfrm>
            <a:off x="8915486" y="1661468"/>
            <a:ext cx="1340503" cy="1340503"/>
            <a:chOff x="8915486" y="1661468"/>
            <a:chExt cx="1340503" cy="1340503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6203CC1-70B0-4FC8-9B12-9DD268C11CF1}"/>
                </a:ext>
              </a:extLst>
            </p:cNvPr>
            <p:cNvSpPr/>
            <p:nvPr/>
          </p:nvSpPr>
          <p:spPr>
            <a:xfrm>
              <a:off x="8915486" y="1661468"/>
              <a:ext cx="1340503" cy="134050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89A1E26-3CBD-4F1B-963F-131F537CA9EB}"/>
                </a:ext>
              </a:extLst>
            </p:cNvPr>
            <p:cNvGrpSpPr/>
            <p:nvPr/>
          </p:nvGrpSpPr>
          <p:grpSpPr>
            <a:xfrm>
              <a:off x="8990205" y="1717603"/>
              <a:ext cx="1234707" cy="1234708"/>
              <a:chOff x="3176812" y="2273198"/>
              <a:chExt cx="2641825" cy="2726239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E097657F-B9CA-4944-AECF-F7911FCF7F28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solidFill>
                  <a:srgbClr val="E5DCC8"/>
                </a:solidFill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0AAF2B2-235B-4971-AE84-B2C422C92579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solidFill>
                  <a:srgbClr val="E5D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Rectangle 14">
            <a:extLst>
              <a:ext uri="{FF2B5EF4-FFF2-40B4-BE49-F238E27FC236}">
                <a16:creationId xmlns:a16="http://schemas.microsoft.com/office/drawing/2014/main" id="{A8A7EC55-FE52-4788-83C9-58C63CC960D1}"/>
              </a:ext>
            </a:extLst>
          </p:cNvPr>
          <p:cNvSpPr/>
          <p:nvPr/>
        </p:nvSpPr>
        <p:spPr>
          <a:xfrm>
            <a:off x="1142671" y="2079386"/>
            <a:ext cx="2646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DA779"/>
                </a:solidFill>
                <a:cs typeface="+mn-ea"/>
                <a:sym typeface="+mn-lt"/>
              </a:rPr>
              <a:t>Picture on</a:t>
            </a:r>
          </a:p>
          <a:p>
            <a:r>
              <a:rPr lang="en-US" sz="3200" b="1" dirty="0">
                <a:solidFill>
                  <a:srgbClr val="BDA779"/>
                </a:solidFill>
                <a:cs typeface="+mn-ea"/>
                <a:sym typeface="+mn-lt"/>
              </a:rPr>
              <a:t>map</a:t>
            </a:r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EF76E36A-221E-4A6B-A9AD-30DCD522DC69}"/>
              </a:ext>
            </a:extLst>
          </p:cNvPr>
          <p:cNvSpPr/>
          <p:nvPr/>
        </p:nvSpPr>
        <p:spPr>
          <a:xfrm>
            <a:off x="1186147" y="3883952"/>
            <a:ext cx="1826538" cy="228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b="1" dirty="0">
                <a:solidFill>
                  <a:schemeClr val="bg1"/>
                </a:solidFill>
                <a:cs typeface="+mn-ea"/>
                <a:sym typeface="+mn-lt"/>
              </a:rPr>
              <a:t>Ut wisi enim ad minim veniam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, quis nostrud exerci tation ullamcorper suscipit lobortis nisl ut aliquip ex ea commodo consequat. Lorem ipsum dolor sit amet, consectetuer adipiscing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7D8983BF-6B5C-471B-A8CA-BF15C04AA68B}"/>
              </a:ext>
            </a:extLst>
          </p:cNvPr>
          <p:cNvSpPr txBox="1"/>
          <p:nvPr/>
        </p:nvSpPr>
        <p:spPr>
          <a:xfrm>
            <a:off x="1167471" y="3062790"/>
            <a:ext cx="1406154" cy="769441"/>
          </a:xfrm>
          <a:prstGeom prst="rect">
            <a:avLst/>
          </a:prstGeom>
          <a:noFill/>
          <a:effectLst>
            <a:outerShdw blurRad="127000" dist="635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BDA779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id-ID" sz="4400" b="1" i="0" u="none" strike="noStrike" kern="0" cap="none" spc="0" normalizeH="0" baseline="0" noProof="0" dirty="0">
              <a:ln>
                <a:noFill/>
              </a:ln>
              <a:solidFill>
                <a:srgbClr val="BDA77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71726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0" grpId="0" animBg="1"/>
      <p:bldP spid="42" grpId="0" animBg="1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156">
            <a:extLst>
              <a:ext uri="{FF2B5EF4-FFF2-40B4-BE49-F238E27FC236}">
                <a16:creationId xmlns:a16="http://schemas.microsoft.com/office/drawing/2014/main" id="{22860CB0-6890-4031-B408-5AFB0F29B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802424" y="474967"/>
            <a:ext cx="4781054" cy="171268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8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7E1EB1-4FDF-4D91-90FB-8C8133F137A1}"/>
              </a:ext>
            </a:extLst>
          </p:cNvPr>
          <p:cNvGrpSpPr/>
          <p:nvPr/>
        </p:nvGrpSpPr>
        <p:grpSpPr>
          <a:xfrm>
            <a:off x="4220858" y="2029437"/>
            <a:ext cx="3657600" cy="3435232"/>
            <a:chOff x="4220858" y="2029437"/>
            <a:chExt cx="3657600" cy="3435232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683DD880-7C72-4029-A2E5-1936D3A9C900}"/>
                </a:ext>
              </a:extLst>
            </p:cNvPr>
            <p:cNvGrpSpPr/>
            <p:nvPr/>
          </p:nvGrpSpPr>
          <p:grpSpPr>
            <a:xfrm>
              <a:off x="5537711" y="2492639"/>
              <a:ext cx="1080565" cy="1080566"/>
              <a:chOff x="3176812" y="2273198"/>
              <a:chExt cx="2641825" cy="2726239"/>
            </a:xfrm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2F8C7910-9379-47DA-B1C7-BC582045A5FB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B0DC8B7E-058F-4274-AC93-7FD7BD9D27DD}"/>
                  </a:ext>
                </a:extLst>
              </p:cNvPr>
              <p:cNvSpPr/>
              <p:nvPr/>
            </p:nvSpPr>
            <p:spPr>
              <a:xfrm>
                <a:off x="3268971" y="2368299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D42308EE-70AA-4864-B47B-F722CDD76DF6}"/>
                </a:ext>
              </a:extLst>
            </p:cNvPr>
            <p:cNvGrpSpPr/>
            <p:nvPr/>
          </p:nvGrpSpPr>
          <p:grpSpPr>
            <a:xfrm>
              <a:off x="4220858" y="2029437"/>
              <a:ext cx="3657600" cy="3435232"/>
              <a:chOff x="3842036" y="395399"/>
              <a:chExt cx="4507935" cy="4233869"/>
            </a:xfrm>
          </p:grpSpPr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FBD0C748-F002-4C80-B851-4DE82E01DE63}"/>
                  </a:ext>
                </a:extLst>
              </p:cNvPr>
              <p:cNvSpPr/>
              <p:nvPr/>
            </p:nvSpPr>
            <p:spPr>
              <a:xfrm>
                <a:off x="4859223" y="395399"/>
                <a:ext cx="1236781" cy="2273682"/>
              </a:xfrm>
              <a:custGeom>
                <a:avLst/>
                <a:gdLst>
                  <a:gd name="connsiteX0" fmla="*/ 1236780 w 1236780"/>
                  <a:gd name="connsiteY0" fmla="*/ 0 h 2273681"/>
                  <a:gd name="connsiteX1" fmla="*/ 1236780 w 1236780"/>
                  <a:gd name="connsiteY1" fmla="*/ 439552 h 2273681"/>
                  <a:gd name="connsiteX2" fmla="*/ 439552 w 1236780"/>
                  <a:gd name="connsiteY2" fmla="*/ 1236780 h 2273681"/>
                  <a:gd name="connsiteX3" fmla="*/ 715054 w 1236780"/>
                  <a:gd name="connsiteY3" fmla="*/ 1839602 h 2273681"/>
                  <a:gd name="connsiteX4" fmla="*/ 762725 w 1236780"/>
                  <a:gd name="connsiteY4" fmla="*/ 1876147 h 2273681"/>
                  <a:gd name="connsiteX5" fmla="*/ 563959 w 1236780"/>
                  <a:gd name="connsiteY5" fmla="*/ 2273681 h 2273681"/>
                  <a:gd name="connsiteX6" fmla="*/ 545285 w 1236780"/>
                  <a:gd name="connsiteY6" fmla="*/ 2262337 h 2273681"/>
                  <a:gd name="connsiteX7" fmla="*/ 0 w 1236780"/>
                  <a:gd name="connsiteY7" fmla="*/ 1236780 h 2273681"/>
                  <a:gd name="connsiteX8" fmla="*/ 1236780 w 1236780"/>
                  <a:gd name="connsiteY8" fmla="*/ 0 h 22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780" h="2273681">
                    <a:moveTo>
                      <a:pt x="1236780" y="0"/>
                    </a:moveTo>
                    <a:lnTo>
                      <a:pt x="1236780" y="439552"/>
                    </a:lnTo>
                    <a:cubicBezTo>
                      <a:pt x="796484" y="439552"/>
                      <a:pt x="439552" y="796484"/>
                      <a:pt x="439552" y="1236780"/>
                    </a:cubicBezTo>
                    <a:cubicBezTo>
                      <a:pt x="439552" y="1477567"/>
                      <a:pt x="546301" y="1693422"/>
                      <a:pt x="715054" y="1839602"/>
                    </a:cubicBezTo>
                    <a:lnTo>
                      <a:pt x="762725" y="1876147"/>
                    </a:lnTo>
                    <a:lnTo>
                      <a:pt x="563959" y="2273681"/>
                    </a:lnTo>
                    <a:lnTo>
                      <a:pt x="545285" y="2262337"/>
                    </a:lnTo>
                    <a:cubicBezTo>
                      <a:pt x="216299" y="2040079"/>
                      <a:pt x="0" y="1663689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99AAB3D0-F4DF-4595-9E95-89CD776FE389}"/>
                  </a:ext>
                </a:extLst>
              </p:cNvPr>
              <p:cNvSpPr/>
              <p:nvPr/>
            </p:nvSpPr>
            <p:spPr>
              <a:xfrm>
                <a:off x="3842036" y="2155707"/>
                <a:ext cx="2473562" cy="2473561"/>
              </a:xfrm>
              <a:custGeom>
                <a:avLst/>
                <a:gdLst>
                  <a:gd name="connsiteX0" fmla="*/ 1236780 w 2473561"/>
                  <a:gd name="connsiteY0" fmla="*/ 0 h 2473560"/>
                  <a:gd name="connsiteX1" fmla="*/ 2324287 w 2473561"/>
                  <a:gd name="connsiteY1" fmla="*/ 647257 h 2473560"/>
                  <a:gd name="connsiteX2" fmla="*/ 2353068 w 2473561"/>
                  <a:gd name="connsiteY2" fmla="*/ 707001 h 2473560"/>
                  <a:gd name="connsiteX3" fmla="*/ 2253968 w 2473561"/>
                  <a:gd name="connsiteY3" fmla="*/ 713252 h 2473560"/>
                  <a:gd name="connsiteX4" fmla="*/ 1664446 w 2473561"/>
                  <a:gd name="connsiteY4" fmla="*/ 563979 h 2473560"/>
                  <a:gd name="connsiteX5" fmla="*/ 1617542 w 2473561"/>
                  <a:gd name="connsiteY5" fmla="*/ 535485 h 2473560"/>
                  <a:gd name="connsiteX6" fmla="*/ 1581146 w 2473561"/>
                  <a:gd name="connsiteY6" fmla="*/ 513373 h 2473560"/>
                  <a:gd name="connsiteX7" fmla="*/ 1578271 w 2473561"/>
                  <a:gd name="connsiteY7" fmla="*/ 519123 h 2473560"/>
                  <a:gd name="connsiteX8" fmla="*/ 1547096 w 2473561"/>
                  <a:gd name="connsiteY8" fmla="*/ 502202 h 2473560"/>
                  <a:gd name="connsiteX9" fmla="*/ 1236779 w 2473561"/>
                  <a:gd name="connsiteY9" fmla="*/ 439552 h 2473560"/>
                  <a:gd name="connsiteX10" fmla="*/ 439551 w 2473561"/>
                  <a:gd name="connsiteY10" fmla="*/ 1236780 h 2473560"/>
                  <a:gd name="connsiteX11" fmla="*/ 1236779 w 2473561"/>
                  <a:gd name="connsiteY11" fmla="*/ 2034008 h 2473560"/>
                  <a:gd name="connsiteX12" fmla="*/ 2029891 w 2473561"/>
                  <a:gd name="connsiteY12" fmla="*/ 1318292 h 2473560"/>
                  <a:gd name="connsiteX13" fmla="*/ 2033993 w 2473561"/>
                  <a:gd name="connsiteY13" fmla="*/ 1237062 h 2473560"/>
                  <a:gd name="connsiteX14" fmla="*/ 2033994 w 2473561"/>
                  <a:gd name="connsiteY14" fmla="*/ 1237062 h 2473560"/>
                  <a:gd name="connsiteX15" fmla="*/ 2034008 w 2473561"/>
                  <a:gd name="connsiteY15" fmla="*/ 1236781 h 2473560"/>
                  <a:gd name="connsiteX16" fmla="*/ 1682518 w 2473561"/>
                  <a:gd name="connsiteY16" fmla="*/ 575707 h 2473560"/>
                  <a:gd name="connsiteX17" fmla="*/ 1578272 w 2473561"/>
                  <a:gd name="connsiteY17" fmla="*/ 519124 h 2473560"/>
                  <a:gd name="connsiteX18" fmla="*/ 1581147 w 2473561"/>
                  <a:gd name="connsiteY18" fmla="*/ 513374 h 2473560"/>
                  <a:gd name="connsiteX19" fmla="*/ 1617543 w 2473561"/>
                  <a:gd name="connsiteY19" fmla="*/ 535486 h 2473560"/>
                  <a:gd name="connsiteX20" fmla="*/ 1664447 w 2473561"/>
                  <a:gd name="connsiteY20" fmla="*/ 563980 h 2473560"/>
                  <a:gd name="connsiteX21" fmla="*/ 2253969 w 2473561"/>
                  <a:gd name="connsiteY21" fmla="*/ 713253 h 2473560"/>
                  <a:gd name="connsiteX22" fmla="*/ 2353069 w 2473561"/>
                  <a:gd name="connsiteY22" fmla="*/ 707002 h 2473560"/>
                  <a:gd name="connsiteX23" fmla="*/ 2376369 w 2473561"/>
                  <a:gd name="connsiteY23" fmla="*/ 755370 h 2473560"/>
                  <a:gd name="connsiteX24" fmla="*/ 2473561 w 2473561"/>
                  <a:gd name="connsiteY24" fmla="*/ 1236781 h 2473560"/>
                  <a:gd name="connsiteX25" fmla="*/ 2473547 w 2473561"/>
                  <a:gd name="connsiteY25" fmla="*/ 1237063 h 2473560"/>
                  <a:gd name="connsiteX26" fmla="*/ 2473546 w 2473561"/>
                  <a:gd name="connsiteY26" fmla="*/ 1237063 h 2473560"/>
                  <a:gd name="connsiteX27" fmla="*/ 2467175 w 2473561"/>
                  <a:gd name="connsiteY27" fmla="*/ 1363234 h 2473560"/>
                  <a:gd name="connsiteX28" fmla="*/ 1236780 w 2473561"/>
                  <a:gd name="connsiteY28" fmla="*/ 2473560 h 2473560"/>
                  <a:gd name="connsiteX29" fmla="*/ 0 w 2473561"/>
                  <a:gd name="connsiteY29" fmla="*/ 1236780 h 2473560"/>
                  <a:gd name="connsiteX30" fmla="*/ 1236780 w 2473561"/>
                  <a:gd name="connsiteY30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3561" h="2473560">
                    <a:moveTo>
                      <a:pt x="1236780" y="0"/>
                    </a:moveTo>
                    <a:cubicBezTo>
                      <a:pt x="1706381" y="0"/>
                      <a:pt x="2114852" y="261721"/>
                      <a:pt x="2324287" y="647257"/>
                    </a:cubicBezTo>
                    <a:lnTo>
                      <a:pt x="2353068" y="707001"/>
                    </a:lnTo>
                    <a:lnTo>
                      <a:pt x="2253968" y="713252"/>
                    </a:lnTo>
                    <a:cubicBezTo>
                      <a:pt x="2040514" y="713252"/>
                      <a:pt x="1839689" y="659178"/>
                      <a:pt x="1664446" y="563979"/>
                    </a:cubicBezTo>
                    <a:lnTo>
                      <a:pt x="1617542" y="535485"/>
                    </a:lnTo>
                    <a:lnTo>
                      <a:pt x="1581146" y="513373"/>
                    </a:lnTo>
                    <a:lnTo>
                      <a:pt x="1578271" y="519123"/>
                    </a:lnTo>
                    <a:lnTo>
                      <a:pt x="1547096" y="502202"/>
                    </a:lnTo>
                    <a:cubicBezTo>
                      <a:pt x="1451717" y="461860"/>
                      <a:pt x="1346853" y="439552"/>
                      <a:pt x="1236779" y="439552"/>
                    </a:cubicBezTo>
                    <a:cubicBezTo>
                      <a:pt x="796482" y="439552"/>
                      <a:pt x="439551" y="796483"/>
                      <a:pt x="439551" y="1236780"/>
                    </a:cubicBezTo>
                    <a:cubicBezTo>
                      <a:pt x="439551" y="1677077"/>
                      <a:pt x="796482" y="2034008"/>
                      <a:pt x="1236779" y="2034008"/>
                    </a:cubicBezTo>
                    <a:cubicBezTo>
                      <a:pt x="1649558" y="2034008"/>
                      <a:pt x="1989065" y="1720299"/>
                      <a:pt x="2029891" y="1318292"/>
                    </a:cubicBezTo>
                    <a:lnTo>
                      <a:pt x="2033993" y="1237062"/>
                    </a:lnTo>
                    <a:lnTo>
                      <a:pt x="2033994" y="1237062"/>
                    </a:lnTo>
                    <a:lnTo>
                      <a:pt x="2034008" y="1236781"/>
                    </a:lnTo>
                    <a:cubicBezTo>
                      <a:pt x="2034008" y="961596"/>
                      <a:pt x="1894582" y="718975"/>
                      <a:pt x="1682518" y="575707"/>
                    </a:cubicBezTo>
                    <a:lnTo>
                      <a:pt x="1578272" y="519124"/>
                    </a:lnTo>
                    <a:lnTo>
                      <a:pt x="1581147" y="513374"/>
                    </a:lnTo>
                    <a:lnTo>
                      <a:pt x="1617543" y="535486"/>
                    </a:lnTo>
                    <a:lnTo>
                      <a:pt x="1664447" y="563980"/>
                    </a:lnTo>
                    <a:cubicBezTo>
                      <a:pt x="1839690" y="659179"/>
                      <a:pt x="2040515" y="713253"/>
                      <a:pt x="2253969" y="713253"/>
                    </a:cubicBezTo>
                    <a:lnTo>
                      <a:pt x="2353069" y="707002"/>
                    </a:lnTo>
                    <a:lnTo>
                      <a:pt x="2376369" y="755370"/>
                    </a:lnTo>
                    <a:cubicBezTo>
                      <a:pt x="2438953" y="903337"/>
                      <a:pt x="2473561" y="1066017"/>
                      <a:pt x="2473561" y="1236781"/>
                    </a:cubicBezTo>
                    <a:lnTo>
                      <a:pt x="2473547" y="1237063"/>
                    </a:lnTo>
                    <a:lnTo>
                      <a:pt x="2473546" y="1237063"/>
                    </a:lnTo>
                    <a:lnTo>
                      <a:pt x="2467175" y="1363234"/>
                    </a:lnTo>
                    <a:cubicBezTo>
                      <a:pt x="2403839" y="1986888"/>
                      <a:pt x="1877144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8F072212-9ED1-4E87-BCB7-B15379D2C675}"/>
                  </a:ext>
                </a:extLst>
              </p:cNvPr>
              <p:cNvSpPr/>
              <p:nvPr/>
            </p:nvSpPr>
            <p:spPr>
              <a:xfrm>
                <a:off x="5876409" y="2155707"/>
                <a:ext cx="2473562" cy="2473561"/>
              </a:xfrm>
              <a:custGeom>
                <a:avLst/>
                <a:gdLst>
                  <a:gd name="connsiteX0" fmla="*/ 892415 w 2473560"/>
                  <a:gd name="connsiteY0" fmla="*/ 513375 h 2473560"/>
                  <a:gd name="connsiteX1" fmla="*/ 858322 w 2473560"/>
                  <a:gd name="connsiteY1" fmla="*/ 534087 h 2473560"/>
                  <a:gd name="connsiteX2" fmla="*/ 809118 w 2473560"/>
                  <a:gd name="connsiteY2" fmla="*/ 563979 h 2473560"/>
                  <a:gd name="connsiteX3" fmla="*/ 377116 w 2473560"/>
                  <a:gd name="connsiteY3" fmla="*/ 703315 h 2473560"/>
                  <a:gd name="connsiteX4" fmla="*/ 318695 w 2473560"/>
                  <a:gd name="connsiteY4" fmla="*/ 707001 h 2473560"/>
                  <a:gd name="connsiteX5" fmla="*/ 341995 w 2473560"/>
                  <a:gd name="connsiteY5" fmla="*/ 755369 h 2473560"/>
                  <a:gd name="connsiteX6" fmla="*/ 439187 w 2473560"/>
                  <a:gd name="connsiteY6" fmla="*/ 1236780 h 2473560"/>
                  <a:gd name="connsiteX7" fmla="*/ 439173 w 2473560"/>
                  <a:gd name="connsiteY7" fmla="*/ 1237062 h 2473560"/>
                  <a:gd name="connsiteX8" fmla="*/ 439174 w 2473560"/>
                  <a:gd name="connsiteY8" fmla="*/ 1237062 h 2473560"/>
                  <a:gd name="connsiteX9" fmla="*/ 439188 w 2473560"/>
                  <a:gd name="connsiteY9" fmla="*/ 1236781 h 2473560"/>
                  <a:gd name="connsiteX10" fmla="*/ 341996 w 2473560"/>
                  <a:gd name="connsiteY10" fmla="*/ 755370 h 2473560"/>
                  <a:gd name="connsiteX11" fmla="*/ 318696 w 2473560"/>
                  <a:gd name="connsiteY11" fmla="*/ 707002 h 2473560"/>
                  <a:gd name="connsiteX12" fmla="*/ 377117 w 2473560"/>
                  <a:gd name="connsiteY12" fmla="*/ 703316 h 2473560"/>
                  <a:gd name="connsiteX13" fmla="*/ 809119 w 2473560"/>
                  <a:gd name="connsiteY13" fmla="*/ 563980 h 2473560"/>
                  <a:gd name="connsiteX14" fmla="*/ 858323 w 2473560"/>
                  <a:gd name="connsiteY14" fmla="*/ 534088 h 2473560"/>
                  <a:gd name="connsiteX15" fmla="*/ 892416 w 2473560"/>
                  <a:gd name="connsiteY15" fmla="*/ 513376 h 2473560"/>
                  <a:gd name="connsiteX16" fmla="*/ 1236779 w 2473560"/>
                  <a:gd name="connsiteY16" fmla="*/ 439552 h 2473560"/>
                  <a:gd name="connsiteX17" fmla="*/ 926462 w 2473560"/>
                  <a:gd name="connsiteY17" fmla="*/ 502202 h 2473560"/>
                  <a:gd name="connsiteX18" fmla="*/ 895290 w 2473560"/>
                  <a:gd name="connsiteY18" fmla="*/ 519122 h 2473560"/>
                  <a:gd name="connsiteX19" fmla="*/ 895290 w 2473560"/>
                  <a:gd name="connsiteY19" fmla="*/ 519123 h 2473560"/>
                  <a:gd name="connsiteX20" fmla="*/ 791042 w 2473560"/>
                  <a:gd name="connsiteY20" fmla="*/ 575707 h 2473560"/>
                  <a:gd name="connsiteX21" fmla="*/ 439552 w 2473560"/>
                  <a:gd name="connsiteY21" fmla="*/ 1236781 h 2473560"/>
                  <a:gd name="connsiteX22" fmla="*/ 439566 w 2473560"/>
                  <a:gd name="connsiteY22" fmla="*/ 1237063 h 2473560"/>
                  <a:gd name="connsiteX23" fmla="*/ 439565 w 2473560"/>
                  <a:gd name="connsiteY23" fmla="*/ 1237063 h 2473560"/>
                  <a:gd name="connsiteX24" fmla="*/ 443667 w 2473560"/>
                  <a:gd name="connsiteY24" fmla="*/ 1318292 h 2473560"/>
                  <a:gd name="connsiteX25" fmla="*/ 1236779 w 2473560"/>
                  <a:gd name="connsiteY25" fmla="*/ 2034008 h 2473560"/>
                  <a:gd name="connsiteX26" fmla="*/ 2034007 w 2473560"/>
                  <a:gd name="connsiteY26" fmla="*/ 1236780 h 2473560"/>
                  <a:gd name="connsiteX27" fmla="*/ 1236779 w 2473560"/>
                  <a:gd name="connsiteY27" fmla="*/ 439552 h 2473560"/>
                  <a:gd name="connsiteX28" fmla="*/ 1236780 w 2473560"/>
                  <a:gd name="connsiteY28" fmla="*/ 0 h 2473560"/>
                  <a:gd name="connsiteX29" fmla="*/ 2473560 w 2473560"/>
                  <a:gd name="connsiteY29" fmla="*/ 1236780 h 2473560"/>
                  <a:gd name="connsiteX30" fmla="*/ 1236780 w 2473560"/>
                  <a:gd name="connsiteY30" fmla="*/ 2473560 h 2473560"/>
                  <a:gd name="connsiteX31" fmla="*/ 0 w 2473560"/>
                  <a:gd name="connsiteY31" fmla="*/ 1236780 h 2473560"/>
                  <a:gd name="connsiteX32" fmla="*/ 1236780 w 2473560"/>
                  <a:gd name="connsiteY32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3560" h="2473560">
                    <a:moveTo>
                      <a:pt x="892415" y="513375"/>
                    </a:moveTo>
                    <a:lnTo>
                      <a:pt x="858322" y="534087"/>
                    </a:lnTo>
                    <a:lnTo>
                      <a:pt x="809118" y="563979"/>
                    </a:lnTo>
                    <a:cubicBezTo>
                      <a:pt x="677685" y="635378"/>
                      <a:pt x="531863" y="683645"/>
                      <a:pt x="377116" y="703315"/>
                    </a:cubicBezTo>
                    <a:lnTo>
                      <a:pt x="318695" y="707001"/>
                    </a:lnTo>
                    <a:lnTo>
                      <a:pt x="341995" y="755369"/>
                    </a:lnTo>
                    <a:cubicBezTo>
                      <a:pt x="404579" y="903336"/>
                      <a:pt x="439187" y="1066016"/>
                      <a:pt x="439187" y="1236780"/>
                    </a:cubicBezTo>
                    <a:lnTo>
                      <a:pt x="439173" y="1237062"/>
                    </a:lnTo>
                    <a:lnTo>
                      <a:pt x="439174" y="1237062"/>
                    </a:lnTo>
                    <a:lnTo>
                      <a:pt x="439188" y="1236781"/>
                    </a:lnTo>
                    <a:cubicBezTo>
                      <a:pt x="439188" y="1066017"/>
                      <a:pt x="404580" y="903337"/>
                      <a:pt x="341996" y="755370"/>
                    </a:cubicBezTo>
                    <a:lnTo>
                      <a:pt x="318696" y="707002"/>
                    </a:lnTo>
                    <a:lnTo>
                      <a:pt x="377117" y="703316"/>
                    </a:lnTo>
                    <a:cubicBezTo>
                      <a:pt x="531864" y="683646"/>
                      <a:pt x="677686" y="635379"/>
                      <a:pt x="809119" y="563980"/>
                    </a:cubicBezTo>
                    <a:lnTo>
                      <a:pt x="858323" y="534088"/>
                    </a:lnTo>
                    <a:lnTo>
                      <a:pt x="892416" y="513376"/>
                    </a:lnTo>
                    <a:close/>
                    <a:moveTo>
                      <a:pt x="1236779" y="439552"/>
                    </a:moveTo>
                    <a:cubicBezTo>
                      <a:pt x="1126705" y="439552"/>
                      <a:pt x="1021841" y="461860"/>
                      <a:pt x="926462" y="502202"/>
                    </a:cubicBezTo>
                    <a:lnTo>
                      <a:pt x="895290" y="519122"/>
                    </a:lnTo>
                    <a:lnTo>
                      <a:pt x="895290" y="519123"/>
                    </a:lnTo>
                    <a:lnTo>
                      <a:pt x="791042" y="575707"/>
                    </a:lnTo>
                    <a:cubicBezTo>
                      <a:pt x="578978" y="718975"/>
                      <a:pt x="439552" y="961596"/>
                      <a:pt x="439552" y="1236781"/>
                    </a:cubicBezTo>
                    <a:lnTo>
                      <a:pt x="439566" y="1237063"/>
                    </a:lnTo>
                    <a:lnTo>
                      <a:pt x="439565" y="1237063"/>
                    </a:lnTo>
                    <a:lnTo>
                      <a:pt x="443667" y="1318292"/>
                    </a:lnTo>
                    <a:cubicBezTo>
                      <a:pt x="484493" y="1720299"/>
                      <a:pt x="824001" y="2034008"/>
                      <a:pt x="1236779" y="2034008"/>
                    </a:cubicBezTo>
                    <a:cubicBezTo>
                      <a:pt x="1677076" y="2034008"/>
                      <a:pt x="2034007" y="1677077"/>
                      <a:pt x="2034007" y="1236780"/>
                    </a:cubicBezTo>
                    <a:cubicBezTo>
                      <a:pt x="2034007" y="796483"/>
                      <a:pt x="1677076" y="439552"/>
                      <a:pt x="1236779" y="439552"/>
                    </a:cubicBezTo>
                    <a:close/>
                    <a:moveTo>
                      <a:pt x="1236780" y="0"/>
                    </a:moveTo>
                    <a:cubicBezTo>
                      <a:pt x="1919835" y="0"/>
                      <a:pt x="2473560" y="553725"/>
                      <a:pt x="2473560" y="1236780"/>
                    </a:cubicBezTo>
                    <a:cubicBezTo>
                      <a:pt x="2473560" y="1919835"/>
                      <a:pt x="1919835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E046FFD9-3AF7-4F74-82A5-85841F71D40D}"/>
                  </a:ext>
                </a:extLst>
              </p:cNvPr>
              <p:cNvSpPr/>
              <p:nvPr/>
            </p:nvSpPr>
            <p:spPr>
              <a:xfrm>
                <a:off x="6096002" y="395399"/>
                <a:ext cx="1236781" cy="2473560"/>
              </a:xfrm>
              <a:custGeom>
                <a:avLst/>
                <a:gdLst>
                  <a:gd name="connsiteX0" fmla="*/ 0 w 1236780"/>
                  <a:gd name="connsiteY0" fmla="*/ 0 h 2473559"/>
                  <a:gd name="connsiteX1" fmla="*/ 1236780 w 1236780"/>
                  <a:gd name="connsiteY1" fmla="*/ 1236780 h 2473559"/>
                  <a:gd name="connsiteX2" fmla="*/ 691496 w 1236780"/>
                  <a:gd name="connsiteY2" fmla="*/ 2262337 h 2473559"/>
                  <a:gd name="connsiteX3" fmla="*/ 672821 w 1236780"/>
                  <a:gd name="connsiteY3" fmla="*/ 2273683 h 2473559"/>
                  <a:gd name="connsiteX4" fmla="*/ 672821 w 1236780"/>
                  <a:gd name="connsiteY4" fmla="*/ 2273682 h 2473559"/>
                  <a:gd name="connsiteX5" fmla="*/ 638728 w 1236780"/>
                  <a:gd name="connsiteY5" fmla="*/ 2294394 h 2473559"/>
                  <a:gd name="connsiteX6" fmla="*/ 589524 w 1236780"/>
                  <a:gd name="connsiteY6" fmla="*/ 2324286 h 2473559"/>
                  <a:gd name="connsiteX7" fmla="*/ 1 w 1236780"/>
                  <a:gd name="connsiteY7" fmla="*/ 2473559 h 2473559"/>
                  <a:gd name="connsiteX8" fmla="*/ 0 w 1236780"/>
                  <a:gd name="connsiteY8" fmla="*/ 2473559 h 2473559"/>
                  <a:gd name="connsiteX9" fmla="*/ 0 w 1236780"/>
                  <a:gd name="connsiteY9" fmla="*/ 2034007 h 2473559"/>
                  <a:gd name="connsiteX10" fmla="*/ 1 w 1236780"/>
                  <a:gd name="connsiteY10" fmla="*/ 2034007 h 2473559"/>
                  <a:gd name="connsiteX11" fmla="*/ 310318 w 1236780"/>
                  <a:gd name="connsiteY11" fmla="*/ 1971357 h 2473559"/>
                  <a:gd name="connsiteX12" fmla="*/ 441584 w 1236780"/>
                  <a:gd name="connsiteY12" fmla="*/ 1900110 h 2473559"/>
                  <a:gd name="connsiteX13" fmla="*/ 441584 w 1236780"/>
                  <a:gd name="connsiteY13" fmla="*/ 1900109 h 2473559"/>
                  <a:gd name="connsiteX14" fmla="*/ 445738 w 1236780"/>
                  <a:gd name="connsiteY14" fmla="*/ 1897854 h 2473559"/>
                  <a:gd name="connsiteX15" fmla="*/ 474054 w 1236780"/>
                  <a:gd name="connsiteY15" fmla="*/ 1876147 h 2473559"/>
                  <a:gd name="connsiteX16" fmla="*/ 474055 w 1236780"/>
                  <a:gd name="connsiteY16" fmla="*/ 1876148 h 2473559"/>
                  <a:gd name="connsiteX17" fmla="*/ 521727 w 1236780"/>
                  <a:gd name="connsiteY17" fmla="*/ 1839602 h 2473559"/>
                  <a:gd name="connsiteX18" fmla="*/ 797228 w 1236780"/>
                  <a:gd name="connsiteY18" fmla="*/ 1236780 h 2473559"/>
                  <a:gd name="connsiteX19" fmla="*/ 0 w 1236780"/>
                  <a:gd name="connsiteY19" fmla="*/ 439552 h 2473559"/>
                  <a:gd name="connsiteX20" fmla="*/ 0 w 1236780"/>
                  <a:gd name="connsiteY20" fmla="*/ 0 h 247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6780" h="2473559">
                    <a:moveTo>
                      <a:pt x="0" y="0"/>
                    </a:moveTo>
                    <a:cubicBezTo>
                      <a:pt x="683055" y="0"/>
                      <a:pt x="1236780" y="553725"/>
                      <a:pt x="1236780" y="1236780"/>
                    </a:cubicBezTo>
                    <a:cubicBezTo>
                      <a:pt x="1236780" y="1663689"/>
                      <a:pt x="1020482" y="2040079"/>
                      <a:pt x="691496" y="2262337"/>
                    </a:cubicBezTo>
                    <a:lnTo>
                      <a:pt x="672821" y="2273683"/>
                    </a:lnTo>
                    <a:lnTo>
                      <a:pt x="672821" y="2273682"/>
                    </a:lnTo>
                    <a:lnTo>
                      <a:pt x="638728" y="2294394"/>
                    </a:lnTo>
                    <a:lnTo>
                      <a:pt x="589524" y="2324286"/>
                    </a:lnTo>
                    <a:cubicBezTo>
                      <a:pt x="414280" y="2419485"/>
                      <a:pt x="213456" y="2473559"/>
                      <a:pt x="1" y="2473559"/>
                    </a:cubicBezTo>
                    <a:lnTo>
                      <a:pt x="0" y="2473559"/>
                    </a:lnTo>
                    <a:lnTo>
                      <a:pt x="0" y="2034007"/>
                    </a:lnTo>
                    <a:lnTo>
                      <a:pt x="1" y="2034007"/>
                    </a:lnTo>
                    <a:cubicBezTo>
                      <a:pt x="110075" y="2034007"/>
                      <a:pt x="214940" y="2011699"/>
                      <a:pt x="310318" y="1971357"/>
                    </a:cubicBezTo>
                    <a:lnTo>
                      <a:pt x="441584" y="1900110"/>
                    </a:lnTo>
                    <a:lnTo>
                      <a:pt x="441584" y="1900109"/>
                    </a:lnTo>
                    <a:lnTo>
                      <a:pt x="445738" y="1897854"/>
                    </a:lnTo>
                    <a:lnTo>
                      <a:pt x="474054" y="1876147"/>
                    </a:lnTo>
                    <a:lnTo>
                      <a:pt x="474055" y="1876148"/>
                    </a:lnTo>
                    <a:lnTo>
                      <a:pt x="521727" y="1839602"/>
                    </a:lnTo>
                    <a:cubicBezTo>
                      <a:pt x="690480" y="1693422"/>
                      <a:pt x="797228" y="1477567"/>
                      <a:pt x="797228" y="1236780"/>
                    </a:cubicBezTo>
                    <a:cubicBezTo>
                      <a:pt x="797228" y="796484"/>
                      <a:pt x="440297" y="439552"/>
                      <a:pt x="0" y="439552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BA578"/>
                  </a:gs>
                  <a:gs pos="50000">
                    <a:srgbClr val="E8DECA"/>
                  </a:gs>
                  <a:gs pos="100000">
                    <a:srgbClr val="BDA779"/>
                  </a:gs>
                </a:gsLst>
                <a:lin ang="5400000" scaled="1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97D143B7-AFEE-4350-A18C-902B47854339}"/>
                  </a:ext>
                </a:extLst>
              </p:cNvPr>
              <p:cNvSpPr/>
              <p:nvPr/>
            </p:nvSpPr>
            <p:spPr>
              <a:xfrm rot="19394608" flipV="1">
                <a:off x="5399111" y="1925810"/>
                <a:ext cx="1465219" cy="1568654"/>
              </a:xfrm>
              <a:custGeom>
                <a:avLst/>
                <a:gdLst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544351 w 1227003"/>
                  <a:gd name="connsiteY32" fmla="*/ 515612 h 1313625"/>
                  <a:gd name="connsiteX33" fmla="*/ 489697 w 1227003"/>
                  <a:gd name="connsiteY33" fmla="*/ 551304 h 1313625"/>
                  <a:gd name="connsiteX34" fmla="*/ 106708 w 1227003"/>
                  <a:gd name="connsiteY34" fmla="*/ 1023679 h 1313625"/>
                  <a:gd name="connsiteX35" fmla="*/ 86181 w 1227003"/>
                  <a:gd name="connsiteY35" fmla="*/ 1074576 h 1313625"/>
                  <a:gd name="connsiteX36" fmla="*/ 70254 w 1227003"/>
                  <a:gd name="connsiteY36" fmla="*/ 1114071 h 1313625"/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489697 w 1227003"/>
                  <a:gd name="connsiteY32" fmla="*/ 551304 h 1313625"/>
                  <a:gd name="connsiteX33" fmla="*/ 106708 w 1227003"/>
                  <a:gd name="connsiteY33" fmla="*/ 1023679 h 1313625"/>
                  <a:gd name="connsiteX34" fmla="*/ 86181 w 1227003"/>
                  <a:gd name="connsiteY34" fmla="*/ 1074576 h 1313625"/>
                  <a:gd name="connsiteX35" fmla="*/ 70254 w 1227003"/>
                  <a:gd name="connsiteY35" fmla="*/ 1114071 h 1313625"/>
                  <a:gd name="connsiteX36" fmla="*/ 467393 w 1227003"/>
                  <a:gd name="connsiteY36" fmla="*/ 1313625 h 1313625"/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106708 w 1227003"/>
                  <a:gd name="connsiteY32" fmla="*/ 1023679 h 1313625"/>
                  <a:gd name="connsiteX33" fmla="*/ 86181 w 1227003"/>
                  <a:gd name="connsiteY33" fmla="*/ 1074576 h 1313625"/>
                  <a:gd name="connsiteX34" fmla="*/ 70254 w 1227003"/>
                  <a:gd name="connsiteY34" fmla="*/ 1114071 h 1313625"/>
                  <a:gd name="connsiteX35" fmla="*/ 467393 w 1227003"/>
                  <a:gd name="connsiteY35" fmla="*/ 1313625 h 1313625"/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106708 w 1227003"/>
                  <a:gd name="connsiteY31" fmla="*/ 1023679 h 1313625"/>
                  <a:gd name="connsiteX32" fmla="*/ 86181 w 1227003"/>
                  <a:gd name="connsiteY32" fmla="*/ 1074576 h 1313625"/>
                  <a:gd name="connsiteX33" fmla="*/ 70254 w 1227003"/>
                  <a:gd name="connsiteY33" fmla="*/ 1114071 h 1313625"/>
                  <a:gd name="connsiteX34" fmla="*/ 467393 w 1227003"/>
                  <a:gd name="connsiteY34" fmla="*/ 1313625 h 1313625"/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106708 w 1227003"/>
                  <a:gd name="connsiteY30" fmla="*/ 1023679 h 1313625"/>
                  <a:gd name="connsiteX31" fmla="*/ 86181 w 1227003"/>
                  <a:gd name="connsiteY31" fmla="*/ 1074576 h 1313625"/>
                  <a:gd name="connsiteX32" fmla="*/ 70254 w 1227003"/>
                  <a:gd name="connsiteY32" fmla="*/ 1114071 h 1313625"/>
                  <a:gd name="connsiteX33" fmla="*/ 467393 w 1227003"/>
                  <a:gd name="connsiteY33" fmla="*/ 1313625 h 131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27003" h="1313625">
                    <a:moveTo>
                      <a:pt x="467393" y="1313625"/>
                    </a:moveTo>
                    <a:lnTo>
                      <a:pt x="477090" y="1279288"/>
                    </a:lnTo>
                    <a:lnTo>
                      <a:pt x="480192" y="1272556"/>
                    </a:lnTo>
                    <a:lnTo>
                      <a:pt x="541601" y="1139360"/>
                    </a:lnTo>
                    <a:cubicBezTo>
                      <a:pt x="593877" y="1049962"/>
                      <a:pt x="664543" y="969337"/>
                      <a:pt x="752732" y="903467"/>
                    </a:cubicBezTo>
                    <a:cubicBezTo>
                      <a:pt x="840922" y="837597"/>
                      <a:pt x="938288" y="792717"/>
                      <a:pt x="1038845" y="767963"/>
                    </a:cubicBezTo>
                    <a:lnTo>
                      <a:pt x="1186648" y="746493"/>
                    </a:lnTo>
                    <a:lnTo>
                      <a:pt x="1186649" y="746494"/>
                    </a:lnTo>
                    <a:lnTo>
                      <a:pt x="1191326" y="745815"/>
                    </a:lnTo>
                    <a:lnTo>
                      <a:pt x="1227003" y="746261"/>
                    </a:lnTo>
                    <a:lnTo>
                      <a:pt x="1148361" y="308817"/>
                    </a:lnTo>
                    <a:lnTo>
                      <a:pt x="1108651" y="312624"/>
                    </a:lnTo>
                    <a:lnTo>
                      <a:pt x="1051342" y="318120"/>
                    </a:lnTo>
                    <a:lnTo>
                      <a:pt x="1028048" y="322960"/>
                    </a:lnTo>
                    <a:lnTo>
                      <a:pt x="1026107" y="322960"/>
                    </a:lnTo>
                    <a:lnTo>
                      <a:pt x="1051342" y="318118"/>
                    </a:lnTo>
                    <a:lnTo>
                      <a:pt x="1108652" y="312623"/>
                    </a:lnTo>
                    <a:lnTo>
                      <a:pt x="1148361" y="308815"/>
                    </a:lnTo>
                    <a:lnTo>
                      <a:pt x="1147224" y="302491"/>
                    </a:lnTo>
                    <a:lnTo>
                      <a:pt x="1029842" y="319540"/>
                    </a:lnTo>
                    <a:cubicBezTo>
                      <a:pt x="774205" y="331659"/>
                      <a:pt x="517311" y="220709"/>
                      <a:pt x="352636" y="235"/>
                    </a:cubicBezTo>
                    <a:cubicBezTo>
                      <a:pt x="352583" y="157"/>
                      <a:pt x="352531" y="78"/>
                      <a:pt x="352478" y="0"/>
                    </a:cubicBezTo>
                    <a:lnTo>
                      <a:pt x="352164" y="235"/>
                    </a:lnTo>
                    <a:lnTo>
                      <a:pt x="0" y="263270"/>
                    </a:lnTo>
                    <a:lnTo>
                      <a:pt x="180" y="263488"/>
                    </a:lnTo>
                    <a:cubicBezTo>
                      <a:pt x="164856" y="483962"/>
                      <a:pt x="198338" y="761781"/>
                      <a:pt x="114169" y="1003468"/>
                    </a:cubicBezTo>
                    <a:lnTo>
                      <a:pt x="64509" y="1111184"/>
                    </a:lnTo>
                    <a:lnTo>
                      <a:pt x="70253" y="1114070"/>
                    </a:lnTo>
                    <a:lnTo>
                      <a:pt x="86181" y="1074575"/>
                    </a:lnTo>
                    <a:lnTo>
                      <a:pt x="106708" y="1023678"/>
                    </a:lnTo>
                    <a:cubicBezTo>
                      <a:pt x="110129" y="1015195"/>
                      <a:pt x="110129" y="1015196"/>
                      <a:pt x="106708" y="1023679"/>
                    </a:cubicBezTo>
                    <a:lnTo>
                      <a:pt x="86181" y="1074576"/>
                    </a:lnTo>
                    <a:lnTo>
                      <a:pt x="70254" y="1114071"/>
                    </a:lnTo>
                    <a:lnTo>
                      <a:pt x="467393" y="1313625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DA24D4B7-5502-4682-9F34-E68B5CD30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861" y="2780311"/>
              <a:ext cx="522277" cy="522557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54353D98-FDB7-4C3B-8AFF-BDACAD32D575}"/>
                </a:ext>
              </a:extLst>
            </p:cNvPr>
            <p:cNvGrpSpPr/>
            <p:nvPr/>
          </p:nvGrpSpPr>
          <p:grpSpPr>
            <a:xfrm>
              <a:off x="4697096" y="3894189"/>
              <a:ext cx="1080565" cy="1080566"/>
              <a:chOff x="3176812" y="2273198"/>
              <a:chExt cx="2641825" cy="2726239"/>
            </a:xfrm>
          </p:grpSpPr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C16CCFCE-0E99-4E8E-A03C-D658FCD81D1A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0E453B64-B787-4EE6-8E2C-E02A10BD58DE}"/>
                  </a:ext>
                </a:extLst>
              </p:cNvPr>
              <p:cNvSpPr/>
              <p:nvPr/>
            </p:nvSpPr>
            <p:spPr>
              <a:xfrm>
                <a:off x="3268971" y="2368299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110E70A1-D11F-46A9-B9DE-F87B993D8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3361" y="4192609"/>
              <a:ext cx="508034" cy="483726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CBE43613-A0AC-4D0F-84CC-861C20A847C8}"/>
                </a:ext>
              </a:extLst>
            </p:cNvPr>
            <p:cNvGrpSpPr/>
            <p:nvPr/>
          </p:nvGrpSpPr>
          <p:grpSpPr>
            <a:xfrm>
              <a:off x="6321655" y="3920900"/>
              <a:ext cx="1080565" cy="1080566"/>
              <a:chOff x="3176812" y="2273198"/>
              <a:chExt cx="2641825" cy="2726239"/>
            </a:xfrm>
          </p:grpSpPr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85C7C9CF-2305-4251-92F3-BEA75D3FA4E1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178549EF-EE91-41DA-BE99-370A3DBEB769}"/>
                  </a:ext>
                </a:extLst>
              </p:cNvPr>
              <p:cNvSpPr/>
              <p:nvPr/>
            </p:nvSpPr>
            <p:spPr>
              <a:xfrm>
                <a:off x="3268971" y="2368299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C5A9215A-758A-4391-AF3E-43AAB55F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509" y="4183926"/>
              <a:ext cx="397580" cy="501092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DC5196DD-82AC-4352-810A-60BD78A4F408}"/>
              </a:ext>
            </a:extLst>
          </p:cNvPr>
          <p:cNvGrpSpPr/>
          <p:nvPr/>
        </p:nvGrpSpPr>
        <p:grpSpPr>
          <a:xfrm>
            <a:off x="1017695" y="2052553"/>
            <a:ext cx="2743200" cy="1250315"/>
            <a:chOff x="1819" y="3693"/>
            <a:chExt cx="4320" cy="1969"/>
          </a:xfrm>
        </p:grpSpPr>
        <p:sp>
          <p:nvSpPr>
            <p:cNvPr id="140" name="íSḻíḓe">
              <a:extLst>
                <a:ext uri="{FF2B5EF4-FFF2-40B4-BE49-F238E27FC236}">
                  <a16:creationId xmlns:a16="http://schemas.microsoft.com/office/drawing/2014/main" id="{38D39C65-7AB3-43C1-BA86-83B383155A10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41" name="iśḷîḍé">
              <a:extLst>
                <a:ext uri="{FF2B5EF4-FFF2-40B4-BE49-F238E27FC236}">
                  <a16:creationId xmlns:a16="http://schemas.microsoft.com/office/drawing/2014/main" id="{E3BF00A4-9F6A-4CEF-BEBC-AE2D9363CD42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01</a:t>
              </a: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437E8C63-341C-4F17-B99D-B29DAE5346FC}"/>
              </a:ext>
            </a:extLst>
          </p:cNvPr>
          <p:cNvGrpSpPr/>
          <p:nvPr/>
        </p:nvGrpSpPr>
        <p:grpSpPr>
          <a:xfrm>
            <a:off x="1017695" y="3324490"/>
            <a:ext cx="2743200" cy="1250315"/>
            <a:chOff x="1819" y="3693"/>
            <a:chExt cx="4320" cy="1969"/>
          </a:xfrm>
        </p:grpSpPr>
        <p:sp>
          <p:nvSpPr>
            <p:cNvPr id="143" name="íSḻíḓe">
              <a:extLst>
                <a:ext uri="{FF2B5EF4-FFF2-40B4-BE49-F238E27FC236}">
                  <a16:creationId xmlns:a16="http://schemas.microsoft.com/office/drawing/2014/main" id="{2A9FF609-D07D-4283-95E9-E88C163DC540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44" name="iśḷîḍé">
              <a:extLst>
                <a:ext uri="{FF2B5EF4-FFF2-40B4-BE49-F238E27FC236}">
                  <a16:creationId xmlns:a16="http://schemas.microsoft.com/office/drawing/2014/main" id="{B5765C5C-CDE9-4939-9ECC-874238F2A266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02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53F8D3BB-F412-4DAB-88DE-0AB318CC60F3}"/>
              </a:ext>
            </a:extLst>
          </p:cNvPr>
          <p:cNvGrpSpPr/>
          <p:nvPr/>
        </p:nvGrpSpPr>
        <p:grpSpPr>
          <a:xfrm>
            <a:off x="1017695" y="4762642"/>
            <a:ext cx="2743200" cy="1250315"/>
            <a:chOff x="1819" y="3693"/>
            <a:chExt cx="4320" cy="1969"/>
          </a:xfrm>
        </p:grpSpPr>
        <p:sp>
          <p:nvSpPr>
            <p:cNvPr id="146" name="íSḻíḓe">
              <a:extLst>
                <a:ext uri="{FF2B5EF4-FFF2-40B4-BE49-F238E27FC236}">
                  <a16:creationId xmlns:a16="http://schemas.microsoft.com/office/drawing/2014/main" id="{86204D1E-81B2-4DC4-8B3C-50C56D304014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47" name="iśḷîḍé">
              <a:extLst>
                <a:ext uri="{FF2B5EF4-FFF2-40B4-BE49-F238E27FC236}">
                  <a16:creationId xmlns:a16="http://schemas.microsoft.com/office/drawing/2014/main" id="{D6CCD249-D1C6-48CE-8773-2CCDCC083C28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03</a:t>
              </a: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2DD0A9FC-60BA-4D09-8181-3973E711DC67}"/>
              </a:ext>
            </a:extLst>
          </p:cNvPr>
          <p:cNvGrpSpPr/>
          <p:nvPr/>
        </p:nvGrpSpPr>
        <p:grpSpPr>
          <a:xfrm>
            <a:off x="8174538" y="2052553"/>
            <a:ext cx="2743200" cy="1250315"/>
            <a:chOff x="1819" y="3693"/>
            <a:chExt cx="4320" cy="1969"/>
          </a:xfrm>
        </p:grpSpPr>
        <p:sp>
          <p:nvSpPr>
            <p:cNvPr id="149" name="íSḻíḓe">
              <a:extLst>
                <a:ext uri="{FF2B5EF4-FFF2-40B4-BE49-F238E27FC236}">
                  <a16:creationId xmlns:a16="http://schemas.microsoft.com/office/drawing/2014/main" id="{F6037715-C02B-4CC0-AE42-1B62928718A2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50" name="iśḷîḍé">
              <a:extLst>
                <a:ext uri="{FF2B5EF4-FFF2-40B4-BE49-F238E27FC236}">
                  <a16:creationId xmlns:a16="http://schemas.microsoft.com/office/drawing/2014/main" id="{D1EAB6FB-0B39-4E5D-8B77-74A3CB54EB33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01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2D4E0EF3-0208-4B8B-83E9-9EA12D67F152}"/>
              </a:ext>
            </a:extLst>
          </p:cNvPr>
          <p:cNvGrpSpPr/>
          <p:nvPr/>
        </p:nvGrpSpPr>
        <p:grpSpPr>
          <a:xfrm>
            <a:off x="8174538" y="3324490"/>
            <a:ext cx="2743200" cy="1250315"/>
            <a:chOff x="1819" y="3693"/>
            <a:chExt cx="4320" cy="1969"/>
          </a:xfrm>
        </p:grpSpPr>
        <p:sp>
          <p:nvSpPr>
            <p:cNvPr id="152" name="íSḻíḓe">
              <a:extLst>
                <a:ext uri="{FF2B5EF4-FFF2-40B4-BE49-F238E27FC236}">
                  <a16:creationId xmlns:a16="http://schemas.microsoft.com/office/drawing/2014/main" id="{B06842D7-AC04-4391-907F-4A8244C252D1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53" name="iśḷîḍé">
              <a:extLst>
                <a:ext uri="{FF2B5EF4-FFF2-40B4-BE49-F238E27FC236}">
                  <a16:creationId xmlns:a16="http://schemas.microsoft.com/office/drawing/2014/main" id="{F895E5D6-8FE4-49EC-84D1-FF8B693993D8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02</a:t>
              </a: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3F8D332A-2E6B-4657-BC4A-5F1DE4802E90}"/>
              </a:ext>
            </a:extLst>
          </p:cNvPr>
          <p:cNvGrpSpPr/>
          <p:nvPr/>
        </p:nvGrpSpPr>
        <p:grpSpPr>
          <a:xfrm>
            <a:off x="8174538" y="4762642"/>
            <a:ext cx="2743200" cy="1250315"/>
            <a:chOff x="1819" y="3693"/>
            <a:chExt cx="4320" cy="1969"/>
          </a:xfrm>
        </p:grpSpPr>
        <p:sp>
          <p:nvSpPr>
            <p:cNvPr id="155" name="íSḻíḓe">
              <a:extLst>
                <a:ext uri="{FF2B5EF4-FFF2-40B4-BE49-F238E27FC236}">
                  <a16:creationId xmlns:a16="http://schemas.microsoft.com/office/drawing/2014/main" id="{B895FB5D-0A4A-4B00-893E-EFB72F43B880}"/>
                </a:ext>
              </a:extLst>
            </p:cNvPr>
            <p:cNvSpPr txBox="1"/>
            <p:nvPr/>
          </p:nvSpPr>
          <p:spPr>
            <a:xfrm>
              <a:off x="1819" y="4326"/>
              <a:ext cx="4320" cy="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......</a:t>
              </a:r>
            </a:p>
          </p:txBody>
        </p:sp>
        <p:sp>
          <p:nvSpPr>
            <p:cNvPr id="156" name="iśḷîḍé">
              <a:extLst>
                <a:ext uri="{FF2B5EF4-FFF2-40B4-BE49-F238E27FC236}">
                  <a16:creationId xmlns:a16="http://schemas.microsoft.com/office/drawing/2014/main" id="{3E828FA0-CDDF-4B1E-AC17-ED6F3159FB3A}"/>
                </a:ext>
              </a:extLst>
            </p:cNvPr>
            <p:cNvSpPr txBox="1"/>
            <p:nvPr/>
          </p:nvSpPr>
          <p:spPr>
            <a:xfrm>
              <a:off x="1819" y="3693"/>
              <a:ext cx="4320" cy="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>
                  <a:solidFill>
                    <a:srgbClr val="BDA779"/>
                  </a:solidFill>
                  <a:cs typeface="+mn-ea"/>
                  <a:sym typeface="+mn-lt"/>
                </a:rPr>
                <a:t>PART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50729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221">
            <a:extLst>
              <a:ext uri="{FF2B5EF4-FFF2-40B4-BE49-F238E27FC236}">
                <a16:creationId xmlns:a16="http://schemas.microsoft.com/office/drawing/2014/main" id="{268489AC-D97F-4EB4-8DBF-F39C44C79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30993" y="460233"/>
            <a:ext cx="4324350" cy="6019800"/>
          </a:xfrm>
          <a:prstGeom prst="rect">
            <a:avLst/>
          </a:prstGeom>
        </p:spPr>
      </p:pic>
      <p:sp>
        <p:nvSpPr>
          <p:cNvPr id="31" name="文本框 2">
            <a:extLst>
              <a:ext uri="{FF2B5EF4-FFF2-40B4-BE49-F238E27FC236}">
                <a16:creationId xmlns:a16="http://schemas.microsoft.com/office/drawing/2014/main" id="{05F81216-5B45-4E9A-8DD9-E404FAEF973F}"/>
              </a:ext>
            </a:extLst>
          </p:cNvPr>
          <p:cNvSpPr txBox="1"/>
          <p:nvPr/>
        </p:nvSpPr>
        <p:spPr>
          <a:xfrm>
            <a:off x="1870406" y="8664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b="1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cs typeface="+mn-ea"/>
                <a:sym typeface="+mn-lt"/>
              </a:rPr>
              <a:t>Get the job done</a:t>
            </a:r>
          </a:p>
        </p:txBody>
      </p:sp>
      <p:sp>
        <p:nvSpPr>
          <p:cNvPr id="32" name="PA_库_文本框 21">
            <a:extLst>
              <a:ext uri="{FF2B5EF4-FFF2-40B4-BE49-F238E27FC236}">
                <a16:creationId xmlns:a16="http://schemas.microsoft.com/office/drawing/2014/main" id="{5989CB98-5D1F-4F58-9C92-F2C32B27A822}"/>
              </a:ext>
            </a:extLst>
          </p:cNvPr>
          <p:cNvSpPr txBox="1"/>
          <p:nvPr/>
        </p:nvSpPr>
        <p:spPr>
          <a:xfrm>
            <a:off x="478679" y="312463"/>
            <a:ext cx="1662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gradFill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18000">
                      <a:srgbClr val="F2E5CE"/>
                    </a:gs>
                    <a:gs pos="89000">
                      <a:srgbClr val="A0854A"/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gradFill>
                <a:gsLst>
                  <a:gs pos="38000">
                    <a:srgbClr val="9E8348"/>
                  </a:gs>
                  <a:gs pos="71000">
                    <a:srgbClr val="FBF7F0"/>
                  </a:gs>
                  <a:gs pos="18000">
                    <a:srgbClr val="F2E5CE"/>
                  </a:gs>
                  <a:gs pos="89000">
                    <a:srgbClr val="A0854A"/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2" name="AreaShape">
            <a:extLst>
              <a:ext uri="{FF2B5EF4-FFF2-40B4-BE49-F238E27FC236}">
                <a16:creationId xmlns:a16="http://schemas.microsoft.com/office/drawing/2014/main" id="{2CC274A2-DD53-460C-A8EC-CF956FCA5A05}"/>
              </a:ext>
            </a:extLst>
          </p:cNvPr>
          <p:cNvSpPr/>
          <p:nvPr/>
        </p:nvSpPr>
        <p:spPr>
          <a:xfrm>
            <a:off x="258948" y="287646"/>
            <a:ext cx="6045200" cy="6045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F860CA-32CE-4EB1-B4C7-467A75812096}"/>
              </a:ext>
            </a:extLst>
          </p:cNvPr>
          <p:cNvGrpSpPr/>
          <p:nvPr/>
        </p:nvGrpSpPr>
        <p:grpSpPr>
          <a:xfrm>
            <a:off x="5222476" y="964787"/>
            <a:ext cx="6024968" cy="5126674"/>
            <a:chOff x="5222476" y="964787"/>
            <a:chExt cx="6024968" cy="5126674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DE0CBFFA-0733-4759-9F49-03F34A2F4E00}"/>
                </a:ext>
              </a:extLst>
            </p:cNvPr>
            <p:cNvGrpSpPr/>
            <p:nvPr/>
          </p:nvGrpSpPr>
          <p:grpSpPr>
            <a:xfrm>
              <a:off x="7551123" y="2799786"/>
              <a:ext cx="1340692" cy="1340694"/>
              <a:chOff x="3176812" y="2273198"/>
              <a:chExt cx="2641825" cy="2726239"/>
            </a:xfrm>
          </p:grpSpPr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3FE033B1-FE1E-45C2-B815-35C69C3C6CF9}"/>
                  </a:ext>
                </a:extLst>
              </p:cNvPr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AA489DC2-251B-4BB7-9624-68FD51B51509}"/>
                  </a:ext>
                </a:extLst>
              </p:cNvPr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6" name="BackShape1">
              <a:extLst>
                <a:ext uri="{FF2B5EF4-FFF2-40B4-BE49-F238E27FC236}">
                  <a16:creationId xmlns:a16="http://schemas.microsoft.com/office/drawing/2014/main" id="{8623BDD1-3CF5-4369-BE12-B060EB8B231D}"/>
                </a:ext>
              </a:extLst>
            </p:cNvPr>
            <p:cNvSpPr/>
            <p:nvPr/>
          </p:nvSpPr>
          <p:spPr>
            <a:xfrm>
              <a:off x="6834136" y="2018650"/>
              <a:ext cx="2820701" cy="2820701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conShape">
              <a:extLst>
                <a:ext uri="{FF2B5EF4-FFF2-40B4-BE49-F238E27FC236}">
                  <a16:creationId xmlns:a16="http://schemas.microsoft.com/office/drawing/2014/main" id="{6A12A88B-92DF-49AC-9FBA-64F47022C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88657" y="3074839"/>
              <a:ext cx="711661" cy="708321"/>
            </a:xfrm>
            <a:custGeom>
              <a:avLst/>
              <a:gdLst>
                <a:gd name="connsiteX0" fmla="*/ 262525 w 338138"/>
                <a:gd name="connsiteY0" fmla="*/ 84138 h 336551"/>
                <a:gd name="connsiteX1" fmla="*/ 314260 w 338138"/>
                <a:gd name="connsiteY1" fmla="*/ 84138 h 336551"/>
                <a:gd name="connsiteX2" fmla="*/ 338138 w 338138"/>
                <a:gd name="connsiteY2" fmla="*/ 107802 h 336551"/>
                <a:gd name="connsiteX3" fmla="*/ 338138 w 338138"/>
                <a:gd name="connsiteY3" fmla="*/ 191940 h 336551"/>
                <a:gd name="connsiteX4" fmla="*/ 314260 w 338138"/>
                <a:gd name="connsiteY4" fmla="*/ 216918 h 336551"/>
                <a:gd name="connsiteX5" fmla="*/ 314260 w 338138"/>
                <a:gd name="connsiteY5" fmla="*/ 336551 h 336551"/>
                <a:gd name="connsiteX6" fmla="*/ 241300 w 338138"/>
                <a:gd name="connsiteY6" fmla="*/ 336551 h 336551"/>
                <a:gd name="connsiteX7" fmla="*/ 241300 w 338138"/>
                <a:gd name="connsiteY7" fmla="*/ 240582 h 336551"/>
                <a:gd name="connsiteX8" fmla="*/ 265178 w 338138"/>
                <a:gd name="connsiteY8" fmla="*/ 216918 h 336551"/>
                <a:gd name="connsiteX9" fmla="*/ 265178 w 338138"/>
                <a:gd name="connsiteY9" fmla="*/ 95970 h 336551"/>
                <a:gd name="connsiteX10" fmla="*/ 262525 w 338138"/>
                <a:gd name="connsiteY10" fmla="*/ 84138 h 336551"/>
                <a:gd name="connsiteX11" fmla="*/ 120477 w 338138"/>
                <a:gd name="connsiteY11" fmla="*/ 84138 h 336551"/>
                <a:gd name="connsiteX12" fmla="*/ 217661 w 338138"/>
                <a:gd name="connsiteY12" fmla="*/ 84138 h 336551"/>
                <a:gd name="connsiteX13" fmla="*/ 241300 w 338138"/>
                <a:gd name="connsiteY13" fmla="*/ 107802 h 336551"/>
                <a:gd name="connsiteX14" fmla="*/ 241300 w 338138"/>
                <a:gd name="connsiteY14" fmla="*/ 191940 h 336551"/>
                <a:gd name="connsiteX15" fmla="*/ 217661 w 338138"/>
                <a:gd name="connsiteY15" fmla="*/ 216918 h 336551"/>
                <a:gd name="connsiteX16" fmla="*/ 217661 w 338138"/>
                <a:gd name="connsiteY16" fmla="*/ 336551 h 336551"/>
                <a:gd name="connsiteX17" fmla="*/ 120477 w 338138"/>
                <a:gd name="connsiteY17" fmla="*/ 336551 h 336551"/>
                <a:gd name="connsiteX18" fmla="*/ 120477 w 338138"/>
                <a:gd name="connsiteY18" fmla="*/ 216918 h 336551"/>
                <a:gd name="connsiteX19" fmla="*/ 96837 w 338138"/>
                <a:gd name="connsiteY19" fmla="*/ 191940 h 336551"/>
                <a:gd name="connsiteX20" fmla="*/ 96837 w 338138"/>
                <a:gd name="connsiteY20" fmla="*/ 107802 h 336551"/>
                <a:gd name="connsiteX21" fmla="*/ 120477 w 338138"/>
                <a:gd name="connsiteY21" fmla="*/ 84138 h 336551"/>
                <a:gd name="connsiteX22" fmla="*/ 23878 w 338138"/>
                <a:gd name="connsiteY22" fmla="*/ 84138 h 336551"/>
                <a:gd name="connsiteX23" fmla="*/ 75613 w 338138"/>
                <a:gd name="connsiteY23" fmla="*/ 84138 h 336551"/>
                <a:gd name="connsiteX24" fmla="*/ 72960 w 338138"/>
                <a:gd name="connsiteY24" fmla="*/ 95970 h 336551"/>
                <a:gd name="connsiteX25" fmla="*/ 72960 w 338138"/>
                <a:gd name="connsiteY25" fmla="*/ 216918 h 336551"/>
                <a:gd name="connsiteX26" fmla="*/ 96838 w 338138"/>
                <a:gd name="connsiteY26" fmla="*/ 240582 h 336551"/>
                <a:gd name="connsiteX27" fmla="*/ 96838 w 338138"/>
                <a:gd name="connsiteY27" fmla="*/ 336551 h 336551"/>
                <a:gd name="connsiteX28" fmla="*/ 23878 w 338138"/>
                <a:gd name="connsiteY28" fmla="*/ 336551 h 336551"/>
                <a:gd name="connsiteX29" fmla="*/ 23878 w 338138"/>
                <a:gd name="connsiteY29" fmla="*/ 216918 h 336551"/>
                <a:gd name="connsiteX30" fmla="*/ 0 w 338138"/>
                <a:gd name="connsiteY30" fmla="*/ 191940 h 336551"/>
                <a:gd name="connsiteX31" fmla="*/ 0 w 338138"/>
                <a:gd name="connsiteY31" fmla="*/ 107802 h 336551"/>
                <a:gd name="connsiteX32" fmla="*/ 23878 w 338138"/>
                <a:gd name="connsiteY32" fmla="*/ 84138 h 336551"/>
                <a:gd name="connsiteX33" fmla="*/ 265257 w 338138"/>
                <a:gd name="connsiteY33" fmla="*/ 0 h 336551"/>
                <a:gd name="connsiteX34" fmla="*/ 301625 w 338138"/>
                <a:gd name="connsiteY34" fmla="*/ 35069 h 336551"/>
                <a:gd name="connsiteX35" fmla="*/ 265257 w 338138"/>
                <a:gd name="connsiteY35" fmla="*/ 71438 h 336551"/>
                <a:gd name="connsiteX36" fmla="*/ 248371 w 338138"/>
                <a:gd name="connsiteY36" fmla="*/ 66242 h 336551"/>
                <a:gd name="connsiteX37" fmla="*/ 245774 w 338138"/>
                <a:gd name="connsiteY37" fmla="*/ 64944 h 336551"/>
                <a:gd name="connsiteX38" fmla="*/ 230187 w 338138"/>
                <a:gd name="connsiteY38" fmla="*/ 35069 h 336551"/>
                <a:gd name="connsiteX39" fmla="*/ 265257 w 338138"/>
                <a:gd name="connsiteY39" fmla="*/ 0 h 336551"/>
                <a:gd name="connsiteX40" fmla="*/ 169069 w 338138"/>
                <a:gd name="connsiteY40" fmla="*/ 0 h 336551"/>
                <a:gd name="connsiteX41" fmla="*/ 204788 w 338138"/>
                <a:gd name="connsiteY41" fmla="*/ 35719 h 336551"/>
                <a:gd name="connsiteX42" fmla="*/ 169069 w 338138"/>
                <a:gd name="connsiteY42" fmla="*/ 71438 h 336551"/>
                <a:gd name="connsiteX43" fmla="*/ 133350 w 338138"/>
                <a:gd name="connsiteY43" fmla="*/ 35719 h 336551"/>
                <a:gd name="connsiteX44" fmla="*/ 169069 w 338138"/>
                <a:gd name="connsiteY44" fmla="*/ 0 h 336551"/>
                <a:gd name="connsiteX45" fmla="*/ 72880 w 338138"/>
                <a:gd name="connsiteY45" fmla="*/ 0 h 336551"/>
                <a:gd name="connsiteX46" fmla="*/ 107950 w 338138"/>
                <a:gd name="connsiteY46" fmla="*/ 35069 h 336551"/>
                <a:gd name="connsiteX47" fmla="*/ 92363 w 338138"/>
                <a:gd name="connsiteY47" fmla="*/ 64944 h 336551"/>
                <a:gd name="connsiteX48" fmla="*/ 89766 w 338138"/>
                <a:gd name="connsiteY48" fmla="*/ 66242 h 336551"/>
                <a:gd name="connsiteX49" fmla="*/ 72880 w 338138"/>
                <a:gd name="connsiteY49" fmla="*/ 71438 h 336551"/>
                <a:gd name="connsiteX50" fmla="*/ 36512 w 338138"/>
                <a:gd name="connsiteY50" fmla="*/ 35069 h 336551"/>
                <a:gd name="connsiteX51" fmla="*/ 72880 w 338138"/>
                <a:gd name="connsiteY5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6551">
                  <a:moveTo>
                    <a:pt x="262525" y="84138"/>
                  </a:moveTo>
                  <a:cubicBezTo>
                    <a:pt x="262525" y="84138"/>
                    <a:pt x="262525" y="84138"/>
                    <a:pt x="314260" y="84138"/>
                  </a:cubicBezTo>
                  <a:cubicBezTo>
                    <a:pt x="338138" y="84138"/>
                    <a:pt x="338138" y="107802"/>
                    <a:pt x="338138" y="107802"/>
                  </a:cubicBezTo>
                  <a:cubicBezTo>
                    <a:pt x="338138" y="107802"/>
                    <a:pt x="338138" y="107802"/>
                    <a:pt x="338138" y="191940"/>
                  </a:cubicBezTo>
                  <a:cubicBezTo>
                    <a:pt x="338138" y="216918"/>
                    <a:pt x="314260" y="216918"/>
                    <a:pt x="314260" y="216918"/>
                  </a:cubicBezTo>
                  <a:cubicBezTo>
                    <a:pt x="314260" y="216918"/>
                    <a:pt x="314260" y="216918"/>
                    <a:pt x="314260" y="336551"/>
                  </a:cubicBezTo>
                  <a:cubicBezTo>
                    <a:pt x="314260" y="336551"/>
                    <a:pt x="314260" y="336551"/>
                    <a:pt x="241300" y="336551"/>
                  </a:cubicBezTo>
                  <a:cubicBezTo>
                    <a:pt x="241300" y="336551"/>
                    <a:pt x="241300" y="336551"/>
                    <a:pt x="241300" y="240582"/>
                  </a:cubicBezTo>
                  <a:cubicBezTo>
                    <a:pt x="241300" y="240582"/>
                    <a:pt x="265178" y="240582"/>
                    <a:pt x="265178" y="216918"/>
                  </a:cubicBezTo>
                  <a:cubicBezTo>
                    <a:pt x="265178" y="216918"/>
                    <a:pt x="265178" y="216918"/>
                    <a:pt x="265178" y="95970"/>
                  </a:cubicBezTo>
                  <a:cubicBezTo>
                    <a:pt x="265178" y="95970"/>
                    <a:pt x="265178" y="90711"/>
                    <a:pt x="262525" y="84138"/>
                  </a:cubicBezTo>
                  <a:close/>
                  <a:moveTo>
                    <a:pt x="120477" y="84138"/>
                  </a:moveTo>
                  <a:cubicBezTo>
                    <a:pt x="120477" y="84138"/>
                    <a:pt x="120477" y="84138"/>
                    <a:pt x="217661" y="84138"/>
                  </a:cubicBezTo>
                  <a:cubicBezTo>
                    <a:pt x="241300" y="84138"/>
                    <a:pt x="241300" y="107802"/>
                    <a:pt x="241300" y="107802"/>
                  </a:cubicBezTo>
                  <a:lnTo>
                    <a:pt x="241300" y="191940"/>
                  </a:lnTo>
                  <a:cubicBezTo>
                    <a:pt x="241300" y="216918"/>
                    <a:pt x="217661" y="216918"/>
                    <a:pt x="217661" y="216918"/>
                  </a:cubicBezTo>
                  <a:cubicBezTo>
                    <a:pt x="217661" y="216918"/>
                    <a:pt x="217661" y="216918"/>
                    <a:pt x="217661" y="336551"/>
                  </a:cubicBezTo>
                  <a:cubicBezTo>
                    <a:pt x="217661" y="336551"/>
                    <a:pt x="217661" y="336551"/>
                    <a:pt x="120477" y="336551"/>
                  </a:cubicBezTo>
                  <a:cubicBezTo>
                    <a:pt x="120477" y="336551"/>
                    <a:pt x="120477" y="336551"/>
                    <a:pt x="120477" y="216918"/>
                  </a:cubicBezTo>
                  <a:cubicBezTo>
                    <a:pt x="120477" y="216918"/>
                    <a:pt x="96837" y="216918"/>
                    <a:pt x="96837" y="191940"/>
                  </a:cubicBezTo>
                  <a:cubicBezTo>
                    <a:pt x="96837" y="191940"/>
                    <a:pt x="96837" y="191940"/>
                    <a:pt x="96837" y="107802"/>
                  </a:cubicBezTo>
                  <a:cubicBezTo>
                    <a:pt x="96837" y="84138"/>
                    <a:pt x="120477" y="84138"/>
                    <a:pt x="120477" y="84138"/>
                  </a:cubicBezTo>
                  <a:close/>
                  <a:moveTo>
                    <a:pt x="23878" y="84138"/>
                  </a:moveTo>
                  <a:cubicBezTo>
                    <a:pt x="23878" y="84138"/>
                    <a:pt x="23878" y="84138"/>
                    <a:pt x="75613" y="84138"/>
                  </a:cubicBezTo>
                  <a:cubicBezTo>
                    <a:pt x="72960" y="90711"/>
                    <a:pt x="72960" y="95970"/>
                    <a:pt x="72960" y="95970"/>
                  </a:cubicBezTo>
                  <a:cubicBezTo>
                    <a:pt x="72960" y="95970"/>
                    <a:pt x="72960" y="95970"/>
                    <a:pt x="72960" y="216918"/>
                  </a:cubicBezTo>
                  <a:cubicBezTo>
                    <a:pt x="72960" y="240582"/>
                    <a:pt x="96838" y="240582"/>
                    <a:pt x="96838" y="240582"/>
                  </a:cubicBezTo>
                  <a:cubicBezTo>
                    <a:pt x="96838" y="240582"/>
                    <a:pt x="96838" y="240582"/>
                    <a:pt x="96838" y="336551"/>
                  </a:cubicBezTo>
                  <a:cubicBezTo>
                    <a:pt x="96838" y="336551"/>
                    <a:pt x="96838" y="336551"/>
                    <a:pt x="23878" y="336551"/>
                  </a:cubicBezTo>
                  <a:cubicBezTo>
                    <a:pt x="23878" y="336551"/>
                    <a:pt x="23878" y="336551"/>
                    <a:pt x="23878" y="216918"/>
                  </a:cubicBezTo>
                  <a:cubicBezTo>
                    <a:pt x="23878" y="216918"/>
                    <a:pt x="0" y="216918"/>
                    <a:pt x="0" y="191940"/>
                  </a:cubicBezTo>
                  <a:cubicBezTo>
                    <a:pt x="0" y="191940"/>
                    <a:pt x="0" y="191940"/>
                    <a:pt x="0" y="107802"/>
                  </a:cubicBezTo>
                  <a:cubicBezTo>
                    <a:pt x="0" y="84138"/>
                    <a:pt x="23878" y="84138"/>
                    <a:pt x="23878" y="84138"/>
                  </a:cubicBezTo>
                  <a:close/>
                  <a:moveTo>
                    <a:pt x="265257" y="0"/>
                  </a:moveTo>
                  <a:cubicBezTo>
                    <a:pt x="284740" y="0"/>
                    <a:pt x="301625" y="15586"/>
                    <a:pt x="301625" y="35069"/>
                  </a:cubicBezTo>
                  <a:cubicBezTo>
                    <a:pt x="301625" y="55851"/>
                    <a:pt x="284740" y="71438"/>
                    <a:pt x="265257" y="71438"/>
                  </a:cubicBezTo>
                  <a:cubicBezTo>
                    <a:pt x="258762" y="71438"/>
                    <a:pt x="253567" y="70139"/>
                    <a:pt x="248371" y="66242"/>
                  </a:cubicBezTo>
                  <a:cubicBezTo>
                    <a:pt x="248371" y="66242"/>
                    <a:pt x="247072" y="66242"/>
                    <a:pt x="245774" y="64944"/>
                  </a:cubicBezTo>
                  <a:cubicBezTo>
                    <a:pt x="236681" y="59748"/>
                    <a:pt x="230187" y="48058"/>
                    <a:pt x="230187" y="35069"/>
                  </a:cubicBezTo>
                  <a:cubicBezTo>
                    <a:pt x="230187" y="15586"/>
                    <a:pt x="245774" y="0"/>
                    <a:pt x="265257" y="0"/>
                  </a:cubicBezTo>
                  <a:close/>
                  <a:moveTo>
                    <a:pt x="169069" y="0"/>
                  </a:moveTo>
                  <a:cubicBezTo>
                    <a:pt x="188796" y="0"/>
                    <a:pt x="204788" y="15992"/>
                    <a:pt x="204788" y="35719"/>
                  </a:cubicBezTo>
                  <a:cubicBezTo>
                    <a:pt x="204788" y="55446"/>
                    <a:pt x="188796" y="71438"/>
                    <a:pt x="169069" y="71438"/>
                  </a:cubicBezTo>
                  <a:cubicBezTo>
                    <a:pt x="149342" y="71438"/>
                    <a:pt x="133350" y="55446"/>
                    <a:pt x="133350" y="35719"/>
                  </a:cubicBezTo>
                  <a:cubicBezTo>
                    <a:pt x="133350" y="15992"/>
                    <a:pt x="149342" y="0"/>
                    <a:pt x="169069" y="0"/>
                  </a:cubicBezTo>
                  <a:close/>
                  <a:moveTo>
                    <a:pt x="72880" y="0"/>
                  </a:moveTo>
                  <a:cubicBezTo>
                    <a:pt x="92363" y="0"/>
                    <a:pt x="107950" y="15586"/>
                    <a:pt x="107950" y="35069"/>
                  </a:cubicBezTo>
                  <a:cubicBezTo>
                    <a:pt x="107950" y="48058"/>
                    <a:pt x="101456" y="59748"/>
                    <a:pt x="92363" y="64944"/>
                  </a:cubicBezTo>
                  <a:cubicBezTo>
                    <a:pt x="91065" y="66242"/>
                    <a:pt x="89766" y="66242"/>
                    <a:pt x="89766" y="66242"/>
                  </a:cubicBezTo>
                  <a:cubicBezTo>
                    <a:pt x="84570" y="70139"/>
                    <a:pt x="79375" y="71438"/>
                    <a:pt x="72880" y="71438"/>
                  </a:cubicBezTo>
                  <a:cubicBezTo>
                    <a:pt x="53397" y="71438"/>
                    <a:pt x="36512" y="55851"/>
                    <a:pt x="36512" y="35069"/>
                  </a:cubicBezTo>
                  <a:cubicBezTo>
                    <a:pt x="36512" y="15586"/>
                    <a:pt x="53397" y="0"/>
                    <a:pt x="72880" y="0"/>
                  </a:cubicBezTo>
                  <a:close/>
                </a:path>
              </a:pathLst>
            </a:custGeom>
            <a:solidFill>
              <a:srgbClr val="BDA7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ValueText1">
              <a:extLst>
                <a:ext uri="{FF2B5EF4-FFF2-40B4-BE49-F238E27FC236}">
                  <a16:creationId xmlns:a16="http://schemas.microsoft.com/office/drawing/2014/main" id="{3FC93D92-1C80-4C8E-8F5A-5AFC6EFCFC95}"/>
                </a:ext>
              </a:extLst>
            </p:cNvPr>
            <p:cNvSpPr/>
            <p:nvPr/>
          </p:nvSpPr>
          <p:spPr>
            <a:xfrm>
              <a:off x="5222476" y="3157004"/>
              <a:ext cx="1101491" cy="543992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40000" lnSpcReduction="20000"/>
            </a:bodyPr>
            <a:lstStyle/>
            <a:p>
              <a:pPr algn="r"/>
              <a:r>
                <a:rPr lang="en-US" altLang="zh-CN" sz="9600" kern="0" dirty="0">
                  <a:solidFill>
                    <a:srgbClr val="E5DCC8"/>
                  </a:solidFill>
                  <a:cs typeface="+mn-ea"/>
                  <a:sym typeface="+mn-lt"/>
                </a:rPr>
                <a:t>47%</a:t>
              </a:r>
            </a:p>
          </p:txBody>
        </p:sp>
        <p:sp>
          <p:nvSpPr>
            <p:cNvPr id="152" name="ValueText2">
              <a:extLst>
                <a:ext uri="{FF2B5EF4-FFF2-40B4-BE49-F238E27FC236}">
                  <a16:creationId xmlns:a16="http://schemas.microsoft.com/office/drawing/2014/main" id="{285B1176-C368-4B1C-9533-99F09847EAC5}"/>
                </a:ext>
              </a:extLst>
            </p:cNvPr>
            <p:cNvSpPr/>
            <p:nvPr/>
          </p:nvSpPr>
          <p:spPr>
            <a:xfrm>
              <a:off x="7745714" y="964787"/>
              <a:ext cx="997545" cy="543992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4400" kern="0" dirty="0">
                  <a:solidFill>
                    <a:srgbClr val="E5DCC8"/>
                  </a:solidFill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156" name="ValueText3">
              <a:extLst>
                <a:ext uri="{FF2B5EF4-FFF2-40B4-BE49-F238E27FC236}">
                  <a16:creationId xmlns:a16="http://schemas.microsoft.com/office/drawing/2014/main" id="{C31255AD-F9BF-4D8F-87D1-B488C1B1AC9B}"/>
                </a:ext>
              </a:extLst>
            </p:cNvPr>
            <p:cNvSpPr/>
            <p:nvPr/>
          </p:nvSpPr>
          <p:spPr>
            <a:xfrm>
              <a:off x="10249899" y="3157004"/>
              <a:ext cx="997545" cy="543992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lang="en-US" altLang="zh-CN" sz="4400" kern="0" dirty="0">
                  <a:solidFill>
                    <a:srgbClr val="E5DCC8"/>
                  </a:solidFill>
                  <a:cs typeface="+mn-ea"/>
                  <a:sym typeface="+mn-lt"/>
                </a:rPr>
                <a:t>81%</a:t>
              </a:r>
            </a:p>
          </p:txBody>
        </p:sp>
        <p:sp>
          <p:nvSpPr>
            <p:cNvPr id="157" name="ValueText4">
              <a:extLst>
                <a:ext uri="{FF2B5EF4-FFF2-40B4-BE49-F238E27FC236}">
                  <a16:creationId xmlns:a16="http://schemas.microsoft.com/office/drawing/2014/main" id="{D1C026F4-81D4-45AD-ADBF-0473C1BC6074}"/>
                </a:ext>
              </a:extLst>
            </p:cNvPr>
            <p:cNvSpPr/>
            <p:nvPr/>
          </p:nvSpPr>
          <p:spPr>
            <a:xfrm>
              <a:off x="7785865" y="5547469"/>
              <a:ext cx="997545" cy="543992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altLang="zh-CN" sz="4400" kern="0" dirty="0">
                  <a:solidFill>
                    <a:srgbClr val="E5DCC8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58" name="RelativeShape1">
              <a:extLst>
                <a:ext uri="{FF2B5EF4-FFF2-40B4-BE49-F238E27FC236}">
                  <a16:creationId xmlns:a16="http://schemas.microsoft.com/office/drawing/2014/main" id="{AC238C90-0040-4D95-9104-A255B6FB95BD}"/>
                </a:ext>
              </a:extLst>
            </p:cNvPr>
            <p:cNvSpPr>
              <a:spLocks/>
            </p:cNvSpPr>
            <p:nvPr/>
          </p:nvSpPr>
          <p:spPr>
            <a:xfrm>
              <a:off x="6324556" y="2919419"/>
              <a:ext cx="1019161" cy="101916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RelativeShape2">
              <a:extLst>
                <a:ext uri="{FF2B5EF4-FFF2-40B4-BE49-F238E27FC236}">
                  <a16:creationId xmlns:a16="http://schemas.microsoft.com/office/drawing/2014/main" id="{4B1B2736-28F2-42D3-821A-E74839524C0E}"/>
                </a:ext>
              </a:extLst>
            </p:cNvPr>
            <p:cNvSpPr>
              <a:spLocks/>
            </p:cNvSpPr>
            <p:nvPr/>
          </p:nvSpPr>
          <p:spPr>
            <a:xfrm>
              <a:off x="7734906" y="1509069"/>
              <a:ext cx="1019161" cy="101916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RelativeShape4">
              <a:extLst>
                <a:ext uri="{FF2B5EF4-FFF2-40B4-BE49-F238E27FC236}">
                  <a16:creationId xmlns:a16="http://schemas.microsoft.com/office/drawing/2014/main" id="{91D68317-BF3D-4C60-B27B-CCFA429C22BC}"/>
                </a:ext>
              </a:extLst>
            </p:cNvPr>
            <p:cNvSpPr>
              <a:spLocks/>
            </p:cNvSpPr>
            <p:nvPr/>
          </p:nvSpPr>
          <p:spPr>
            <a:xfrm>
              <a:off x="7734906" y="4329770"/>
              <a:ext cx="1019161" cy="101916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ValueShape1">
              <a:extLst>
                <a:ext uri="{FF2B5EF4-FFF2-40B4-BE49-F238E27FC236}">
                  <a16:creationId xmlns:a16="http://schemas.microsoft.com/office/drawing/2014/main" id="{E84AB1A4-1C0B-4B15-94CD-2F6B254B5F91}"/>
                </a:ext>
              </a:extLst>
            </p:cNvPr>
            <p:cNvSpPr>
              <a:spLocks/>
            </p:cNvSpPr>
            <p:nvPr/>
          </p:nvSpPr>
          <p:spPr>
            <a:xfrm>
              <a:off x="6594634" y="3189497"/>
              <a:ext cx="479006" cy="479006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ValueShape2">
              <a:extLst>
                <a:ext uri="{FF2B5EF4-FFF2-40B4-BE49-F238E27FC236}">
                  <a16:creationId xmlns:a16="http://schemas.microsoft.com/office/drawing/2014/main" id="{9A190476-D748-4CEE-A2ED-26DCD78897C7}"/>
                </a:ext>
              </a:extLst>
            </p:cNvPr>
            <p:cNvSpPr>
              <a:spLocks/>
            </p:cNvSpPr>
            <p:nvPr/>
          </p:nvSpPr>
          <p:spPr>
            <a:xfrm>
              <a:off x="7948930" y="1723092"/>
              <a:ext cx="591114" cy="591114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ValueShape3">
              <a:extLst>
                <a:ext uri="{FF2B5EF4-FFF2-40B4-BE49-F238E27FC236}">
                  <a16:creationId xmlns:a16="http://schemas.microsoft.com/office/drawing/2014/main" id="{E034CD2F-32DE-4220-AF4C-D8D3998C2F24}"/>
                </a:ext>
              </a:extLst>
            </p:cNvPr>
            <p:cNvSpPr>
              <a:spLocks/>
            </p:cNvSpPr>
            <p:nvPr/>
          </p:nvSpPr>
          <p:spPr>
            <a:xfrm>
              <a:off x="9222680" y="3027288"/>
              <a:ext cx="825521" cy="825521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4" name="ValueShape4">
              <a:extLst>
                <a:ext uri="{FF2B5EF4-FFF2-40B4-BE49-F238E27FC236}">
                  <a16:creationId xmlns:a16="http://schemas.microsoft.com/office/drawing/2014/main" id="{B226494B-FA48-48DB-9F3D-DB902897E893}"/>
                </a:ext>
              </a:extLst>
            </p:cNvPr>
            <p:cNvSpPr>
              <a:spLocks/>
            </p:cNvSpPr>
            <p:nvPr/>
          </p:nvSpPr>
          <p:spPr>
            <a:xfrm>
              <a:off x="7785865" y="4380726"/>
              <a:ext cx="917245" cy="917245"/>
            </a:xfrm>
            <a:prstGeom prst="ellipse">
              <a:avLst/>
            </a:prstGeom>
            <a:gradFill>
              <a:gsLst>
                <a:gs pos="0">
                  <a:srgbClr val="BBA578"/>
                </a:gs>
                <a:gs pos="50000">
                  <a:srgbClr val="E8DECA"/>
                </a:gs>
                <a:gs pos="100000">
                  <a:srgbClr val="BDA77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house-silhouette_69457">
              <a:extLst>
                <a:ext uri="{FF2B5EF4-FFF2-40B4-BE49-F238E27FC236}">
                  <a16:creationId xmlns:a16="http://schemas.microsoft.com/office/drawing/2014/main" id="{5ACEEE06-4285-493A-AD79-EFCF1B1E1A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4378" y="3169179"/>
              <a:ext cx="426223" cy="452030"/>
            </a:xfrm>
            <a:custGeom>
              <a:avLst/>
              <a:gdLst>
                <a:gd name="connsiteX0" fmla="*/ 156220 w 309852"/>
                <a:gd name="connsiteY0" fmla="*/ 57150 h 328613"/>
                <a:gd name="connsiteX1" fmla="*/ 50151 w 309852"/>
                <a:gd name="connsiteY1" fmla="*/ 164291 h 328613"/>
                <a:gd name="connsiteX2" fmla="*/ 50151 w 309852"/>
                <a:gd name="connsiteY2" fmla="*/ 312738 h 328613"/>
                <a:gd name="connsiteX3" fmla="*/ 112240 w 309852"/>
                <a:gd name="connsiteY3" fmla="*/ 312738 h 328613"/>
                <a:gd name="connsiteX4" fmla="*/ 112240 w 309852"/>
                <a:gd name="connsiteY4" fmla="*/ 230124 h 328613"/>
                <a:gd name="connsiteX5" fmla="*/ 120001 w 309852"/>
                <a:gd name="connsiteY5" fmla="*/ 223670 h 328613"/>
                <a:gd name="connsiteX6" fmla="*/ 191145 w 309852"/>
                <a:gd name="connsiteY6" fmla="*/ 223670 h 328613"/>
                <a:gd name="connsiteX7" fmla="*/ 198906 w 309852"/>
                <a:gd name="connsiteY7" fmla="*/ 230124 h 328613"/>
                <a:gd name="connsiteX8" fmla="*/ 198906 w 309852"/>
                <a:gd name="connsiteY8" fmla="*/ 312738 h 328613"/>
                <a:gd name="connsiteX9" fmla="*/ 259701 w 309852"/>
                <a:gd name="connsiteY9" fmla="*/ 312738 h 328613"/>
                <a:gd name="connsiteX10" fmla="*/ 259701 w 309852"/>
                <a:gd name="connsiteY10" fmla="*/ 164291 h 328613"/>
                <a:gd name="connsiteX11" fmla="*/ 156220 w 309852"/>
                <a:gd name="connsiteY11" fmla="*/ 57150 h 328613"/>
                <a:gd name="connsiteX12" fmla="*/ 156368 w 309852"/>
                <a:gd name="connsiteY12" fmla="*/ 38100 h 328613"/>
                <a:gd name="connsiteX13" fmla="*/ 161551 w 309852"/>
                <a:gd name="connsiteY13" fmla="*/ 40683 h 328613"/>
                <a:gd name="connsiteX14" fmla="*/ 272986 w 309852"/>
                <a:gd name="connsiteY14" fmla="*/ 155597 h 328613"/>
                <a:gd name="connsiteX15" fmla="*/ 275577 w 309852"/>
                <a:gd name="connsiteY15" fmla="*/ 160761 h 328613"/>
                <a:gd name="connsiteX16" fmla="*/ 275577 w 309852"/>
                <a:gd name="connsiteY16" fmla="*/ 320866 h 328613"/>
                <a:gd name="connsiteX17" fmla="*/ 267803 w 309852"/>
                <a:gd name="connsiteY17" fmla="*/ 328613 h 328613"/>
                <a:gd name="connsiteX18" fmla="*/ 191354 w 309852"/>
                <a:gd name="connsiteY18" fmla="*/ 328613 h 328613"/>
                <a:gd name="connsiteX19" fmla="*/ 183579 w 309852"/>
                <a:gd name="connsiteY19" fmla="*/ 320866 h 328613"/>
                <a:gd name="connsiteX20" fmla="*/ 183579 w 309852"/>
                <a:gd name="connsiteY20" fmla="*/ 238231 h 328613"/>
                <a:gd name="connsiteX21" fmla="*/ 127862 w 309852"/>
                <a:gd name="connsiteY21" fmla="*/ 238231 h 328613"/>
                <a:gd name="connsiteX22" fmla="*/ 127862 w 309852"/>
                <a:gd name="connsiteY22" fmla="*/ 320866 h 328613"/>
                <a:gd name="connsiteX23" fmla="*/ 120088 w 309852"/>
                <a:gd name="connsiteY23" fmla="*/ 328613 h 328613"/>
                <a:gd name="connsiteX24" fmla="*/ 43638 w 309852"/>
                <a:gd name="connsiteY24" fmla="*/ 328613 h 328613"/>
                <a:gd name="connsiteX25" fmla="*/ 35864 w 309852"/>
                <a:gd name="connsiteY25" fmla="*/ 320866 h 328613"/>
                <a:gd name="connsiteX26" fmla="*/ 35864 w 309852"/>
                <a:gd name="connsiteY26" fmla="*/ 160761 h 328613"/>
                <a:gd name="connsiteX27" fmla="*/ 37160 w 309852"/>
                <a:gd name="connsiteY27" fmla="*/ 155597 h 328613"/>
                <a:gd name="connsiteX28" fmla="*/ 149890 w 309852"/>
                <a:gd name="connsiteY28" fmla="*/ 40683 h 328613"/>
                <a:gd name="connsiteX29" fmla="*/ 156368 w 309852"/>
                <a:gd name="connsiteY29" fmla="*/ 38100 h 328613"/>
                <a:gd name="connsiteX30" fmla="*/ 67614 w 309852"/>
                <a:gd name="connsiteY30" fmla="*/ 22225 h 328613"/>
                <a:gd name="connsiteX31" fmla="*/ 75551 w 309852"/>
                <a:gd name="connsiteY31" fmla="*/ 30018 h 328613"/>
                <a:gd name="connsiteX32" fmla="*/ 75551 w 309852"/>
                <a:gd name="connsiteY32" fmla="*/ 70567 h 328613"/>
                <a:gd name="connsiteX33" fmla="*/ 75551 w 309852"/>
                <a:gd name="connsiteY33" fmla="*/ 79261 h 328613"/>
                <a:gd name="connsiteX34" fmla="*/ 59676 w 309852"/>
                <a:gd name="connsiteY34" fmla="*/ 95667 h 328613"/>
                <a:gd name="connsiteX35" fmla="*/ 59676 w 309852"/>
                <a:gd name="connsiteY35" fmla="*/ 59608 h 328613"/>
                <a:gd name="connsiteX36" fmla="*/ 59676 w 309852"/>
                <a:gd name="connsiteY36" fmla="*/ 30018 h 328613"/>
                <a:gd name="connsiteX37" fmla="*/ 67614 w 309852"/>
                <a:gd name="connsiteY37" fmla="*/ 22225 h 328613"/>
                <a:gd name="connsiteX38" fmla="*/ 154926 w 309852"/>
                <a:gd name="connsiteY38" fmla="*/ 0 h 328613"/>
                <a:gd name="connsiteX39" fmla="*/ 160112 w 309852"/>
                <a:gd name="connsiteY39" fmla="*/ 2589 h 328613"/>
                <a:gd name="connsiteX40" fmla="*/ 307908 w 309852"/>
                <a:gd name="connsiteY40" fmla="*/ 152742 h 328613"/>
                <a:gd name="connsiteX41" fmla="*/ 307908 w 309852"/>
                <a:gd name="connsiteY41" fmla="*/ 163098 h 328613"/>
                <a:gd name="connsiteX42" fmla="*/ 297536 w 309852"/>
                <a:gd name="connsiteY42" fmla="*/ 163098 h 328613"/>
                <a:gd name="connsiteX43" fmla="*/ 154926 w 309852"/>
                <a:gd name="connsiteY43" fmla="*/ 18122 h 328613"/>
                <a:gd name="connsiteX44" fmla="*/ 13612 w 309852"/>
                <a:gd name="connsiteY44" fmla="*/ 165686 h 328613"/>
                <a:gd name="connsiteX45" fmla="*/ 7130 w 309852"/>
                <a:gd name="connsiteY45" fmla="*/ 168275 h 328613"/>
                <a:gd name="connsiteX46" fmla="*/ 1944 w 309852"/>
                <a:gd name="connsiteY46" fmla="*/ 165686 h 328613"/>
                <a:gd name="connsiteX47" fmla="*/ 1944 w 309852"/>
                <a:gd name="connsiteY47" fmla="*/ 155331 h 328613"/>
                <a:gd name="connsiteX48" fmla="*/ 50728 w 309852"/>
                <a:gd name="connsiteY48" fmla="*/ 104914 h 328613"/>
                <a:gd name="connsiteX49" fmla="*/ 59676 w 309852"/>
                <a:gd name="connsiteY49" fmla="*/ 95667 h 328613"/>
                <a:gd name="connsiteX50" fmla="*/ 59676 w 309852"/>
                <a:gd name="connsiteY50" fmla="*/ 100157 h 328613"/>
                <a:gd name="connsiteX51" fmla="*/ 67614 w 309852"/>
                <a:gd name="connsiteY51" fmla="*/ 107950 h 328613"/>
                <a:gd name="connsiteX52" fmla="*/ 75551 w 309852"/>
                <a:gd name="connsiteY52" fmla="*/ 100157 h 328613"/>
                <a:gd name="connsiteX53" fmla="*/ 75551 w 309852"/>
                <a:gd name="connsiteY53" fmla="*/ 91390 h 328613"/>
                <a:gd name="connsiteX54" fmla="*/ 75551 w 309852"/>
                <a:gd name="connsiteY54" fmla="*/ 79261 h 328613"/>
                <a:gd name="connsiteX55" fmla="*/ 87389 w 309852"/>
                <a:gd name="connsiteY55" fmla="*/ 67027 h 328613"/>
                <a:gd name="connsiteX56" fmla="*/ 149740 w 309852"/>
                <a:gd name="connsiteY56" fmla="*/ 2589 h 328613"/>
                <a:gd name="connsiteX57" fmla="*/ 154926 w 309852"/>
                <a:gd name="connsiteY57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09852" h="328613">
                  <a:moveTo>
                    <a:pt x="156220" y="57150"/>
                  </a:moveTo>
                  <a:cubicBezTo>
                    <a:pt x="50151" y="164291"/>
                    <a:pt x="50151" y="164291"/>
                    <a:pt x="50151" y="164291"/>
                  </a:cubicBezTo>
                  <a:cubicBezTo>
                    <a:pt x="50151" y="312738"/>
                    <a:pt x="50151" y="312738"/>
                    <a:pt x="50151" y="312738"/>
                  </a:cubicBezTo>
                  <a:cubicBezTo>
                    <a:pt x="112240" y="312738"/>
                    <a:pt x="112240" y="312738"/>
                    <a:pt x="112240" y="312738"/>
                  </a:cubicBezTo>
                  <a:cubicBezTo>
                    <a:pt x="112240" y="230124"/>
                    <a:pt x="112240" y="230124"/>
                    <a:pt x="112240" y="230124"/>
                  </a:cubicBezTo>
                  <a:cubicBezTo>
                    <a:pt x="112240" y="226251"/>
                    <a:pt x="116121" y="223670"/>
                    <a:pt x="120001" y="223670"/>
                  </a:cubicBezTo>
                  <a:cubicBezTo>
                    <a:pt x="191145" y="223670"/>
                    <a:pt x="191145" y="223670"/>
                    <a:pt x="191145" y="223670"/>
                  </a:cubicBezTo>
                  <a:cubicBezTo>
                    <a:pt x="195025" y="223670"/>
                    <a:pt x="198906" y="226251"/>
                    <a:pt x="198906" y="230124"/>
                  </a:cubicBezTo>
                  <a:lnTo>
                    <a:pt x="198906" y="312738"/>
                  </a:lnTo>
                  <a:cubicBezTo>
                    <a:pt x="259701" y="312738"/>
                    <a:pt x="259701" y="312738"/>
                    <a:pt x="259701" y="312738"/>
                  </a:cubicBezTo>
                  <a:cubicBezTo>
                    <a:pt x="259701" y="164291"/>
                    <a:pt x="259701" y="164291"/>
                    <a:pt x="259701" y="164291"/>
                  </a:cubicBezTo>
                  <a:cubicBezTo>
                    <a:pt x="156220" y="57150"/>
                    <a:pt x="156220" y="57150"/>
                    <a:pt x="156220" y="57150"/>
                  </a:cubicBezTo>
                  <a:close/>
                  <a:moveTo>
                    <a:pt x="156368" y="38100"/>
                  </a:moveTo>
                  <a:cubicBezTo>
                    <a:pt x="157664" y="38100"/>
                    <a:pt x="160256" y="39391"/>
                    <a:pt x="161551" y="40683"/>
                  </a:cubicBezTo>
                  <a:cubicBezTo>
                    <a:pt x="272986" y="155597"/>
                    <a:pt x="272986" y="155597"/>
                    <a:pt x="272986" y="155597"/>
                  </a:cubicBezTo>
                  <a:cubicBezTo>
                    <a:pt x="274281" y="158179"/>
                    <a:pt x="275577" y="159470"/>
                    <a:pt x="275577" y="160761"/>
                  </a:cubicBezTo>
                  <a:cubicBezTo>
                    <a:pt x="275577" y="320866"/>
                    <a:pt x="275577" y="320866"/>
                    <a:pt x="275577" y="320866"/>
                  </a:cubicBezTo>
                  <a:cubicBezTo>
                    <a:pt x="275577" y="324740"/>
                    <a:pt x="271690" y="328613"/>
                    <a:pt x="267803" y="328613"/>
                  </a:cubicBezTo>
                  <a:cubicBezTo>
                    <a:pt x="191354" y="328613"/>
                    <a:pt x="191354" y="328613"/>
                    <a:pt x="191354" y="328613"/>
                  </a:cubicBezTo>
                  <a:cubicBezTo>
                    <a:pt x="187466" y="328613"/>
                    <a:pt x="183579" y="324740"/>
                    <a:pt x="183579" y="320866"/>
                  </a:cubicBezTo>
                  <a:cubicBezTo>
                    <a:pt x="183579" y="238231"/>
                    <a:pt x="183579" y="238231"/>
                    <a:pt x="183579" y="238231"/>
                  </a:cubicBezTo>
                  <a:cubicBezTo>
                    <a:pt x="127862" y="238231"/>
                    <a:pt x="127862" y="238231"/>
                    <a:pt x="127862" y="238231"/>
                  </a:cubicBezTo>
                  <a:cubicBezTo>
                    <a:pt x="127862" y="320866"/>
                    <a:pt x="127862" y="320866"/>
                    <a:pt x="127862" y="320866"/>
                  </a:cubicBezTo>
                  <a:cubicBezTo>
                    <a:pt x="127862" y="324740"/>
                    <a:pt x="123975" y="328613"/>
                    <a:pt x="120088" y="328613"/>
                  </a:cubicBezTo>
                  <a:cubicBezTo>
                    <a:pt x="43638" y="328613"/>
                    <a:pt x="43638" y="328613"/>
                    <a:pt x="43638" y="328613"/>
                  </a:cubicBezTo>
                  <a:cubicBezTo>
                    <a:pt x="38455" y="328613"/>
                    <a:pt x="35864" y="324740"/>
                    <a:pt x="35864" y="320866"/>
                  </a:cubicBezTo>
                  <a:cubicBezTo>
                    <a:pt x="35864" y="160761"/>
                    <a:pt x="35864" y="160761"/>
                    <a:pt x="35864" y="160761"/>
                  </a:cubicBezTo>
                  <a:cubicBezTo>
                    <a:pt x="35864" y="159470"/>
                    <a:pt x="35864" y="158179"/>
                    <a:pt x="37160" y="155597"/>
                  </a:cubicBezTo>
                  <a:cubicBezTo>
                    <a:pt x="149890" y="40683"/>
                    <a:pt x="149890" y="40683"/>
                    <a:pt x="149890" y="40683"/>
                  </a:cubicBezTo>
                  <a:cubicBezTo>
                    <a:pt x="152481" y="39391"/>
                    <a:pt x="153777" y="38100"/>
                    <a:pt x="156368" y="38100"/>
                  </a:cubicBezTo>
                  <a:close/>
                  <a:moveTo>
                    <a:pt x="67614" y="22225"/>
                  </a:moveTo>
                  <a:cubicBezTo>
                    <a:pt x="71582" y="22225"/>
                    <a:pt x="75551" y="26122"/>
                    <a:pt x="75551" y="30018"/>
                  </a:cubicBezTo>
                  <a:cubicBezTo>
                    <a:pt x="75551" y="47553"/>
                    <a:pt x="75551" y="60704"/>
                    <a:pt x="75551" y="70567"/>
                  </a:cubicBezTo>
                  <a:lnTo>
                    <a:pt x="75551" y="79261"/>
                  </a:lnTo>
                  <a:lnTo>
                    <a:pt x="59676" y="95667"/>
                  </a:lnTo>
                  <a:lnTo>
                    <a:pt x="59676" y="59608"/>
                  </a:lnTo>
                  <a:cubicBezTo>
                    <a:pt x="59676" y="30018"/>
                    <a:pt x="59676" y="30018"/>
                    <a:pt x="59676" y="30018"/>
                  </a:cubicBezTo>
                  <a:cubicBezTo>
                    <a:pt x="59676" y="26122"/>
                    <a:pt x="63645" y="22225"/>
                    <a:pt x="67614" y="22225"/>
                  </a:cubicBezTo>
                  <a:close/>
                  <a:moveTo>
                    <a:pt x="154926" y="0"/>
                  </a:moveTo>
                  <a:cubicBezTo>
                    <a:pt x="157519" y="0"/>
                    <a:pt x="158815" y="1294"/>
                    <a:pt x="160112" y="2589"/>
                  </a:cubicBezTo>
                  <a:cubicBezTo>
                    <a:pt x="307908" y="152742"/>
                    <a:pt x="307908" y="152742"/>
                    <a:pt x="307908" y="152742"/>
                  </a:cubicBezTo>
                  <a:cubicBezTo>
                    <a:pt x="310501" y="155331"/>
                    <a:pt x="310501" y="160509"/>
                    <a:pt x="307908" y="163098"/>
                  </a:cubicBezTo>
                  <a:cubicBezTo>
                    <a:pt x="304019" y="165686"/>
                    <a:pt x="300129" y="165686"/>
                    <a:pt x="297536" y="163098"/>
                  </a:cubicBezTo>
                  <a:cubicBezTo>
                    <a:pt x="154926" y="18122"/>
                    <a:pt x="154926" y="18122"/>
                    <a:pt x="154926" y="18122"/>
                  </a:cubicBezTo>
                  <a:cubicBezTo>
                    <a:pt x="13612" y="165686"/>
                    <a:pt x="13612" y="165686"/>
                    <a:pt x="13612" y="165686"/>
                  </a:cubicBezTo>
                  <a:cubicBezTo>
                    <a:pt x="11019" y="166981"/>
                    <a:pt x="9723" y="168275"/>
                    <a:pt x="7130" y="168275"/>
                  </a:cubicBezTo>
                  <a:cubicBezTo>
                    <a:pt x="5833" y="168275"/>
                    <a:pt x="3240" y="166981"/>
                    <a:pt x="1944" y="165686"/>
                  </a:cubicBezTo>
                  <a:cubicBezTo>
                    <a:pt x="-649" y="163098"/>
                    <a:pt x="-649" y="157920"/>
                    <a:pt x="1944" y="155331"/>
                  </a:cubicBezTo>
                  <a:cubicBezTo>
                    <a:pt x="20418" y="136239"/>
                    <a:pt x="36584" y="119532"/>
                    <a:pt x="50728" y="104914"/>
                  </a:cubicBezTo>
                  <a:lnTo>
                    <a:pt x="59676" y="95667"/>
                  </a:lnTo>
                  <a:lnTo>
                    <a:pt x="59676" y="100157"/>
                  </a:lnTo>
                  <a:cubicBezTo>
                    <a:pt x="59676" y="104054"/>
                    <a:pt x="63645" y="107950"/>
                    <a:pt x="67614" y="107950"/>
                  </a:cubicBezTo>
                  <a:cubicBezTo>
                    <a:pt x="71582" y="107950"/>
                    <a:pt x="75551" y="104054"/>
                    <a:pt x="75551" y="100157"/>
                  </a:cubicBezTo>
                  <a:cubicBezTo>
                    <a:pt x="75551" y="100157"/>
                    <a:pt x="75551" y="100157"/>
                    <a:pt x="75551" y="91390"/>
                  </a:cubicBezTo>
                  <a:lnTo>
                    <a:pt x="75551" y="79261"/>
                  </a:lnTo>
                  <a:lnTo>
                    <a:pt x="87389" y="67027"/>
                  </a:lnTo>
                  <a:cubicBezTo>
                    <a:pt x="149740" y="2589"/>
                    <a:pt x="149740" y="2589"/>
                    <a:pt x="149740" y="2589"/>
                  </a:cubicBezTo>
                  <a:cubicBezTo>
                    <a:pt x="151037" y="1294"/>
                    <a:pt x="153630" y="0"/>
                    <a:pt x="1549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download_126476">
              <a:extLst>
                <a:ext uri="{FF2B5EF4-FFF2-40B4-BE49-F238E27FC236}">
                  <a16:creationId xmlns:a16="http://schemas.microsoft.com/office/drawing/2014/main" id="{BB351248-D0F6-429B-94D1-21E8E89E43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2298" y="1832212"/>
              <a:ext cx="264376" cy="336919"/>
            </a:xfrm>
            <a:custGeom>
              <a:avLst/>
              <a:gdLst>
                <a:gd name="connsiteX0" fmla="*/ 0 w 260350"/>
                <a:gd name="connsiteY0" fmla="*/ 255588 h 331788"/>
                <a:gd name="connsiteX1" fmla="*/ 51574 w 260350"/>
                <a:gd name="connsiteY1" fmla="*/ 255588 h 331788"/>
                <a:gd name="connsiteX2" fmla="*/ 51574 w 260350"/>
                <a:gd name="connsiteY2" fmla="*/ 274961 h 331788"/>
                <a:gd name="connsiteX3" fmla="*/ 33523 w 260350"/>
                <a:gd name="connsiteY3" fmla="*/ 274961 h 331788"/>
                <a:gd name="connsiteX4" fmla="*/ 233371 w 260350"/>
                <a:gd name="connsiteY4" fmla="*/ 269795 h 331788"/>
                <a:gd name="connsiteX5" fmla="*/ 239817 w 260350"/>
                <a:gd name="connsiteY5" fmla="*/ 262046 h 331788"/>
                <a:gd name="connsiteX6" fmla="*/ 254000 w 260350"/>
                <a:gd name="connsiteY6" fmla="*/ 276253 h 331788"/>
                <a:gd name="connsiteX7" fmla="*/ 246264 w 260350"/>
                <a:gd name="connsiteY7" fmla="*/ 284002 h 331788"/>
                <a:gd name="connsiteX8" fmla="*/ 130223 w 260350"/>
                <a:gd name="connsiteY8" fmla="*/ 331788 h 331788"/>
                <a:gd name="connsiteX9" fmla="*/ 19340 w 260350"/>
                <a:gd name="connsiteY9" fmla="*/ 289168 h 331788"/>
                <a:gd name="connsiteX10" fmla="*/ 19340 w 260350"/>
                <a:gd name="connsiteY10" fmla="*/ 307249 h 331788"/>
                <a:gd name="connsiteX11" fmla="*/ 0 w 260350"/>
                <a:gd name="connsiteY11" fmla="*/ 307249 h 331788"/>
                <a:gd name="connsiteX12" fmla="*/ 0 w 260350"/>
                <a:gd name="connsiteY12" fmla="*/ 255588 h 331788"/>
                <a:gd name="connsiteX13" fmla="*/ 125997 w 260350"/>
                <a:gd name="connsiteY13" fmla="*/ 101600 h 331788"/>
                <a:gd name="connsiteX14" fmla="*/ 122154 w 260350"/>
                <a:gd name="connsiteY14" fmla="*/ 105467 h 331788"/>
                <a:gd name="connsiteX15" fmla="*/ 122154 w 260350"/>
                <a:gd name="connsiteY15" fmla="*/ 110622 h 331788"/>
                <a:gd name="connsiteX16" fmla="*/ 117030 w 260350"/>
                <a:gd name="connsiteY16" fmla="*/ 118355 h 331788"/>
                <a:gd name="connsiteX17" fmla="*/ 96531 w 260350"/>
                <a:gd name="connsiteY17" fmla="*/ 142844 h 331788"/>
                <a:gd name="connsiteX18" fmla="*/ 111905 w 260350"/>
                <a:gd name="connsiteY18" fmla="*/ 167332 h 331788"/>
                <a:gd name="connsiteX19" fmla="*/ 129841 w 260350"/>
                <a:gd name="connsiteY19" fmla="*/ 176354 h 331788"/>
                <a:gd name="connsiteX20" fmla="*/ 136247 w 260350"/>
                <a:gd name="connsiteY20" fmla="*/ 180221 h 331788"/>
                <a:gd name="connsiteX21" fmla="*/ 133684 w 260350"/>
                <a:gd name="connsiteY21" fmla="*/ 195687 h 331788"/>
                <a:gd name="connsiteX22" fmla="*/ 122154 w 260350"/>
                <a:gd name="connsiteY22" fmla="*/ 196976 h 331788"/>
                <a:gd name="connsiteX23" fmla="*/ 105499 w 260350"/>
                <a:gd name="connsiteY23" fmla="*/ 191821 h 331788"/>
                <a:gd name="connsiteX24" fmla="*/ 99094 w 260350"/>
                <a:gd name="connsiteY24" fmla="*/ 194398 h 331788"/>
                <a:gd name="connsiteX25" fmla="*/ 96531 w 260350"/>
                <a:gd name="connsiteY25" fmla="*/ 203420 h 331788"/>
                <a:gd name="connsiteX26" fmla="*/ 100375 w 260350"/>
                <a:gd name="connsiteY26" fmla="*/ 211153 h 331788"/>
                <a:gd name="connsiteX27" fmla="*/ 115748 w 260350"/>
                <a:gd name="connsiteY27" fmla="*/ 215020 h 331788"/>
                <a:gd name="connsiteX28" fmla="*/ 120873 w 260350"/>
                <a:gd name="connsiteY28" fmla="*/ 221464 h 331788"/>
                <a:gd name="connsiteX29" fmla="*/ 120873 w 260350"/>
                <a:gd name="connsiteY29" fmla="*/ 226620 h 331788"/>
                <a:gd name="connsiteX30" fmla="*/ 124716 w 260350"/>
                <a:gd name="connsiteY30" fmla="*/ 230486 h 331788"/>
                <a:gd name="connsiteX31" fmla="*/ 133684 w 260350"/>
                <a:gd name="connsiteY31" fmla="*/ 230486 h 331788"/>
                <a:gd name="connsiteX32" fmla="*/ 137528 w 260350"/>
                <a:gd name="connsiteY32" fmla="*/ 226620 h 331788"/>
                <a:gd name="connsiteX33" fmla="*/ 137528 w 260350"/>
                <a:gd name="connsiteY33" fmla="*/ 218887 h 331788"/>
                <a:gd name="connsiteX34" fmla="*/ 141371 w 260350"/>
                <a:gd name="connsiteY34" fmla="*/ 213731 h 331788"/>
                <a:gd name="connsiteX35" fmla="*/ 156745 w 260350"/>
                <a:gd name="connsiteY35" fmla="*/ 203420 h 331788"/>
                <a:gd name="connsiteX36" fmla="*/ 147777 w 260350"/>
                <a:gd name="connsiteY36" fmla="*/ 159599 h 331788"/>
                <a:gd name="connsiteX37" fmla="*/ 132403 w 260350"/>
                <a:gd name="connsiteY37" fmla="*/ 153155 h 331788"/>
                <a:gd name="connsiteX38" fmla="*/ 123435 w 260350"/>
                <a:gd name="connsiteY38" fmla="*/ 147999 h 331788"/>
                <a:gd name="connsiteX39" fmla="*/ 124716 w 260350"/>
                <a:gd name="connsiteY39" fmla="*/ 135111 h 331788"/>
                <a:gd name="connsiteX40" fmla="*/ 131122 w 260350"/>
                <a:gd name="connsiteY40" fmla="*/ 133822 h 331788"/>
                <a:gd name="connsiteX41" fmla="*/ 150339 w 260350"/>
                <a:gd name="connsiteY41" fmla="*/ 137688 h 331788"/>
                <a:gd name="connsiteX42" fmla="*/ 155464 w 260350"/>
                <a:gd name="connsiteY42" fmla="*/ 135111 h 331788"/>
                <a:gd name="connsiteX43" fmla="*/ 159307 w 260350"/>
                <a:gd name="connsiteY43" fmla="*/ 124800 h 331788"/>
                <a:gd name="connsiteX44" fmla="*/ 156745 w 260350"/>
                <a:gd name="connsiteY44" fmla="*/ 119644 h 331788"/>
                <a:gd name="connsiteX45" fmla="*/ 143933 w 260350"/>
                <a:gd name="connsiteY45" fmla="*/ 115778 h 331788"/>
                <a:gd name="connsiteX46" fmla="*/ 137528 w 260350"/>
                <a:gd name="connsiteY46" fmla="*/ 109333 h 331788"/>
                <a:gd name="connsiteX47" fmla="*/ 129841 w 260350"/>
                <a:gd name="connsiteY47" fmla="*/ 101600 h 331788"/>
                <a:gd name="connsiteX48" fmla="*/ 125997 w 260350"/>
                <a:gd name="connsiteY48" fmla="*/ 101600 h 331788"/>
                <a:gd name="connsiteX49" fmla="*/ 130175 w 260350"/>
                <a:gd name="connsiteY49" fmla="*/ 69850 h 331788"/>
                <a:gd name="connsiteX50" fmla="*/ 225425 w 260350"/>
                <a:gd name="connsiteY50" fmla="*/ 165894 h 331788"/>
                <a:gd name="connsiteX51" fmla="*/ 130175 w 260350"/>
                <a:gd name="connsiteY51" fmla="*/ 261938 h 331788"/>
                <a:gd name="connsiteX52" fmla="*/ 34925 w 260350"/>
                <a:gd name="connsiteY52" fmla="*/ 165894 h 331788"/>
                <a:gd name="connsiteX53" fmla="*/ 60668 w 260350"/>
                <a:gd name="connsiteY53" fmla="*/ 101000 h 331788"/>
                <a:gd name="connsiteX54" fmla="*/ 130175 w 260350"/>
                <a:gd name="connsiteY54" fmla="*/ 69850 h 331788"/>
                <a:gd name="connsiteX55" fmla="*/ 130127 w 260350"/>
                <a:gd name="connsiteY55" fmla="*/ 0 h 331788"/>
                <a:gd name="connsiteX56" fmla="*/ 241010 w 260350"/>
                <a:gd name="connsiteY56" fmla="*/ 42621 h 331788"/>
                <a:gd name="connsiteX57" fmla="*/ 241010 w 260350"/>
                <a:gd name="connsiteY57" fmla="*/ 24539 h 331788"/>
                <a:gd name="connsiteX58" fmla="*/ 260350 w 260350"/>
                <a:gd name="connsiteY58" fmla="*/ 24539 h 331788"/>
                <a:gd name="connsiteX59" fmla="*/ 260350 w 260350"/>
                <a:gd name="connsiteY59" fmla="*/ 76200 h 331788"/>
                <a:gd name="connsiteX60" fmla="*/ 208777 w 260350"/>
                <a:gd name="connsiteY60" fmla="*/ 76200 h 331788"/>
                <a:gd name="connsiteX61" fmla="*/ 208777 w 260350"/>
                <a:gd name="connsiteY61" fmla="*/ 56827 h 331788"/>
                <a:gd name="connsiteX62" fmla="*/ 226827 w 260350"/>
                <a:gd name="connsiteY62" fmla="*/ 56827 h 331788"/>
                <a:gd name="connsiteX63" fmla="*/ 26980 w 260350"/>
                <a:gd name="connsiteY63" fmla="*/ 61993 h 331788"/>
                <a:gd name="connsiteX64" fmla="*/ 20533 w 260350"/>
                <a:gd name="connsiteY64" fmla="*/ 69743 h 331788"/>
                <a:gd name="connsiteX65" fmla="*/ 6350 w 260350"/>
                <a:gd name="connsiteY65" fmla="*/ 55536 h 331788"/>
                <a:gd name="connsiteX66" fmla="*/ 12797 w 260350"/>
                <a:gd name="connsiteY66" fmla="*/ 47787 h 331788"/>
                <a:gd name="connsiteX67" fmla="*/ 130127 w 260350"/>
                <a:gd name="connsiteY6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0350" h="331788">
                  <a:moveTo>
                    <a:pt x="0" y="255588"/>
                  </a:moveTo>
                  <a:cubicBezTo>
                    <a:pt x="0" y="255588"/>
                    <a:pt x="0" y="255588"/>
                    <a:pt x="51574" y="255588"/>
                  </a:cubicBezTo>
                  <a:cubicBezTo>
                    <a:pt x="51574" y="255588"/>
                    <a:pt x="51574" y="255588"/>
                    <a:pt x="51574" y="274961"/>
                  </a:cubicBezTo>
                  <a:cubicBezTo>
                    <a:pt x="51574" y="274961"/>
                    <a:pt x="51574" y="274961"/>
                    <a:pt x="33523" y="274961"/>
                  </a:cubicBezTo>
                  <a:cubicBezTo>
                    <a:pt x="90254" y="326622"/>
                    <a:pt x="177929" y="324039"/>
                    <a:pt x="233371" y="269795"/>
                  </a:cubicBezTo>
                  <a:lnTo>
                    <a:pt x="239817" y="262046"/>
                  </a:lnTo>
                  <a:cubicBezTo>
                    <a:pt x="239817" y="262046"/>
                    <a:pt x="239817" y="262046"/>
                    <a:pt x="254000" y="276253"/>
                  </a:cubicBezTo>
                  <a:cubicBezTo>
                    <a:pt x="254000" y="276253"/>
                    <a:pt x="254000" y="276253"/>
                    <a:pt x="246264" y="284002"/>
                  </a:cubicBezTo>
                  <a:cubicBezTo>
                    <a:pt x="214031" y="316290"/>
                    <a:pt x="172772" y="331788"/>
                    <a:pt x="130223" y="331788"/>
                  </a:cubicBezTo>
                  <a:cubicBezTo>
                    <a:pt x="90254" y="331788"/>
                    <a:pt x="50284" y="317581"/>
                    <a:pt x="19340" y="289168"/>
                  </a:cubicBezTo>
                  <a:cubicBezTo>
                    <a:pt x="19340" y="289168"/>
                    <a:pt x="19340" y="289168"/>
                    <a:pt x="19340" y="307249"/>
                  </a:cubicBezTo>
                  <a:cubicBezTo>
                    <a:pt x="19340" y="307249"/>
                    <a:pt x="19340" y="307249"/>
                    <a:pt x="0" y="307249"/>
                  </a:cubicBezTo>
                  <a:cubicBezTo>
                    <a:pt x="0" y="307249"/>
                    <a:pt x="0" y="307249"/>
                    <a:pt x="0" y="255588"/>
                  </a:cubicBezTo>
                  <a:close/>
                  <a:moveTo>
                    <a:pt x="125997" y="101600"/>
                  </a:moveTo>
                  <a:cubicBezTo>
                    <a:pt x="122154" y="101600"/>
                    <a:pt x="122154" y="101600"/>
                    <a:pt x="122154" y="105467"/>
                  </a:cubicBezTo>
                  <a:cubicBezTo>
                    <a:pt x="122154" y="105467"/>
                    <a:pt x="122154" y="105467"/>
                    <a:pt x="122154" y="110622"/>
                  </a:cubicBezTo>
                  <a:cubicBezTo>
                    <a:pt x="122154" y="115778"/>
                    <a:pt x="122154" y="115778"/>
                    <a:pt x="117030" y="118355"/>
                  </a:cubicBezTo>
                  <a:cubicBezTo>
                    <a:pt x="105499" y="122222"/>
                    <a:pt x="97812" y="129955"/>
                    <a:pt x="96531" y="142844"/>
                  </a:cubicBezTo>
                  <a:cubicBezTo>
                    <a:pt x="96531" y="154444"/>
                    <a:pt x="102937" y="162177"/>
                    <a:pt x="111905" y="167332"/>
                  </a:cubicBezTo>
                  <a:cubicBezTo>
                    <a:pt x="117030" y="171199"/>
                    <a:pt x="123435" y="173776"/>
                    <a:pt x="129841" y="176354"/>
                  </a:cubicBezTo>
                  <a:cubicBezTo>
                    <a:pt x="132403" y="176354"/>
                    <a:pt x="134965" y="177643"/>
                    <a:pt x="136247" y="180221"/>
                  </a:cubicBezTo>
                  <a:cubicBezTo>
                    <a:pt x="142652" y="185376"/>
                    <a:pt x="141371" y="193109"/>
                    <a:pt x="133684" y="195687"/>
                  </a:cubicBezTo>
                  <a:cubicBezTo>
                    <a:pt x="131122" y="196976"/>
                    <a:pt x="127279" y="198265"/>
                    <a:pt x="122154" y="196976"/>
                  </a:cubicBezTo>
                  <a:cubicBezTo>
                    <a:pt x="117030" y="196976"/>
                    <a:pt x="110624" y="194398"/>
                    <a:pt x="105499" y="191821"/>
                  </a:cubicBezTo>
                  <a:cubicBezTo>
                    <a:pt x="101656" y="190532"/>
                    <a:pt x="100375" y="190532"/>
                    <a:pt x="99094" y="194398"/>
                  </a:cubicBezTo>
                  <a:cubicBezTo>
                    <a:pt x="99094" y="196976"/>
                    <a:pt x="97812" y="200843"/>
                    <a:pt x="96531" y="203420"/>
                  </a:cubicBezTo>
                  <a:cubicBezTo>
                    <a:pt x="95250" y="207287"/>
                    <a:pt x="96531" y="208576"/>
                    <a:pt x="100375" y="211153"/>
                  </a:cubicBezTo>
                  <a:cubicBezTo>
                    <a:pt x="105499" y="213731"/>
                    <a:pt x="110624" y="215020"/>
                    <a:pt x="115748" y="215020"/>
                  </a:cubicBezTo>
                  <a:cubicBezTo>
                    <a:pt x="120873" y="216309"/>
                    <a:pt x="120873" y="216309"/>
                    <a:pt x="120873" y="221464"/>
                  </a:cubicBezTo>
                  <a:cubicBezTo>
                    <a:pt x="120873" y="222753"/>
                    <a:pt x="120873" y="225331"/>
                    <a:pt x="120873" y="226620"/>
                  </a:cubicBezTo>
                  <a:cubicBezTo>
                    <a:pt x="120873" y="229198"/>
                    <a:pt x="122154" y="230486"/>
                    <a:pt x="124716" y="230486"/>
                  </a:cubicBezTo>
                  <a:cubicBezTo>
                    <a:pt x="127279" y="231775"/>
                    <a:pt x="131122" y="231775"/>
                    <a:pt x="133684" y="230486"/>
                  </a:cubicBezTo>
                  <a:cubicBezTo>
                    <a:pt x="136247" y="230486"/>
                    <a:pt x="137528" y="229198"/>
                    <a:pt x="137528" y="226620"/>
                  </a:cubicBezTo>
                  <a:cubicBezTo>
                    <a:pt x="137528" y="224042"/>
                    <a:pt x="137528" y="221464"/>
                    <a:pt x="137528" y="218887"/>
                  </a:cubicBezTo>
                  <a:cubicBezTo>
                    <a:pt x="137528" y="216309"/>
                    <a:pt x="138809" y="215020"/>
                    <a:pt x="141371" y="213731"/>
                  </a:cubicBezTo>
                  <a:cubicBezTo>
                    <a:pt x="147777" y="212442"/>
                    <a:pt x="152901" y="208576"/>
                    <a:pt x="156745" y="203420"/>
                  </a:cubicBezTo>
                  <a:cubicBezTo>
                    <a:pt x="168275" y="189243"/>
                    <a:pt x="164432" y="168621"/>
                    <a:pt x="147777" y="159599"/>
                  </a:cubicBezTo>
                  <a:cubicBezTo>
                    <a:pt x="142652" y="157021"/>
                    <a:pt x="137528" y="155732"/>
                    <a:pt x="132403" y="153155"/>
                  </a:cubicBezTo>
                  <a:cubicBezTo>
                    <a:pt x="128560" y="151866"/>
                    <a:pt x="125997" y="150577"/>
                    <a:pt x="123435" y="147999"/>
                  </a:cubicBezTo>
                  <a:cubicBezTo>
                    <a:pt x="118311" y="144133"/>
                    <a:pt x="119592" y="137688"/>
                    <a:pt x="124716" y="135111"/>
                  </a:cubicBezTo>
                  <a:cubicBezTo>
                    <a:pt x="127279" y="133822"/>
                    <a:pt x="128560" y="133822"/>
                    <a:pt x="131122" y="133822"/>
                  </a:cubicBezTo>
                  <a:cubicBezTo>
                    <a:pt x="137528" y="132533"/>
                    <a:pt x="143933" y="133822"/>
                    <a:pt x="150339" y="137688"/>
                  </a:cubicBezTo>
                  <a:cubicBezTo>
                    <a:pt x="154183" y="138977"/>
                    <a:pt x="154183" y="138977"/>
                    <a:pt x="155464" y="135111"/>
                  </a:cubicBezTo>
                  <a:cubicBezTo>
                    <a:pt x="156745" y="131244"/>
                    <a:pt x="158026" y="128666"/>
                    <a:pt x="159307" y="124800"/>
                  </a:cubicBezTo>
                  <a:cubicBezTo>
                    <a:pt x="159307" y="122222"/>
                    <a:pt x="158026" y="120933"/>
                    <a:pt x="156745" y="119644"/>
                  </a:cubicBezTo>
                  <a:cubicBezTo>
                    <a:pt x="152901" y="118355"/>
                    <a:pt x="147777" y="117067"/>
                    <a:pt x="143933" y="115778"/>
                  </a:cubicBezTo>
                  <a:cubicBezTo>
                    <a:pt x="137528" y="114489"/>
                    <a:pt x="137528" y="114489"/>
                    <a:pt x="137528" y="109333"/>
                  </a:cubicBezTo>
                  <a:cubicBezTo>
                    <a:pt x="137528" y="101600"/>
                    <a:pt x="137528" y="101600"/>
                    <a:pt x="129841" y="101600"/>
                  </a:cubicBezTo>
                  <a:cubicBezTo>
                    <a:pt x="128560" y="101600"/>
                    <a:pt x="127279" y="101600"/>
                    <a:pt x="125997" y="101600"/>
                  </a:cubicBezTo>
                  <a:close/>
                  <a:moveTo>
                    <a:pt x="130175" y="69850"/>
                  </a:moveTo>
                  <a:cubicBezTo>
                    <a:pt x="182949" y="69850"/>
                    <a:pt x="225425" y="112681"/>
                    <a:pt x="225425" y="165894"/>
                  </a:cubicBezTo>
                  <a:cubicBezTo>
                    <a:pt x="225425" y="219108"/>
                    <a:pt x="182949" y="261938"/>
                    <a:pt x="130175" y="261938"/>
                  </a:cubicBezTo>
                  <a:cubicBezTo>
                    <a:pt x="77401" y="261938"/>
                    <a:pt x="34925" y="219108"/>
                    <a:pt x="34925" y="165894"/>
                  </a:cubicBezTo>
                  <a:cubicBezTo>
                    <a:pt x="34925" y="141234"/>
                    <a:pt x="45222" y="117872"/>
                    <a:pt x="60668" y="101000"/>
                  </a:cubicBezTo>
                  <a:cubicBezTo>
                    <a:pt x="78689" y="81531"/>
                    <a:pt x="103145" y="69850"/>
                    <a:pt x="130175" y="69850"/>
                  </a:cubicBezTo>
                  <a:close/>
                  <a:moveTo>
                    <a:pt x="130127" y="0"/>
                  </a:moveTo>
                  <a:cubicBezTo>
                    <a:pt x="170096" y="0"/>
                    <a:pt x="210066" y="14207"/>
                    <a:pt x="241010" y="42621"/>
                  </a:cubicBezTo>
                  <a:cubicBezTo>
                    <a:pt x="241010" y="42621"/>
                    <a:pt x="241010" y="42621"/>
                    <a:pt x="241010" y="24539"/>
                  </a:cubicBezTo>
                  <a:lnTo>
                    <a:pt x="260350" y="24539"/>
                  </a:lnTo>
                  <a:cubicBezTo>
                    <a:pt x="260350" y="24539"/>
                    <a:pt x="260350" y="24539"/>
                    <a:pt x="260350" y="76200"/>
                  </a:cubicBezTo>
                  <a:cubicBezTo>
                    <a:pt x="260350" y="76200"/>
                    <a:pt x="260350" y="76200"/>
                    <a:pt x="208777" y="76200"/>
                  </a:cubicBezTo>
                  <a:cubicBezTo>
                    <a:pt x="208777" y="76200"/>
                    <a:pt x="208777" y="76200"/>
                    <a:pt x="208777" y="56827"/>
                  </a:cubicBezTo>
                  <a:cubicBezTo>
                    <a:pt x="208777" y="56827"/>
                    <a:pt x="208777" y="56827"/>
                    <a:pt x="226827" y="56827"/>
                  </a:cubicBezTo>
                  <a:cubicBezTo>
                    <a:pt x="170096" y="5166"/>
                    <a:pt x="82421" y="7749"/>
                    <a:pt x="26980" y="61993"/>
                  </a:cubicBezTo>
                  <a:cubicBezTo>
                    <a:pt x="26980" y="61993"/>
                    <a:pt x="26980" y="61993"/>
                    <a:pt x="20533" y="69743"/>
                  </a:cubicBezTo>
                  <a:cubicBezTo>
                    <a:pt x="20533" y="69743"/>
                    <a:pt x="20533" y="69743"/>
                    <a:pt x="6350" y="55536"/>
                  </a:cubicBezTo>
                  <a:cubicBezTo>
                    <a:pt x="6350" y="55536"/>
                    <a:pt x="6350" y="55536"/>
                    <a:pt x="12797" y="47787"/>
                  </a:cubicBezTo>
                  <a:cubicBezTo>
                    <a:pt x="45030" y="15499"/>
                    <a:pt x="87579" y="0"/>
                    <a:pt x="130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money-bag_122087">
              <a:extLst>
                <a:ext uri="{FF2B5EF4-FFF2-40B4-BE49-F238E27FC236}">
                  <a16:creationId xmlns:a16="http://schemas.microsoft.com/office/drawing/2014/main" id="{EE856AB2-3B11-4207-81D9-F2554B321F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2892" y="3260539"/>
              <a:ext cx="253094" cy="336920"/>
            </a:xfrm>
            <a:custGeom>
              <a:avLst/>
              <a:gdLst>
                <a:gd name="connsiteX0" fmla="*/ 134938 w 249238"/>
                <a:gd name="connsiteY0" fmla="*/ 230187 h 331787"/>
                <a:gd name="connsiteX1" fmla="*/ 146051 w 249238"/>
                <a:gd name="connsiteY1" fmla="*/ 247003 h 331787"/>
                <a:gd name="connsiteX2" fmla="*/ 134938 w 249238"/>
                <a:gd name="connsiteY2" fmla="*/ 265112 h 331787"/>
                <a:gd name="connsiteX3" fmla="*/ 114300 w 249238"/>
                <a:gd name="connsiteY3" fmla="*/ 163512 h 331787"/>
                <a:gd name="connsiteX4" fmla="*/ 114300 w 249238"/>
                <a:gd name="connsiteY4" fmla="*/ 198437 h 331787"/>
                <a:gd name="connsiteX5" fmla="*/ 104775 w 249238"/>
                <a:gd name="connsiteY5" fmla="*/ 181621 h 331787"/>
                <a:gd name="connsiteX6" fmla="*/ 114300 w 249238"/>
                <a:gd name="connsiteY6" fmla="*/ 163512 h 331787"/>
                <a:gd name="connsiteX7" fmla="*/ 115022 w 249238"/>
                <a:gd name="connsiteY7" fmla="*/ 131762 h 331787"/>
                <a:gd name="connsiteX8" fmla="*/ 115022 w 249238"/>
                <a:gd name="connsiteY8" fmla="*/ 140791 h 331787"/>
                <a:gd name="connsiteX9" fmla="*/ 82550 w 249238"/>
                <a:gd name="connsiteY9" fmla="*/ 182066 h 331787"/>
                <a:gd name="connsiteX10" fmla="*/ 112424 w 249238"/>
                <a:gd name="connsiteY10" fmla="*/ 222051 h 331787"/>
                <a:gd name="connsiteX11" fmla="*/ 115022 w 249238"/>
                <a:gd name="connsiteY11" fmla="*/ 222051 h 331787"/>
                <a:gd name="connsiteX12" fmla="*/ 115022 w 249238"/>
                <a:gd name="connsiteY12" fmla="*/ 264616 h 331787"/>
                <a:gd name="connsiteX13" fmla="*/ 104631 w 249238"/>
                <a:gd name="connsiteY13" fmla="*/ 246558 h 331787"/>
                <a:gd name="connsiteX14" fmla="*/ 82550 w 249238"/>
                <a:gd name="connsiteY14" fmla="*/ 246558 h 331787"/>
                <a:gd name="connsiteX15" fmla="*/ 115022 w 249238"/>
                <a:gd name="connsiteY15" fmla="*/ 287833 h 331787"/>
                <a:gd name="connsiteX16" fmla="*/ 115022 w 249238"/>
                <a:gd name="connsiteY16" fmla="*/ 296862 h 331787"/>
                <a:gd name="connsiteX17" fmla="*/ 135804 w 249238"/>
                <a:gd name="connsiteY17" fmla="*/ 296862 h 331787"/>
                <a:gd name="connsiteX18" fmla="*/ 135804 w 249238"/>
                <a:gd name="connsiteY18" fmla="*/ 287833 h 331787"/>
                <a:gd name="connsiteX19" fmla="*/ 168275 w 249238"/>
                <a:gd name="connsiteY19" fmla="*/ 246558 h 331787"/>
                <a:gd name="connsiteX20" fmla="*/ 138401 w 249238"/>
                <a:gd name="connsiteY20" fmla="*/ 206573 h 331787"/>
                <a:gd name="connsiteX21" fmla="*/ 135804 w 249238"/>
                <a:gd name="connsiteY21" fmla="*/ 206573 h 331787"/>
                <a:gd name="connsiteX22" fmla="*/ 135804 w 249238"/>
                <a:gd name="connsiteY22" fmla="*/ 164008 h 331787"/>
                <a:gd name="connsiteX23" fmla="*/ 146194 w 249238"/>
                <a:gd name="connsiteY23" fmla="*/ 182066 h 331787"/>
                <a:gd name="connsiteX24" fmla="*/ 168275 w 249238"/>
                <a:gd name="connsiteY24" fmla="*/ 182066 h 331787"/>
                <a:gd name="connsiteX25" fmla="*/ 135804 w 249238"/>
                <a:gd name="connsiteY25" fmla="*/ 140791 h 331787"/>
                <a:gd name="connsiteX26" fmla="*/ 135804 w 249238"/>
                <a:gd name="connsiteY26" fmla="*/ 131762 h 331787"/>
                <a:gd name="connsiteX27" fmla="*/ 115022 w 249238"/>
                <a:gd name="connsiteY27" fmla="*/ 131762 h 331787"/>
                <a:gd name="connsiteX28" fmla="*/ 57117 w 249238"/>
                <a:gd name="connsiteY28" fmla="*/ 103187 h 331787"/>
                <a:gd name="connsiteX29" fmla="*/ 192121 w 249238"/>
                <a:gd name="connsiteY29" fmla="*/ 103187 h 331787"/>
                <a:gd name="connsiteX30" fmla="*/ 249238 w 249238"/>
                <a:gd name="connsiteY30" fmla="*/ 207096 h 331787"/>
                <a:gd name="connsiteX31" fmla="*/ 249238 w 249238"/>
                <a:gd name="connsiteY31" fmla="*/ 331787 h 331787"/>
                <a:gd name="connsiteX32" fmla="*/ 0 w 249238"/>
                <a:gd name="connsiteY32" fmla="*/ 331787 h 331787"/>
                <a:gd name="connsiteX33" fmla="*/ 0 w 249238"/>
                <a:gd name="connsiteY33" fmla="*/ 207096 h 331787"/>
                <a:gd name="connsiteX34" fmla="*/ 57117 w 249238"/>
                <a:gd name="connsiteY34" fmla="*/ 103187 h 331787"/>
                <a:gd name="connsiteX35" fmla="*/ 124620 w 249238"/>
                <a:gd name="connsiteY35" fmla="*/ 0 h 331787"/>
                <a:gd name="connsiteX36" fmla="*/ 170223 w 249238"/>
                <a:gd name="connsiteY36" fmla="*/ 15421 h 331787"/>
                <a:gd name="connsiteX37" fmla="*/ 192373 w 249238"/>
                <a:gd name="connsiteY37" fmla="*/ 7711 h 331787"/>
                <a:gd name="connsiteX38" fmla="*/ 193676 w 249238"/>
                <a:gd name="connsiteY38" fmla="*/ 7711 h 331787"/>
                <a:gd name="connsiteX39" fmla="*/ 172829 w 249238"/>
                <a:gd name="connsiteY39" fmla="*/ 80963 h 331787"/>
                <a:gd name="connsiteX40" fmla="*/ 76410 w 249238"/>
                <a:gd name="connsiteY40" fmla="*/ 80963 h 331787"/>
                <a:gd name="connsiteX41" fmla="*/ 55563 w 249238"/>
                <a:gd name="connsiteY41" fmla="*/ 7711 h 331787"/>
                <a:gd name="connsiteX42" fmla="*/ 56866 w 249238"/>
                <a:gd name="connsiteY42" fmla="*/ 7711 h 331787"/>
                <a:gd name="connsiteX43" fmla="*/ 79016 w 249238"/>
                <a:gd name="connsiteY43" fmla="*/ 15421 h 331787"/>
                <a:gd name="connsiteX44" fmla="*/ 124620 w 249238"/>
                <a:gd name="connsiteY44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9238" h="331787">
                  <a:moveTo>
                    <a:pt x="134938" y="230187"/>
                  </a:moveTo>
                  <a:cubicBezTo>
                    <a:pt x="143273" y="232774"/>
                    <a:pt x="146051" y="239242"/>
                    <a:pt x="146051" y="247003"/>
                  </a:cubicBezTo>
                  <a:cubicBezTo>
                    <a:pt x="146051" y="254764"/>
                    <a:pt x="141884" y="261232"/>
                    <a:pt x="134938" y="265112"/>
                  </a:cubicBezTo>
                  <a:close/>
                  <a:moveTo>
                    <a:pt x="114300" y="163512"/>
                  </a:moveTo>
                  <a:cubicBezTo>
                    <a:pt x="114300" y="163512"/>
                    <a:pt x="114300" y="163512"/>
                    <a:pt x="114300" y="198437"/>
                  </a:cubicBezTo>
                  <a:cubicBezTo>
                    <a:pt x="107156" y="194557"/>
                    <a:pt x="104775" y="189382"/>
                    <a:pt x="104775" y="181621"/>
                  </a:cubicBezTo>
                  <a:cubicBezTo>
                    <a:pt x="104775" y="173860"/>
                    <a:pt x="108347" y="167393"/>
                    <a:pt x="114300" y="163512"/>
                  </a:cubicBezTo>
                  <a:close/>
                  <a:moveTo>
                    <a:pt x="115022" y="131762"/>
                  </a:moveTo>
                  <a:cubicBezTo>
                    <a:pt x="115022" y="131762"/>
                    <a:pt x="115022" y="131762"/>
                    <a:pt x="115022" y="140791"/>
                  </a:cubicBezTo>
                  <a:cubicBezTo>
                    <a:pt x="96838" y="145950"/>
                    <a:pt x="82550" y="161428"/>
                    <a:pt x="82550" y="182066"/>
                  </a:cubicBezTo>
                  <a:cubicBezTo>
                    <a:pt x="82550" y="201414"/>
                    <a:pt x="92941" y="215602"/>
                    <a:pt x="112424" y="222051"/>
                  </a:cubicBezTo>
                  <a:cubicBezTo>
                    <a:pt x="112424" y="222051"/>
                    <a:pt x="112424" y="222051"/>
                    <a:pt x="115022" y="222051"/>
                  </a:cubicBezTo>
                  <a:cubicBezTo>
                    <a:pt x="115022" y="222051"/>
                    <a:pt x="115022" y="222051"/>
                    <a:pt x="115022" y="264616"/>
                  </a:cubicBezTo>
                  <a:cubicBezTo>
                    <a:pt x="108527" y="260746"/>
                    <a:pt x="104631" y="254297"/>
                    <a:pt x="104631" y="246558"/>
                  </a:cubicBezTo>
                  <a:cubicBezTo>
                    <a:pt x="104631" y="246558"/>
                    <a:pt x="104631" y="246558"/>
                    <a:pt x="82550" y="246558"/>
                  </a:cubicBezTo>
                  <a:cubicBezTo>
                    <a:pt x="82550" y="265906"/>
                    <a:pt x="96838" y="282674"/>
                    <a:pt x="115022" y="287833"/>
                  </a:cubicBezTo>
                  <a:cubicBezTo>
                    <a:pt x="115022" y="287833"/>
                    <a:pt x="115022" y="287833"/>
                    <a:pt x="115022" y="296862"/>
                  </a:cubicBezTo>
                  <a:cubicBezTo>
                    <a:pt x="115022" y="296862"/>
                    <a:pt x="115022" y="296862"/>
                    <a:pt x="135804" y="296862"/>
                  </a:cubicBezTo>
                  <a:cubicBezTo>
                    <a:pt x="135804" y="296862"/>
                    <a:pt x="135804" y="296862"/>
                    <a:pt x="135804" y="287833"/>
                  </a:cubicBezTo>
                  <a:cubicBezTo>
                    <a:pt x="153988" y="282674"/>
                    <a:pt x="168275" y="265906"/>
                    <a:pt x="168275" y="246558"/>
                  </a:cubicBezTo>
                  <a:cubicBezTo>
                    <a:pt x="168275" y="227211"/>
                    <a:pt x="157884" y="213022"/>
                    <a:pt x="138401" y="206573"/>
                  </a:cubicBezTo>
                  <a:lnTo>
                    <a:pt x="135804" y="206573"/>
                  </a:lnTo>
                  <a:cubicBezTo>
                    <a:pt x="135804" y="206573"/>
                    <a:pt x="135804" y="206573"/>
                    <a:pt x="135804" y="164008"/>
                  </a:cubicBezTo>
                  <a:cubicBezTo>
                    <a:pt x="142298" y="167878"/>
                    <a:pt x="146194" y="174327"/>
                    <a:pt x="146194" y="182066"/>
                  </a:cubicBezTo>
                  <a:cubicBezTo>
                    <a:pt x="146194" y="182066"/>
                    <a:pt x="146194" y="182066"/>
                    <a:pt x="168275" y="182066"/>
                  </a:cubicBezTo>
                  <a:cubicBezTo>
                    <a:pt x="168275" y="161428"/>
                    <a:pt x="153988" y="145950"/>
                    <a:pt x="135804" y="140791"/>
                  </a:cubicBezTo>
                  <a:cubicBezTo>
                    <a:pt x="135804" y="140791"/>
                    <a:pt x="135804" y="140791"/>
                    <a:pt x="135804" y="131762"/>
                  </a:cubicBezTo>
                  <a:cubicBezTo>
                    <a:pt x="135804" y="131762"/>
                    <a:pt x="135804" y="131762"/>
                    <a:pt x="115022" y="131762"/>
                  </a:cubicBezTo>
                  <a:close/>
                  <a:moveTo>
                    <a:pt x="57117" y="103187"/>
                  </a:moveTo>
                  <a:cubicBezTo>
                    <a:pt x="57117" y="103187"/>
                    <a:pt x="57117" y="103187"/>
                    <a:pt x="192121" y="103187"/>
                  </a:cubicBezTo>
                  <a:cubicBezTo>
                    <a:pt x="225872" y="125268"/>
                    <a:pt x="249238" y="164234"/>
                    <a:pt x="249238" y="207096"/>
                  </a:cubicBezTo>
                  <a:cubicBezTo>
                    <a:pt x="249238" y="207096"/>
                    <a:pt x="249238" y="207096"/>
                    <a:pt x="249238" y="331787"/>
                  </a:cubicBezTo>
                  <a:cubicBezTo>
                    <a:pt x="249238" y="331787"/>
                    <a:pt x="249238" y="331787"/>
                    <a:pt x="0" y="331787"/>
                  </a:cubicBezTo>
                  <a:cubicBezTo>
                    <a:pt x="0" y="331787"/>
                    <a:pt x="0" y="331787"/>
                    <a:pt x="0" y="207096"/>
                  </a:cubicBezTo>
                  <a:cubicBezTo>
                    <a:pt x="0" y="164234"/>
                    <a:pt x="23366" y="125268"/>
                    <a:pt x="57117" y="103187"/>
                  </a:cubicBezTo>
                  <a:close/>
                  <a:moveTo>
                    <a:pt x="124620" y="0"/>
                  </a:moveTo>
                  <a:cubicBezTo>
                    <a:pt x="146770" y="0"/>
                    <a:pt x="146770" y="15421"/>
                    <a:pt x="170223" y="15421"/>
                  </a:cubicBezTo>
                  <a:cubicBezTo>
                    <a:pt x="181950" y="15421"/>
                    <a:pt x="187161" y="11566"/>
                    <a:pt x="192373" y="7711"/>
                  </a:cubicBezTo>
                  <a:cubicBezTo>
                    <a:pt x="192373" y="7711"/>
                    <a:pt x="192373" y="7711"/>
                    <a:pt x="193676" y="7711"/>
                  </a:cubicBezTo>
                  <a:cubicBezTo>
                    <a:pt x="193676" y="7711"/>
                    <a:pt x="193676" y="7711"/>
                    <a:pt x="172829" y="80963"/>
                  </a:cubicBezTo>
                  <a:lnTo>
                    <a:pt x="76410" y="80963"/>
                  </a:lnTo>
                  <a:cubicBezTo>
                    <a:pt x="76410" y="80963"/>
                    <a:pt x="76410" y="80963"/>
                    <a:pt x="55563" y="7711"/>
                  </a:cubicBezTo>
                  <a:cubicBezTo>
                    <a:pt x="55563" y="7711"/>
                    <a:pt x="55563" y="7711"/>
                    <a:pt x="56866" y="7711"/>
                  </a:cubicBezTo>
                  <a:cubicBezTo>
                    <a:pt x="62078" y="11566"/>
                    <a:pt x="67289" y="15421"/>
                    <a:pt x="79016" y="15421"/>
                  </a:cubicBezTo>
                  <a:cubicBezTo>
                    <a:pt x="102469" y="15421"/>
                    <a:pt x="102469" y="0"/>
                    <a:pt x="1246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handbag_13570">
              <a:extLst>
                <a:ext uri="{FF2B5EF4-FFF2-40B4-BE49-F238E27FC236}">
                  <a16:creationId xmlns:a16="http://schemas.microsoft.com/office/drawing/2014/main" id="{58CF455B-D7C9-4182-B32A-D7DF4B9359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28693" y="4524432"/>
              <a:ext cx="400999" cy="610477"/>
            </a:xfrm>
            <a:custGeom>
              <a:avLst/>
              <a:gdLst>
                <a:gd name="connsiteX0" fmla="*/ 144895 w 212725"/>
                <a:gd name="connsiteY0" fmla="*/ 130175 h 323850"/>
                <a:gd name="connsiteX1" fmla="*/ 139700 w 212725"/>
                <a:gd name="connsiteY1" fmla="*/ 140870 h 323850"/>
                <a:gd name="connsiteX2" fmla="*/ 153988 w 212725"/>
                <a:gd name="connsiteY2" fmla="*/ 155575 h 323850"/>
                <a:gd name="connsiteX3" fmla="*/ 168275 w 212725"/>
                <a:gd name="connsiteY3" fmla="*/ 140870 h 323850"/>
                <a:gd name="connsiteX4" fmla="*/ 164378 w 212725"/>
                <a:gd name="connsiteY4" fmla="*/ 130175 h 323850"/>
                <a:gd name="connsiteX5" fmla="*/ 164378 w 212725"/>
                <a:gd name="connsiteY5" fmla="*/ 139533 h 323850"/>
                <a:gd name="connsiteX6" fmla="*/ 153988 w 212725"/>
                <a:gd name="connsiteY6" fmla="*/ 148891 h 323850"/>
                <a:gd name="connsiteX7" fmla="*/ 144895 w 212725"/>
                <a:gd name="connsiteY7" fmla="*/ 138196 h 323850"/>
                <a:gd name="connsiteX8" fmla="*/ 144895 w 212725"/>
                <a:gd name="connsiteY8" fmla="*/ 130175 h 323850"/>
                <a:gd name="connsiteX9" fmla="*/ 49645 w 212725"/>
                <a:gd name="connsiteY9" fmla="*/ 128587 h 323850"/>
                <a:gd name="connsiteX10" fmla="*/ 44450 w 212725"/>
                <a:gd name="connsiteY10" fmla="*/ 140732 h 323850"/>
                <a:gd name="connsiteX11" fmla="*/ 58737 w 212725"/>
                <a:gd name="connsiteY11" fmla="*/ 155575 h 323850"/>
                <a:gd name="connsiteX12" fmla="*/ 73025 w 212725"/>
                <a:gd name="connsiteY12" fmla="*/ 140732 h 323850"/>
                <a:gd name="connsiteX13" fmla="*/ 69128 w 212725"/>
                <a:gd name="connsiteY13" fmla="*/ 129936 h 323850"/>
                <a:gd name="connsiteX14" fmla="*/ 69128 w 212725"/>
                <a:gd name="connsiteY14" fmla="*/ 138033 h 323850"/>
                <a:gd name="connsiteX15" fmla="*/ 60036 w 212725"/>
                <a:gd name="connsiteY15" fmla="*/ 148828 h 323850"/>
                <a:gd name="connsiteX16" fmla="*/ 49645 w 212725"/>
                <a:gd name="connsiteY16" fmla="*/ 139382 h 323850"/>
                <a:gd name="connsiteX17" fmla="*/ 49645 w 212725"/>
                <a:gd name="connsiteY17" fmla="*/ 128587 h 323850"/>
                <a:gd name="connsiteX18" fmla="*/ 106362 w 212725"/>
                <a:gd name="connsiteY18" fmla="*/ 19050 h 323850"/>
                <a:gd name="connsiteX19" fmla="*/ 92018 w 212725"/>
                <a:gd name="connsiteY19" fmla="*/ 25579 h 323850"/>
                <a:gd name="connsiteX20" fmla="*/ 69850 w 212725"/>
                <a:gd name="connsiteY20" fmla="*/ 100013 h 323850"/>
                <a:gd name="connsiteX21" fmla="*/ 142875 w 212725"/>
                <a:gd name="connsiteY21" fmla="*/ 100013 h 323850"/>
                <a:gd name="connsiteX22" fmla="*/ 120707 w 212725"/>
                <a:gd name="connsiteY22" fmla="*/ 25579 h 323850"/>
                <a:gd name="connsiteX23" fmla="*/ 106362 w 212725"/>
                <a:gd name="connsiteY23" fmla="*/ 19050 h 323850"/>
                <a:gd name="connsiteX24" fmla="*/ 106362 w 212725"/>
                <a:gd name="connsiteY24" fmla="*/ 0 h 323850"/>
                <a:gd name="connsiteX25" fmla="*/ 133602 w 212725"/>
                <a:gd name="connsiteY25" fmla="*/ 11659 h 323850"/>
                <a:gd name="connsiteX26" fmla="*/ 162138 w 212725"/>
                <a:gd name="connsiteY26" fmla="*/ 99746 h 323850"/>
                <a:gd name="connsiteX27" fmla="*/ 179000 w 212725"/>
                <a:gd name="connsiteY27" fmla="*/ 99746 h 323850"/>
                <a:gd name="connsiteX28" fmla="*/ 203645 w 212725"/>
                <a:gd name="connsiteY28" fmla="*/ 124358 h 323850"/>
                <a:gd name="connsiteX29" fmla="*/ 212725 w 212725"/>
                <a:gd name="connsiteY29" fmla="*/ 193015 h 323850"/>
                <a:gd name="connsiteX30" fmla="*/ 203645 w 212725"/>
                <a:gd name="connsiteY30" fmla="*/ 299237 h 323850"/>
                <a:gd name="connsiteX31" fmla="*/ 179000 w 212725"/>
                <a:gd name="connsiteY31" fmla="*/ 323850 h 323850"/>
                <a:gd name="connsiteX32" fmla="*/ 33725 w 212725"/>
                <a:gd name="connsiteY32" fmla="*/ 323850 h 323850"/>
                <a:gd name="connsiteX33" fmla="*/ 9080 w 212725"/>
                <a:gd name="connsiteY33" fmla="*/ 299237 h 323850"/>
                <a:gd name="connsiteX34" fmla="*/ 0 w 212725"/>
                <a:gd name="connsiteY34" fmla="*/ 193015 h 323850"/>
                <a:gd name="connsiteX35" fmla="*/ 9080 w 212725"/>
                <a:gd name="connsiteY35" fmla="*/ 124358 h 323850"/>
                <a:gd name="connsiteX36" fmla="*/ 33725 w 212725"/>
                <a:gd name="connsiteY36" fmla="*/ 99746 h 323850"/>
                <a:gd name="connsiteX37" fmla="*/ 50587 w 212725"/>
                <a:gd name="connsiteY37" fmla="*/ 99746 h 323850"/>
                <a:gd name="connsiteX38" fmla="*/ 77826 w 212725"/>
                <a:gd name="connsiteY38" fmla="*/ 11659 h 323850"/>
                <a:gd name="connsiteX39" fmla="*/ 106362 w 212725"/>
                <a:gd name="connsiteY39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725" h="323850">
                  <a:moveTo>
                    <a:pt x="144895" y="130175"/>
                  </a:moveTo>
                  <a:cubicBezTo>
                    <a:pt x="142298" y="132849"/>
                    <a:pt x="139700" y="136859"/>
                    <a:pt x="139700" y="140870"/>
                  </a:cubicBezTo>
                  <a:cubicBezTo>
                    <a:pt x="139700" y="148891"/>
                    <a:pt x="146194" y="155575"/>
                    <a:pt x="153988" y="155575"/>
                  </a:cubicBezTo>
                  <a:cubicBezTo>
                    <a:pt x="161781" y="155575"/>
                    <a:pt x="168275" y="148891"/>
                    <a:pt x="168275" y="140870"/>
                  </a:cubicBezTo>
                  <a:cubicBezTo>
                    <a:pt x="168275" y="136859"/>
                    <a:pt x="166976" y="132849"/>
                    <a:pt x="164378" y="130175"/>
                  </a:cubicBezTo>
                  <a:cubicBezTo>
                    <a:pt x="164378" y="134186"/>
                    <a:pt x="164378" y="138196"/>
                    <a:pt x="164378" y="139533"/>
                  </a:cubicBezTo>
                  <a:cubicBezTo>
                    <a:pt x="164378" y="144880"/>
                    <a:pt x="159183" y="148891"/>
                    <a:pt x="153988" y="148891"/>
                  </a:cubicBezTo>
                  <a:cubicBezTo>
                    <a:pt x="148792" y="148891"/>
                    <a:pt x="144895" y="144880"/>
                    <a:pt x="144895" y="138196"/>
                  </a:cubicBezTo>
                  <a:cubicBezTo>
                    <a:pt x="144895" y="136859"/>
                    <a:pt x="144895" y="132849"/>
                    <a:pt x="144895" y="130175"/>
                  </a:cubicBezTo>
                  <a:close/>
                  <a:moveTo>
                    <a:pt x="49645" y="128587"/>
                  </a:moveTo>
                  <a:cubicBezTo>
                    <a:pt x="47048" y="131286"/>
                    <a:pt x="44450" y="135334"/>
                    <a:pt x="44450" y="140732"/>
                  </a:cubicBezTo>
                  <a:cubicBezTo>
                    <a:pt x="44450" y="148828"/>
                    <a:pt x="50944" y="155575"/>
                    <a:pt x="58737" y="155575"/>
                  </a:cubicBezTo>
                  <a:cubicBezTo>
                    <a:pt x="66531" y="155575"/>
                    <a:pt x="73025" y="148828"/>
                    <a:pt x="73025" y="140732"/>
                  </a:cubicBezTo>
                  <a:cubicBezTo>
                    <a:pt x="73025" y="136683"/>
                    <a:pt x="71726" y="132635"/>
                    <a:pt x="69128" y="129936"/>
                  </a:cubicBezTo>
                  <a:cubicBezTo>
                    <a:pt x="69128" y="133985"/>
                    <a:pt x="69128" y="136683"/>
                    <a:pt x="69128" y="138033"/>
                  </a:cubicBezTo>
                  <a:cubicBezTo>
                    <a:pt x="69128" y="144780"/>
                    <a:pt x="65232" y="148828"/>
                    <a:pt x="60036" y="148828"/>
                  </a:cubicBezTo>
                  <a:cubicBezTo>
                    <a:pt x="54841" y="148828"/>
                    <a:pt x="50944" y="144780"/>
                    <a:pt x="49645" y="139382"/>
                  </a:cubicBezTo>
                  <a:cubicBezTo>
                    <a:pt x="49645" y="138033"/>
                    <a:pt x="49645" y="133985"/>
                    <a:pt x="49645" y="128587"/>
                  </a:cubicBezTo>
                  <a:close/>
                  <a:moveTo>
                    <a:pt x="106362" y="19050"/>
                  </a:moveTo>
                  <a:cubicBezTo>
                    <a:pt x="101146" y="19050"/>
                    <a:pt x="95930" y="20356"/>
                    <a:pt x="92018" y="25579"/>
                  </a:cubicBezTo>
                  <a:cubicBezTo>
                    <a:pt x="77674" y="39944"/>
                    <a:pt x="72458" y="72590"/>
                    <a:pt x="69850" y="100013"/>
                  </a:cubicBezTo>
                  <a:cubicBezTo>
                    <a:pt x="69850" y="100013"/>
                    <a:pt x="69850" y="100013"/>
                    <a:pt x="142875" y="100013"/>
                  </a:cubicBezTo>
                  <a:cubicBezTo>
                    <a:pt x="140267" y="72590"/>
                    <a:pt x="133747" y="39944"/>
                    <a:pt x="120707" y="25579"/>
                  </a:cubicBezTo>
                  <a:cubicBezTo>
                    <a:pt x="116795" y="20356"/>
                    <a:pt x="111579" y="19050"/>
                    <a:pt x="106362" y="19050"/>
                  </a:cubicBezTo>
                  <a:close/>
                  <a:moveTo>
                    <a:pt x="106362" y="0"/>
                  </a:moveTo>
                  <a:cubicBezTo>
                    <a:pt x="116739" y="0"/>
                    <a:pt x="125819" y="3886"/>
                    <a:pt x="133602" y="11659"/>
                  </a:cubicBezTo>
                  <a:cubicBezTo>
                    <a:pt x="153058" y="31090"/>
                    <a:pt x="159544" y="69952"/>
                    <a:pt x="162138" y="99746"/>
                  </a:cubicBezTo>
                  <a:cubicBezTo>
                    <a:pt x="162138" y="99746"/>
                    <a:pt x="162138" y="99746"/>
                    <a:pt x="179000" y="99746"/>
                  </a:cubicBezTo>
                  <a:cubicBezTo>
                    <a:pt x="193268" y="99746"/>
                    <a:pt x="199754" y="110109"/>
                    <a:pt x="203645" y="124358"/>
                  </a:cubicBezTo>
                  <a:cubicBezTo>
                    <a:pt x="203645" y="124358"/>
                    <a:pt x="212725" y="150266"/>
                    <a:pt x="212725" y="193015"/>
                  </a:cubicBezTo>
                  <a:cubicBezTo>
                    <a:pt x="212725" y="230581"/>
                    <a:pt x="203645" y="299237"/>
                    <a:pt x="203645" y="299237"/>
                  </a:cubicBezTo>
                  <a:cubicBezTo>
                    <a:pt x="199754" y="313487"/>
                    <a:pt x="193268" y="323850"/>
                    <a:pt x="179000" y="323850"/>
                  </a:cubicBezTo>
                  <a:cubicBezTo>
                    <a:pt x="179000" y="323850"/>
                    <a:pt x="179000" y="323850"/>
                    <a:pt x="33725" y="323850"/>
                  </a:cubicBezTo>
                  <a:cubicBezTo>
                    <a:pt x="20754" y="323850"/>
                    <a:pt x="12971" y="313487"/>
                    <a:pt x="9080" y="299237"/>
                  </a:cubicBezTo>
                  <a:cubicBezTo>
                    <a:pt x="9080" y="299237"/>
                    <a:pt x="0" y="234467"/>
                    <a:pt x="0" y="193015"/>
                  </a:cubicBezTo>
                  <a:cubicBezTo>
                    <a:pt x="0" y="150266"/>
                    <a:pt x="9080" y="124358"/>
                    <a:pt x="9080" y="124358"/>
                  </a:cubicBezTo>
                  <a:cubicBezTo>
                    <a:pt x="12971" y="111404"/>
                    <a:pt x="20754" y="99746"/>
                    <a:pt x="33725" y="99746"/>
                  </a:cubicBezTo>
                  <a:cubicBezTo>
                    <a:pt x="33725" y="99746"/>
                    <a:pt x="33725" y="99746"/>
                    <a:pt x="50587" y="99746"/>
                  </a:cubicBezTo>
                  <a:cubicBezTo>
                    <a:pt x="53181" y="69952"/>
                    <a:pt x="59667" y="31090"/>
                    <a:pt x="77826" y="11659"/>
                  </a:cubicBezTo>
                  <a:cubicBezTo>
                    <a:pt x="85609" y="3886"/>
                    <a:pt x="95986" y="0"/>
                    <a:pt x="1063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8" name="Group 105">
            <a:extLst>
              <a:ext uri="{FF2B5EF4-FFF2-40B4-BE49-F238E27FC236}">
                <a16:creationId xmlns:a16="http://schemas.microsoft.com/office/drawing/2014/main" id="{F171BA02-F57E-4ABA-B040-AC729B3C17B4}"/>
              </a:ext>
            </a:extLst>
          </p:cNvPr>
          <p:cNvGrpSpPr/>
          <p:nvPr/>
        </p:nvGrpSpPr>
        <p:grpSpPr>
          <a:xfrm>
            <a:off x="1104374" y="3659889"/>
            <a:ext cx="2549058" cy="584775"/>
            <a:chOff x="4571999" y="3143254"/>
            <a:chExt cx="2878588" cy="724196"/>
          </a:xfrm>
        </p:grpSpPr>
        <p:sp>
          <p:nvSpPr>
            <p:cNvPr id="199" name="Rectangle 16">
              <a:extLst>
                <a:ext uri="{FF2B5EF4-FFF2-40B4-BE49-F238E27FC236}">
                  <a16:creationId xmlns:a16="http://schemas.microsoft.com/office/drawing/2014/main" id="{06D9AE45-1E28-4D1C-94E0-E9F3F197A8BB}"/>
                </a:ext>
              </a:extLst>
            </p:cNvPr>
            <p:cNvSpPr/>
            <p:nvPr/>
          </p:nvSpPr>
          <p:spPr>
            <a:xfrm>
              <a:off x="5807512" y="3210096"/>
              <a:ext cx="1643075" cy="571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/>
                  </a:solidFill>
                  <a:cs typeface="+mn-ea"/>
                  <a:sym typeface="+mn-lt"/>
                </a:rPr>
                <a:t>Praesent sodales odio sit amet odio tristi Praesent sodales odio sit amet</a:t>
              </a: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0" name="Rectangle 92">
              <a:extLst>
                <a:ext uri="{FF2B5EF4-FFF2-40B4-BE49-F238E27FC236}">
                  <a16:creationId xmlns:a16="http://schemas.microsoft.com/office/drawing/2014/main" id="{182E2111-1DA2-45D2-8F9B-E05B3F3406E8}"/>
                </a:ext>
              </a:extLst>
            </p:cNvPr>
            <p:cNvSpPr/>
            <p:nvPr/>
          </p:nvSpPr>
          <p:spPr>
            <a:xfrm>
              <a:off x="4571999" y="3143254"/>
              <a:ext cx="1466672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BDA779"/>
                  </a:solidFill>
                  <a:cs typeface="+mn-ea"/>
                  <a:sym typeface="+mn-lt"/>
                </a:rPr>
                <a:t>89%</a:t>
              </a:r>
            </a:p>
          </p:txBody>
        </p:sp>
      </p:grpSp>
      <p:grpSp>
        <p:nvGrpSpPr>
          <p:cNvPr id="201" name="Group 105">
            <a:extLst>
              <a:ext uri="{FF2B5EF4-FFF2-40B4-BE49-F238E27FC236}">
                <a16:creationId xmlns:a16="http://schemas.microsoft.com/office/drawing/2014/main" id="{706C46D0-EED1-4A7D-99DF-0E1F0085BB6B}"/>
              </a:ext>
            </a:extLst>
          </p:cNvPr>
          <p:cNvGrpSpPr/>
          <p:nvPr/>
        </p:nvGrpSpPr>
        <p:grpSpPr>
          <a:xfrm>
            <a:off x="1104374" y="4401481"/>
            <a:ext cx="2551640" cy="584775"/>
            <a:chOff x="4572000" y="3143254"/>
            <a:chExt cx="2881503" cy="724196"/>
          </a:xfrm>
        </p:grpSpPr>
        <p:sp>
          <p:nvSpPr>
            <p:cNvPr id="202" name="Rectangle 16">
              <a:extLst>
                <a:ext uri="{FF2B5EF4-FFF2-40B4-BE49-F238E27FC236}">
                  <a16:creationId xmlns:a16="http://schemas.microsoft.com/office/drawing/2014/main" id="{1D8BBC42-FC95-4276-94BD-A88579E7FAD4}"/>
                </a:ext>
              </a:extLst>
            </p:cNvPr>
            <p:cNvSpPr/>
            <p:nvPr/>
          </p:nvSpPr>
          <p:spPr>
            <a:xfrm>
              <a:off x="5810429" y="3219235"/>
              <a:ext cx="1643074" cy="571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/>
                  </a:solidFill>
                  <a:cs typeface="+mn-ea"/>
                  <a:sym typeface="+mn-lt"/>
                </a:rPr>
                <a:t>Praesent sodales odio sit amet odio tristi Praesent sodales odio sit amet</a:t>
              </a: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3" name="Rectangle 92">
              <a:extLst>
                <a:ext uri="{FF2B5EF4-FFF2-40B4-BE49-F238E27FC236}">
                  <a16:creationId xmlns:a16="http://schemas.microsoft.com/office/drawing/2014/main" id="{C9768ED5-5385-42A5-B0A0-F9DC48242E3B}"/>
                </a:ext>
              </a:extLst>
            </p:cNvPr>
            <p:cNvSpPr/>
            <p:nvPr/>
          </p:nvSpPr>
          <p:spPr>
            <a:xfrm>
              <a:off x="4572000" y="3143254"/>
              <a:ext cx="1466672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BDA779"/>
                  </a:solidFill>
                  <a:cs typeface="+mn-ea"/>
                  <a:sym typeface="+mn-lt"/>
                </a:rPr>
                <a:t>60</a:t>
              </a:r>
              <a:r>
                <a:rPr lang="en-US" sz="3200" b="1" dirty="0">
                  <a:solidFill>
                    <a:srgbClr val="BDA779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04" name="Group 19">
            <a:extLst>
              <a:ext uri="{FF2B5EF4-FFF2-40B4-BE49-F238E27FC236}">
                <a16:creationId xmlns:a16="http://schemas.microsoft.com/office/drawing/2014/main" id="{9D3C85D1-25F6-45E7-B140-60A6B11F68AB}"/>
              </a:ext>
            </a:extLst>
          </p:cNvPr>
          <p:cNvGrpSpPr/>
          <p:nvPr/>
        </p:nvGrpSpPr>
        <p:grpSpPr>
          <a:xfrm>
            <a:off x="1165176" y="5313326"/>
            <a:ext cx="625922" cy="625921"/>
            <a:chOff x="6867748" y="4344083"/>
            <a:chExt cx="966790" cy="966790"/>
          </a:xfrm>
        </p:grpSpPr>
        <p:grpSp>
          <p:nvGrpSpPr>
            <p:cNvPr id="205" name="Group 32">
              <a:extLst>
                <a:ext uri="{FF2B5EF4-FFF2-40B4-BE49-F238E27FC236}">
                  <a16:creationId xmlns:a16="http://schemas.microsoft.com/office/drawing/2014/main" id="{744BBD65-C25F-419D-8C30-9ACF2B6233EC}"/>
                </a:ext>
              </a:extLst>
            </p:cNvPr>
            <p:cNvGrpSpPr/>
            <p:nvPr/>
          </p:nvGrpSpPr>
          <p:grpSpPr>
            <a:xfrm>
              <a:off x="6867748" y="4344083"/>
              <a:ext cx="966790" cy="966790"/>
              <a:chOff x="4126706" y="2563414"/>
              <a:chExt cx="578645" cy="578646"/>
            </a:xfrm>
          </p:grpSpPr>
          <p:sp>
            <p:nvSpPr>
              <p:cNvPr id="207" name="Oval 35">
                <a:extLst>
                  <a:ext uri="{FF2B5EF4-FFF2-40B4-BE49-F238E27FC236}">
                    <a16:creationId xmlns:a16="http://schemas.microsoft.com/office/drawing/2014/main" id="{B0801088-2864-4D06-BFC9-7C32083580C4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Arc 36">
                <a:extLst>
                  <a:ext uri="{FF2B5EF4-FFF2-40B4-BE49-F238E27FC236}">
                    <a16:creationId xmlns:a16="http://schemas.microsoft.com/office/drawing/2014/main" id="{25248FF4-9DE9-43F6-B6C2-2C8FEAB4B87C}"/>
                  </a:ext>
                </a:extLst>
              </p:cNvPr>
              <p:cNvSpPr/>
              <p:nvPr/>
            </p:nvSpPr>
            <p:spPr>
              <a:xfrm>
                <a:off x="4126707" y="2563414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noFill/>
              <a:ln w="38100" cap="rnd" cmpd="sng" algn="ctr">
                <a:solidFill>
                  <a:srgbClr val="BDA77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6" name="TextBox 33">
              <a:extLst>
                <a:ext uri="{FF2B5EF4-FFF2-40B4-BE49-F238E27FC236}">
                  <a16:creationId xmlns:a16="http://schemas.microsoft.com/office/drawing/2014/main" id="{248B6905-D1E0-4C60-BAA8-5F65051EE2FE}"/>
                </a:ext>
              </a:extLst>
            </p:cNvPr>
            <p:cNvSpPr txBox="1"/>
            <p:nvPr/>
          </p:nvSpPr>
          <p:spPr>
            <a:xfrm>
              <a:off x="7000547" y="4627421"/>
              <a:ext cx="701197" cy="427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125</a:t>
              </a: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9" name="Group 38">
            <a:extLst>
              <a:ext uri="{FF2B5EF4-FFF2-40B4-BE49-F238E27FC236}">
                <a16:creationId xmlns:a16="http://schemas.microsoft.com/office/drawing/2014/main" id="{1FFD0150-32D0-4C13-B33A-46B7781FE9D1}"/>
              </a:ext>
            </a:extLst>
          </p:cNvPr>
          <p:cNvGrpSpPr/>
          <p:nvPr/>
        </p:nvGrpSpPr>
        <p:grpSpPr>
          <a:xfrm>
            <a:off x="1913218" y="5266844"/>
            <a:ext cx="1930798" cy="903545"/>
            <a:chOff x="5339330" y="2407195"/>
            <a:chExt cx="1930798" cy="903545"/>
          </a:xfrm>
        </p:grpSpPr>
        <p:sp>
          <p:nvSpPr>
            <p:cNvPr id="210" name="TextBox 39">
              <a:extLst>
                <a:ext uri="{FF2B5EF4-FFF2-40B4-BE49-F238E27FC236}">
                  <a16:creationId xmlns:a16="http://schemas.microsoft.com/office/drawing/2014/main" id="{106DF106-A912-425E-9CD2-4C8B8CE8C127}"/>
                </a:ext>
              </a:extLst>
            </p:cNvPr>
            <p:cNvSpPr txBox="1"/>
            <p:nvPr/>
          </p:nvSpPr>
          <p:spPr>
            <a:xfrm flipH="1">
              <a:off x="5339331" y="2407195"/>
              <a:ext cx="1000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Date One</a:t>
              </a:r>
              <a:endParaRPr lang="id-ID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1" name="TextBox 40">
              <a:extLst>
                <a:ext uri="{FF2B5EF4-FFF2-40B4-BE49-F238E27FC236}">
                  <a16:creationId xmlns:a16="http://schemas.microsoft.com/office/drawing/2014/main" id="{911F24B6-523C-45C0-904F-E944627308B6}"/>
                </a:ext>
              </a:extLst>
            </p:cNvPr>
            <p:cNvSpPr txBox="1"/>
            <p:nvPr/>
          </p:nvSpPr>
          <p:spPr>
            <a:xfrm flipH="1">
              <a:off x="5339330" y="2664409"/>
              <a:ext cx="1930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>
                  <a:solidFill>
                    <a:schemeClr val="bg1"/>
                  </a:solidFill>
                  <a:cs typeface="+mn-ea"/>
                  <a:sym typeface="+mn-lt"/>
                </a:rPr>
                <a:t>Lorem ipsum dolor sit amet put any thing here</a:t>
              </a:r>
              <a:endParaRPr 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2" name="Group 20">
            <a:extLst>
              <a:ext uri="{FF2B5EF4-FFF2-40B4-BE49-F238E27FC236}">
                <a16:creationId xmlns:a16="http://schemas.microsoft.com/office/drawing/2014/main" id="{E2992490-FCDC-4029-A9EA-E2C552285C03}"/>
              </a:ext>
            </a:extLst>
          </p:cNvPr>
          <p:cNvGrpSpPr/>
          <p:nvPr/>
        </p:nvGrpSpPr>
        <p:grpSpPr>
          <a:xfrm>
            <a:off x="4186737" y="5313326"/>
            <a:ext cx="625922" cy="625918"/>
            <a:chOff x="8453436" y="4344083"/>
            <a:chExt cx="966790" cy="966786"/>
          </a:xfrm>
        </p:grpSpPr>
        <p:grpSp>
          <p:nvGrpSpPr>
            <p:cNvPr id="213" name="Group 27">
              <a:extLst>
                <a:ext uri="{FF2B5EF4-FFF2-40B4-BE49-F238E27FC236}">
                  <a16:creationId xmlns:a16="http://schemas.microsoft.com/office/drawing/2014/main" id="{F3B78799-F29A-457A-87BB-613871CD44F0}"/>
                </a:ext>
              </a:extLst>
            </p:cNvPr>
            <p:cNvGrpSpPr/>
            <p:nvPr/>
          </p:nvGrpSpPr>
          <p:grpSpPr>
            <a:xfrm>
              <a:off x="8453436" y="4344083"/>
              <a:ext cx="966790" cy="966786"/>
              <a:chOff x="4126706" y="2563416"/>
              <a:chExt cx="578645" cy="578644"/>
            </a:xfrm>
          </p:grpSpPr>
          <p:sp>
            <p:nvSpPr>
              <p:cNvPr id="215" name="Oval 30">
                <a:extLst>
                  <a:ext uri="{FF2B5EF4-FFF2-40B4-BE49-F238E27FC236}">
                    <a16:creationId xmlns:a16="http://schemas.microsoft.com/office/drawing/2014/main" id="{409E8052-157B-43BD-B2D6-B95F715E9271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Arc 31">
                <a:extLst>
                  <a:ext uri="{FF2B5EF4-FFF2-40B4-BE49-F238E27FC236}">
                    <a16:creationId xmlns:a16="http://schemas.microsoft.com/office/drawing/2014/main" id="{5A50593D-710F-4753-891C-C3A1E85D0ED5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160794"/>
                  <a:gd name="adj2" fmla="val 16108834"/>
                </a:avLst>
              </a:prstGeom>
              <a:noFill/>
              <a:ln w="38100" cap="rnd" cmpd="sng" algn="ctr">
                <a:solidFill>
                  <a:srgbClr val="BDA77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4" name="TextBox 28">
              <a:extLst>
                <a:ext uri="{FF2B5EF4-FFF2-40B4-BE49-F238E27FC236}">
                  <a16:creationId xmlns:a16="http://schemas.microsoft.com/office/drawing/2014/main" id="{2C1D9E61-C2E1-4FCE-B1ED-A3B6BEC8913A}"/>
                </a:ext>
              </a:extLst>
            </p:cNvPr>
            <p:cNvSpPr txBox="1"/>
            <p:nvPr/>
          </p:nvSpPr>
          <p:spPr>
            <a:xfrm>
              <a:off x="8586235" y="4627421"/>
              <a:ext cx="701197" cy="42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210</a:t>
              </a: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7" name="Group 41">
            <a:extLst>
              <a:ext uri="{FF2B5EF4-FFF2-40B4-BE49-F238E27FC236}">
                <a16:creationId xmlns:a16="http://schemas.microsoft.com/office/drawing/2014/main" id="{3301D0E0-E5AF-453B-AA4A-7E3A6315A09D}"/>
              </a:ext>
            </a:extLst>
          </p:cNvPr>
          <p:cNvGrpSpPr/>
          <p:nvPr/>
        </p:nvGrpSpPr>
        <p:grpSpPr>
          <a:xfrm>
            <a:off x="4923713" y="5266846"/>
            <a:ext cx="1930798" cy="903545"/>
            <a:chOff x="5339330" y="2407195"/>
            <a:chExt cx="1930798" cy="903545"/>
          </a:xfrm>
        </p:grpSpPr>
        <p:sp>
          <p:nvSpPr>
            <p:cNvPr id="218" name="TextBox 42">
              <a:extLst>
                <a:ext uri="{FF2B5EF4-FFF2-40B4-BE49-F238E27FC236}">
                  <a16:creationId xmlns:a16="http://schemas.microsoft.com/office/drawing/2014/main" id="{2DE646A7-A999-4801-A02A-BAE0317E271D}"/>
                </a:ext>
              </a:extLst>
            </p:cNvPr>
            <p:cNvSpPr txBox="1"/>
            <p:nvPr/>
          </p:nvSpPr>
          <p:spPr>
            <a:xfrm flipH="1">
              <a:off x="5339331" y="2407195"/>
              <a:ext cx="987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cs typeface="+mn-ea"/>
                  <a:sym typeface="+mn-lt"/>
                </a:rPr>
                <a:t>Date Two</a:t>
              </a:r>
              <a:endParaRPr lang="id-ID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9" name="TextBox 43">
              <a:extLst>
                <a:ext uri="{FF2B5EF4-FFF2-40B4-BE49-F238E27FC236}">
                  <a16:creationId xmlns:a16="http://schemas.microsoft.com/office/drawing/2014/main" id="{6652F559-A841-414A-A9BC-A9E65943403A}"/>
                </a:ext>
              </a:extLst>
            </p:cNvPr>
            <p:cNvSpPr txBox="1"/>
            <p:nvPr/>
          </p:nvSpPr>
          <p:spPr>
            <a:xfrm flipH="1">
              <a:off x="5339330" y="2664409"/>
              <a:ext cx="1930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>
                  <a:solidFill>
                    <a:schemeClr val="bg1"/>
                  </a:solidFill>
                  <a:cs typeface="+mn-ea"/>
                  <a:sym typeface="+mn-lt"/>
                </a:rPr>
                <a:t>Lorem ipsum dolor sit amet put any thing here</a:t>
              </a:r>
              <a:endParaRPr 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1" name="Rectangle 35">
            <a:extLst>
              <a:ext uri="{FF2B5EF4-FFF2-40B4-BE49-F238E27FC236}">
                <a16:creationId xmlns:a16="http://schemas.microsoft.com/office/drawing/2014/main" id="{C9521155-92CF-4827-ABED-32FBE444D9F9}"/>
              </a:ext>
            </a:extLst>
          </p:cNvPr>
          <p:cNvSpPr/>
          <p:nvPr/>
        </p:nvSpPr>
        <p:spPr>
          <a:xfrm>
            <a:off x="1108070" y="2314094"/>
            <a:ext cx="3452086" cy="11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200" b="1" dirty="0">
                <a:solidFill>
                  <a:schemeClr val="bg1"/>
                </a:solidFill>
                <a:cs typeface="+mn-ea"/>
                <a:sym typeface="+mn-lt"/>
              </a:rPr>
              <a:t>Ut wisi enim ad minim veniam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, quis nostrud exerci tation ullamcorper suscipit lobortis nisl ut aliquip ex ea commodo consequat. Lorem ipsum dolor sit amet, consectetuer adipiscing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53886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1602 -3.7037E-7 " pathEditMode="relative" rAng="0" ptsTypes="AA">
                                      <p:cBhvr>
                                        <p:cTn id="50" dur="700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1601 -3.7037E-7 " pathEditMode="relative" rAng="0" ptsTypes="AA">
                                      <p:cBhvr>
                                        <p:cTn id="56" dur="700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Text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Other"/>
  <p:tag name="MH_ORDE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3162526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j4poja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1857</Words>
  <Application>Microsoft Office PowerPoint</Application>
  <PresentationFormat>宽屏</PresentationFormat>
  <Paragraphs>318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等线</vt:lpstr>
      <vt:lpstr>方正正黑简体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195</cp:revision>
  <dcterms:created xsi:type="dcterms:W3CDTF">2019-06-29T06:37:29Z</dcterms:created>
  <dcterms:modified xsi:type="dcterms:W3CDTF">2021-07-24T10:18:08Z</dcterms:modified>
</cp:coreProperties>
</file>