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9"/>
  </p:notesMasterIdLst>
  <p:sldIdLst>
    <p:sldId id="283" r:id="rId3"/>
    <p:sldId id="282" r:id="rId4"/>
    <p:sldId id="284" r:id="rId5"/>
    <p:sldId id="286" r:id="rId6"/>
    <p:sldId id="290" r:id="rId7"/>
    <p:sldId id="287" r:id="rId8"/>
    <p:sldId id="262" r:id="rId9"/>
    <p:sldId id="288" r:id="rId10"/>
    <p:sldId id="289" r:id="rId11"/>
    <p:sldId id="291" r:id="rId12"/>
    <p:sldId id="266" r:id="rId13"/>
    <p:sldId id="292" r:id="rId14"/>
    <p:sldId id="293" r:id="rId15"/>
    <p:sldId id="294" r:id="rId16"/>
    <p:sldId id="295" r:id="rId17"/>
    <p:sldId id="296" r:id="rId18"/>
    <p:sldId id="297" r:id="rId19"/>
    <p:sldId id="271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A6C"/>
    <a:srgbClr val="44546A"/>
    <a:srgbClr val="ED7D31"/>
    <a:srgbClr val="EC6C45"/>
    <a:srgbClr val="AF395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70" autoAdjust="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8C0F1-C9F6-4EC6-9D23-112A931D2F77}" type="datetimeFigureOut">
              <a:rPr lang="zh-CN" altLang="en-US" smtClean="0"/>
              <a:t>2021/7/26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886BA-A652-453B-A47D-AEA5354F9E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886BA-A652-453B-A47D-AEA5354F9E9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886BA-A652-453B-A47D-AEA5354F9E9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886BA-A652-453B-A47D-AEA5354F9E9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886BA-A652-453B-A47D-AEA5354F9E9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886BA-A652-453B-A47D-AEA5354F9E9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886BA-A652-453B-A47D-AEA5354F9E9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886BA-A652-453B-A47D-AEA5354F9E9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2021/7/26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2021/7/26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691476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 t="-11722"/>
          <a:stretch>
            <a:fillRect/>
          </a:stretch>
        </p:blipFill>
        <p:spPr>
          <a:xfrm>
            <a:off x="7018649" y="-744817"/>
            <a:ext cx="6533533" cy="7627500"/>
          </a:xfrm>
          <a:prstGeom prst="parallelogram">
            <a:avLst>
              <a:gd name="adj" fmla="val 53039"/>
            </a:avLst>
          </a:prstGeom>
        </p:spPr>
      </p:pic>
      <p:grpSp>
        <p:nvGrpSpPr>
          <p:cNvPr id="18" name="组合 17"/>
          <p:cNvGrpSpPr/>
          <p:nvPr/>
        </p:nvGrpSpPr>
        <p:grpSpPr>
          <a:xfrm>
            <a:off x="963709" y="539033"/>
            <a:ext cx="2119491" cy="601183"/>
            <a:chOff x="690767" y="227346"/>
            <a:chExt cx="2119491" cy="601183"/>
          </a:xfrm>
        </p:grpSpPr>
        <p:sp>
          <p:nvSpPr>
            <p:cNvPr id="19" name="文本框 18"/>
            <p:cNvSpPr txBox="1"/>
            <p:nvPr/>
          </p:nvSpPr>
          <p:spPr>
            <a:xfrm>
              <a:off x="690767" y="227346"/>
              <a:ext cx="2119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A2A6C"/>
                  </a:solidFill>
                  <a:cs typeface="+mn-ea"/>
                  <a:sym typeface="+mn-lt"/>
                </a:rPr>
                <a:t>YOUR LOGO</a:t>
              </a:r>
              <a:endParaRPr lang="zh-CN" altLang="en-US" sz="2400" dirty="0">
                <a:solidFill>
                  <a:srgbClr val="0A2A6C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53532" y="613085"/>
              <a:ext cx="1988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THE BUSINESS REPORTS</a:t>
              </a:r>
              <a:endParaRPr lang="zh-CN" altLang="en-US" sz="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任意多边形: 形状 37"/>
          <p:cNvSpPr/>
          <p:nvPr/>
        </p:nvSpPr>
        <p:spPr>
          <a:xfrm flipH="1">
            <a:off x="10285416" y="4514756"/>
            <a:ext cx="2347859" cy="2336800"/>
          </a:xfrm>
          <a:custGeom>
            <a:avLst/>
            <a:gdLst>
              <a:gd name="connsiteX0" fmla="*/ 1494440 w 2574608"/>
              <a:gd name="connsiteY0" fmla="*/ 0 h 2896510"/>
              <a:gd name="connsiteX1" fmla="*/ 0 w 2574608"/>
              <a:gd name="connsiteY1" fmla="*/ 2896510 h 2896510"/>
              <a:gd name="connsiteX2" fmla="*/ 2574608 w 2574608"/>
              <a:gd name="connsiteY2" fmla="*/ 2896510 h 2896510"/>
              <a:gd name="connsiteX3" fmla="*/ 1369060 w 2574608"/>
              <a:gd name="connsiteY3" fmla="*/ 243012 h 2896510"/>
              <a:gd name="connsiteX0-1" fmla="*/ 1494440 w 2574608"/>
              <a:gd name="connsiteY0-2" fmla="*/ 0 h 2896510"/>
              <a:gd name="connsiteX1-3" fmla="*/ 0 w 2574608"/>
              <a:gd name="connsiteY1-4" fmla="*/ 2896510 h 2896510"/>
              <a:gd name="connsiteX2-5" fmla="*/ 2574608 w 2574608"/>
              <a:gd name="connsiteY2-6" fmla="*/ 2896510 h 2896510"/>
              <a:gd name="connsiteX3-7" fmla="*/ 1324610 w 2574608"/>
              <a:gd name="connsiteY3-8" fmla="*/ 334029 h 2896510"/>
              <a:gd name="connsiteX4" fmla="*/ 1494440 w 2574608"/>
              <a:gd name="connsiteY4" fmla="*/ 0 h 2896510"/>
              <a:gd name="connsiteX0-9" fmla="*/ 1350513 w 2600511"/>
              <a:gd name="connsiteY0-10" fmla="*/ 0 h 2562481"/>
              <a:gd name="connsiteX1-11" fmla="*/ 25903 w 2600511"/>
              <a:gd name="connsiteY1-12" fmla="*/ 2562481 h 2562481"/>
              <a:gd name="connsiteX2-13" fmla="*/ 2600511 w 2600511"/>
              <a:gd name="connsiteY2-14" fmla="*/ 2562481 h 2562481"/>
              <a:gd name="connsiteX3-15" fmla="*/ 1350513 w 2600511"/>
              <a:gd name="connsiteY3-16" fmla="*/ 0 h 2562481"/>
              <a:gd name="connsiteX0-17" fmla="*/ 1347738 w 2597736"/>
              <a:gd name="connsiteY0-18" fmla="*/ 0 h 2562481"/>
              <a:gd name="connsiteX1-19" fmla="*/ 23128 w 2597736"/>
              <a:gd name="connsiteY1-20" fmla="*/ 2562481 h 2562481"/>
              <a:gd name="connsiteX2-21" fmla="*/ 2597736 w 2597736"/>
              <a:gd name="connsiteY2-22" fmla="*/ 2562481 h 2562481"/>
              <a:gd name="connsiteX3-23" fmla="*/ 1347738 w 2597736"/>
              <a:gd name="connsiteY3-24" fmla="*/ 0 h 2562481"/>
              <a:gd name="connsiteX0-25" fmla="*/ 1324610 w 2574608"/>
              <a:gd name="connsiteY0-26" fmla="*/ 0 h 2562481"/>
              <a:gd name="connsiteX1-27" fmla="*/ 0 w 2574608"/>
              <a:gd name="connsiteY1-28" fmla="*/ 2562481 h 2562481"/>
              <a:gd name="connsiteX2-29" fmla="*/ 2574608 w 2574608"/>
              <a:gd name="connsiteY2-30" fmla="*/ 2562481 h 2562481"/>
              <a:gd name="connsiteX3-31" fmla="*/ 1324610 w 2574608"/>
              <a:gd name="connsiteY3-32" fmla="*/ 0 h 2562481"/>
              <a:gd name="connsiteX0-33" fmla="*/ 1324610 w 2574608"/>
              <a:gd name="connsiteY0-34" fmla="*/ 0 h 2562481"/>
              <a:gd name="connsiteX1-35" fmla="*/ 0 w 2574608"/>
              <a:gd name="connsiteY1-36" fmla="*/ 2562481 h 2562481"/>
              <a:gd name="connsiteX2-37" fmla="*/ 2574608 w 2574608"/>
              <a:gd name="connsiteY2-38" fmla="*/ 2562481 h 2562481"/>
              <a:gd name="connsiteX3-39" fmla="*/ 1324610 w 2574608"/>
              <a:gd name="connsiteY3-40" fmla="*/ 0 h 25624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574608" h="2562481">
                <a:moveTo>
                  <a:pt x="1324610" y="0"/>
                </a:moveTo>
                <a:cubicBezTo>
                  <a:pt x="1087067" y="448733"/>
                  <a:pt x="219234" y="2122701"/>
                  <a:pt x="0" y="2562481"/>
                </a:cubicBezTo>
                <a:lnTo>
                  <a:pt x="2574608" y="2562481"/>
                </a:lnTo>
                <a:lnTo>
                  <a:pt x="1324610" y="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任意多边形: 形状 38"/>
          <p:cNvSpPr/>
          <p:nvPr/>
        </p:nvSpPr>
        <p:spPr>
          <a:xfrm flipH="1">
            <a:off x="6354217" y="4105162"/>
            <a:ext cx="2961700" cy="5555042"/>
          </a:xfrm>
          <a:custGeom>
            <a:avLst/>
            <a:gdLst>
              <a:gd name="connsiteX0" fmla="*/ 2048673 w 3593458"/>
              <a:gd name="connsiteY0" fmla="*/ 0 h 6196996"/>
              <a:gd name="connsiteX1" fmla="*/ 0 w 3593458"/>
              <a:gd name="connsiteY1" fmla="*/ 3543498 h 6196996"/>
              <a:gd name="connsiteX2" fmla="*/ 1350896 w 3593458"/>
              <a:gd name="connsiteY2" fmla="*/ 6196996 h 6196996"/>
              <a:gd name="connsiteX3" fmla="*/ 1764971 w 3593458"/>
              <a:gd name="connsiteY3" fmla="*/ 6196996 h 6196996"/>
              <a:gd name="connsiteX4" fmla="*/ 3593458 w 3593458"/>
              <a:gd name="connsiteY4" fmla="*/ 3034345 h 6196996"/>
              <a:gd name="connsiteX0-1" fmla="*/ 2100739 w 3645524"/>
              <a:gd name="connsiteY0-2" fmla="*/ 0 h 6196996"/>
              <a:gd name="connsiteX1-3" fmla="*/ 0 w 3645524"/>
              <a:gd name="connsiteY1-4" fmla="*/ 3624810 h 6196996"/>
              <a:gd name="connsiteX2-5" fmla="*/ 1402962 w 3645524"/>
              <a:gd name="connsiteY2-6" fmla="*/ 6196996 h 6196996"/>
              <a:gd name="connsiteX3-7" fmla="*/ 1817037 w 3645524"/>
              <a:gd name="connsiteY3-8" fmla="*/ 6196996 h 6196996"/>
              <a:gd name="connsiteX4-9" fmla="*/ 3645524 w 3645524"/>
              <a:gd name="connsiteY4-10" fmla="*/ 3034345 h 6196996"/>
              <a:gd name="connsiteX5" fmla="*/ 2100739 w 3645524"/>
              <a:gd name="connsiteY5" fmla="*/ 0 h 6196996"/>
              <a:gd name="connsiteX0-11" fmla="*/ 2043466 w 3645524"/>
              <a:gd name="connsiteY0-12" fmla="*/ 0 h 6097098"/>
              <a:gd name="connsiteX1-13" fmla="*/ 0 w 3645524"/>
              <a:gd name="connsiteY1-14" fmla="*/ 3524912 h 6097098"/>
              <a:gd name="connsiteX2-15" fmla="*/ 1402962 w 3645524"/>
              <a:gd name="connsiteY2-16" fmla="*/ 6097098 h 6097098"/>
              <a:gd name="connsiteX3-17" fmla="*/ 1817037 w 3645524"/>
              <a:gd name="connsiteY3-18" fmla="*/ 6097098 h 6097098"/>
              <a:gd name="connsiteX4-19" fmla="*/ 3645524 w 3645524"/>
              <a:gd name="connsiteY4-20" fmla="*/ 2934447 h 6097098"/>
              <a:gd name="connsiteX5-21" fmla="*/ 2043466 w 3645524"/>
              <a:gd name="connsiteY5-22" fmla="*/ 0 h 60970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3645524" h="6097098">
                <a:moveTo>
                  <a:pt x="2043466" y="0"/>
                </a:moveTo>
                <a:lnTo>
                  <a:pt x="0" y="3524912"/>
                </a:lnTo>
                <a:lnTo>
                  <a:pt x="1402962" y="6097098"/>
                </a:lnTo>
                <a:lnTo>
                  <a:pt x="1817037" y="6097098"/>
                </a:lnTo>
                <a:lnTo>
                  <a:pt x="3645524" y="2934447"/>
                </a:lnTo>
                <a:lnTo>
                  <a:pt x="2043466" y="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任意多边形: 形状 42"/>
          <p:cNvSpPr/>
          <p:nvPr/>
        </p:nvSpPr>
        <p:spPr>
          <a:xfrm flipH="1">
            <a:off x="6634011" y="0"/>
            <a:ext cx="3075901" cy="3404021"/>
          </a:xfrm>
          <a:custGeom>
            <a:avLst/>
            <a:gdLst>
              <a:gd name="connsiteX0" fmla="*/ 3285172 w 3285172"/>
              <a:gd name="connsiteY0" fmla="*/ 0 h 3695349"/>
              <a:gd name="connsiteX1" fmla="*/ 341042 w 3285172"/>
              <a:gd name="connsiteY1" fmla="*/ 0 h 3695349"/>
              <a:gd name="connsiteX2" fmla="*/ 0 w 3285172"/>
              <a:gd name="connsiteY2" fmla="*/ 661005 h 3695349"/>
              <a:gd name="connsiteX3" fmla="*/ 1378576 w 3285172"/>
              <a:gd name="connsiteY3" fmla="*/ 3695349 h 3695349"/>
              <a:gd name="connsiteX0-1" fmla="*/ 3339147 w 3339147"/>
              <a:gd name="connsiteY0-2" fmla="*/ 0 h 3695349"/>
              <a:gd name="connsiteX1-3" fmla="*/ 395017 w 3339147"/>
              <a:gd name="connsiteY1-4" fmla="*/ 0 h 3695349"/>
              <a:gd name="connsiteX2-5" fmla="*/ 0 w 3339147"/>
              <a:gd name="connsiteY2-6" fmla="*/ 759430 h 3695349"/>
              <a:gd name="connsiteX3-7" fmla="*/ 1432551 w 3339147"/>
              <a:gd name="connsiteY3-8" fmla="*/ 3695349 h 3695349"/>
              <a:gd name="connsiteX4" fmla="*/ 3339147 w 3339147"/>
              <a:gd name="connsiteY4" fmla="*/ 0 h 36953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339147" h="3695349">
                <a:moveTo>
                  <a:pt x="3339147" y="0"/>
                </a:moveTo>
                <a:lnTo>
                  <a:pt x="395017" y="0"/>
                </a:lnTo>
                <a:lnTo>
                  <a:pt x="0" y="759430"/>
                </a:lnTo>
                <a:lnTo>
                  <a:pt x="1432551" y="3695349"/>
                </a:lnTo>
                <a:lnTo>
                  <a:pt x="3339147" y="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任意多边形: 形状 43"/>
          <p:cNvSpPr/>
          <p:nvPr/>
        </p:nvSpPr>
        <p:spPr>
          <a:xfrm flipV="1">
            <a:off x="-1171163" y="3972465"/>
            <a:ext cx="2629697" cy="2910218"/>
          </a:xfrm>
          <a:custGeom>
            <a:avLst/>
            <a:gdLst>
              <a:gd name="connsiteX0" fmla="*/ 3285172 w 3285172"/>
              <a:gd name="connsiteY0" fmla="*/ 0 h 3695349"/>
              <a:gd name="connsiteX1" fmla="*/ 341042 w 3285172"/>
              <a:gd name="connsiteY1" fmla="*/ 0 h 3695349"/>
              <a:gd name="connsiteX2" fmla="*/ 0 w 3285172"/>
              <a:gd name="connsiteY2" fmla="*/ 661005 h 3695349"/>
              <a:gd name="connsiteX3" fmla="*/ 1378576 w 3285172"/>
              <a:gd name="connsiteY3" fmla="*/ 3695349 h 3695349"/>
              <a:gd name="connsiteX0-1" fmla="*/ 3339147 w 3339147"/>
              <a:gd name="connsiteY0-2" fmla="*/ 0 h 3695349"/>
              <a:gd name="connsiteX1-3" fmla="*/ 395017 w 3339147"/>
              <a:gd name="connsiteY1-4" fmla="*/ 0 h 3695349"/>
              <a:gd name="connsiteX2-5" fmla="*/ 0 w 3339147"/>
              <a:gd name="connsiteY2-6" fmla="*/ 759430 h 3695349"/>
              <a:gd name="connsiteX3-7" fmla="*/ 1432551 w 3339147"/>
              <a:gd name="connsiteY3-8" fmla="*/ 3695349 h 3695349"/>
              <a:gd name="connsiteX4" fmla="*/ 3339147 w 3339147"/>
              <a:gd name="connsiteY4" fmla="*/ 0 h 36953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339147" h="3695349">
                <a:moveTo>
                  <a:pt x="3339147" y="0"/>
                </a:moveTo>
                <a:lnTo>
                  <a:pt x="395017" y="0"/>
                </a:lnTo>
                <a:lnTo>
                  <a:pt x="0" y="759430"/>
                </a:lnTo>
                <a:lnTo>
                  <a:pt x="1432551" y="3695349"/>
                </a:lnTo>
                <a:lnTo>
                  <a:pt x="3339147" y="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378332" y="1814804"/>
            <a:ext cx="266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spc="300" dirty="0">
                <a:solidFill>
                  <a:srgbClr val="0A2A6C"/>
                </a:solidFill>
                <a:cs typeface="+mn-ea"/>
                <a:sym typeface="+mn-lt"/>
              </a:rPr>
              <a:t>Free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273008" y="2550603"/>
            <a:ext cx="5842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0A2A6C"/>
                </a:solidFill>
                <a:cs typeface="+mn-ea"/>
                <a:sym typeface="+mn-lt"/>
              </a:rPr>
              <a:t>PPT templates</a:t>
            </a:r>
            <a:endParaRPr lang="zh-CN" altLang="en-US" sz="6000" b="1" dirty="0">
              <a:solidFill>
                <a:srgbClr val="0A2A6C"/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415525" y="3767517"/>
            <a:ext cx="5352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54" name="任意多边形: 形状 53"/>
          <p:cNvSpPr/>
          <p:nvPr/>
        </p:nvSpPr>
        <p:spPr>
          <a:xfrm rot="16200000" flipV="1">
            <a:off x="4780727" y="4329271"/>
            <a:ext cx="529947" cy="2196604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  <a:effectLst>
            <a:outerShdw blurRad="50800" dist="165100" dir="8100000" algn="tr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    www.jpppt.com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3" grpId="0" animBg="1"/>
      <p:bldP spid="44" grpId="0" animBg="1"/>
      <p:bldP spid="46" grpId="0"/>
      <p:bldP spid="47" grpId="0"/>
      <p:bldP spid="48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054439" y="50328"/>
            <a:ext cx="6140680" cy="6858000"/>
          </a:xfrm>
          <a:prstGeom prst="parallelogram">
            <a:avLst>
              <a:gd name="adj" fmla="val 53039"/>
            </a:avLst>
          </a:prstGeom>
        </p:spPr>
      </p:pic>
      <p:grpSp>
        <p:nvGrpSpPr>
          <p:cNvPr id="18" name="组合 17"/>
          <p:cNvGrpSpPr/>
          <p:nvPr/>
        </p:nvGrpSpPr>
        <p:grpSpPr>
          <a:xfrm>
            <a:off x="963709" y="539033"/>
            <a:ext cx="2119491" cy="601183"/>
            <a:chOff x="690767" y="227346"/>
            <a:chExt cx="2119491" cy="601183"/>
          </a:xfrm>
        </p:grpSpPr>
        <p:sp>
          <p:nvSpPr>
            <p:cNvPr id="19" name="文本框 18"/>
            <p:cNvSpPr txBox="1"/>
            <p:nvPr/>
          </p:nvSpPr>
          <p:spPr>
            <a:xfrm>
              <a:off x="690767" y="227346"/>
              <a:ext cx="2119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A2A6C"/>
                  </a:solidFill>
                  <a:cs typeface="+mn-ea"/>
                  <a:sym typeface="+mn-lt"/>
                </a:rPr>
                <a:t>YOUR LOGO</a:t>
              </a:r>
              <a:endParaRPr lang="zh-CN" altLang="en-US" sz="2400" dirty="0">
                <a:solidFill>
                  <a:srgbClr val="0A2A6C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53532" y="613085"/>
              <a:ext cx="1988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0A2A6C"/>
                  </a:solidFill>
                  <a:cs typeface="+mn-ea"/>
                  <a:sym typeface="+mn-lt"/>
                </a:rPr>
                <a:t>THE BUSINESS REPORTS</a:t>
              </a:r>
              <a:endParaRPr lang="zh-CN" altLang="en-US" sz="800" dirty="0">
                <a:solidFill>
                  <a:srgbClr val="0A2A6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任意多边形: 形状 37"/>
          <p:cNvSpPr/>
          <p:nvPr/>
        </p:nvSpPr>
        <p:spPr>
          <a:xfrm flipH="1">
            <a:off x="10285416" y="4514756"/>
            <a:ext cx="2347859" cy="2336800"/>
          </a:xfrm>
          <a:custGeom>
            <a:avLst/>
            <a:gdLst>
              <a:gd name="connsiteX0" fmla="*/ 1494440 w 2574608"/>
              <a:gd name="connsiteY0" fmla="*/ 0 h 2896510"/>
              <a:gd name="connsiteX1" fmla="*/ 0 w 2574608"/>
              <a:gd name="connsiteY1" fmla="*/ 2896510 h 2896510"/>
              <a:gd name="connsiteX2" fmla="*/ 2574608 w 2574608"/>
              <a:gd name="connsiteY2" fmla="*/ 2896510 h 2896510"/>
              <a:gd name="connsiteX3" fmla="*/ 1369060 w 2574608"/>
              <a:gd name="connsiteY3" fmla="*/ 243012 h 2896510"/>
              <a:gd name="connsiteX0-1" fmla="*/ 1494440 w 2574608"/>
              <a:gd name="connsiteY0-2" fmla="*/ 0 h 2896510"/>
              <a:gd name="connsiteX1-3" fmla="*/ 0 w 2574608"/>
              <a:gd name="connsiteY1-4" fmla="*/ 2896510 h 2896510"/>
              <a:gd name="connsiteX2-5" fmla="*/ 2574608 w 2574608"/>
              <a:gd name="connsiteY2-6" fmla="*/ 2896510 h 2896510"/>
              <a:gd name="connsiteX3-7" fmla="*/ 1324610 w 2574608"/>
              <a:gd name="connsiteY3-8" fmla="*/ 334029 h 2896510"/>
              <a:gd name="connsiteX4" fmla="*/ 1494440 w 2574608"/>
              <a:gd name="connsiteY4" fmla="*/ 0 h 2896510"/>
              <a:gd name="connsiteX0-9" fmla="*/ 1350513 w 2600511"/>
              <a:gd name="connsiteY0-10" fmla="*/ 0 h 2562481"/>
              <a:gd name="connsiteX1-11" fmla="*/ 25903 w 2600511"/>
              <a:gd name="connsiteY1-12" fmla="*/ 2562481 h 2562481"/>
              <a:gd name="connsiteX2-13" fmla="*/ 2600511 w 2600511"/>
              <a:gd name="connsiteY2-14" fmla="*/ 2562481 h 2562481"/>
              <a:gd name="connsiteX3-15" fmla="*/ 1350513 w 2600511"/>
              <a:gd name="connsiteY3-16" fmla="*/ 0 h 2562481"/>
              <a:gd name="connsiteX0-17" fmla="*/ 1347738 w 2597736"/>
              <a:gd name="connsiteY0-18" fmla="*/ 0 h 2562481"/>
              <a:gd name="connsiteX1-19" fmla="*/ 23128 w 2597736"/>
              <a:gd name="connsiteY1-20" fmla="*/ 2562481 h 2562481"/>
              <a:gd name="connsiteX2-21" fmla="*/ 2597736 w 2597736"/>
              <a:gd name="connsiteY2-22" fmla="*/ 2562481 h 2562481"/>
              <a:gd name="connsiteX3-23" fmla="*/ 1347738 w 2597736"/>
              <a:gd name="connsiteY3-24" fmla="*/ 0 h 2562481"/>
              <a:gd name="connsiteX0-25" fmla="*/ 1324610 w 2574608"/>
              <a:gd name="connsiteY0-26" fmla="*/ 0 h 2562481"/>
              <a:gd name="connsiteX1-27" fmla="*/ 0 w 2574608"/>
              <a:gd name="connsiteY1-28" fmla="*/ 2562481 h 2562481"/>
              <a:gd name="connsiteX2-29" fmla="*/ 2574608 w 2574608"/>
              <a:gd name="connsiteY2-30" fmla="*/ 2562481 h 2562481"/>
              <a:gd name="connsiteX3-31" fmla="*/ 1324610 w 2574608"/>
              <a:gd name="connsiteY3-32" fmla="*/ 0 h 2562481"/>
              <a:gd name="connsiteX0-33" fmla="*/ 1324610 w 2574608"/>
              <a:gd name="connsiteY0-34" fmla="*/ 0 h 2562481"/>
              <a:gd name="connsiteX1-35" fmla="*/ 0 w 2574608"/>
              <a:gd name="connsiteY1-36" fmla="*/ 2562481 h 2562481"/>
              <a:gd name="connsiteX2-37" fmla="*/ 2574608 w 2574608"/>
              <a:gd name="connsiteY2-38" fmla="*/ 2562481 h 2562481"/>
              <a:gd name="connsiteX3-39" fmla="*/ 1324610 w 2574608"/>
              <a:gd name="connsiteY3-40" fmla="*/ 0 h 25624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574608" h="2562481">
                <a:moveTo>
                  <a:pt x="1324610" y="0"/>
                </a:moveTo>
                <a:cubicBezTo>
                  <a:pt x="1087067" y="448733"/>
                  <a:pt x="219234" y="2122701"/>
                  <a:pt x="0" y="2562481"/>
                </a:cubicBezTo>
                <a:lnTo>
                  <a:pt x="2574608" y="2562481"/>
                </a:lnTo>
                <a:lnTo>
                  <a:pt x="1324610" y="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任意多边形: 形状 38"/>
          <p:cNvSpPr/>
          <p:nvPr/>
        </p:nvSpPr>
        <p:spPr>
          <a:xfrm flipH="1">
            <a:off x="6354217" y="4105162"/>
            <a:ext cx="2961700" cy="5555042"/>
          </a:xfrm>
          <a:custGeom>
            <a:avLst/>
            <a:gdLst>
              <a:gd name="connsiteX0" fmla="*/ 2048673 w 3593458"/>
              <a:gd name="connsiteY0" fmla="*/ 0 h 6196996"/>
              <a:gd name="connsiteX1" fmla="*/ 0 w 3593458"/>
              <a:gd name="connsiteY1" fmla="*/ 3543498 h 6196996"/>
              <a:gd name="connsiteX2" fmla="*/ 1350896 w 3593458"/>
              <a:gd name="connsiteY2" fmla="*/ 6196996 h 6196996"/>
              <a:gd name="connsiteX3" fmla="*/ 1764971 w 3593458"/>
              <a:gd name="connsiteY3" fmla="*/ 6196996 h 6196996"/>
              <a:gd name="connsiteX4" fmla="*/ 3593458 w 3593458"/>
              <a:gd name="connsiteY4" fmla="*/ 3034345 h 6196996"/>
              <a:gd name="connsiteX0-1" fmla="*/ 2100739 w 3645524"/>
              <a:gd name="connsiteY0-2" fmla="*/ 0 h 6196996"/>
              <a:gd name="connsiteX1-3" fmla="*/ 0 w 3645524"/>
              <a:gd name="connsiteY1-4" fmla="*/ 3624810 h 6196996"/>
              <a:gd name="connsiteX2-5" fmla="*/ 1402962 w 3645524"/>
              <a:gd name="connsiteY2-6" fmla="*/ 6196996 h 6196996"/>
              <a:gd name="connsiteX3-7" fmla="*/ 1817037 w 3645524"/>
              <a:gd name="connsiteY3-8" fmla="*/ 6196996 h 6196996"/>
              <a:gd name="connsiteX4-9" fmla="*/ 3645524 w 3645524"/>
              <a:gd name="connsiteY4-10" fmla="*/ 3034345 h 6196996"/>
              <a:gd name="connsiteX5" fmla="*/ 2100739 w 3645524"/>
              <a:gd name="connsiteY5" fmla="*/ 0 h 6196996"/>
              <a:gd name="connsiteX0-11" fmla="*/ 2043466 w 3645524"/>
              <a:gd name="connsiteY0-12" fmla="*/ 0 h 6097098"/>
              <a:gd name="connsiteX1-13" fmla="*/ 0 w 3645524"/>
              <a:gd name="connsiteY1-14" fmla="*/ 3524912 h 6097098"/>
              <a:gd name="connsiteX2-15" fmla="*/ 1402962 w 3645524"/>
              <a:gd name="connsiteY2-16" fmla="*/ 6097098 h 6097098"/>
              <a:gd name="connsiteX3-17" fmla="*/ 1817037 w 3645524"/>
              <a:gd name="connsiteY3-18" fmla="*/ 6097098 h 6097098"/>
              <a:gd name="connsiteX4-19" fmla="*/ 3645524 w 3645524"/>
              <a:gd name="connsiteY4-20" fmla="*/ 2934447 h 6097098"/>
              <a:gd name="connsiteX5-21" fmla="*/ 2043466 w 3645524"/>
              <a:gd name="connsiteY5-22" fmla="*/ 0 h 60970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3645524" h="6097098">
                <a:moveTo>
                  <a:pt x="2043466" y="0"/>
                </a:moveTo>
                <a:lnTo>
                  <a:pt x="0" y="3524912"/>
                </a:lnTo>
                <a:lnTo>
                  <a:pt x="1402962" y="6097098"/>
                </a:lnTo>
                <a:lnTo>
                  <a:pt x="1817037" y="6097098"/>
                </a:lnTo>
                <a:lnTo>
                  <a:pt x="3645524" y="2934447"/>
                </a:lnTo>
                <a:lnTo>
                  <a:pt x="2043466" y="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任意多边形: 形状 42"/>
          <p:cNvSpPr/>
          <p:nvPr/>
        </p:nvSpPr>
        <p:spPr>
          <a:xfrm flipH="1">
            <a:off x="6634011" y="0"/>
            <a:ext cx="3075901" cy="3404021"/>
          </a:xfrm>
          <a:custGeom>
            <a:avLst/>
            <a:gdLst>
              <a:gd name="connsiteX0" fmla="*/ 3285172 w 3285172"/>
              <a:gd name="connsiteY0" fmla="*/ 0 h 3695349"/>
              <a:gd name="connsiteX1" fmla="*/ 341042 w 3285172"/>
              <a:gd name="connsiteY1" fmla="*/ 0 h 3695349"/>
              <a:gd name="connsiteX2" fmla="*/ 0 w 3285172"/>
              <a:gd name="connsiteY2" fmla="*/ 661005 h 3695349"/>
              <a:gd name="connsiteX3" fmla="*/ 1378576 w 3285172"/>
              <a:gd name="connsiteY3" fmla="*/ 3695349 h 3695349"/>
              <a:gd name="connsiteX0-1" fmla="*/ 3339147 w 3339147"/>
              <a:gd name="connsiteY0-2" fmla="*/ 0 h 3695349"/>
              <a:gd name="connsiteX1-3" fmla="*/ 395017 w 3339147"/>
              <a:gd name="connsiteY1-4" fmla="*/ 0 h 3695349"/>
              <a:gd name="connsiteX2-5" fmla="*/ 0 w 3339147"/>
              <a:gd name="connsiteY2-6" fmla="*/ 759430 h 3695349"/>
              <a:gd name="connsiteX3-7" fmla="*/ 1432551 w 3339147"/>
              <a:gd name="connsiteY3-8" fmla="*/ 3695349 h 3695349"/>
              <a:gd name="connsiteX4" fmla="*/ 3339147 w 3339147"/>
              <a:gd name="connsiteY4" fmla="*/ 0 h 36953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339147" h="3695349">
                <a:moveTo>
                  <a:pt x="3339147" y="0"/>
                </a:moveTo>
                <a:lnTo>
                  <a:pt x="395017" y="0"/>
                </a:lnTo>
                <a:lnTo>
                  <a:pt x="0" y="759430"/>
                </a:lnTo>
                <a:lnTo>
                  <a:pt x="1432551" y="3695349"/>
                </a:lnTo>
                <a:lnTo>
                  <a:pt x="3339147" y="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任意多边形: 形状 43"/>
          <p:cNvSpPr/>
          <p:nvPr/>
        </p:nvSpPr>
        <p:spPr>
          <a:xfrm flipV="1">
            <a:off x="-1171163" y="3972465"/>
            <a:ext cx="2629697" cy="2910218"/>
          </a:xfrm>
          <a:custGeom>
            <a:avLst/>
            <a:gdLst>
              <a:gd name="connsiteX0" fmla="*/ 3285172 w 3285172"/>
              <a:gd name="connsiteY0" fmla="*/ 0 h 3695349"/>
              <a:gd name="connsiteX1" fmla="*/ 341042 w 3285172"/>
              <a:gd name="connsiteY1" fmla="*/ 0 h 3695349"/>
              <a:gd name="connsiteX2" fmla="*/ 0 w 3285172"/>
              <a:gd name="connsiteY2" fmla="*/ 661005 h 3695349"/>
              <a:gd name="connsiteX3" fmla="*/ 1378576 w 3285172"/>
              <a:gd name="connsiteY3" fmla="*/ 3695349 h 3695349"/>
              <a:gd name="connsiteX0-1" fmla="*/ 3339147 w 3339147"/>
              <a:gd name="connsiteY0-2" fmla="*/ 0 h 3695349"/>
              <a:gd name="connsiteX1-3" fmla="*/ 395017 w 3339147"/>
              <a:gd name="connsiteY1-4" fmla="*/ 0 h 3695349"/>
              <a:gd name="connsiteX2-5" fmla="*/ 0 w 3339147"/>
              <a:gd name="connsiteY2-6" fmla="*/ 759430 h 3695349"/>
              <a:gd name="connsiteX3-7" fmla="*/ 1432551 w 3339147"/>
              <a:gd name="connsiteY3-8" fmla="*/ 3695349 h 3695349"/>
              <a:gd name="connsiteX4" fmla="*/ 3339147 w 3339147"/>
              <a:gd name="connsiteY4" fmla="*/ 0 h 36953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339147" h="3695349">
                <a:moveTo>
                  <a:pt x="3339147" y="0"/>
                </a:moveTo>
                <a:lnTo>
                  <a:pt x="395017" y="0"/>
                </a:lnTo>
                <a:lnTo>
                  <a:pt x="0" y="759430"/>
                </a:lnTo>
                <a:lnTo>
                  <a:pt x="1432551" y="3695349"/>
                </a:lnTo>
                <a:lnTo>
                  <a:pt x="3339147" y="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97016" y="2973932"/>
            <a:ext cx="310854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i="1" spc="300" dirty="0">
                <a:solidFill>
                  <a:srgbClr val="0A2A6C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22" name="任意多边形: 形状 21"/>
          <p:cNvSpPr/>
          <p:nvPr/>
        </p:nvSpPr>
        <p:spPr>
          <a:xfrm rot="16200000" flipV="1">
            <a:off x="2053622" y="935083"/>
            <a:ext cx="727842" cy="2907668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  <a:effectLst>
            <a:outerShdw blurRad="50800" dist="165100" dir="8100000" algn="tr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   Part 02</a:t>
            </a:r>
          </a:p>
        </p:txBody>
      </p:sp>
      <p:sp>
        <p:nvSpPr>
          <p:cNvPr id="2" name="矩形 1"/>
          <p:cNvSpPr/>
          <p:nvPr/>
        </p:nvSpPr>
        <p:spPr>
          <a:xfrm>
            <a:off x="1325824" y="3966653"/>
            <a:ext cx="586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Main work in the first half of the year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3" grpId="0" animBg="1"/>
      <p:bldP spid="44" grpId="0" animBg="1"/>
      <p:bldP spid="17" grpId="0"/>
      <p:bldP spid="22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2324100" y="3559174"/>
            <a:ext cx="98679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16"/>
          <p:cNvGrpSpPr/>
          <p:nvPr/>
        </p:nvGrpSpPr>
        <p:grpSpPr>
          <a:xfrm>
            <a:off x="4355773" y="2954569"/>
            <a:ext cx="1209208" cy="1209208"/>
            <a:chOff x="1781025" y="2085301"/>
            <a:chExt cx="2000035" cy="2000035"/>
          </a:xfrm>
        </p:grpSpPr>
        <p:grpSp>
          <p:nvGrpSpPr>
            <p:cNvPr id="30" name="组合 29"/>
            <p:cNvGrpSpPr/>
            <p:nvPr/>
          </p:nvGrpSpPr>
          <p:grpSpPr>
            <a:xfrm>
              <a:off x="1781025" y="2085301"/>
              <a:ext cx="2000035" cy="2000035"/>
              <a:chOff x="3868036" y="2408265"/>
              <a:chExt cx="2799961" cy="2799961"/>
            </a:xfrm>
          </p:grpSpPr>
          <p:sp>
            <p:nvSpPr>
              <p:cNvPr id="32" name="菱形 31"/>
              <p:cNvSpPr/>
              <p:nvPr/>
            </p:nvSpPr>
            <p:spPr>
              <a:xfrm>
                <a:off x="3868036" y="2408265"/>
                <a:ext cx="2799961" cy="2799961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菱形 32"/>
              <p:cNvSpPr/>
              <p:nvPr/>
            </p:nvSpPr>
            <p:spPr>
              <a:xfrm>
                <a:off x="4015681" y="2555910"/>
                <a:ext cx="2504672" cy="2504672"/>
              </a:xfrm>
              <a:prstGeom prst="diamond">
                <a:avLst/>
              </a:prstGeom>
              <a:solidFill>
                <a:srgbClr val="0A2A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1" name="Oval 15"/>
            <p:cNvSpPr/>
            <p:nvPr/>
          </p:nvSpPr>
          <p:spPr>
            <a:xfrm>
              <a:off x="2440758" y="2827136"/>
              <a:ext cx="680570" cy="516365"/>
            </a:xfrm>
            <a:custGeom>
              <a:avLst/>
              <a:gdLst>
                <a:gd name="connsiteX0" fmla="*/ 194125 w 606580"/>
                <a:gd name="connsiteY0" fmla="*/ 436023 h 460227"/>
                <a:gd name="connsiteX1" fmla="*/ 606580 w 606580"/>
                <a:gd name="connsiteY1" fmla="*/ 436023 h 460227"/>
                <a:gd name="connsiteX2" fmla="*/ 606580 w 606580"/>
                <a:gd name="connsiteY2" fmla="*/ 448160 h 460227"/>
                <a:gd name="connsiteX3" fmla="*/ 194125 w 606580"/>
                <a:gd name="connsiteY3" fmla="*/ 448160 h 460227"/>
                <a:gd name="connsiteX4" fmla="*/ 194125 w 606580"/>
                <a:gd name="connsiteY4" fmla="*/ 399682 h 460227"/>
                <a:gd name="connsiteX5" fmla="*/ 606580 w 606580"/>
                <a:gd name="connsiteY5" fmla="*/ 399682 h 460227"/>
                <a:gd name="connsiteX6" fmla="*/ 606580 w 606580"/>
                <a:gd name="connsiteY6" fmla="*/ 411819 h 460227"/>
                <a:gd name="connsiteX7" fmla="*/ 194125 w 606580"/>
                <a:gd name="connsiteY7" fmla="*/ 411819 h 460227"/>
                <a:gd name="connsiteX8" fmla="*/ 194125 w 606580"/>
                <a:gd name="connsiteY8" fmla="*/ 363341 h 460227"/>
                <a:gd name="connsiteX9" fmla="*/ 606580 w 606580"/>
                <a:gd name="connsiteY9" fmla="*/ 363341 h 460227"/>
                <a:gd name="connsiteX10" fmla="*/ 606580 w 606580"/>
                <a:gd name="connsiteY10" fmla="*/ 375549 h 460227"/>
                <a:gd name="connsiteX11" fmla="*/ 194125 w 606580"/>
                <a:gd name="connsiteY11" fmla="*/ 375549 h 460227"/>
                <a:gd name="connsiteX12" fmla="*/ 0 w 606580"/>
                <a:gd name="connsiteY12" fmla="*/ 351204 h 460227"/>
                <a:gd name="connsiteX13" fmla="*/ 121372 w 606580"/>
                <a:gd name="connsiteY13" fmla="*/ 351204 h 460227"/>
                <a:gd name="connsiteX14" fmla="*/ 121372 w 606580"/>
                <a:gd name="connsiteY14" fmla="*/ 460227 h 460227"/>
                <a:gd name="connsiteX15" fmla="*/ 0 w 606580"/>
                <a:gd name="connsiteY15" fmla="*/ 460227 h 460227"/>
                <a:gd name="connsiteX16" fmla="*/ 194125 w 606580"/>
                <a:gd name="connsiteY16" fmla="*/ 278521 h 460227"/>
                <a:gd name="connsiteX17" fmla="*/ 606580 w 606580"/>
                <a:gd name="connsiteY17" fmla="*/ 278521 h 460227"/>
                <a:gd name="connsiteX18" fmla="*/ 606580 w 606580"/>
                <a:gd name="connsiteY18" fmla="*/ 290729 h 460227"/>
                <a:gd name="connsiteX19" fmla="*/ 194125 w 606580"/>
                <a:gd name="connsiteY19" fmla="*/ 290729 h 460227"/>
                <a:gd name="connsiteX20" fmla="*/ 194125 w 606580"/>
                <a:gd name="connsiteY20" fmla="*/ 242180 h 460227"/>
                <a:gd name="connsiteX21" fmla="*/ 606580 w 606580"/>
                <a:gd name="connsiteY21" fmla="*/ 242180 h 460227"/>
                <a:gd name="connsiteX22" fmla="*/ 606580 w 606580"/>
                <a:gd name="connsiteY22" fmla="*/ 254388 h 460227"/>
                <a:gd name="connsiteX23" fmla="*/ 194125 w 606580"/>
                <a:gd name="connsiteY23" fmla="*/ 254388 h 460227"/>
                <a:gd name="connsiteX24" fmla="*/ 194125 w 606580"/>
                <a:gd name="connsiteY24" fmla="*/ 205910 h 460227"/>
                <a:gd name="connsiteX25" fmla="*/ 606580 w 606580"/>
                <a:gd name="connsiteY25" fmla="*/ 205910 h 460227"/>
                <a:gd name="connsiteX26" fmla="*/ 606580 w 606580"/>
                <a:gd name="connsiteY26" fmla="*/ 218047 h 460227"/>
                <a:gd name="connsiteX27" fmla="*/ 194125 w 606580"/>
                <a:gd name="connsiteY27" fmla="*/ 218047 h 460227"/>
                <a:gd name="connsiteX28" fmla="*/ 0 w 606580"/>
                <a:gd name="connsiteY28" fmla="*/ 193843 h 460227"/>
                <a:gd name="connsiteX29" fmla="*/ 121372 w 606580"/>
                <a:gd name="connsiteY29" fmla="*/ 193843 h 460227"/>
                <a:gd name="connsiteX30" fmla="*/ 121372 w 606580"/>
                <a:gd name="connsiteY30" fmla="*/ 302866 h 460227"/>
                <a:gd name="connsiteX31" fmla="*/ 0 w 606580"/>
                <a:gd name="connsiteY31" fmla="*/ 302866 h 460227"/>
                <a:gd name="connsiteX32" fmla="*/ 0 w 606580"/>
                <a:gd name="connsiteY32" fmla="*/ 0 h 460227"/>
                <a:gd name="connsiteX33" fmla="*/ 606580 w 606580"/>
                <a:gd name="connsiteY33" fmla="*/ 0 h 460227"/>
                <a:gd name="connsiteX34" fmla="*/ 606580 w 606580"/>
                <a:gd name="connsiteY34" fmla="*/ 133227 h 460227"/>
                <a:gd name="connsiteX35" fmla="*/ 0 w 606580"/>
                <a:gd name="connsiteY35" fmla="*/ 133227 h 46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6580" h="460227">
                  <a:moveTo>
                    <a:pt x="194125" y="436023"/>
                  </a:moveTo>
                  <a:lnTo>
                    <a:pt x="606580" y="436023"/>
                  </a:lnTo>
                  <a:lnTo>
                    <a:pt x="606580" y="448160"/>
                  </a:lnTo>
                  <a:lnTo>
                    <a:pt x="194125" y="448160"/>
                  </a:lnTo>
                  <a:close/>
                  <a:moveTo>
                    <a:pt x="194125" y="399682"/>
                  </a:moveTo>
                  <a:lnTo>
                    <a:pt x="606580" y="399682"/>
                  </a:lnTo>
                  <a:lnTo>
                    <a:pt x="606580" y="411819"/>
                  </a:lnTo>
                  <a:lnTo>
                    <a:pt x="194125" y="411819"/>
                  </a:lnTo>
                  <a:close/>
                  <a:moveTo>
                    <a:pt x="194125" y="363341"/>
                  </a:moveTo>
                  <a:lnTo>
                    <a:pt x="606580" y="363341"/>
                  </a:lnTo>
                  <a:lnTo>
                    <a:pt x="606580" y="375549"/>
                  </a:lnTo>
                  <a:lnTo>
                    <a:pt x="194125" y="375549"/>
                  </a:lnTo>
                  <a:close/>
                  <a:moveTo>
                    <a:pt x="0" y="351204"/>
                  </a:moveTo>
                  <a:lnTo>
                    <a:pt x="121372" y="351204"/>
                  </a:lnTo>
                  <a:lnTo>
                    <a:pt x="121372" y="460227"/>
                  </a:lnTo>
                  <a:lnTo>
                    <a:pt x="0" y="460227"/>
                  </a:lnTo>
                  <a:close/>
                  <a:moveTo>
                    <a:pt x="194125" y="278521"/>
                  </a:moveTo>
                  <a:lnTo>
                    <a:pt x="606580" y="278521"/>
                  </a:lnTo>
                  <a:lnTo>
                    <a:pt x="606580" y="290729"/>
                  </a:lnTo>
                  <a:lnTo>
                    <a:pt x="194125" y="290729"/>
                  </a:lnTo>
                  <a:close/>
                  <a:moveTo>
                    <a:pt x="194125" y="242180"/>
                  </a:moveTo>
                  <a:lnTo>
                    <a:pt x="606580" y="242180"/>
                  </a:lnTo>
                  <a:lnTo>
                    <a:pt x="606580" y="254388"/>
                  </a:lnTo>
                  <a:lnTo>
                    <a:pt x="194125" y="254388"/>
                  </a:lnTo>
                  <a:close/>
                  <a:moveTo>
                    <a:pt x="194125" y="205910"/>
                  </a:moveTo>
                  <a:lnTo>
                    <a:pt x="606580" y="205910"/>
                  </a:lnTo>
                  <a:lnTo>
                    <a:pt x="606580" y="218047"/>
                  </a:lnTo>
                  <a:lnTo>
                    <a:pt x="194125" y="218047"/>
                  </a:lnTo>
                  <a:close/>
                  <a:moveTo>
                    <a:pt x="0" y="193843"/>
                  </a:moveTo>
                  <a:lnTo>
                    <a:pt x="121372" y="193843"/>
                  </a:lnTo>
                  <a:lnTo>
                    <a:pt x="121372" y="302866"/>
                  </a:lnTo>
                  <a:lnTo>
                    <a:pt x="0" y="302866"/>
                  </a:lnTo>
                  <a:close/>
                  <a:moveTo>
                    <a:pt x="0" y="0"/>
                  </a:moveTo>
                  <a:lnTo>
                    <a:pt x="606580" y="0"/>
                  </a:lnTo>
                  <a:lnTo>
                    <a:pt x="606580" y="133227"/>
                  </a:lnTo>
                  <a:lnTo>
                    <a:pt x="0" y="1332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Group 17"/>
          <p:cNvGrpSpPr/>
          <p:nvPr/>
        </p:nvGrpSpPr>
        <p:grpSpPr>
          <a:xfrm>
            <a:off x="6102261" y="2954569"/>
            <a:ext cx="1209208" cy="1209208"/>
            <a:chOff x="1781025" y="2085301"/>
            <a:chExt cx="2000035" cy="2000035"/>
          </a:xfrm>
        </p:grpSpPr>
        <p:grpSp>
          <p:nvGrpSpPr>
            <p:cNvPr id="35" name="组合 34"/>
            <p:cNvGrpSpPr/>
            <p:nvPr/>
          </p:nvGrpSpPr>
          <p:grpSpPr>
            <a:xfrm>
              <a:off x="1781025" y="2085301"/>
              <a:ext cx="2000035" cy="2000035"/>
              <a:chOff x="3868036" y="2408265"/>
              <a:chExt cx="2799961" cy="2799961"/>
            </a:xfrm>
          </p:grpSpPr>
          <p:sp>
            <p:nvSpPr>
              <p:cNvPr id="37" name="菱形 36"/>
              <p:cNvSpPr/>
              <p:nvPr/>
            </p:nvSpPr>
            <p:spPr>
              <a:xfrm>
                <a:off x="3868036" y="2408265"/>
                <a:ext cx="2799961" cy="2799961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菱形 37"/>
              <p:cNvSpPr/>
              <p:nvPr/>
            </p:nvSpPr>
            <p:spPr>
              <a:xfrm>
                <a:off x="4015681" y="2555910"/>
                <a:ext cx="2504672" cy="2504672"/>
              </a:xfrm>
              <a:prstGeom prst="diamond">
                <a:avLst/>
              </a:prstGeom>
              <a:solidFill>
                <a:srgbClr val="0A2A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6" name="Oval 19"/>
            <p:cNvSpPr/>
            <p:nvPr/>
          </p:nvSpPr>
          <p:spPr>
            <a:xfrm>
              <a:off x="2440758" y="2745551"/>
              <a:ext cx="680570" cy="679535"/>
            </a:xfrm>
            <a:custGeom>
              <a:avLst/>
              <a:gdLst>
                <a:gd name="T0" fmla="*/ 88862 h 440259"/>
                <a:gd name="T1" fmla="*/ 88862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278945 h 440259"/>
                <a:gd name="T23" fmla="*/ 278945 h 440259"/>
                <a:gd name="T24" fmla="*/ 278945 h 440259"/>
                <a:gd name="T25" fmla="*/ 278945 h 440259"/>
                <a:gd name="T26" fmla="*/ 88862 h 440259"/>
                <a:gd name="T27" fmla="*/ 88862 h 440259"/>
                <a:gd name="T28" fmla="*/ 278945 h 440259"/>
                <a:gd name="T29" fmla="*/ 278945 h 440259"/>
                <a:gd name="T30" fmla="*/ 278945 h 440259"/>
                <a:gd name="T31" fmla="*/ 278945 h 440259"/>
                <a:gd name="T32" fmla="*/ 278945 h 440259"/>
                <a:gd name="T33" fmla="*/ 278945 h 440259"/>
                <a:gd name="T34" fmla="*/ 278945 h 440259"/>
                <a:gd name="T35" fmla="*/ 278945 h 440259"/>
                <a:gd name="T36" fmla="*/ 278945 h 440259"/>
                <a:gd name="T37" fmla="*/ 278945 h 440259"/>
                <a:gd name="T38" fmla="*/ 278945 h 440259"/>
                <a:gd name="T39" fmla="*/ 278945 h 440259"/>
                <a:gd name="T40" fmla="*/ 278945 h 440259"/>
                <a:gd name="T41" fmla="*/ 278945 h 440259"/>
                <a:gd name="T42" fmla="*/ 278945 h 440259"/>
                <a:gd name="T43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57" h="2757">
                  <a:moveTo>
                    <a:pt x="1063" y="2589"/>
                  </a:moveTo>
                  <a:lnTo>
                    <a:pt x="0" y="2757"/>
                  </a:lnTo>
                  <a:lnTo>
                    <a:pt x="168" y="1694"/>
                  </a:lnTo>
                  <a:lnTo>
                    <a:pt x="1226" y="883"/>
                  </a:lnTo>
                  <a:lnTo>
                    <a:pt x="1503" y="1160"/>
                  </a:lnTo>
                  <a:lnTo>
                    <a:pt x="984" y="1679"/>
                  </a:lnTo>
                  <a:cubicBezTo>
                    <a:pt x="914" y="1646"/>
                    <a:pt x="827" y="1659"/>
                    <a:pt x="769" y="1717"/>
                  </a:cubicBezTo>
                  <a:cubicBezTo>
                    <a:pt x="694" y="1792"/>
                    <a:pt x="694" y="1913"/>
                    <a:pt x="769" y="1988"/>
                  </a:cubicBezTo>
                  <a:cubicBezTo>
                    <a:pt x="844" y="2063"/>
                    <a:pt x="965" y="2063"/>
                    <a:pt x="1040" y="1988"/>
                  </a:cubicBezTo>
                  <a:cubicBezTo>
                    <a:pt x="1098" y="1930"/>
                    <a:pt x="1111" y="1844"/>
                    <a:pt x="1079" y="1773"/>
                  </a:cubicBezTo>
                  <a:lnTo>
                    <a:pt x="1597" y="1254"/>
                  </a:lnTo>
                  <a:lnTo>
                    <a:pt x="1875" y="1531"/>
                  </a:lnTo>
                  <a:lnTo>
                    <a:pt x="1063" y="2589"/>
                  </a:lnTo>
                  <a:close/>
                  <a:moveTo>
                    <a:pt x="1763" y="291"/>
                  </a:moveTo>
                  <a:lnTo>
                    <a:pt x="1695" y="223"/>
                  </a:lnTo>
                  <a:lnTo>
                    <a:pt x="1266" y="652"/>
                  </a:lnTo>
                  <a:lnTo>
                    <a:pt x="2105" y="1491"/>
                  </a:lnTo>
                  <a:lnTo>
                    <a:pt x="2534" y="1062"/>
                  </a:lnTo>
                  <a:lnTo>
                    <a:pt x="2466" y="994"/>
                  </a:lnTo>
                  <a:lnTo>
                    <a:pt x="2757" y="755"/>
                  </a:lnTo>
                  <a:lnTo>
                    <a:pt x="2002" y="0"/>
                  </a:lnTo>
                  <a:lnTo>
                    <a:pt x="1763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Group 22"/>
          <p:cNvGrpSpPr/>
          <p:nvPr/>
        </p:nvGrpSpPr>
        <p:grpSpPr>
          <a:xfrm>
            <a:off x="7848749" y="2954569"/>
            <a:ext cx="1209208" cy="1209208"/>
            <a:chOff x="1781025" y="2085301"/>
            <a:chExt cx="2000035" cy="2000035"/>
          </a:xfrm>
        </p:grpSpPr>
        <p:grpSp>
          <p:nvGrpSpPr>
            <p:cNvPr id="40" name="组合 39"/>
            <p:cNvGrpSpPr/>
            <p:nvPr/>
          </p:nvGrpSpPr>
          <p:grpSpPr>
            <a:xfrm>
              <a:off x="1781025" y="2085301"/>
              <a:ext cx="2000035" cy="2000035"/>
              <a:chOff x="3868036" y="2408265"/>
              <a:chExt cx="2799961" cy="2799961"/>
            </a:xfrm>
          </p:grpSpPr>
          <p:sp>
            <p:nvSpPr>
              <p:cNvPr id="42" name="菱形 41"/>
              <p:cNvSpPr/>
              <p:nvPr/>
            </p:nvSpPr>
            <p:spPr>
              <a:xfrm>
                <a:off x="3868036" y="2408265"/>
                <a:ext cx="2799961" cy="2799961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菱形 42"/>
              <p:cNvSpPr/>
              <p:nvPr/>
            </p:nvSpPr>
            <p:spPr>
              <a:xfrm>
                <a:off x="4015681" y="2555910"/>
                <a:ext cx="2504672" cy="2504672"/>
              </a:xfrm>
              <a:prstGeom prst="diamond">
                <a:avLst/>
              </a:prstGeom>
              <a:solidFill>
                <a:srgbClr val="0A2A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1" name="Oval 24"/>
            <p:cNvSpPr/>
            <p:nvPr/>
          </p:nvSpPr>
          <p:spPr>
            <a:xfrm>
              <a:off x="2440758" y="2745629"/>
              <a:ext cx="680570" cy="679378"/>
            </a:xfrm>
            <a:custGeom>
              <a:avLst/>
              <a:gdLst>
                <a:gd name="connsiteX0" fmla="*/ 164777 w 604110"/>
                <a:gd name="connsiteY0" fmla="*/ 264973 h 603052"/>
                <a:gd name="connsiteX1" fmla="*/ 457609 w 604110"/>
                <a:gd name="connsiteY1" fmla="*/ 264973 h 603052"/>
                <a:gd name="connsiteX2" fmla="*/ 485066 w 604110"/>
                <a:gd name="connsiteY2" fmla="*/ 292388 h 603052"/>
                <a:gd name="connsiteX3" fmla="*/ 457609 w 604110"/>
                <a:gd name="connsiteY3" fmla="*/ 319802 h 603052"/>
                <a:gd name="connsiteX4" fmla="*/ 164777 w 604110"/>
                <a:gd name="connsiteY4" fmla="*/ 319802 h 603052"/>
                <a:gd name="connsiteX5" fmla="*/ 137320 w 604110"/>
                <a:gd name="connsiteY5" fmla="*/ 292388 h 603052"/>
                <a:gd name="connsiteX6" fmla="*/ 164777 w 604110"/>
                <a:gd name="connsiteY6" fmla="*/ 264973 h 603052"/>
                <a:gd name="connsiteX7" fmla="*/ 164777 w 604110"/>
                <a:gd name="connsiteY7" fmla="*/ 137038 h 603052"/>
                <a:gd name="connsiteX8" fmla="*/ 457609 w 604110"/>
                <a:gd name="connsiteY8" fmla="*/ 137038 h 603052"/>
                <a:gd name="connsiteX9" fmla="*/ 485066 w 604110"/>
                <a:gd name="connsiteY9" fmla="*/ 164453 h 603052"/>
                <a:gd name="connsiteX10" fmla="*/ 457609 w 604110"/>
                <a:gd name="connsiteY10" fmla="*/ 191867 h 603052"/>
                <a:gd name="connsiteX11" fmla="*/ 164777 w 604110"/>
                <a:gd name="connsiteY11" fmla="*/ 191867 h 603052"/>
                <a:gd name="connsiteX12" fmla="*/ 137320 w 604110"/>
                <a:gd name="connsiteY12" fmla="*/ 164453 h 603052"/>
                <a:gd name="connsiteX13" fmla="*/ 164777 w 604110"/>
                <a:gd name="connsiteY13" fmla="*/ 137038 h 603052"/>
                <a:gd name="connsiteX14" fmla="*/ 54919 w 604110"/>
                <a:gd name="connsiteY14" fmla="*/ 54823 h 603052"/>
                <a:gd name="connsiteX15" fmla="*/ 54919 w 604110"/>
                <a:gd name="connsiteY15" fmla="*/ 420355 h 603052"/>
                <a:gd name="connsiteX16" fmla="*/ 137298 w 604110"/>
                <a:gd name="connsiteY16" fmla="*/ 420355 h 603052"/>
                <a:gd name="connsiteX17" fmla="*/ 164757 w 604110"/>
                <a:gd name="connsiteY17" fmla="*/ 447766 h 603052"/>
                <a:gd name="connsiteX18" fmla="*/ 164757 w 604110"/>
                <a:gd name="connsiteY18" fmla="*/ 523011 h 603052"/>
                <a:gd name="connsiteX19" fmla="*/ 304664 w 604110"/>
                <a:gd name="connsiteY19" fmla="*/ 425289 h 603052"/>
                <a:gd name="connsiteX20" fmla="*/ 320316 w 604110"/>
                <a:gd name="connsiteY20" fmla="*/ 420355 h 603052"/>
                <a:gd name="connsiteX21" fmla="*/ 549191 w 604110"/>
                <a:gd name="connsiteY21" fmla="*/ 420355 h 603052"/>
                <a:gd name="connsiteX22" fmla="*/ 549191 w 604110"/>
                <a:gd name="connsiteY22" fmla="*/ 54823 h 603052"/>
                <a:gd name="connsiteX23" fmla="*/ 27460 w 604110"/>
                <a:gd name="connsiteY23" fmla="*/ 0 h 603052"/>
                <a:gd name="connsiteX24" fmla="*/ 576650 w 604110"/>
                <a:gd name="connsiteY24" fmla="*/ 0 h 603052"/>
                <a:gd name="connsiteX25" fmla="*/ 604110 w 604110"/>
                <a:gd name="connsiteY25" fmla="*/ 27411 h 603052"/>
                <a:gd name="connsiteX26" fmla="*/ 604110 w 604110"/>
                <a:gd name="connsiteY26" fmla="*/ 447766 h 603052"/>
                <a:gd name="connsiteX27" fmla="*/ 576650 w 604110"/>
                <a:gd name="connsiteY27" fmla="*/ 475178 h 603052"/>
                <a:gd name="connsiteX28" fmla="*/ 328965 w 604110"/>
                <a:gd name="connsiteY28" fmla="*/ 475178 h 603052"/>
                <a:gd name="connsiteX29" fmla="*/ 153087 w 604110"/>
                <a:gd name="connsiteY29" fmla="*/ 598118 h 603052"/>
                <a:gd name="connsiteX30" fmla="*/ 137298 w 604110"/>
                <a:gd name="connsiteY30" fmla="*/ 603052 h 603052"/>
                <a:gd name="connsiteX31" fmla="*/ 124666 w 604110"/>
                <a:gd name="connsiteY31" fmla="*/ 599900 h 603052"/>
                <a:gd name="connsiteX32" fmla="*/ 109838 w 604110"/>
                <a:gd name="connsiteY32" fmla="*/ 575641 h 603052"/>
                <a:gd name="connsiteX33" fmla="*/ 109838 w 604110"/>
                <a:gd name="connsiteY33" fmla="*/ 475178 h 603052"/>
                <a:gd name="connsiteX34" fmla="*/ 27460 w 604110"/>
                <a:gd name="connsiteY34" fmla="*/ 475178 h 603052"/>
                <a:gd name="connsiteX35" fmla="*/ 0 w 604110"/>
                <a:gd name="connsiteY35" fmla="*/ 447766 h 603052"/>
                <a:gd name="connsiteX36" fmla="*/ 0 w 604110"/>
                <a:gd name="connsiteY36" fmla="*/ 27411 h 603052"/>
                <a:gd name="connsiteX37" fmla="*/ 27460 w 604110"/>
                <a:gd name="connsiteY37" fmla="*/ 0 h 6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4110" h="603052">
                  <a:moveTo>
                    <a:pt x="164777" y="264973"/>
                  </a:moveTo>
                  <a:lnTo>
                    <a:pt x="457609" y="264973"/>
                  </a:lnTo>
                  <a:cubicBezTo>
                    <a:pt x="472848" y="264973"/>
                    <a:pt x="485066" y="277310"/>
                    <a:pt x="485066" y="292388"/>
                  </a:cubicBezTo>
                  <a:cubicBezTo>
                    <a:pt x="485066" y="307603"/>
                    <a:pt x="472848" y="319802"/>
                    <a:pt x="457609" y="319802"/>
                  </a:cubicBezTo>
                  <a:lnTo>
                    <a:pt x="164777" y="319802"/>
                  </a:lnTo>
                  <a:cubicBezTo>
                    <a:pt x="149676" y="319802"/>
                    <a:pt x="137320" y="307603"/>
                    <a:pt x="137320" y="292388"/>
                  </a:cubicBezTo>
                  <a:cubicBezTo>
                    <a:pt x="137320" y="277310"/>
                    <a:pt x="149676" y="264973"/>
                    <a:pt x="164777" y="264973"/>
                  </a:cubicBezTo>
                  <a:close/>
                  <a:moveTo>
                    <a:pt x="164777" y="137038"/>
                  </a:moveTo>
                  <a:lnTo>
                    <a:pt x="457609" y="137038"/>
                  </a:lnTo>
                  <a:cubicBezTo>
                    <a:pt x="472848" y="137038"/>
                    <a:pt x="485066" y="149375"/>
                    <a:pt x="485066" y="164453"/>
                  </a:cubicBezTo>
                  <a:cubicBezTo>
                    <a:pt x="485066" y="179531"/>
                    <a:pt x="472848" y="191867"/>
                    <a:pt x="457609" y="191867"/>
                  </a:cubicBezTo>
                  <a:lnTo>
                    <a:pt x="164777" y="191867"/>
                  </a:lnTo>
                  <a:cubicBezTo>
                    <a:pt x="149676" y="191867"/>
                    <a:pt x="137320" y="179531"/>
                    <a:pt x="137320" y="164453"/>
                  </a:cubicBezTo>
                  <a:cubicBezTo>
                    <a:pt x="137320" y="149375"/>
                    <a:pt x="149676" y="137038"/>
                    <a:pt x="164777" y="137038"/>
                  </a:cubicBezTo>
                  <a:close/>
                  <a:moveTo>
                    <a:pt x="54919" y="54823"/>
                  </a:moveTo>
                  <a:lnTo>
                    <a:pt x="54919" y="420355"/>
                  </a:lnTo>
                  <a:lnTo>
                    <a:pt x="137298" y="420355"/>
                  </a:lnTo>
                  <a:cubicBezTo>
                    <a:pt x="152401" y="420355"/>
                    <a:pt x="164757" y="432553"/>
                    <a:pt x="164757" y="447766"/>
                  </a:cubicBezTo>
                  <a:lnTo>
                    <a:pt x="164757" y="523011"/>
                  </a:lnTo>
                  <a:lnTo>
                    <a:pt x="304664" y="425289"/>
                  </a:lnTo>
                  <a:cubicBezTo>
                    <a:pt x="309194" y="422000"/>
                    <a:pt x="314686" y="420355"/>
                    <a:pt x="320316" y="420355"/>
                  </a:cubicBezTo>
                  <a:lnTo>
                    <a:pt x="549191" y="420355"/>
                  </a:lnTo>
                  <a:lnTo>
                    <a:pt x="549191" y="54823"/>
                  </a:lnTo>
                  <a:close/>
                  <a:moveTo>
                    <a:pt x="27460" y="0"/>
                  </a:moveTo>
                  <a:lnTo>
                    <a:pt x="576650" y="0"/>
                  </a:lnTo>
                  <a:cubicBezTo>
                    <a:pt x="591753" y="0"/>
                    <a:pt x="604110" y="12335"/>
                    <a:pt x="604110" y="27411"/>
                  </a:cubicBezTo>
                  <a:lnTo>
                    <a:pt x="604110" y="447766"/>
                  </a:lnTo>
                  <a:cubicBezTo>
                    <a:pt x="604110" y="462843"/>
                    <a:pt x="591753" y="475178"/>
                    <a:pt x="576650" y="475178"/>
                  </a:cubicBezTo>
                  <a:lnTo>
                    <a:pt x="328965" y="475178"/>
                  </a:lnTo>
                  <a:lnTo>
                    <a:pt x="153087" y="598118"/>
                  </a:lnTo>
                  <a:cubicBezTo>
                    <a:pt x="148282" y="601408"/>
                    <a:pt x="142790" y="603052"/>
                    <a:pt x="137298" y="603052"/>
                  </a:cubicBezTo>
                  <a:cubicBezTo>
                    <a:pt x="132904" y="603052"/>
                    <a:pt x="128648" y="602093"/>
                    <a:pt x="124666" y="599900"/>
                  </a:cubicBezTo>
                  <a:cubicBezTo>
                    <a:pt x="115467" y="595240"/>
                    <a:pt x="109838" y="585920"/>
                    <a:pt x="109838" y="575641"/>
                  </a:cubicBezTo>
                  <a:lnTo>
                    <a:pt x="109838" y="475178"/>
                  </a:lnTo>
                  <a:lnTo>
                    <a:pt x="27460" y="475178"/>
                  </a:lnTo>
                  <a:cubicBezTo>
                    <a:pt x="12357" y="475178"/>
                    <a:pt x="0" y="462843"/>
                    <a:pt x="0" y="447766"/>
                  </a:cubicBezTo>
                  <a:lnTo>
                    <a:pt x="0" y="27411"/>
                  </a:lnTo>
                  <a:cubicBezTo>
                    <a:pt x="0" y="12335"/>
                    <a:pt x="12357" y="0"/>
                    <a:pt x="274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Group 27"/>
          <p:cNvGrpSpPr/>
          <p:nvPr/>
        </p:nvGrpSpPr>
        <p:grpSpPr>
          <a:xfrm>
            <a:off x="9595237" y="2954569"/>
            <a:ext cx="1209208" cy="1209208"/>
            <a:chOff x="1781025" y="2085301"/>
            <a:chExt cx="2000035" cy="2000035"/>
          </a:xfrm>
        </p:grpSpPr>
        <p:grpSp>
          <p:nvGrpSpPr>
            <p:cNvPr id="45" name="组合 44"/>
            <p:cNvGrpSpPr/>
            <p:nvPr/>
          </p:nvGrpSpPr>
          <p:grpSpPr>
            <a:xfrm>
              <a:off x="1781025" y="2085301"/>
              <a:ext cx="2000035" cy="2000035"/>
              <a:chOff x="3868036" y="2408265"/>
              <a:chExt cx="2799961" cy="2799961"/>
            </a:xfrm>
          </p:grpSpPr>
          <p:sp>
            <p:nvSpPr>
              <p:cNvPr id="47" name="菱形 46"/>
              <p:cNvSpPr/>
              <p:nvPr/>
            </p:nvSpPr>
            <p:spPr>
              <a:xfrm>
                <a:off x="3868036" y="2408265"/>
                <a:ext cx="2799961" cy="2799961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菱形 47"/>
              <p:cNvSpPr/>
              <p:nvPr/>
            </p:nvSpPr>
            <p:spPr>
              <a:xfrm>
                <a:off x="4015681" y="2555910"/>
                <a:ext cx="2504672" cy="2504672"/>
              </a:xfrm>
              <a:prstGeom prst="diamond">
                <a:avLst/>
              </a:prstGeom>
              <a:solidFill>
                <a:srgbClr val="0A2A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6" name="Oval 29"/>
            <p:cNvSpPr/>
            <p:nvPr/>
          </p:nvSpPr>
          <p:spPr>
            <a:xfrm>
              <a:off x="2440758" y="2745689"/>
              <a:ext cx="680570" cy="679259"/>
            </a:xfrm>
            <a:custGeom>
              <a:avLst/>
              <a:gdLst>
                <a:gd name="connsiteX0" fmla="*/ 579996 w 605912"/>
                <a:gd name="connsiteY0" fmla="*/ 331577 h 604745"/>
                <a:gd name="connsiteX1" fmla="*/ 599400 w 605912"/>
                <a:gd name="connsiteY1" fmla="*/ 361244 h 604745"/>
                <a:gd name="connsiteX2" fmla="*/ 590394 w 605912"/>
                <a:gd name="connsiteY2" fmla="*/ 401201 h 604745"/>
                <a:gd name="connsiteX3" fmla="*/ 335366 w 605912"/>
                <a:gd name="connsiteY3" fmla="*/ 603027 h 604745"/>
                <a:gd name="connsiteX4" fmla="*/ 58427 w 605912"/>
                <a:gd name="connsiteY4" fmla="*/ 480652 h 604745"/>
                <a:gd name="connsiteX5" fmla="*/ 50814 w 605912"/>
                <a:gd name="connsiteY5" fmla="*/ 515510 h 604745"/>
                <a:gd name="connsiteX6" fmla="*/ 19806 w 605912"/>
                <a:gd name="connsiteY6" fmla="*/ 536091 h 604745"/>
                <a:gd name="connsiteX7" fmla="*/ 495 w 605912"/>
                <a:gd name="connsiteY7" fmla="*/ 506517 h 604745"/>
                <a:gd name="connsiteX8" fmla="*/ 22405 w 605912"/>
                <a:gd name="connsiteY8" fmla="*/ 404909 h 604745"/>
                <a:gd name="connsiteX9" fmla="*/ 53413 w 605912"/>
                <a:gd name="connsiteY9" fmla="*/ 385626 h 604745"/>
                <a:gd name="connsiteX10" fmla="*/ 153772 w 605912"/>
                <a:gd name="connsiteY10" fmla="*/ 407505 h 604745"/>
                <a:gd name="connsiteX11" fmla="*/ 173083 w 605912"/>
                <a:gd name="connsiteY11" fmla="*/ 437079 h 604745"/>
                <a:gd name="connsiteX12" fmla="*/ 143467 w 605912"/>
                <a:gd name="connsiteY12" fmla="*/ 456362 h 604745"/>
                <a:gd name="connsiteX13" fmla="*/ 95841 w 605912"/>
                <a:gd name="connsiteY13" fmla="*/ 445794 h 604745"/>
                <a:gd name="connsiteX14" fmla="*/ 330167 w 605912"/>
                <a:gd name="connsiteY14" fmla="*/ 552779 h 604745"/>
                <a:gd name="connsiteX15" fmla="*/ 539704 w 605912"/>
                <a:gd name="connsiteY15" fmla="*/ 392208 h 604745"/>
                <a:gd name="connsiteX16" fmla="*/ 550381 w 605912"/>
                <a:gd name="connsiteY16" fmla="*/ 350861 h 604745"/>
                <a:gd name="connsiteX17" fmla="*/ 579996 w 605912"/>
                <a:gd name="connsiteY17" fmla="*/ 331577 h 604745"/>
                <a:gd name="connsiteX18" fmla="*/ 551796 w 605912"/>
                <a:gd name="connsiteY18" fmla="*/ 173561 h 604745"/>
                <a:gd name="connsiteX19" fmla="*/ 585238 w 605912"/>
                <a:gd name="connsiteY19" fmla="*/ 187651 h 604745"/>
                <a:gd name="connsiteX20" fmla="*/ 605767 w 605912"/>
                <a:gd name="connsiteY20" fmla="*/ 269970 h 604745"/>
                <a:gd name="connsiteX21" fmla="*/ 582637 w 605912"/>
                <a:gd name="connsiteY21" fmla="*/ 299542 h 604745"/>
                <a:gd name="connsiteX22" fmla="*/ 554211 w 605912"/>
                <a:gd name="connsiteY22" fmla="*/ 275069 h 604745"/>
                <a:gd name="connsiteX23" fmla="*/ 537490 w 605912"/>
                <a:gd name="connsiteY23" fmla="*/ 206933 h 604745"/>
                <a:gd name="connsiteX24" fmla="*/ 551796 w 605912"/>
                <a:gd name="connsiteY24" fmla="*/ 173561 h 604745"/>
                <a:gd name="connsiteX25" fmla="*/ 322443 w 605912"/>
                <a:gd name="connsiteY25" fmla="*/ 100626 h 604745"/>
                <a:gd name="connsiteX26" fmla="*/ 348253 w 605912"/>
                <a:gd name="connsiteY26" fmla="*/ 126390 h 604745"/>
                <a:gd name="connsiteX27" fmla="*/ 348253 w 605912"/>
                <a:gd name="connsiteY27" fmla="*/ 302105 h 604745"/>
                <a:gd name="connsiteX28" fmla="*/ 322443 w 605912"/>
                <a:gd name="connsiteY28" fmla="*/ 327776 h 604745"/>
                <a:gd name="connsiteX29" fmla="*/ 203790 w 605912"/>
                <a:gd name="connsiteY29" fmla="*/ 327776 h 604745"/>
                <a:gd name="connsiteX30" fmla="*/ 177979 w 605912"/>
                <a:gd name="connsiteY30" fmla="*/ 302105 h 604745"/>
                <a:gd name="connsiteX31" fmla="*/ 203790 w 605912"/>
                <a:gd name="connsiteY31" fmla="*/ 276341 h 604745"/>
                <a:gd name="connsiteX32" fmla="*/ 296725 w 605912"/>
                <a:gd name="connsiteY32" fmla="*/ 276341 h 604745"/>
                <a:gd name="connsiteX33" fmla="*/ 296725 w 605912"/>
                <a:gd name="connsiteY33" fmla="*/ 126390 h 604745"/>
                <a:gd name="connsiteX34" fmla="*/ 322443 w 605912"/>
                <a:gd name="connsiteY34" fmla="*/ 100626 h 604745"/>
                <a:gd name="connsiteX35" fmla="*/ 92559 w 605912"/>
                <a:gd name="connsiteY35" fmla="*/ 94430 h 604745"/>
                <a:gd name="connsiteX36" fmla="*/ 111053 w 605912"/>
                <a:gd name="connsiteY36" fmla="*/ 100399 h 604745"/>
                <a:gd name="connsiteX37" fmla="*/ 113652 w 605912"/>
                <a:gd name="connsiteY37" fmla="*/ 136379 h 604745"/>
                <a:gd name="connsiteX38" fmla="*/ 93139 w 605912"/>
                <a:gd name="connsiteY38" fmla="*/ 163271 h 604745"/>
                <a:gd name="connsiteX39" fmla="*/ 57125 w 605912"/>
                <a:gd name="connsiteY39" fmla="*/ 170967 h 604745"/>
                <a:gd name="connsiteX40" fmla="*/ 49328 w 605912"/>
                <a:gd name="connsiteY40" fmla="*/ 136379 h 604745"/>
                <a:gd name="connsiteX41" fmla="*/ 75039 w 605912"/>
                <a:gd name="connsiteY41" fmla="*/ 102996 h 604745"/>
                <a:gd name="connsiteX42" fmla="*/ 92559 w 605912"/>
                <a:gd name="connsiteY42" fmla="*/ 94430 h 604745"/>
                <a:gd name="connsiteX43" fmla="*/ 454317 w 605912"/>
                <a:gd name="connsiteY43" fmla="*/ 48612 h 604745"/>
                <a:gd name="connsiteX44" fmla="*/ 473157 w 605912"/>
                <a:gd name="connsiteY44" fmla="*/ 52646 h 604745"/>
                <a:gd name="connsiteX45" fmla="*/ 537512 w 605912"/>
                <a:gd name="connsiteY45" fmla="*/ 111896 h 604745"/>
                <a:gd name="connsiteX46" fmla="*/ 533704 w 605912"/>
                <a:gd name="connsiteY46" fmla="*/ 147872 h 604745"/>
                <a:gd name="connsiteX47" fmla="*/ 498880 w 605912"/>
                <a:gd name="connsiteY47" fmla="*/ 143977 h 604745"/>
                <a:gd name="connsiteX48" fmla="*/ 444833 w 605912"/>
                <a:gd name="connsiteY48" fmla="*/ 93814 h 604745"/>
                <a:gd name="connsiteX49" fmla="*/ 438333 w 605912"/>
                <a:gd name="connsiteY49" fmla="*/ 59043 h 604745"/>
                <a:gd name="connsiteX50" fmla="*/ 454317 w 605912"/>
                <a:gd name="connsiteY50" fmla="*/ 48612 h 604745"/>
                <a:gd name="connsiteX51" fmla="*/ 220720 w 605912"/>
                <a:gd name="connsiteY51" fmla="*/ 11442 h 604745"/>
                <a:gd name="connsiteX52" fmla="*/ 251724 w 605912"/>
                <a:gd name="connsiteY52" fmla="*/ 29418 h 604745"/>
                <a:gd name="connsiteX53" fmla="*/ 233623 w 605912"/>
                <a:gd name="connsiteY53" fmla="*/ 60368 h 604745"/>
                <a:gd name="connsiteX54" fmla="*/ 166693 w 605912"/>
                <a:gd name="connsiteY54" fmla="*/ 89834 h 604745"/>
                <a:gd name="connsiteX55" fmla="*/ 133275 w 605912"/>
                <a:gd name="connsiteY55" fmla="*/ 80846 h 604745"/>
                <a:gd name="connsiteX56" fmla="*/ 140887 w 605912"/>
                <a:gd name="connsiteY56" fmla="*/ 46097 h 604745"/>
                <a:gd name="connsiteX57" fmla="*/ 220720 w 605912"/>
                <a:gd name="connsiteY57" fmla="*/ 11442 h 604745"/>
                <a:gd name="connsiteX58" fmla="*/ 309640 w 605912"/>
                <a:gd name="connsiteY58" fmla="*/ 0 h 604745"/>
                <a:gd name="connsiteX59" fmla="*/ 395899 w 605912"/>
                <a:gd name="connsiteY59" fmla="*/ 14101 h 604745"/>
                <a:gd name="connsiteX60" fmla="*/ 412612 w 605912"/>
                <a:gd name="connsiteY60" fmla="*/ 46292 h 604745"/>
                <a:gd name="connsiteX61" fmla="*/ 380393 w 605912"/>
                <a:gd name="connsiteY61" fmla="*/ 61692 h 604745"/>
                <a:gd name="connsiteX62" fmla="*/ 308247 w 605912"/>
                <a:gd name="connsiteY62" fmla="*/ 50096 h 604745"/>
                <a:gd name="connsiteX63" fmla="*/ 283827 w 605912"/>
                <a:gd name="connsiteY63" fmla="*/ 24491 h 604745"/>
                <a:gd name="connsiteX64" fmla="*/ 309640 w 605912"/>
                <a:gd name="connsiteY64" fmla="*/ 0 h 60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05912" h="604745">
                  <a:moveTo>
                    <a:pt x="579996" y="331577"/>
                  </a:moveTo>
                  <a:cubicBezTo>
                    <a:pt x="594201" y="334173"/>
                    <a:pt x="603206" y="347060"/>
                    <a:pt x="599400" y="361244"/>
                  </a:cubicBezTo>
                  <a:cubicBezTo>
                    <a:pt x="597450" y="371071"/>
                    <a:pt x="591601" y="397956"/>
                    <a:pt x="590394" y="401201"/>
                  </a:cubicBezTo>
                  <a:cubicBezTo>
                    <a:pt x="551773" y="511709"/>
                    <a:pt x="452436" y="590418"/>
                    <a:pt x="335366" y="603027"/>
                  </a:cubicBezTo>
                  <a:cubicBezTo>
                    <a:pt x="219224" y="615542"/>
                    <a:pt x="115801" y="558156"/>
                    <a:pt x="58427" y="480652"/>
                  </a:cubicBezTo>
                  <a:lnTo>
                    <a:pt x="50814" y="515510"/>
                  </a:lnTo>
                  <a:cubicBezTo>
                    <a:pt x="46822" y="528397"/>
                    <a:pt x="35588" y="537667"/>
                    <a:pt x="19806" y="536091"/>
                  </a:cubicBezTo>
                  <a:cubicBezTo>
                    <a:pt x="5694" y="533496"/>
                    <a:pt x="-2104" y="519404"/>
                    <a:pt x="495" y="506517"/>
                  </a:cubicBezTo>
                  <a:lnTo>
                    <a:pt x="22405" y="404909"/>
                  </a:lnTo>
                  <a:cubicBezTo>
                    <a:pt x="26862" y="385626"/>
                    <a:pt x="46915" y="384421"/>
                    <a:pt x="53413" y="385626"/>
                  </a:cubicBezTo>
                  <a:lnTo>
                    <a:pt x="153772" y="407505"/>
                  </a:lnTo>
                  <a:cubicBezTo>
                    <a:pt x="167884" y="410101"/>
                    <a:pt x="175682" y="424193"/>
                    <a:pt x="173083" y="437079"/>
                  </a:cubicBezTo>
                  <a:cubicBezTo>
                    <a:pt x="170483" y="451171"/>
                    <a:pt x="156372" y="458958"/>
                    <a:pt x="143467" y="456362"/>
                  </a:cubicBezTo>
                  <a:lnTo>
                    <a:pt x="95841" y="445794"/>
                  </a:lnTo>
                  <a:cubicBezTo>
                    <a:pt x="147924" y="520702"/>
                    <a:pt x="237792" y="562420"/>
                    <a:pt x="330167" y="552779"/>
                  </a:cubicBezTo>
                  <a:cubicBezTo>
                    <a:pt x="424027" y="542766"/>
                    <a:pt x="505725" y="480559"/>
                    <a:pt x="539704" y="392208"/>
                  </a:cubicBezTo>
                  <a:cubicBezTo>
                    <a:pt x="539890" y="389613"/>
                    <a:pt x="547781" y="362542"/>
                    <a:pt x="550381" y="350861"/>
                  </a:cubicBezTo>
                  <a:cubicBezTo>
                    <a:pt x="552980" y="336769"/>
                    <a:pt x="565885" y="327776"/>
                    <a:pt x="579996" y="331577"/>
                  </a:cubicBezTo>
                  <a:close/>
                  <a:moveTo>
                    <a:pt x="551796" y="173561"/>
                  </a:moveTo>
                  <a:cubicBezTo>
                    <a:pt x="564615" y="168369"/>
                    <a:pt x="578735" y="174766"/>
                    <a:pt x="585238" y="187651"/>
                  </a:cubicBezTo>
                  <a:cubicBezTo>
                    <a:pt x="595456" y="213329"/>
                    <a:pt x="603166" y="241696"/>
                    <a:pt x="605767" y="269970"/>
                  </a:cubicBezTo>
                  <a:cubicBezTo>
                    <a:pt x="605767" y="269970"/>
                    <a:pt x="609204" y="296019"/>
                    <a:pt x="582637" y="299542"/>
                  </a:cubicBezTo>
                  <a:cubicBezTo>
                    <a:pt x="555697" y="303713"/>
                    <a:pt x="554211" y="275069"/>
                    <a:pt x="554211" y="275069"/>
                  </a:cubicBezTo>
                  <a:cubicBezTo>
                    <a:pt x="551610" y="251893"/>
                    <a:pt x="546594" y="228811"/>
                    <a:pt x="537490" y="206933"/>
                  </a:cubicBezTo>
                  <a:cubicBezTo>
                    <a:pt x="532288" y="194048"/>
                    <a:pt x="538791" y="179957"/>
                    <a:pt x="551796" y="173561"/>
                  </a:cubicBezTo>
                  <a:close/>
                  <a:moveTo>
                    <a:pt x="322443" y="100626"/>
                  </a:moveTo>
                  <a:cubicBezTo>
                    <a:pt x="336555" y="100626"/>
                    <a:pt x="348253" y="112303"/>
                    <a:pt x="348253" y="126390"/>
                  </a:cubicBezTo>
                  <a:lnTo>
                    <a:pt x="348253" y="302105"/>
                  </a:lnTo>
                  <a:cubicBezTo>
                    <a:pt x="346953" y="316192"/>
                    <a:pt x="336555" y="327776"/>
                    <a:pt x="322443" y="327776"/>
                  </a:cubicBezTo>
                  <a:lnTo>
                    <a:pt x="203790" y="327776"/>
                  </a:lnTo>
                  <a:cubicBezTo>
                    <a:pt x="189492" y="327776"/>
                    <a:pt x="177979" y="316192"/>
                    <a:pt x="177979" y="302105"/>
                  </a:cubicBezTo>
                  <a:cubicBezTo>
                    <a:pt x="177979" y="288018"/>
                    <a:pt x="189677" y="276341"/>
                    <a:pt x="203790" y="276341"/>
                  </a:cubicBezTo>
                  <a:lnTo>
                    <a:pt x="296725" y="276341"/>
                  </a:lnTo>
                  <a:lnTo>
                    <a:pt x="296725" y="126390"/>
                  </a:lnTo>
                  <a:cubicBezTo>
                    <a:pt x="296725" y="112303"/>
                    <a:pt x="308331" y="100626"/>
                    <a:pt x="322443" y="100626"/>
                  </a:cubicBezTo>
                  <a:close/>
                  <a:moveTo>
                    <a:pt x="92559" y="94430"/>
                  </a:moveTo>
                  <a:cubicBezTo>
                    <a:pt x="99149" y="93931"/>
                    <a:pt x="105902" y="95856"/>
                    <a:pt x="111053" y="100399"/>
                  </a:cubicBezTo>
                  <a:cubicBezTo>
                    <a:pt x="121356" y="109395"/>
                    <a:pt x="122656" y="126086"/>
                    <a:pt x="113652" y="136379"/>
                  </a:cubicBezTo>
                  <a:cubicBezTo>
                    <a:pt x="105948" y="145281"/>
                    <a:pt x="99544" y="154276"/>
                    <a:pt x="93139" y="163271"/>
                  </a:cubicBezTo>
                  <a:cubicBezTo>
                    <a:pt x="76988" y="181353"/>
                    <a:pt x="62323" y="173564"/>
                    <a:pt x="57125" y="170967"/>
                  </a:cubicBezTo>
                  <a:cubicBezTo>
                    <a:pt x="45615" y="163178"/>
                    <a:pt x="41717" y="147878"/>
                    <a:pt x="49328" y="136379"/>
                  </a:cubicBezTo>
                  <a:cubicBezTo>
                    <a:pt x="56939" y="124881"/>
                    <a:pt x="66036" y="113197"/>
                    <a:pt x="75039" y="102996"/>
                  </a:cubicBezTo>
                  <a:cubicBezTo>
                    <a:pt x="79541" y="97849"/>
                    <a:pt x="85969" y="94928"/>
                    <a:pt x="92559" y="94430"/>
                  </a:cubicBezTo>
                  <a:close/>
                  <a:moveTo>
                    <a:pt x="454317" y="48612"/>
                  </a:moveTo>
                  <a:cubicBezTo>
                    <a:pt x="460597" y="47500"/>
                    <a:pt x="467353" y="48798"/>
                    <a:pt x="473157" y="52646"/>
                  </a:cubicBezTo>
                  <a:cubicBezTo>
                    <a:pt x="497580" y="69428"/>
                    <a:pt x="519496" y="90013"/>
                    <a:pt x="537512" y="111896"/>
                  </a:cubicBezTo>
                  <a:cubicBezTo>
                    <a:pt x="546612" y="122095"/>
                    <a:pt x="544012" y="138785"/>
                    <a:pt x="533704" y="147872"/>
                  </a:cubicBezTo>
                  <a:cubicBezTo>
                    <a:pt x="529897" y="152415"/>
                    <a:pt x="510395" y="158349"/>
                    <a:pt x="498880" y="143977"/>
                  </a:cubicBezTo>
                  <a:cubicBezTo>
                    <a:pt x="483465" y="124691"/>
                    <a:pt x="465356" y="107908"/>
                    <a:pt x="444833" y="93814"/>
                  </a:cubicBezTo>
                  <a:cubicBezTo>
                    <a:pt x="433132" y="86026"/>
                    <a:pt x="430532" y="70726"/>
                    <a:pt x="438333" y="59043"/>
                  </a:cubicBezTo>
                  <a:cubicBezTo>
                    <a:pt x="442233" y="53248"/>
                    <a:pt x="448037" y="49725"/>
                    <a:pt x="454317" y="48612"/>
                  </a:cubicBezTo>
                  <a:close/>
                  <a:moveTo>
                    <a:pt x="220720" y="11442"/>
                  </a:moveTo>
                  <a:cubicBezTo>
                    <a:pt x="233623" y="7550"/>
                    <a:pt x="247826" y="15333"/>
                    <a:pt x="251724" y="29418"/>
                  </a:cubicBezTo>
                  <a:cubicBezTo>
                    <a:pt x="255530" y="42298"/>
                    <a:pt x="247733" y="56476"/>
                    <a:pt x="233623" y="60368"/>
                  </a:cubicBezTo>
                  <a:cubicBezTo>
                    <a:pt x="210509" y="66761"/>
                    <a:pt x="187209" y="77047"/>
                    <a:pt x="166693" y="89834"/>
                  </a:cubicBezTo>
                  <a:cubicBezTo>
                    <a:pt x="149242" y="96321"/>
                    <a:pt x="138288" y="88630"/>
                    <a:pt x="133275" y="80846"/>
                  </a:cubicBezTo>
                  <a:cubicBezTo>
                    <a:pt x="125478" y="69263"/>
                    <a:pt x="129284" y="53789"/>
                    <a:pt x="140887" y="46097"/>
                  </a:cubicBezTo>
                  <a:cubicBezTo>
                    <a:pt x="165394" y="30715"/>
                    <a:pt x="192407" y="19040"/>
                    <a:pt x="220720" y="11442"/>
                  </a:cubicBezTo>
                  <a:close/>
                  <a:moveTo>
                    <a:pt x="309640" y="0"/>
                  </a:moveTo>
                  <a:cubicBezTo>
                    <a:pt x="339167" y="0"/>
                    <a:pt x="367579" y="5102"/>
                    <a:pt x="395899" y="14101"/>
                  </a:cubicBezTo>
                  <a:cubicBezTo>
                    <a:pt x="408805" y="17904"/>
                    <a:pt x="416419" y="32191"/>
                    <a:pt x="412612" y="46292"/>
                  </a:cubicBezTo>
                  <a:cubicBezTo>
                    <a:pt x="407413" y="56497"/>
                    <a:pt x="395992" y="66331"/>
                    <a:pt x="380393" y="61692"/>
                  </a:cubicBezTo>
                  <a:cubicBezTo>
                    <a:pt x="357180" y="53899"/>
                    <a:pt x="332760" y="50096"/>
                    <a:pt x="308247" y="50096"/>
                  </a:cubicBezTo>
                  <a:cubicBezTo>
                    <a:pt x="294134" y="50096"/>
                    <a:pt x="283827" y="38685"/>
                    <a:pt x="283827" y="24491"/>
                  </a:cubicBezTo>
                  <a:cubicBezTo>
                    <a:pt x="283827" y="10297"/>
                    <a:pt x="295527" y="0"/>
                    <a:pt x="3096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4252491" y="245239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i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Title added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745467" y="245239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i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Title added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998979" y="422995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i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Title added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9491955" y="422995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i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Title added</a:t>
            </a:r>
          </a:p>
        </p:txBody>
      </p:sp>
      <p:sp>
        <p:nvSpPr>
          <p:cNvPr id="15380" name="等腰三角形 44"/>
          <p:cNvSpPr>
            <a:spLocks noChangeArrowheads="1"/>
          </p:cNvSpPr>
          <p:nvPr/>
        </p:nvSpPr>
        <p:spPr bwMode="auto">
          <a:xfrm rot="10800000">
            <a:off x="2444751" y="1625601"/>
            <a:ext cx="265113" cy="163513"/>
          </a:xfrm>
          <a:prstGeom prst="triangle">
            <a:avLst>
              <a:gd name="adj" fmla="val 50000"/>
            </a:avLst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>
              <a:spcBef>
                <a:spcPct val="75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rgbClr val="E74C21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5000"/>
              </a:spcBef>
              <a:buClr>
                <a:srgbClr val="67676B"/>
              </a:buClr>
              <a:buFont typeface="Franklin Gothic Book" panose="020B0503020102020204" pitchFamily="34" charset="0"/>
              <a:buChar char="−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67676B"/>
              </a:buClr>
              <a:buFont typeface="Franklin Gothic Book" panose="020B0503020102020204" pitchFamily="34" charset="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zh-CN" altLang="en-US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任意多边形: 形状 20"/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39426" y="515784"/>
            <a:ext cx="3716347" cy="734605"/>
            <a:chOff x="639426" y="515784"/>
            <a:chExt cx="3716347" cy="734605"/>
          </a:xfrm>
        </p:grpSpPr>
        <p:grpSp>
          <p:nvGrpSpPr>
            <p:cNvPr id="23" name="组合 22"/>
            <p:cNvGrpSpPr/>
            <p:nvPr/>
          </p:nvGrpSpPr>
          <p:grpSpPr>
            <a:xfrm>
              <a:off x="639426" y="515784"/>
              <a:ext cx="3716347" cy="597693"/>
              <a:chOff x="1780838" y="912814"/>
              <a:chExt cx="3716347" cy="597693"/>
            </a:xfrm>
          </p:grpSpPr>
          <p:sp>
            <p:nvSpPr>
              <p:cNvPr id="25" name="矩形 49"/>
              <p:cNvSpPr>
                <a:spLocks noChangeArrowheads="1"/>
              </p:cNvSpPr>
              <p:nvPr/>
            </p:nvSpPr>
            <p:spPr bwMode="auto">
              <a:xfrm>
                <a:off x="2155827" y="912814"/>
                <a:ext cx="334135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>
                  <a:lnSpc>
                    <a:spcPct val="80000"/>
                  </a:lnSpc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The main push works</a:t>
                </a:r>
              </a:p>
            </p:txBody>
          </p:sp>
          <p:sp>
            <p:nvSpPr>
              <p:cNvPr id="26" name="矩形 46"/>
              <p:cNvSpPr>
                <a:spLocks noChangeArrowheads="1"/>
              </p:cNvSpPr>
              <p:nvPr/>
            </p:nvSpPr>
            <p:spPr bwMode="auto">
              <a:xfrm>
                <a:off x="2184400" y="1152526"/>
                <a:ext cx="2987676" cy="271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zh-CN" sz="14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The main push work</a:t>
                </a:r>
              </a:p>
            </p:txBody>
          </p:sp>
          <p:sp>
            <p:nvSpPr>
              <p:cNvPr id="27" name="矩形 47"/>
              <p:cNvSpPr>
                <a:spLocks noChangeArrowheads="1"/>
              </p:cNvSpPr>
              <p:nvPr/>
            </p:nvSpPr>
            <p:spPr bwMode="auto">
              <a:xfrm>
                <a:off x="1780838" y="931069"/>
                <a:ext cx="428625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4000" b="1" dirty="0">
                    <a:solidFill>
                      <a:srgbClr val="0A2A6C"/>
                    </a:solidFill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</a:p>
            </p:txBody>
          </p:sp>
        </p:grpSp>
        <p:sp>
          <p:nvSpPr>
            <p:cNvPr id="24" name="等腰三角形 45"/>
            <p:cNvSpPr>
              <a:spLocks noChangeArrowheads="1"/>
            </p:cNvSpPr>
            <p:nvPr/>
          </p:nvSpPr>
          <p:spPr bwMode="auto">
            <a:xfrm rot="10800000">
              <a:off x="1912090" y="1036284"/>
              <a:ext cx="347142" cy="214105"/>
            </a:xfrm>
            <a:prstGeom prst="triangle">
              <a:avLst>
                <a:gd name="adj" fmla="val 50000"/>
              </a:avLst>
            </a:prstGeom>
            <a:solidFill>
              <a:srgbClr val="0A2A6C"/>
            </a:solidFill>
            <a:ln>
              <a:noFill/>
            </a:ln>
          </p:spPr>
          <p:txBody>
            <a:bodyPr anchor="ctr"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" name="AutoShape 2" descr="客服工作职业形象图片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" y="2320922"/>
            <a:ext cx="3714750" cy="2476500"/>
          </a:xfrm>
          <a:prstGeom prst="homePlate">
            <a:avLst>
              <a:gd name="adj" fmla="val 29420"/>
            </a:avLst>
          </a:prstGeom>
        </p:spPr>
      </p:pic>
      <p:sp>
        <p:nvSpPr>
          <p:cNvPr id="85" name="文本框 84"/>
          <p:cNvSpPr txBox="1"/>
          <p:nvPr/>
        </p:nvSpPr>
        <p:spPr>
          <a:xfrm>
            <a:off x="4080637" y="4395344"/>
            <a:ext cx="1759480" cy="7005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the appropriate text to explain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6020973" y="1093396"/>
            <a:ext cx="1675533" cy="7005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the appropriate text to explain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745467" y="4286780"/>
            <a:ext cx="1684537" cy="7005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the appropriate text to explain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9567808" y="1078707"/>
            <a:ext cx="1675533" cy="7005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the appropriate text to explain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08689" y="6605066"/>
            <a:ext cx="1299953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Download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2" grpId="0"/>
      <p:bldP spid="85" grpId="0"/>
      <p:bldP spid="86" grpId="0"/>
      <p:bldP spid="87" grpId="0"/>
      <p:bldP spid="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53738" y="2283545"/>
            <a:ext cx="3821505" cy="3348732"/>
            <a:chOff x="1419387" y="2441681"/>
            <a:chExt cx="4230753" cy="3707350"/>
          </a:xfrm>
        </p:grpSpPr>
        <p:sp>
          <p:nvSpPr>
            <p:cNvPr id="57" name="菱形 56"/>
            <p:cNvSpPr/>
            <p:nvPr/>
          </p:nvSpPr>
          <p:spPr>
            <a:xfrm>
              <a:off x="1419387" y="3516346"/>
              <a:ext cx="1679689" cy="1679688"/>
            </a:xfrm>
            <a:prstGeom prst="diamond">
              <a:avLst/>
            </a:prstGeom>
            <a:solidFill>
              <a:srgbClr val="0A2A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 dirty="0">
                <a:cs typeface="+mn-ea"/>
                <a:sym typeface="+mn-lt"/>
              </a:endParaRPr>
            </a:p>
          </p:txBody>
        </p:sp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13372" y="2441681"/>
              <a:ext cx="3836768" cy="3707350"/>
            </a:xfrm>
            <a:prstGeom prst="diamond">
              <a:avLst/>
            </a:prstGeom>
          </p:spPr>
        </p:pic>
      </p:grpSp>
      <p:sp>
        <p:nvSpPr>
          <p:cNvPr id="21" name="任意多边形: 形状 20"/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39426" y="515784"/>
            <a:ext cx="3667531" cy="734605"/>
            <a:chOff x="639426" y="515784"/>
            <a:chExt cx="3667531" cy="734605"/>
          </a:xfrm>
        </p:grpSpPr>
        <p:grpSp>
          <p:nvGrpSpPr>
            <p:cNvPr id="23" name="组合 22"/>
            <p:cNvGrpSpPr/>
            <p:nvPr/>
          </p:nvGrpSpPr>
          <p:grpSpPr>
            <a:xfrm>
              <a:off x="639426" y="515784"/>
              <a:ext cx="3667531" cy="597693"/>
              <a:chOff x="1780838" y="912814"/>
              <a:chExt cx="3667531" cy="597693"/>
            </a:xfrm>
          </p:grpSpPr>
          <p:sp>
            <p:nvSpPr>
              <p:cNvPr id="25" name="矩形 49"/>
              <p:cNvSpPr>
                <a:spLocks noChangeArrowheads="1"/>
              </p:cNvSpPr>
              <p:nvPr/>
            </p:nvSpPr>
            <p:spPr bwMode="auto">
              <a:xfrm>
                <a:off x="2155827" y="912814"/>
                <a:ext cx="329254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>
                  <a:lnSpc>
                    <a:spcPct val="80000"/>
                  </a:lnSpc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The main push works</a:t>
                </a:r>
              </a:p>
            </p:txBody>
          </p:sp>
          <p:sp>
            <p:nvSpPr>
              <p:cNvPr id="26" name="矩形 46"/>
              <p:cNvSpPr>
                <a:spLocks noChangeArrowheads="1"/>
              </p:cNvSpPr>
              <p:nvPr/>
            </p:nvSpPr>
            <p:spPr bwMode="auto">
              <a:xfrm>
                <a:off x="2184400" y="1152526"/>
                <a:ext cx="2987676" cy="271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zh-CN" sz="14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The main push work</a:t>
                </a:r>
              </a:p>
            </p:txBody>
          </p:sp>
          <p:sp>
            <p:nvSpPr>
              <p:cNvPr id="27" name="矩形 47"/>
              <p:cNvSpPr>
                <a:spLocks noChangeArrowheads="1"/>
              </p:cNvSpPr>
              <p:nvPr/>
            </p:nvSpPr>
            <p:spPr bwMode="auto">
              <a:xfrm>
                <a:off x="1780838" y="931069"/>
                <a:ext cx="428625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4000" b="1" dirty="0">
                    <a:solidFill>
                      <a:srgbClr val="0A2A6C"/>
                    </a:solidFill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</a:p>
            </p:txBody>
          </p:sp>
        </p:grpSp>
        <p:sp>
          <p:nvSpPr>
            <p:cNvPr id="24" name="等腰三角形 45"/>
            <p:cNvSpPr>
              <a:spLocks noChangeArrowheads="1"/>
            </p:cNvSpPr>
            <p:nvPr/>
          </p:nvSpPr>
          <p:spPr bwMode="auto">
            <a:xfrm rot="10800000">
              <a:off x="1912090" y="1036284"/>
              <a:ext cx="347142" cy="214105"/>
            </a:xfrm>
            <a:prstGeom prst="triangle">
              <a:avLst>
                <a:gd name="adj" fmla="val 50000"/>
              </a:avLst>
            </a:prstGeom>
            <a:solidFill>
              <a:srgbClr val="0A2A6C"/>
            </a:solidFill>
            <a:ln>
              <a:noFill/>
            </a:ln>
          </p:spPr>
          <p:txBody>
            <a:bodyPr anchor="ctr"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5" name="Rectangle 23"/>
          <p:cNvSpPr>
            <a:spLocks noChangeArrowheads="1"/>
          </p:cNvSpPr>
          <p:nvPr/>
        </p:nvSpPr>
        <p:spPr bwMode="auto">
          <a:xfrm>
            <a:off x="4460649" y="1824113"/>
            <a:ext cx="2377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75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rgbClr val="E74C21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5000"/>
              </a:spcBef>
              <a:buClr>
                <a:srgbClr val="67676B"/>
              </a:buClr>
              <a:buFont typeface="Franklin Gothic Book" panose="020B0503020102020204" pitchFamily="34" charset="0"/>
              <a:buChar char="−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67676B"/>
              </a:buClr>
              <a:buFont typeface="Franklin Gothic Book" panose="020B0503020102020204" pitchFamily="34" charset="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0A2A6C"/>
                </a:solidFill>
                <a:latin typeface="+mn-lt"/>
                <a:ea typeface="+mn-ea"/>
                <a:cs typeface="+mn-ea"/>
                <a:sym typeface="+mn-lt"/>
              </a:rPr>
              <a:t>Enter the title text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460649" y="2649982"/>
            <a:ext cx="6516733" cy="765254"/>
            <a:chOff x="4261195" y="2268006"/>
            <a:chExt cx="6516733" cy="765254"/>
          </a:xfrm>
        </p:grpSpPr>
        <p:sp>
          <p:nvSpPr>
            <p:cNvPr id="53" name="矩形 18"/>
            <p:cNvSpPr>
              <a:spLocks noChangeArrowheads="1"/>
            </p:cNvSpPr>
            <p:nvPr/>
          </p:nvSpPr>
          <p:spPr bwMode="auto">
            <a:xfrm>
              <a:off x="5161372" y="2268006"/>
              <a:ext cx="56165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the appropriate text to illustrate, and you can adjust properties such as text size or color appropriately to suit your needs.</a:t>
              </a:r>
            </a:p>
          </p:txBody>
        </p:sp>
        <p:sp>
          <p:nvSpPr>
            <p:cNvPr id="60" name="菱形 59"/>
            <p:cNvSpPr/>
            <p:nvPr/>
          </p:nvSpPr>
          <p:spPr>
            <a:xfrm>
              <a:off x="4261195" y="2338319"/>
              <a:ext cx="694941" cy="694941"/>
            </a:xfrm>
            <a:prstGeom prst="diamond">
              <a:avLst/>
            </a:prstGeom>
            <a:solidFill>
              <a:srgbClr val="0A2A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1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460649" y="4447666"/>
            <a:ext cx="6516733" cy="694941"/>
            <a:chOff x="4261195" y="4065690"/>
            <a:chExt cx="6516733" cy="694941"/>
          </a:xfrm>
        </p:grpSpPr>
        <p:sp>
          <p:nvSpPr>
            <p:cNvPr id="54" name="矩形 20"/>
            <p:cNvSpPr>
              <a:spLocks noChangeArrowheads="1"/>
            </p:cNvSpPr>
            <p:nvPr/>
          </p:nvSpPr>
          <p:spPr bwMode="auto">
            <a:xfrm>
              <a:off x="5161372" y="4097101"/>
              <a:ext cx="56165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the appropriate text to illustrate, and you can adjust properties such as text size or color appropriately to suit your needs.</a:t>
              </a:r>
            </a:p>
          </p:txBody>
        </p:sp>
        <p:sp>
          <p:nvSpPr>
            <p:cNvPr id="61" name="菱形 60"/>
            <p:cNvSpPr/>
            <p:nvPr/>
          </p:nvSpPr>
          <p:spPr>
            <a:xfrm>
              <a:off x="4261195" y="4065690"/>
              <a:ext cx="694941" cy="694941"/>
            </a:xfrm>
            <a:prstGeom prst="diamond">
              <a:avLst/>
            </a:prstGeom>
            <a:solidFill>
              <a:srgbClr val="0A2A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2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39426" y="515784"/>
            <a:ext cx="3720539" cy="734605"/>
            <a:chOff x="639426" y="515784"/>
            <a:chExt cx="3720539" cy="734605"/>
          </a:xfrm>
        </p:grpSpPr>
        <p:grpSp>
          <p:nvGrpSpPr>
            <p:cNvPr id="23" name="组合 22"/>
            <p:cNvGrpSpPr/>
            <p:nvPr/>
          </p:nvGrpSpPr>
          <p:grpSpPr>
            <a:xfrm>
              <a:off x="639426" y="515784"/>
              <a:ext cx="3720539" cy="597693"/>
              <a:chOff x="1780838" y="912814"/>
              <a:chExt cx="3720539" cy="597693"/>
            </a:xfrm>
          </p:grpSpPr>
          <p:sp>
            <p:nvSpPr>
              <p:cNvPr id="25" name="矩形 49"/>
              <p:cNvSpPr>
                <a:spLocks noChangeArrowheads="1"/>
              </p:cNvSpPr>
              <p:nvPr/>
            </p:nvSpPr>
            <p:spPr bwMode="auto">
              <a:xfrm>
                <a:off x="2155827" y="912814"/>
                <a:ext cx="33455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>
                  <a:lnSpc>
                    <a:spcPct val="80000"/>
                  </a:lnSpc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The main push works</a:t>
                </a:r>
              </a:p>
            </p:txBody>
          </p:sp>
          <p:sp>
            <p:nvSpPr>
              <p:cNvPr id="26" name="矩形 46"/>
              <p:cNvSpPr>
                <a:spLocks noChangeArrowheads="1"/>
              </p:cNvSpPr>
              <p:nvPr/>
            </p:nvSpPr>
            <p:spPr bwMode="auto">
              <a:xfrm>
                <a:off x="2184400" y="1152526"/>
                <a:ext cx="2987676" cy="271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zh-CN" sz="14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The main push work</a:t>
                </a:r>
              </a:p>
            </p:txBody>
          </p:sp>
          <p:sp>
            <p:nvSpPr>
              <p:cNvPr id="27" name="矩形 47"/>
              <p:cNvSpPr>
                <a:spLocks noChangeArrowheads="1"/>
              </p:cNvSpPr>
              <p:nvPr/>
            </p:nvSpPr>
            <p:spPr bwMode="auto">
              <a:xfrm>
                <a:off x="1780838" y="931069"/>
                <a:ext cx="428625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4000" b="1" dirty="0">
                    <a:solidFill>
                      <a:srgbClr val="0A2A6C"/>
                    </a:solidFill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</a:p>
            </p:txBody>
          </p:sp>
        </p:grpSp>
        <p:sp>
          <p:nvSpPr>
            <p:cNvPr id="24" name="等腰三角形 45"/>
            <p:cNvSpPr>
              <a:spLocks noChangeArrowheads="1"/>
            </p:cNvSpPr>
            <p:nvPr/>
          </p:nvSpPr>
          <p:spPr bwMode="auto">
            <a:xfrm rot="10800000">
              <a:off x="1912090" y="1036284"/>
              <a:ext cx="347142" cy="214105"/>
            </a:xfrm>
            <a:prstGeom prst="triangle">
              <a:avLst>
                <a:gd name="adj" fmla="val 50000"/>
              </a:avLst>
            </a:prstGeom>
            <a:solidFill>
              <a:srgbClr val="0A2A6C"/>
            </a:solidFill>
            <a:ln>
              <a:noFill/>
            </a:ln>
          </p:spPr>
          <p:txBody>
            <a:bodyPr anchor="ctr"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0" name="矩形 21"/>
          <p:cNvSpPr>
            <a:spLocks noChangeArrowheads="1"/>
          </p:cNvSpPr>
          <p:nvPr/>
        </p:nvSpPr>
        <p:spPr bwMode="auto">
          <a:xfrm>
            <a:off x="2536826" y="1596375"/>
            <a:ext cx="83073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75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rgbClr val="E74C21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5000"/>
              </a:spcBef>
              <a:buClr>
                <a:srgbClr val="67676B"/>
              </a:buClr>
              <a:buFont typeface="Franklin Gothic Book" panose="020B0503020102020204" pitchFamily="34" charset="0"/>
              <a:buChar char="−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67676B"/>
              </a:buClr>
              <a:buFont typeface="Franklin Gothic Book" panose="020B0503020102020204" pitchFamily="34" charset="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the appropriate text to explain.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the appropriate text to explain.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the appropriate text to explain.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the appropriate text to explain.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the appropriate text to explain.</a:t>
            </a:r>
          </a:p>
        </p:txBody>
      </p:sp>
      <p:sp>
        <p:nvSpPr>
          <p:cNvPr id="31" name="矩形 22"/>
          <p:cNvSpPr>
            <a:spLocks noChangeArrowheads="1"/>
          </p:cNvSpPr>
          <p:nvPr/>
        </p:nvSpPr>
        <p:spPr bwMode="auto">
          <a:xfrm>
            <a:off x="2536826" y="4106085"/>
            <a:ext cx="940903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75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rgbClr val="E74C21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5000"/>
              </a:spcBef>
              <a:buClr>
                <a:srgbClr val="67676B"/>
              </a:buClr>
              <a:buFont typeface="Franklin Gothic Book" panose="020B0503020102020204" pitchFamily="34" charset="0"/>
              <a:buChar char="−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67676B"/>
              </a:buClr>
              <a:buFont typeface="Franklin Gothic Book" panose="020B0503020102020204" pitchFamily="34" charset="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the appropriate text to explain.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the appropriate text to explain.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the appropriate text to explain.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the appropriate text to explain.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the appropriate text to explain.</a:t>
            </a:r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>
            <a:off x="1014415" y="3888074"/>
            <a:ext cx="9829798" cy="0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0" bIns="0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14"/>
          <p:cNvSpPr>
            <a:spLocks noChangeArrowheads="1"/>
          </p:cNvSpPr>
          <p:nvPr/>
        </p:nvSpPr>
        <p:spPr bwMode="auto">
          <a:xfrm>
            <a:off x="1276569" y="2237778"/>
            <a:ext cx="982663" cy="900797"/>
          </a:xfrm>
          <a:prstGeom prst="rect">
            <a:avLst/>
          </a:prstGeom>
          <a:solidFill>
            <a:srgbClr val="0A2A6C"/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>
            <a:lvl1pPr>
              <a:spcBef>
                <a:spcPct val="75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rgbClr val="E74C21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5000"/>
              </a:spcBef>
              <a:buClr>
                <a:srgbClr val="67676B"/>
              </a:buClr>
              <a:buFont typeface="Franklin Gothic Book" panose="020B0503020102020204" pitchFamily="34" charset="0"/>
              <a:buChar char="−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67676B"/>
              </a:buClr>
              <a:buFont typeface="Franklin Gothic Book" panose="020B0503020102020204" pitchFamily="34" charset="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矩形 14"/>
          <p:cNvSpPr>
            <a:spLocks noChangeArrowheads="1"/>
          </p:cNvSpPr>
          <p:nvPr/>
        </p:nvSpPr>
        <p:spPr bwMode="auto">
          <a:xfrm>
            <a:off x="1276569" y="4727375"/>
            <a:ext cx="982663" cy="900797"/>
          </a:xfrm>
          <a:prstGeom prst="rect">
            <a:avLst/>
          </a:prstGeom>
          <a:solidFill>
            <a:srgbClr val="0A2A6C"/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>
            <a:lvl1pPr>
              <a:spcBef>
                <a:spcPct val="75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rgbClr val="E74C21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5000"/>
              </a:spcBef>
              <a:buClr>
                <a:srgbClr val="67676B"/>
              </a:buClr>
              <a:buFont typeface="Franklin Gothic Book" panose="020B0503020102020204" pitchFamily="34" charset="0"/>
              <a:buChar char="−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67676B"/>
              </a:buClr>
              <a:buFont typeface="Franklin Gothic Book" panose="020B0503020102020204" pitchFamily="34" charset="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 animBg="1"/>
      <p:bldP spid="34" grpId="0" animBg="1" autoUpdateAnimBg="0"/>
      <p:bldP spid="3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39426" y="515784"/>
            <a:ext cx="3391238" cy="734605"/>
            <a:chOff x="639426" y="515784"/>
            <a:chExt cx="3391238" cy="734605"/>
          </a:xfrm>
        </p:grpSpPr>
        <p:grpSp>
          <p:nvGrpSpPr>
            <p:cNvPr id="23" name="组合 22"/>
            <p:cNvGrpSpPr/>
            <p:nvPr/>
          </p:nvGrpSpPr>
          <p:grpSpPr>
            <a:xfrm>
              <a:off x="639426" y="515784"/>
              <a:ext cx="3391238" cy="597693"/>
              <a:chOff x="1780838" y="912814"/>
              <a:chExt cx="3391238" cy="597693"/>
            </a:xfrm>
          </p:grpSpPr>
          <p:sp>
            <p:nvSpPr>
              <p:cNvPr id="25" name="矩形 49"/>
              <p:cNvSpPr>
                <a:spLocks noChangeArrowheads="1"/>
              </p:cNvSpPr>
              <p:nvPr/>
            </p:nvSpPr>
            <p:spPr bwMode="auto">
              <a:xfrm>
                <a:off x="2155826" y="912814"/>
                <a:ext cx="298767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>
                  <a:lnSpc>
                    <a:spcPct val="80000"/>
                  </a:lnSpc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The main push works</a:t>
                </a:r>
              </a:p>
            </p:txBody>
          </p:sp>
          <p:sp>
            <p:nvSpPr>
              <p:cNvPr id="26" name="矩形 46"/>
              <p:cNvSpPr>
                <a:spLocks noChangeArrowheads="1"/>
              </p:cNvSpPr>
              <p:nvPr/>
            </p:nvSpPr>
            <p:spPr bwMode="auto">
              <a:xfrm>
                <a:off x="2184400" y="1152526"/>
                <a:ext cx="2987676" cy="271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zh-CN" sz="14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The main push work</a:t>
                </a:r>
              </a:p>
            </p:txBody>
          </p:sp>
          <p:sp>
            <p:nvSpPr>
              <p:cNvPr id="27" name="矩形 47"/>
              <p:cNvSpPr>
                <a:spLocks noChangeArrowheads="1"/>
              </p:cNvSpPr>
              <p:nvPr/>
            </p:nvSpPr>
            <p:spPr bwMode="auto">
              <a:xfrm>
                <a:off x="1780838" y="931069"/>
                <a:ext cx="428625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4000" b="1" dirty="0">
                    <a:solidFill>
                      <a:srgbClr val="0A2A6C"/>
                    </a:solidFill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</a:p>
            </p:txBody>
          </p:sp>
        </p:grpSp>
        <p:sp>
          <p:nvSpPr>
            <p:cNvPr id="24" name="等腰三角形 45"/>
            <p:cNvSpPr>
              <a:spLocks noChangeArrowheads="1"/>
            </p:cNvSpPr>
            <p:nvPr/>
          </p:nvSpPr>
          <p:spPr bwMode="auto">
            <a:xfrm rot="10800000">
              <a:off x="1912090" y="1036284"/>
              <a:ext cx="347142" cy="214105"/>
            </a:xfrm>
            <a:prstGeom prst="triangle">
              <a:avLst>
                <a:gd name="adj" fmla="val 50000"/>
              </a:avLst>
            </a:prstGeom>
            <a:solidFill>
              <a:srgbClr val="0A2A6C"/>
            </a:solidFill>
            <a:ln>
              <a:noFill/>
            </a:ln>
          </p:spPr>
          <p:txBody>
            <a:bodyPr anchor="ctr"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5442848" y="1742268"/>
            <a:ext cx="2377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75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rgbClr val="E74C21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5000"/>
              </a:spcBef>
              <a:buClr>
                <a:srgbClr val="67676B"/>
              </a:buClr>
              <a:buFont typeface="Franklin Gothic Book" panose="020B0503020102020204" pitchFamily="34" charset="0"/>
              <a:buChar char="−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67676B"/>
              </a:buClr>
              <a:buFont typeface="Franklin Gothic Book" panose="020B0503020102020204" pitchFamily="34" charset="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0A2A6C"/>
                </a:solidFill>
                <a:latin typeface="+mn-lt"/>
                <a:ea typeface="+mn-ea"/>
                <a:cs typeface="+mn-ea"/>
                <a:sym typeface="+mn-lt"/>
              </a:rPr>
              <a:t>Enter the title text</a:t>
            </a:r>
          </a:p>
        </p:txBody>
      </p:sp>
      <p:sp>
        <p:nvSpPr>
          <p:cNvPr id="16" name="矩形 19"/>
          <p:cNvSpPr>
            <a:spLocks noChangeArrowheads="1"/>
          </p:cNvSpPr>
          <p:nvPr/>
        </p:nvSpPr>
        <p:spPr bwMode="auto">
          <a:xfrm>
            <a:off x="5118869" y="3348151"/>
            <a:ext cx="5606163" cy="78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75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rgbClr val="E74C21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5000"/>
              </a:spcBef>
              <a:buClr>
                <a:srgbClr val="67676B"/>
              </a:buClr>
              <a:buFont typeface="Franklin Gothic Book" panose="020B0503020102020204" pitchFamily="34" charset="0"/>
              <a:buChar char="−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67676B"/>
              </a:buClr>
              <a:buFont typeface="Franklin Gothic Book" panose="020B0503020102020204" pitchFamily="34" charset="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the appropriate text to illustrate, and you can adjust properties such as text size or color appropriately to suit your needs.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45666" y="2624207"/>
            <a:ext cx="4673203" cy="2816264"/>
            <a:chOff x="853738" y="2805422"/>
            <a:chExt cx="4963480" cy="2991197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853738" y="2805422"/>
              <a:ext cx="4963480" cy="2991197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8103" y="3029568"/>
              <a:ext cx="3714750" cy="2260898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5442848" y="2474335"/>
            <a:ext cx="4673203" cy="553243"/>
            <a:chOff x="5083084" y="2512078"/>
            <a:chExt cx="4673203" cy="553243"/>
          </a:xfrm>
        </p:grpSpPr>
        <p:sp>
          <p:nvSpPr>
            <p:cNvPr id="15" name="矩形 16"/>
            <p:cNvSpPr>
              <a:spLocks noChangeArrowheads="1"/>
            </p:cNvSpPr>
            <p:nvPr/>
          </p:nvSpPr>
          <p:spPr bwMode="auto">
            <a:xfrm>
              <a:off x="5766212" y="2512078"/>
              <a:ext cx="3990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1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title text</a:t>
              </a:r>
            </a:p>
          </p:txBody>
        </p:sp>
        <p:sp>
          <p:nvSpPr>
            <p:cNvPr id="29" name="矩形 14"/>
            <p:cNvSpPr>
              <a:spLocks noChangeArrowheads="1"/>
            </p:cNvSpPr>
            <p:nvPr/>
          </p:nvSpPr>
          <p:spPr bwMode="auto">
            <a:xfrm>
              <a:off x="5083084" y="2550953"/>
              <a:ext cx="561115" cy="514368"/>
            </a:xfrm>
            <a:prstGeom prst="rect">
              <a:avLst/>
            </a:prstGeom>
            <a:solidFill>
              <a:srgbClr val="0A2A6C"/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39426" y="515784"/>
            <a:ext cx="3959077" cy="734605"/>
            <a:chOff x="639426" y="515784"/>
            <a:chExt cx="3959077" cy="734605"/>
          </a:xfrm>
        </p:grpSpPr>
        <p:grpSp>
          <p:nvGrpSpPr>
            <p:cNvPr id="23" name="组合 22"/>
            <p:cNvGrpSpPr/>
            <p:nvPr/>
          </p:nvGrpSpPr>
          <p:grpSpPr>
            <a:xfrm>
              <a:off x="639426" y="515784"/>
              <a:ext cx="3959077" cy="597693"/>
              <a:chOff x="1780838" y="912814"/>
              <a:chExt cx="3959077" cy="597693"/>
            </a:xfrm>
          </p:grpSpPr>
          <p:sp>
            <p:nvSpPr>
              <p:cNvPr id="25" name="矩形 49"/>
              <p:cNvSpPr>
                <a:spLocks noChangeArrowheads="1"/>
              </p:cNvSpPr>
              <p:nvPr/>
            </p:nvSpPr>
            <p:spPr bwMode="auto">
              <a:xfrm>
                <a:off x="2155826" y="912814"/>
                <a:ext cx="358408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>
                  <a:lnSpc>
                    <a:spcPct val="80000"/>
                  </a:lnSpc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The main push works</a:t>
                </a:r>
              </a:p>
            </p:txBody>
          </p:sp>
          <p:sp>
            <p:nvSpPr>
              <p:cNvPr id="26" name="矩形 46"/>
              <p:cNvSpPr>
                <a:spLocks noChangeArrowheads="1"/>
              </p:cNvSpPr>
              <p:nvPr/>
            </p:nvSpPr>
            <p:spPr bwMode="auto">
              <a:xfrm>
                <a:off x="2184400" y="1152526"/>
                <a:ext cx="2987676" cy="271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zh-CN" sz="14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The main push work</a:t>
                </a:r>
              </a:p>
            </p:txBody>
          </p:sp>
          <p:sp>
            <p:nvSpPr>
              <p:cNvPr id="27" name="矩形 47"/>
              <p:cNvSpPr>
                <a:spLocks noChangeArrowheads="1"/>
              </p:cNvSpPr>
              <p:nvPr/>
            </p:nvSpPr>
            <p:spPr bwMode="auto">
              <a:xfrm>
                <a:off x="1780838" y="931069"/>
                <a:ext cx="428625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4000" b="1" dirty="0">
                    <a:solidFill>
                      <a:srgbClr val="0A2A6C"/>
                    </a:solidFill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</a:p>
            </p:txBody>
          </p:sp>
        </p:grpSp>
        <p:sp>
          <p:nvSpPr>
            <p:cNvPr id="24" name="等腰三角形 45"/>
            <p:cNvSpPr>
              <a:spLocks noChangeArrowheads="1"/>
            </p:cNvSpPr>
            <p:nvPr/>
          </p:nvSpPr>
          <p:spPr bwMode="auto">
            <a:xfrm rot="10800000">
              <a:off x="1912090" y="1036284"/>
              <a:ext cx="347142" cy="214105"/>
            </a:xfrm>
            <a:prstGeom prst="triangle">
              <a:avLst>
                <a:gd name="adj" fmla="val 50000"/>
              </a:avLst>
            </a:prstGeom>
            <a:solidFill>
              <a:srgbClr val="0A2A6C"/>
            </a:solidFill>
            <a:ln>
              <a:noFill/>
            </a:ln>
          </p:spPr>
          <p:txBody>
            <a:bodyPr anchor="ctr"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1515426" y="1707823"/>
            <a:ext cx="2377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75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rgbClr val="E74C21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5000"/>
              </a:spcBef>
              <a:buClr>
                <a:srgbClr val="67676B"/>
              </a:buClr>
              <a:buFont typeface="Franklin Gothic Book" panose="020B0503020102020204" pitchFamily="34" charset="0"/>
              <a:buChar char="−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67676B"/>
              </a:buClr>
              <a:buFont typeface="Franklin Gothic Book" panose="020B0503020102020204" pitchFamily="34" charset="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0A2A6C"/>
                </a:solidFill>
                <a:latin typeface="+mn-lt"/>
                <a:ea typeface="+mn-ea"/>
                <a:cs typeface="+mn-ea"/>
                <a:sym typeface="+mn-lt"/>
              </a:rPr>
              <a:t>Enter the title text</a:t>
            </a:r>
          </a:p>
        </p:txBody>
      </p:sp>
      <p:sp>
        <p:nvSpPr>
          <p:cNvPr id="16" name="矩形 19"/>
          <p:cNvSpPr>
            <a:spLocks noChangeArrowheads="1"/>
          </p:cNvSpPr>
          <p:nvPr/>
        </p:nvSpPr>
        <p:spPr bwMode="auto">
          <a:xfrm>
            <a:off x="1390509" y="3187405"/>
            <a:ext cx="5370055" cy="78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75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rgbClr val="E74C21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5000"/>
              </a:spcBef>
              <a:buClr>
                <a:srgbClr val="67676B"/>
              </a:buClr>
              <a:buFont typeface="Franklin Gothic Book" panose="020B0503020102020204" pitchFamily="34" charset="0"/>
              <a:buChar char="−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67676B"/>
              </a:buClr>
              <a:buFont typeface="Franklin Gothic Book" panose="020B0503020102020204" pitchFamily="34" charset="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the appropriate text to illustrate, and you can adjust properties such as text size or color appropriately to suit your needs.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515426" y="2439890"/>
            <a:ext cx="4673203" cy="553243"/>
            <a:chOff x="5083084" y="2512078"/>
            <a:chExt cx="4673203" cy="553243"/>
          </a:xfrm>
        </p:grpSpPr>
        <p:sp>
          <p:nvSpPr>
            <p:cNvPr id="15" name="矩形 16"/>
            <p:cNvSpPr>
              <a:spLocks noChangeArrowheads="1"/>
            </p:cNvSpPr>
            <p:nvPr/>
          </p:nvSpPr>
          <p:spPr bwMode="auto">
            <a:xfrm>
              <a:off x="5766212" y="2512078"/>
              <a:ext cx="3990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1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title text</a:t>
              </a:r>
            </a:p>
          </p:txBody>
        </p:sp>
        <p:sp>
          <p:nvSpPr>
            <p:cNvPr id="29" name="矩形 14"/>
            <p:cNvSpPr>
              <a:spLocks noChangeArrowheads="1"/>
            </p:cNvSpPr>
            <p:nvPr/>
          </p:nvSpPr>
          <p:spPr bwMode="auto">
            <a:xfrm>
              <a:off x="5083084" y="2550953"/>
              <a:ext cx="561115" cy="514368"/>
            </a:xfrm>
            <a:prstGeom prst="rect">
              <a:avLst/>
            </a:prstGeom>
            <a:solidFill>
              <a:srgbClr val="0A2A6C"/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684134" y="2763055"/>
            <a:ext cx="3298421" cy="2759192"/>
            <a:chOff x="7234429" y="2439890"/>
            <a:chExt cx="3298421" cy="2759192"/>
          </a:xfrm>
        </p:grpSpPr>
        <p:cxnSp>
          <p:nvCxnSpPr>
            <p:cNvPr id="18" name="直接连接符 17"/>
            <p:cNvCxnSpPr/>
            <p:nvPr/>
          </p:nvCxnSpPr>
          <p:spPr>
            <a:xfrm flipH="1">
              <a:off x="9244158" y="3678140"/>
              <a:ext cx="1288692" cy="1520942"/>
            </a:xfrm>
            <a:prstGeom prst="line">
              <a:avLst/>
            </a:prstGeom>
            <a:ln w="28575">
              <a:solidFill>
                <a:srgbClr val="0A2A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234429" y="2439890"/>
              <a:ext cx="3030105" cy="2476500"/>
            </a:xfrm>
            <a:custGeom>
              <a:avLst/>
              <a:gdLst>
                <a:gd name="connsiteX0" fmla="*/ 0 w 3962400"/>
                <a:gd name="connsiteY0" fmla="*/ 0 h 2476500"/>
                <a:gd name="connsiteX1" fmla="*/ 3962400 w 3962400"/>
                <a:gd name="connsiteY1" fmla="*/ 0 h 2476500"/>
                <a:gd name="connsiteX2" fmla="*/ 3962400 w 3962400"/>
                <a:gd name="connsiteY2" fmla="*/ 1557534 h 2476500"/>
                <a:gd name="connsiteX3" fmla="*/ 2943069 w 3962400"/>
                <a:gd name="connsiteY3" fmla="*/ 2476500 h 2476500"/>
                <a:gd name="connsiteX4" fmla="*/ 0 w 3962400"/>
                <a:gd name="connsiteY4" fmla="*/ 2476500 h 2476500"/>
                <a:gd name="connsiteX5" fmla="*/ 0 w 3962400"/>
                <a:gd name="connsiteY5" fmla="*/ 0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2400" h="2476500">
                  <a:moveTo>
                    <a:pt x="0" y="0"/>
                  </a:moveTo>
                  <a:lnTo>
                    <a:pt x="3962400" y="0"/>
                  </a:lnTo>
                  <a:lnTo>
                    <a:pt x="3962400" y="1557534"/>
                  </a:lnTo>
                  <a:lnTo>
                    <a:pt x="2943069" y="2476500"/>
                  </a:lnTo>
                  <a:lnTo>
                    <a:pt x="0" y="247650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39426" y="515784"/>
            <a:ext cx="3391238" cy="734605"/>
            <a:chOff x="639426" y="515784"/>
            <a:chExt cx="3391238" cy="734605"/>
          </a:xfrm>
        </p:grpSpPr>
        <p:grpSp>
          <p:nvGrpSpPr>
            <p:cNvPr id="23" name="组合 22"/>
            <p:cNvGrpSpPr/>
            <p:nvPr/>
          </p:nvGrpSpPr>
          <p:grpSpPr>
            <a:xfrm>
              <a:off x="639426" y="515784"/>
              <a:ext cx="3391238" cy="597693"/>
              <a:chOff x="1780838" y="912814"/>
              <a:chExt cx="3391238" cy="597693"/>
            </a:xfrm>
          </p:grpSpPr>
          <p:sp>
            <p:nvSpPr>
              <p:cNvPr id="25" name="矩形 49"/>
              <p:cNvSpPr>
                <a:spLocks noChangeArrowheads="1"/>
              </p:cNvSpPr>
              <p:nvPr/>
            </p:nvSpPr>
            <p:spPr bwMode="auto">
              <a:xfrm>
                <a:off x="2155826" y="912814"/>
                <a:ext cx="301624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>
                  <a:lnSpc>
                    <a:spcPct val="80000"/>
                  </a:lnSpc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The main push works</a:t>
                </a:r>
              </a:p>
            </p:txBody>
          </p:sp>
          <p:sp>
            <p:nvSpPr>
              <p:cNvPr id="26" name="矩形 46"/>
              <p:cNvSpPr>
                <a:spLocks noChangeArrowheads="1"/>
              </p:cNvSpPr>
              <p:nvPr/>
            </p:nvSpPr>
            <p:spPr bwMode="auto">
              <a:xfrm>
                <a:off x="2184400" y="1152526"/>
                <a:ext cx="2987676" cy="271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zh-CN" sz="14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The main push work</a:t>
                </a:r>
              </a:p>
            </p:txBody>
          </p:sp>
          <p:sp>
            <p:nvSpPr>
              <p:cNvPr id="27" name="矩形 47"/>
              <p:cNvSpPr>
                <a:spLocks noChangeArrowheads="1"/>
              </p:cNvSpPr>
              <p:nvPr/>
            </p:nvSpPr>
            <p:spPr bwMode="auto">
              <a:xfrm>
                <a:off x="1780838" y="931069"/>
                <a:ext cx="428625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4000" b="1" dirty="0">
                    <a:solidFill>
                      <a:srgbClr val="0A2A6C"/>
                    </a:solidFill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</a:p>
            </p:txBody>
          </p:sp>
        </p:grpSp>
        <p:sp>
          <p:nvSpPr>
            <p:cNvPr id="24" name="等腰三角形 45"/>
            <p:cNvSpPr>
              <a:spLocks noChangeArrowheads="1"/>
            </p:cNvSpPr>
            <p:nvPr/>
          </p:nvSpPr>
          <p:spPr bwMode="auto">
            <a:xfrm rot="10800000">
              <a:off x="1912090" y="1036284"/>
              <a:ext cx="347142" cy="214105"/>
            </a:xfrm>
            <a:prstGeom prst="triangle">
              <a:avLst>
                <a:gd name="adj" fmla="val 50000"/>
              </a:avLst>
            </a:prstGeom>
            <a:solidFill>
              <a:srgbClr val="0A2A6C"/>
            </a:solidFill>
            <a:ln>
              <a:noFill/>
            </a:ln>
          </p:spPr>
          <p:txBody>
            <a:bodyPr anchor="ctr"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1072076" y="1353189"/>
            <a:ext cx="2377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75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rgbClr val="E74C21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5000"/>
              </a:spcBef>
              <a:buClr>
                <a:srgbClr val="67676B"/>
              </a:buClr>
              <a:buFont typeface="Franklin Gothic Book" panose="020B0503020102020204" pitchFamily="34" charset="0"/>
              <a:buChar char="−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67676B"/>
              </a:buClr>
              <a:buFont typeface="Franklin Gothic Book" panose="020B0503020102020204" pitchFamily="34" charset="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0A2A6C"/>
                </a:solidFill>
                <a:latin typeface="+mn-lt"/>
                <a:ea typeface="+mn-ea"/>
                <a:cs typeface="+mn-ea"/>
                <a:sym typeface="+mn-lt"/>
              </a:rPr>
              <a:t>Enter the title text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207884" y="4059284"/>
            <a:ext cx="4618240" cy="2521398"/>
            <a:chOff x="1207884" y="4059284"/>
            <a:chExt cx="4618240" cy="2521398"/>
          </a:xfrm>
        </p:grpSpPr>
        <p:sp>
          <p:nvSpPr>
            <p:cNvPr id="40" name="矩形 39"/>
            <p:cNvSpPr/>
            <p:nvPr/>
          </p:nvSpPr>
          <p:spPr>
            <a:xfrm>
              <a:off x="1207884" y="4059284"/>
              <a:ext cx="4618240" cy="25213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r="8100000" algn="tr" rotWithShape="0">
                <a:prstClr val="black">
                  <a:alpha val="6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1602492" y="4505885"/>
              <a:ext cx="3945116" cy="152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the appropriate text to illustrate, and you can adjust properties such as text size or color appropriately to suit your needs.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096000" y="4059284"/>
            <a:ext cx="5362436" cy="2521398"/>
            <a:chOff x="6096000" y="4059284"/>
            <a:chExt cx="5362436" cy="2521398"/>
          </a:xfrm>
        </p:grpSpPr>
        <p:sp>
          <p:nvSpPr>
            <p:cNvPr id="41" name="矩形 40"/>
            <p:cNvSpPr/>
            <p:nvPr/>
          </p:nvSpPr>
          <p:spPr>
            <a:xfrm>
              <a:off x="6096000" y="4059284"/>
              <a:ext cx="5362436" cy="25213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r="8100000" algn="tr" rotWithShape="0">
                <a:prstClr val="black">
                  <a:alpha val="6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6096000" y="4918306"/>
              <a:ext cx="5362436" cy="70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the appropriate text to illustrate, and you can adjust properties such as text size or color appropriately to suit your needs.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23975" y="2016727"/>
            <a:ext cx="4502150" cy="1874236"/>
            <a:chOff x="1323975" y="2016727"/>
            <a:chExt cx="4502150" cy="1874236"/>
          </a:xfrm>
        </p:grpSpPr>
        <p:grpSp>
          <p:nvGrpSpPr>
            <p:cNvPr id="3" name="组合 2"/>
            <p:cNvGrpSpPr/>
            <p:nvPr/>
          </p:nvGrpSpPr>
          <p:grpSpPr>
            <a:xfrm>
              <a:off x="1323975" y="2016727"/>
              <a:ext cx="4502150" cy="1874236"/>
              <a:chOff x="1323975" y="2016727"/>
              <a:chExt cx="4502150" cy="1874236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323975" y="2016727"/>
                <a:ext cx="4502150" cy="1874236"/>
              </a:xfrm>
              <a:prstGeom prst="rect">
                <a:avLst/>
              </a:prstGeom>
              <a:blipFill>
                <a:blip r:embed="rId2" cstate="screen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4819649" y="2016727"/>
                <a:ext cx="1006475" cy="1874236"/>
              </a:xfrm>
              <a:prstGeom prst="rect">
                <a:avLst/>
              </a:prstGeom>
              <a:solidFill>
                <a:srgbClr val="0A2A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5078819" y="2807173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37302" y="2016727"/>
            <a:ext cx="4502150" cy="1874236"/>
            <a:chOff x="6337302" y="2016727"/>
            <a:chExt cx="4502150" cy="1874236"/>
          </a:xfrm>
        </p:grpSpPr>
        <p:grpSp>
          <p:nvGrpSpPr>
            <p:cNvPr id="2" name="组合 1"/>
            <p:cNvGrpSpPr/>
            <p:nvPr/>
          </p:nvGrpSpPr>
          <p:grpSpPr>
            <a:xfrm>
              <a:off x="6337302" y="2016727"/>
              <a:ext cx="4502150" cy="1874236"/>
              <a:chOff x="6337302" y="2016727"/>
              <a:chExt cx="4502150" cy="1874236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6337302" y="2016727"/>
                <a:ext cx="4502150" cy="1874236"/>
              </a:xfrm>
              <a:prstGeom prst="rect">
                <a:avLst/>
              </a:prstGeom>
              <a:blipFill>
                <a:blip r:embed="rId3" cstate="screen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9832976" y="2016727"/>
                <a:ext cx="1006475" cy="1874236"/>
              </a:xfrm>
              <a:prstGeom prst="rect">
                <a:avLst/>
              </a:prstGeom>
              <a:solidFill>
                <a:srgbClr val="0A2A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10091611" y="2807173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054439" y="50328"/>
            <a:ext cx="6140680" cy="6858000"/>
          </a:xfrm>
          <a:prstGeom prst="parallelogram">
            <a:avLst>
              <a:gd name="adj" fmla="val 53039"/>
            </a:avLst>
          </a:prstGeom>
        </p:spPr>
      </p:pic>
      <p:grpSp>
        <p:nvGrpSpPr>
          <p:cNvPr id="18" name="组合 17"/>
          <p:cNvGrpSpPr/>
          <p:nvPr/>
        </p:nvGrpSpPr>
        <p:grpSpPr>
          <a:xfrm>
            <a:off x="963709" y="539033"/>
            <a:ext cx="2119491" cy="601183"/>
            <a:chOff x="690767" y="227346"/>
            <a:chExt cx="2119491" cy="601183"/>
          </a:xfrm>
        </p:grpSpPr>
        <p:sp>
          <p:nvSpPr>
            <p:cNvPr id="19" name="文本框 18"/>
            <p:cNvSpPr txBox="1"/>
            <p:nvPr/>
          </p:nvSpPr>
          <p:spPr>
            <a:xfrm>
              <a:off x="690767" y="227346"/>
              <a:ext cx="2119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A2A6C"/>
                  </a:solidFill>
                  <a:cs typeface="+mn-ea"/>
                  <a:sym typeface="+mn-lt"/>
                </a:rPr>
                <a:t>YOUR LOGO</a:t>
              </a:r>
              <a:endParaRPr lang="zh-CN" altLang="en-US" sz="2400" dirty="0">
                <a:solidFill>
                  <a:srgbClr val="0A2A6C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53532" y="613085"/>
              <a:ext cx="1988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0A2A6C"/>
                  </a:solidFill>
                  <a:cs typeface="+mn-ea"/>
                  <a:sym typeface="+mn-lt"/>
                </a:rPr>
                <a:t>THE BUSINESS REPORTS</a:t>
              </a:r>
              <a:endParaRPr lang="zh-CN" altLang="en-US" sz="800" dirty="0">
                <a:solidFill>
                  <a:srgbClr val="0A2A6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任意多边形: 形状 37"/>
          <p:cNvSpPr/>
          <p:nvPr/>
        </p:nvSpPr>
        <p:spPr>
          <a:xfrm flipH="1">
            <a:off x="10285416" y="4514756"/>
            <a:ext cx="2347859" cy="2336800"/>
          </a:xfrm>
          <a:custGeom>
            <a:avLst/>
            <a:gdLst>
              <a:gd name="connsiteX0" fmla="*/ 1494440 w 2574608"/>
              <a:gd name="connsiteY0" fmla="*/ 0 h 2896510"/>
              <a:gd name="connsiteX1" fmla="*/ 0 w 2574608"/>
              <a:gd name="connsiteY1" fmla="*/ 2896510 h 2896510"/>
              <a:gd name="connsiteX2" fmla="*/ 2574608 w 2574608"/>
              <a:gd name="connsiteY2" fmla="*/ 2896510 h 2896510"/>
              <a:gd name="connsiteX3" fmla="*/ 1369060 w 2574608"/>
              <a:gd name="connsiteY3" fmla="*/ 243012 h 2896510"/>
              <a:gd name="connsiteX0-1" fmla="*/ 1494440 w 2574608"/>
              <a:gd name="connsiteY0-2" fmla="*/ 0 h 2896510"/>
              <a:gd name="connsiteX1-3" fmla="*/ 0 w 2574608"/>
              <a:gd name="connsiteY1-4" fmla="*/ 2896510 h 2896510"/>
              <a:gd name="connsiteX2-5" fmla="*/ 2574608 w 2574608"/>
              <a:gd name="connsiteY2-6" fmla="*/ 2896510 h 2896510"/>
              <a:gd name="connsiteX3-7" fmla="*/ 1324610 w 2574608"/>
              <a:gd name="connsiteY3-8" fmla="*/ 334029 h 2896510"/>
              <a:gd name="connsiteX4" fmla="*/ 1494440 w 2574608"/>
              <a:gd name="connsiteY4" fmla="*/ 0 h 2896510"/>
              <a:gd name="connsiteX0-9" fmla="*/ 1350513 w 2600511"/>
              <a:gd name="connsiteY0-10" fmla="*/ 0 h 2562481"/>
              <a:gd name="connsiteX1-11" fmla="*/ 25903 w 2600511"/>
              <a:gd name="connsiteY1-12" fmla="*/ 2562481 h 2562481"/>
              <a:gd name="connsiteX2-13" fmla="*/ 2600511 w 2600511"/>
              <a:gd name="connsiteY2-14" fmla="*/ 2562481 h 2562481"/>
              <a:gd name="connsiteX3-15" fmla="*/ 1350513 w 2600511"/>
              <a:gd name="connsiteY3-16" fmla="*/ 0 h 2562481"/>
              <a:gd name="connsiteX0-17" fmla="*/ 1347738 w 2597736"/>
              <a:gd name="connsiteY0-18" fmla="*/ 0 h 2562481"/>
              <a:gd name="connsiteX1-19" fmla="*/ 23128 w 2597736"/>
              <a:gd name="connsiteY1-20" fmla="*/ 2562481 h 2562481"/>
              <a:gd name="connsiteX2-21" fmla="*/ 2597736 w 2597736"/>
              <a:gd name="connsiteY2-22" fmla="*/ 2562481 h 2562481"/>
              <a:gd name="connsiteX3-23" fmla="*/ 1347738 w 2597736"/>
              <a:gd name="connsiteY3-24" fmla="*/ 0 h 2562481"/>
              <a:gd name="connsiteX0-25" fmla="*/ 1324610 w 2574608"/>
              <a:gd name="connsiteY0-26" fmla="*/ 0 h 2562481"/>
              <a:gd name="connsiteX1-27" fmla="*/ 0 w 2574608"/>
              <a:gd name="connsiteY1-28" fmla="*/ 2562481 h 2562481"/>
              <a:gd name="connsiteX2-29" fmla="*/ 2574608 w 2574608"/>
              <a:gd name="connsiteY2-30" fmla="*/ 2562481 h 2562481"/>
              <a:gd name="connsiteX3-31" fmla="*/ 1324610 w 2574608"/>
              <a:gd name="connsiteY3-32" fmla="*/ 0 h 2562481"/>
              <a:gd name="connsiteX0-33" fmla="*/ 1324610 w 2574608"/>
              <a:gd name="connsiteY0-34" fmla="*/ 0 h 2562481"/>
              <a:gd name="connsiteX1-35" fmla="*/ 0 w 2574608"/>
              <a:gd name="connsiteY1-36" fmla="*/ 2562481 h 2562481"/>
              <a:gd name="connsiteX2-37" fmla="*/ 2574608 w 2574608"/>
              <a:gd name="connsiteY2-38" fmla="*/ 2562481 h 2562481"/>
              <a:gd name="connsiteX3-39" fmla="*/ 1324610 w 2574608"/>
              <a:gd name="connsiteY3-40" fmla="*/ 0 h 25624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574608" h="2562481">
                <a:moveTo>
                  <a:pt x="1324610" y="0"/>
                </a:moveTo>
                <a:cubicBezTo>
                  <a:pt x="1087067" y="448733"/>
                  <a:pt x="219234" y="2122701"/>
                  <a:pt x="0" y="2562481"/>
                </a:cubicBezTo>
                <a:lnTo>
                  <a:pt x="2574608" y="2562481"/>
                </a:lnTo>
                <a:lnTo>
                  <a:pt x="1324610" y="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任意多边形: 形状 38"/>
          <p:cNvSpPr/>
          <p:nvPr/>
        </p:nvSpPr>
        <p:spPr>
          <a:xfrm flipH="1">
            <a:off x="6354217" y="4105162"/>
            <a:ext cx="2961700" cy="5555042"/>
          </a:xfrm>
          <a:custGeom>
            <a:avLst/>
            <a:gdLst>
              <a:gd name="connsiteX0" fmla="*/ 2048673 w 3593458"/>
              <a:gd name="connsiteY0" fmla="*/ 0 h 6196996"/>
              <a:gd name="connsiteX1" fmla="*/ 0 w 3593458"/>
              <a:gd name="connsiteY1" fmla="*/ 3543498 h 6196996"/>
              <a:gd name="connsiteX2" fmla="*/ 1350896 w 3593458"/>
              <a:gd name="connsiteY2" fmla="*/ 6196996 h 6196996"/>
              <a:gd name="connsiteX3" fmla="*/ 1764971 w 3593458"/>
              <a:gd name="connsiteY3" fmla="*/ 6196996 h 6196996"/>
              <a:gd name="connsiteX4" fmla="*/ 3593458 w 3593458"/>
              <a:gd name="connsiteY4" fmla="*/ 3034345 h 6196996"/>
              <a:gd name="connsiteX0-1" fmla="*/ 2100739 w 3645524"/>
              <a:gd name="connsiteY0-2" fmla="*/ 0 h 6196996"/>
              <a:gd name="connsiteX1-3" fmla="*/ 0 w 3645524"/>
              <a:gd name="connsiteY1-4" fmla="*/ 3624810 h 6196996"/>
              <a:gd name="connsiteX2-5" fmla="*/ 1402962 w 3645524"/>
              <a:gd name="connsiteY2-6" fmla="*/ 6196996 h 6196996"/>
              <a:gd name="connsiteX3-7" fmla="*/ 1817037 w 3645524"/>
              <a:gd name="connsiteY3-8" fmla="*/ 6196996 h 6196996"/>
              <a:gd name="connsiteX4-9" fmla="*/ 3645524 w 3645524"/>
              <a:gd name="connsiteY4-10" fmla="*/ 3034345 h 6196996"/>
              <a:gd name="connsiteX5" fmla="*/ 2100739 w 3645524"/>
              <a:gd name="connsiteY5" fmla="*/ 0 h 6196996"/>
              <a:gd name="connsiteX0-11" fmla="*/ 2043466 w 3645524"/>
              <a:gd name="connsiteY0-12" fmla="*/ 0 h 6097098"/>
              <a:gd name="connsiteX1-13" fmla="*/ 0 w 3645524"/>
              <a:gd name="connsiteY1-14" fmla="*/ 3524912 h 6097098"/>
              <a:gd name="connsiteX2-15" fmla="*/ 1402962 w 3645524"/>
              <a:gd name="connsiteY2-16" fmla="*/ 6097098 h 6097098"/>
              <a:gd name="connsiteX3-17" fmla="*/ 1817037 w 3645524"/>
              <a:gd name="connsiteY3-18" fmla="*/ 6097098 h 6097098"/>
              <a:gd name="connsiteX4-19" fmla="*/ 3645524 w 3645524"/>
              <a:gd name="connsiteY4-20" fmla="*/ 2934447 h 6097098"/>
              <a:gd name="connsiteX5-21" fmla="*/ 2043466 w 3645524"/>
              <a:gd name="connsiteY5-22" fmla="*/ 0 h 60970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3645524" h="6097098">
                <a:moveTo>
                  <a:pt x="2043466" y="0"/>
                </a:moveTo>
                <a:lnTo>
                  <a:pt x="0" y="3524912"/>
                </a:lnTo>
                <a:lnTo>
                  <a:pt x="1402962" y="6097098"/>
                </a:lnTo>
                <a:lnTo>
                  <a:pt x="1817037" y="6097098"/>
                </a:lnTo>
                <a:lnTo>
                  <a:pt x="3645524" y="2934447"/>
                </a:lnTo>
                <a:lnTo>
                  <a:pt x="2043466" y="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任意多边形: 形状 42"/>
          <p:cNvSpPr/>
          <p:nvPr/>
        </p:nvSpPr>
        <p:spPr>
          <a:xfrm flipH="1">
            <a:off x="6634011" y="0"/>
            <a:ext cx="3075901" cy="3404021"/>
          </a:xfrm>
          <a:custGeom>
            <a:avLst/>
            <a:gdLst>
              <a:gd name="connsiteX0" fmla="*/ 3285172 w 3285172"/>
              <a:gd name="connsiteY0" fmla="*/ 0 h 3695349"/>
              <a:gd name="connsiteX1" fmla="*/ 341042 w 3285172"/>
              <a:gd name="connsiteY1" fmla="*/ 0 h 3695349"/>
              <a:gd name="connsiteX2" fmla="*/ 0 w 3285172"/>
              <a:gd name="connsiteY2" fmla="*/ 661005 h 3695349"/>
              <a:gd name="connsiteX3" fmla="*/ 1378576 w 3285172"/>
              <a:gd name="connsiteY3" fmla="*/ 3695349 h 3695349"/>
              <a:gd name="connsiteX0-1" fmla="*/ 3339147 w 3339147"/>
              <a:gd name="connsiteY0-2" fmla="*/ 0 h 3695349"/>
              <a:gd name="connsiteX1-3" fmla="*/ 395017 w 3339147"/>
              <a:gd name="connsiteY1-4" fmla="*/ 0 h 3695349"/>
              <a:gd name="connsiteX2-5" fmla="*/ 0 w 3339147"/>
              <a:gd name="connsiteY2-6" fmla="*/ 759430 h 3695349"/>
              <a:gd name="connsiteX3-7" fmla="*/ 1432551 w 3339147"/>
              <a:gd name="connsiteY3-8" fmla="*/ 3695349 h 3695349"/>
              <a:gd name="connsiteX4" fmla="*/ 3339147 w 3339147"/>
              <a:gd name="connsiteY4" fmla="*/ 0 h 36953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339147" h="3695349">
                <a:moveTo>
                  <a:pt x="3339147" y="0"/>
                </a:moveTo>
                <a:lnTo>
                  <a:pt x="395017" y="0"/>
                </a:lnTo>
                <a:lnTo>
                  <a:pt x="0" y="759430"/>
                </a:lnTo>
                <a:lnTo>
                  <a:pt x="1432551" y="3695349"/>
                </a:lnTo>
                <a:lnTo>
                  <a:pt x="3339147" y="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任意多边形: 形状 43"/>
          <p:cNvSpPr/>
          <p:nvPr/>
        </p:nvSpPr>
        <p:spPr>
          <a:xfrm flipV="1">
            <a:off x="-1171163" y="3972465"/>
            <a:ext cx="2629697" cy="2910218"/>
          </a:xfrm>
          <a:custGeom>
            <a:avLst/>
            <a:gdLst>
              <a:gd name="connsiteX0" fmla="*/ 3285172 w 3285172"/>
              <a:gd name="connsiteY0" fmla="*/ 0 h 3695349"/>
              <a:gd name="connsiteX1" fmla="*/ 341042 w 3285172"/>
              <a:gd name="connsiteY1" fmla="*/ 0 h 3695349"/>
              <a:gd name="connsiteX2" fmla="*/ 0 w 3285172"/>
              <a:gd name="connsiteY2" fmla="*/ 661005 h 3695349"/>
              <a:gd name="connsiteX3" fmla="*/ 1378576 w 3285172"/>
              <a:gd name="connsiteY3" fmla="*/ 3695349 h 3695349"/>
              <a:gd name="connsiteX0-1" fmla="*/ 3339147 w 3339147"/>
              <a:gd name="connsiteY0-2" fmla="*/ 0 h 3695349"/>
              <a:gd name="connsiteX1-3" fmla="*/ 395017 w 3339147"/>
              <a:gd name="connsiteY1-4" fmla="*/ 0 h 3695349"/>
              <a:gd name="connsiteX2-5" fmla="*/ 0 w 3339147"/>
              <a:gd name="connsiteY2-6" fmla="*/ 759430 h 3695349"/>
              <a:gd name="connsiteX3-7" fmla="*/ 1432551 w 3339147"/>
              <a:gd name="connsiteY3-8" fmla="*/ 3695349 h 3695349"/>
              <a:gd name="connsiteX4" fmla="*/ 3339147 w 3339147"/>
              <a:gd name="connsiteY4" fmla="*/ 0 h 36953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339147" h="3695349">
                <a:moveTo>
                  <a:pt x="3339147" y="0"/>
                </a:moveTo>
                <a:lnTo>
                  <a:pt x="395017" y="0"/>
                </a:lnTo>
                <a:lnTo>
                  <a:pt x="0" y="759430"/>
                </a:lnTo>
                <a:lnTo>
                  <a:pt x="1432551" y="3695349"/>
                </a:lnTo>
                <a:lnTo>
                  <a:pt x="3339147" y="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97016" y="2973932"/>
            <a:ext cx="310854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i="1" spc="300" dirty="0">
                <a:solidFill>
                  <a:srgbClr val="0A2A6C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22" name="任意多边形: 形状 21"/>
          <p:cNvSpPr/>
          <p:nvPr/>
        </p:nvSpPr>
        <p:spPr>
          <a:xfrm rot="16200000" flipV="1">
            <a:off x="2053622" y="935083"/>
            <a:ext cx="727842" cy="2907668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  <a:effectLst>
            <a:outerShdw blurRad="50800" dist="165100" dir="8100000" algn="tr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   Part 03</a:t>
            </a:r>
          </a:p>
        </p:txBody>
      </p:sp>
      <p:sp>
        <p:nvSpPr>
          <p:cNvPr id="2" name="矩形 1"/>
          <p:cNvSpPr/>
          <p:nvPr/>
        </p:nvSpPr>
        <p:spPr>
          <a:xfrm>
            <a:off x="1325824" y="3966653"/>
            <a:ext cx="586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Deficiencies in the first half of the year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3" grpId="0" animBg="1"/>
      <p:bldP spid="44" grpId="0" animBg="1"/>
      <p:bldP spid="17" grpId="0"/>
      <p:bldP spid="22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39426" y="1834642"/>
            <a:ext cx="3510457" cy="4453864"/>
            <a:chOff x="1306133" y="1802085"/>
            <a:chExt cx="3510457" cy="4453864"/>
          </a:xfrm>
        </p:grpSpPr>
        <p:sp>
          <p:nvSpPr>
            <p:cNvPr id="45" name="矩形 44"/>
            <p:cNvSpPr/>
            <p:nvPr/>
          </p:nvSpPr>
          <p:spPr>
            <a:xfrm>
              <a:off x="1306133" y="1802085"/>
              <a:ext cx="3510457" cy="44538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r="8100000" algn="tr" rotWithShape="0">
                <a:prstClr val="black">
                  <a:alpha val="6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485" name="矩形 354"/>
            <p:cNvSpPr>
              <a:spLocks noChangeArrowheads="1"/>
            </p:cNvSpPr>
            <p:nvPr/>
          </p:nvSpPr>
          <p:spPr bwMode="auto">
            <a:xfrm>
              <a:off x="2139208" y="2378697"/>
              <a:ext cx="19228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b="1" dirty="0">
                  <a:solidFill>
                    <a:srgbClr val="0A2A6C"/>
                  </a:solidFill>
                  <a:latin typeface="+mn-lt"/>
                  <a:ea typeface="+mn-ea"/>
                  <a:cs typeface="+mn-ea"/>
                  <a:sym typeface="+mn-lt"/>
                </a:rPr>
                <a:t>The title text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051460" y="2984920"/>
              <a:ext cx="2249487" cy="817562"/>
              <a:chOff x="3859214" y="2468563"/>
              <a:chExt cx="2249487" cy="817562"/>
            </a:xfrm>
          </p:grpSpPr>
          <p:sp>
            <p:nvSpPr>
              <p:cNvPr id="20488" name="Rectangle 361"/>
              <p:cNvSpPr>
                <a:spLocks noChangeArrowheads="1"/>
              </p:cNvSpPr>
              <p:nvPr/>
            </p:nvSpPr>
            <p:spPr bwMode="auto">
              <a:xfrm>
                <a:off x="3859214" y="2468563"/>
                <a:ext cx="2249487" cy="817562"/>
              </a:xfrm>
              <a:prstGeom prst="rect">
                <a:avLst/>
              </a:prstGeom>
              <a:solidFill>
                <a:srgbClr val="0A2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CN" altLang="en-US" sz="18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pic>
            <p:nvPicPr>
              <p:cNvPr id="20490" name="矩形 21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05263" y="2468563"/>
                <a:ext cx="1809750" cy="63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2139208" y="4263074"/>
              <a:ext cx="2295123" cy="403746"/>
              <a:chOff x="3646488" y="3728225"/>
              <a:chExt cx="1719233" cy="302438"/>
            </a:xfrm>
          </p:grpSpPr>
          <p:sp>
            <p:nvSpPr>
              <p:cNvPr id="20495" name="矩形 26"/>
              <p:cNvSpPr>
                <a:spLocks noChangeArrowheads="1"/>
              </p:cNvSpPr>
              <p:nvPr/>
            </p:nvSpPr>
            <p:spPr bwMode="auto">
              <a:xfrm>
                <a:off x="3880872" y="3728225"/>
                <a:ext cx="1484849" cy="2536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zh-CN" altLang="en-US" sz="1600" dirty="0">
                    <a:solidFill>
                      <a:srgbClr val="6F6F6F"/>
                    </a:solidFill>
                    <a:latin typeface="+mn-lt"/>
                    <a:ea typeface="+mn-ea"/>
                    <a:cs typeface="+mn-ea"/>
                    <a:sym typeface="+mn-lt"/>
                  </a:rPr>
                  <a:t>Enter a text description</a:t>
                </a:r>
              </a:p>
            </p:txBody>
          </p:sp>
          <p:sp>
            <p:nvSpPr>
              <p:cNvPr id="20496" name="椭圆 27"/>
              <p:cNvSpPr>
                <a:spLocks noChangeArrowheads="1"/>
              </p:cNvSpPr>
              <p:nvPr/>
            </p:nvSpPr>
            <p:spPr bwMode="auto">
              <a:xfrm>
                <a:off x="3646488" y="3795713"/>
                <a:ext cx="234950" cy="234950"/>
              </a:xfrm>
              <a:prstGeom prst="ellipse">
                <a:avLst/>
              </a:prstGeom>
              <a:solidFill>
                <a:srgbClr val="0A2A6C"/>
              </a:solidFill>
              <a:ln w="25400">
                <a:noFill/>
                <a:round/>
              </a:ln>
            </p:spPr>
            <p:txBody>
              <a:bodyPr anchor="ctr"/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CN" sz="1600" dirty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  <a:endParaRPr lang="zh-CN" altLang="en-US" sz="16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154830" y="4940886"/>
              <a:ext cx="2372114" cy="427432"/>
              <a:chOff x="3646488" y="3996232"/>
              <a:chExt cx="1776906" cy="320181"/>
            </a:xfrm>
          </p:grpSpPr>
          <p:sp>
            <p:nvSpPr>
              <p:cNvPr id="20497" name="矩形 28"/>
              <p:cNvSpPr>
                <a:spLocks noChangeArrowheads="1"/>
              </p:cNvSpPr>
              <p:nvPr/>
            </p:nvSpPr>
            <p:spPr bwMode="auto">
              <a:xfrm>
                <a:off x="3909709" y="3996232"/>
                <a:ext cx="1513685" cy="2536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zh-CN" altLang="en-US" sz="1600" dirty="0">
                    <a:solidFill>
                      <a:srgbClr val="6F6F6F"/>
                    </a:solidFill>
                    <a:latin typeface="+mn-lt"/>
                    <a:ea typeface="+mn-ea"/>
                    <a:cs typeface="+mn-ea"/>
                    <a:sym typeface="+mn-lt"/>
                  </a:rPr>
                  <a:t>Enter a text description</a:t>
                </a:r>
              </a:p>
            </p:txBody>
          </p:sp>
          <p:sp>
            <p:nvSpPr>
              <p:cNvPr id="20498" name="椭圆 29"/>
              <p:cNvSpPr>
                <a:spLocks noChangeArrowheads="1"/>
              </p:cNvSpPr>
              <p:nvPr/>
            </p:nvSpPr>
            <p:spPr bwMode="auto">
              <a:xfrm>
                <a:off x="3646488" y="4081463"/>
                <a:ext cx="234950" cy="234950"/>
              </a:xfrm>
              <a:prstGeom prst="ellipse">
                <a:avLst/>
              </a:prstGeom>
              <a:solidFill>
                <a:srgbClr val="0A2A6C"/>
              </a:solidFill>
              <a:ln w="25400">
                <a:noFill/>
                <a:round/>
              </a:ln>
            </p:spPr>
            <p:txBody>
              <a:bodyPr anchor="ctr"/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CN" sz="1600" dirty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lang="zh-CN" altLang="en-US" sz="16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7476052" y="1834642"/>
            <a:ext cx="4141727" cy="4453864"/>
            <a:chOff x="6421649" y="1783830"/>
            <a:chExt cx="4141727" cy="4453864"/>
          </a:xfrm>
        </p:grpSpPr>
        <p:sp>
          <p:nvSpPr>
            <p:cNvPr id="46" name="矩形 45"/>
            <p:cNvSpPr/>
            <p:nvPr/>
          </p:nvSpPr>
          <p:spPr>
            <a:xfrm>
              <a:off x="6421649" y="1783830"/>
              <a:ext cx="3808213" cy="44538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r="8100000" algn="tr" rotWithShape="0">
                <a:prstClr val="black">
                  <a:alpha val="6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7378989" y="2881358"/>
              <a:ext cx="1850539" cy="817562"/>
              <a:chOff x="7445376" y="2474913"/>
              <a:chExt cx="1222375" cy="817562"/>
            </a:xfrm>
          </p:grpSpPr>
          <p:sp>
            <p:nvSpPr>
              <p:cNvPr id="20489" name="Rectangle 367"/>
              <p:cNvSpPr>
                <a:spLocks noChangeArrowheads="1"/>
              </p:cNvSpPr>
              <p:nvPr/>
            </p:nvSpPr>
            <p:spPr bwMode="auto">
              <a:xfrm>
                <a:off x="7445376" y="2474913"/>
                <a:ext cx="1222375" cy="817562"/>
              </a:xfrm>
              <a:prstGeom prst="rect">
                <a:avLst/>
              </a:prstGeom>
              <a:solidFill>
                <a:srgbClr val="0A2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CN" altLang="en-US" sz="18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pic>
            <p:nvPicPr>
              <p:cNvPr id="20491" name="矩形 22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573404" y="2511168"/>
                <a:ext cx="915157" cy="63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492" name="矩形 23"/>
            <p:cNvSpPr>
              <a:spLocks noChangeArrowheads="1"/>
            </p:cNvSpPr>
            <p:nvPr/>
          </p:nvSpPr>
          <p:spPr bwMode="auto">
            <a:xfrm>
              <a:off x="7263942" y="2263066"/>
              <a:ext cx="196558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b="1" dirty="0">
                  <a:solidFill>
                    <a:srgbClr val="0A2A6C"/>
                  </a:solidFill>
                  <a:latin typeface="+mn-lt"/>
                  <a:ea typeface="+mn-ea"/>
                  <a:cs typeface="+mn-ea"/>
                  <a:sym typeface="+mn-lt"/>
                </a:rPr>
                <a:t>The title text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7473331" y="4193310"/>
              <a:ext cx="3090045" cy="343466"/>
              <a:chOff x="7037388" y="3795713"/>
              <a:chExt cx="2314694" cy="257284"/>
            </a:xfrm>
          </p:grpSpPr>
          <p:sp>
            <p:nvSpPr>
              <p:cNvPr id="20499" name="矩形 30"/>
              <p:cNvSpPr>
                <a:spLocks noChangeArrowheads="1"/>
              </p:cNvSpPr>
              <p:nvPr/>
            </p:nvSpPr>
            <p:spPr bwMode="auto">
              <a:xfrm>
                <a:off x="7275632" y="3799392"/>
                <a:ext cx="2076450" cy="25360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zh-CN" altLang="en-US" sz="1600" dirty="0">
                    <a:solidFill>
                      <a:srgbClr val="6F6F6F"/>
                    </a:solidFill>
                    <a:latin typeface="+mn-lt"/>
                    <a:ea typeface="+mn-ea"/>
                    <a:cs typeface="+mn-ea"/>
                    <a:sym typeface="+mn-lt"/>
                  </a:rPr>
                  <a:t>Enter a text description</a:t>
                </a:r>
              </a:p>
            </p:txBody>
          </p:sp>
          <p:sp>
            <p:nvSpPr>
              <p:cNvPr id="20500" name="椭圆 31"/>
              <p:cNvSpPr>
                <a:spLocks noChangeArrowheads="1"/>
              </p:cNvSpPr>
              <p:nvPr/>
            </p:nvSpPr>
            <p:spPr bwMode="auto">
              <a:xfrm>
                <a:off x="7037388" y="3795713"/>
                <a:ext cx="234950" cy="234950"/>
              </a:xfrm>
              <a:prstGeom prst="ellipse">
                <a:avLst/>
              </a:prstGeom>
              <a:solidFill>
                <a:srgbClr val="44546A"/>
              </a:solidFill>
              <a:ln w="25400">
                <a:noFill/>
                <a:round/>
              </a:ln>
            </p:spPr>
            <p:txBody>
              <a:bodyPr anchor="ctr"/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CN" sz="1600" dirty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  <a:endParaRPr lang="zh-CN" altLang="en-US" sz="16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7473329" y="4831204"/>
              <a:ext cx="2938965" cy="338553"/>
              <a:chOff x="7037388" y="4078825"/>
              <a:chExt cx="2201523" cy="253604"/>
            </a:xfrm>
          </p:grpSpPr>
          <p:sp>
            <p:nvSpPr>
              <p:cNvPr id="20501" name="矩形 32"/>
              <p:cNvSpPr>
                <a:spLocks noChangeArrowheads="1"/>
              </p:cNvSpPr>
              <p:nvPr/>
            </p:nvSpPr>
            <p:spPr bwMode="auto">
              <a:xfrm>
                <a:off x="7294577" y="4078825"/>
                <a:ext cx="1944334" cy="2536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zh-CN" altLang="en-US" sz="1600" dirty="0">
                    <a:solidFill>
                      <a:srgbClr val="6F6F6F"/>
                    </a:solidFill>
                    <a:latin typeface="+mn-lt"/>
                    <a:ea typeface="+mn-ea"/>
                    <a:cs typeface="+mn-ea"/>
                    <a:sym typeface="+mn-lt"/>
                  </a:rPr>
                  <a:t>Enter a text description</a:t>
                </a:r>
              </a:p>
            </p:txBody>
          </p:sp>
          <p:sp>
            <p:nvSpPr>
              <p:cNvPr id="20502" name="椭圆 33"/>
              <p:cNvSpPr>
                <a:spLocks noChangeArrowheads="1"/>
              </p:cNvSpPr>
              <p:nvPr/>
            </p:nvSpPr>
            <p:spPr bwMode="auto">
              <a:xfrm>
                <a:off x="7037388" y="4081463"/>
                <a:ext cx="234950" cy="234950"/>
              </a:xfrm>
              <a:prstGeom prst="ellipse">
                <a:avLst/>
              </a:prstGeom>
              <a:solidFill>
                <a:srgbClr val="44546A"/>
              </a:solidFill>
              <a:ln w="25400">
                <a:noFill/>
                <a:round/>
              </a:ln>
            </p:spPr>
            <p:txBody>
              <a:bodyPr anchor="ctr"/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CN" sz="160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lang="zh-CN" altLang="en-US" sz="16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4" name="任意多边形: 形状 23"/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39426" y="515784"/>
            <a:ext cx="3391238" cy="734605"/>
            <a:chOff x="639426" y="515784"/>
            <a:chExt cx="3391238" cy="734605"/>
          </a:xfrm>
        </p:grpSpPr>
        <p:grpSp>
          <p:nvGrpSpPr>
            <p:cNvPr id="26" name="组合 25"/>
            <p:cNvGrpSpPr/>
            <p:nvPr/>
          </p:nvGrpSpPr>
          <p:grpSpPr>
            <a:xfrm>
              <a:off x="639426" y="515784"/>
              <a:ext cx="3391238" cy="597693"/>
              <a:chOff x="1780838" y="912814"/>
              <a:chExt cx="3391238" cy="597693"/>
            </a:xfrm>
          </p:grpSpPr>
          <p:sp>
            <p:nvSpPr>
              <p:cNvPr id="28" name="矩形 49"/>
              <p:cNvSpPr>
                <a:spLocks noChangeArrowheads="1"/>
              </p:cNvSpPr>
              <p:nvPr/>
            </p:nvSpPr>
            <p:spPr bwMode="auto">
              <a:xfrm>
                <a:off x="2155826" y="912814"/>
                <a:ext cx="298767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>
                  <a:lnSpc>
                    <a:spcPct val="80000"/>
                  </a:lnSpc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Insufficient analysis</a:t>
                </a:r>
              </a:p>
            </p:txBody>
          </p:sp>
          <p:sp>
            <p:nvSpPr>
              <p:cNvPr id="29" name="矩形 46"/>
              <p:cNvSpPr>
                <a:spLocks noChangeArrowheads="1"/>
              </p:cNvSpPr>
              <p:nvPr/>
            </p:nvSpPr>
            <p:spPr bwMode="auto">
              <a:xfrm>
                <a:off x="2184400" y="1152526"/>
                <a:ext cx="2987676" cy="271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zh-CN" sz="14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Deficiency analysis</a:t>
                </a:r>
              </a:p>
            </p:txBody>
          </p:sp>
          <p:sp>
            <p:nvSpPr>
              <p:cNvPr id="30" name="矩形 47"/>
              <p:cNvSpPr>
                <a:spLocks noChangeArrowheads="1"/>
              </p:cNvSpPr>
              <p:nvPr/>
            </p:nvSpPr>
            <p:spPr bwMode="auto">
              <a:xfrm>
                <a:off x="1780838" y="931069"/>
                <a:ext cx="428625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4000" b="1" dirty="0">
                    <a:solidFill>
                      <a:srgbClr val="0A2A6C"/>
                    </a:solidFill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</a:p>
            </p:txBody>
          </p:sp>
        </p:grpSp>
        <p:sp>
          <p:nvSpPr>
            <p:cNvPr id="27" name="等腰三角形 45"/>
            <p:cNvSpPr>
              <a:spLocks noChangeArrowheads="1"/>
            </p:cNvSpPr>
            <p:nvPr/>
          </p:nvSpPr>
          <p:spPr bwMode="auto">
            <a:xfrm rot="10800000">
              <a:off x="1912090" y="1036284"/>
              <a:ext cx="347142" cy="214105"/>
            </a:xfrm>
            <a:prstGeom prst="triangle">
              <a:avLst>
                <a:gd name="adj" fmla="val 50000"/>
              </a:avLst>
            </a:prstGeom>
            <a:solidFill>
              <a:srgbClr val="0A2A6C"/>
            </a:solidFill>
            <a:ln>
              <a:noFill/>
            </a:ln>
          </p:spPr>
          <p:txBody>
            <a:bodyPr anchor="ctr"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515155" y="1834642"/>
            <a:ext cx="2595626" cy="445386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39426" y="515784"/>
            <a:ext cx="3391238" cy="734605"/>
            <a:chOff x="639426" y="515784"/>
            <a:chExt cx="3391238" cy="734605"/>
          </a:xfrm>
        </p:grpSpPr>
        <p:grpSp>
          <p:nvGrpSpPr>
            <p:cNvPr id="23" name="组合 22"/>
            <p:cNvGrpSpPr/>
            <p:nvPr/>
          </p:nvGrpSpPr>
          <p:grpSpPr>
            <a:xfrm>
              <a:off x="639426" y="515784"/>
              <a:ext cx="3391238" cy="597693"/>
              <a:chOff x="1780838" y="912814"/>
              <a:chExt cx="3391238" cy="597693"/>
            </a:xfrm>
          </p:grpSpPr>
          <p:sp>
            <p:nvSpPr>
              <p:cNvPr id="25" name="矩形 49"/>
              <p:cNvSpPr>
                <a:spLocks noChangeArrowheads="1"/>
              </p:cNvSpPr>
              <p:nvPr/>
            </p:nvSpPr>
            <p:spPr bwMode="auto">
              <a:xfrm>
                <a:off x="2155826" y="912814"/>
                <a:ext cx="290992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>
                  <a:lnSpc>
                    <a:spcPct val="80000"/>
                  </a:lnSpc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Insufficient analysis</a:t>
                </a:r>
              </a:p>
            </p:txBody>
          </p:sp>
          <p:sp>
            <p:nvSpPr>
              <p:cNvPr id="26" name="矩形 46"/>
              <p:cNvSpPr>
                <a:spLocks noChangeArrowheads="1"/>
              </p:cNvSpPr>
              <p:nvPr/>
            </p:nvSpPr>
            <p:spPr bwMode="auto">
              <a:xfrm>
                <a:off x="2184400" y="1152526"/>
                <a:ext cx="2987676" cy="271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zh-CN" sz="14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Deficiency analysis</a:t>
                </a:r>
              </a:p>
            </p:txBody>
          </p:sp>
          <p:sp>
            <p:nvSpPr>
              <p:cNvPr id="27" name="矩形 47"/>
              <p:cNvSpPr>
                <a:spLocks noChangeArrowheads="1"/>
              </p:cNvSpPr>
              <p:nvPr/>
            </p:nvSpPr>
            <p:spPr bwMode="auto">
              <a:xfrm>
                <a:off x="1780838" y="931069"/>
                <a:ext cx="428625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4000" b="1" dirty="0">
                    <a:solidFill>
                      <a:srgbClr val="0A2A6C"/>
                    </a:solidFill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</a:p>
            </p:txBody>
          </p:sp>
        </p:grpSp>
        <p:sp>
          <p:nvSpPr>
            <p:cNvPr id="24" name="等腰三角形 45"/>
            <p:cNvSpPr>
              <a:spLocks noChangeArrowheads="1"/>
            </p:cNvSpPr>
            <p:nvPr/>
          </p:nvSpPr>
          <p:spPr bwMode="auto">
            <a:xfrm rot="10800000">
              <a:off x="1912090" y="1036284"/>
              <a:ext cx="347142" cy="214105"/>
            </a:xfrm>
            <a:prstGeom prst="triangle">
              <a:avLst>
                <a:gd name="adj" fmla="val 50000"/>
              </a:avLst>
            </a:prstGeom>
            <a:solidFill>
              <a:srgbClr val="0A2A6C"/>
            </a:solidFill>
            <a:ln>
              <a:noFill/>
            </a:ln>
          </p:spPr>
          <p:txBody>
            <a:bodyPr anchor="ctr"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362537" y="3594085"/>
            <a:ext cx="2130070" cy="2130071"/>
            <a:chOff x="1952344" y="1839543"/>
            <a:chExt cx="2264056" cy="2264056"/>
          </a:xfrm>
        </p:grpSpPr>
        <p:sp>
          <p:nvSpPr>
            <p:cNvPr id="29" name="椭圆 28"/>
            <p:cNvSpPr/>
            <p:nvPr/>
          </p:nvSpPr>
          <p:spPr>
            <a:xfrm>
              <a:off x="2062530" y="1949729"/>
              <a:ext cx="2043684" cy="2043684"/>
            </a:xfrm>
            <a:prstGeom prst="ellipse">
              <a:avLst/>
            </a:prstGeom>
            <a:solidFill>
              <a:srgbClr val="0A2A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2231655" y="2118854"/>
              <a:ext cx="1705434" cy="17054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1952344" y="1839543"/>
              <a:ext cx="2264056" cy="226405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866126" y="1722213"/>
            <a:ext cx="2130070" cy="2130071"/>
            <a:chOff x="1952344" y="1839543"/>
            <a:chExt cx="2264056" cy="2264056"/>
          </a:xfrm>
        </p:grpSpPr>
        <p:sp>
          <p:nvSpPr>
            <p:cNvPr id="39" name="椭圆 38"/>
            <p:cNvSpPr/>
            <p:nvPr/>
          </p:nvSpPr>
          <p:spPr>
            <a:xfrm>
              <a:off x="2062530" y="1949729"/>
              <a:ext cx="2043684" cy="2043684"/>
            </a:xfrm>
            <a:prstGeom prst="ellipse">
              <a:avLst/>
            </a:prstGeom>
            <a:solidFill>
              <a:srgbClr val="0A2A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2231655" y="2118854"/>
              <a:ext cx="1705434" cy="17054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952344" y="1839543"/>
              <a:ext cx="2264056" cy="226405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378021" y="2084235"/>
            <a:ext cx="1118038" cy="1118038"/>
            <a:chOff x="1952344" y="1839543"/>
            <a:chExt cx="2264056" cy="2264056"/>
          </a:xfrm>
        </p:grpSpPr>
        <p:sp>
          <p:nvSpPr>
            <p:cNvPr id="45" name="椭圆 44"/>
            <p:cNvSpPr/>
            <p:nvPr/>
          </p:nvSpPr>
          <p:spPr>
            <a:xfrm>
              <a:off x="2062530" y="1949729"/>
              <a:ext cx="2043684" cy="2043684"/>
            </a:xfrm>
            <a:prstGeom prst="ellipse">
              <a:avLst/>
            </a:prstGeom>
            <a:solidFill>
              <a:srgbClr val="0A2A6C"/>
            </a:solidFill>
            <a:ln>
              <a:solidFill>
                <a:srgbClr val="0A2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231655" y="2118854"/>
              <a:ext cx="1705434" cy="17054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952344" y="1839543"/>
              <a:ext cx="2264056" cy="226405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400542" y="1861171"/>
            <a:ext cx="1468530" cy="1468528"/>
            <a:chOff x="1952344" y="1839543"/>
            <a:chExt cx="2264056" cy="2264056"/>
          </a:xfrm>
        </p:grpSpPr>
        <p:sp>
          <p:nvSpPr>
            <p:cNvPr id="49" name="椭圆 48"/>
            <p:cNvSpPr/>
            <p:nvPr/>
          </p:nvSpPr>
          <p:spPr>
            <a:xfrm>
              <a:off x="2062530" y="1949729"/>
              <a:ext cx="2043684" cy="2043684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2231655" y="2118854"/>
              <a:ext cx="1705434" cy="17054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1952344" y="1839543"/>
              <a:ext cx="2264056" cy="226405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025837" y="3858841"/>
            <a:ext cx="1468530" cy="1468528"/>
            <a:chOff x="1952344" y="1839543"/>
            <a:chExt cx="2264056" cy="2264056"/>
          </a:xfrm>
        </p:grpSpPr>
        <p:sp>
          <p:nvSpPr>
            <p:cNvPr id="53" name="椭圆 52"/>
            <p:cNvSpPr/>
            <p:nvPr/>
          </p:nvSpPr>
          <p:spPr>
            <a:xfrm>
              <a:off x="2062530" y="1949729"/>
              <a:ext cx="2043684" cy="2043684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2231655" y="2118854"/>
              <a:ext cx="1705434" cy="17054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952344" y="1839543"/>
              <a:ext cx="2264056" cy="226405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823075" y="3272356"/>
            <a:ext cx="2406900" cy="1159629"/>
            <a:chOff x="922668" y="2796560"/>
            <a:chExt cx="2406900" cy="1159629"/>
          </a:xfrm>
        </p:grpSpPr>
        <p:sp>
          <p:nvSpPr>
            <p:cNvPr id="57" name="文本框 56"/>
            <p:cNvSpPr txBox="1"/>
            <p:nvPr/>
          </p:nvSpPr>
          <p:spPr>
            <a:xfrm>
              <a:off x="922668" y="279656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i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960768" y="3255613"/>
              <a:ext cx="2368800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Click here to add the appropriate text to explain</a:t>
              </a: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5237594" y="275207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i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Title added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6748348" y="448660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i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Title added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877141" y="2605643"/>
            <a:ext cx="2368800" cy="1159629"/>
            <a:chOff x="960768" y="2796560"/>
            <a:chExt cx="2368800" cy="1159629"/>
          </a:xfrm>
        </p:grpSpPr>
        <p:sp>
          <p:nvSpPr>
            <p:cNvPr id="66" name="文本框 65"/>
            <p:cNvSpPr txBox="1"/>
            <p:nvPr/>
          </p:nvSpPr>
          <p:spPr>
            <a:xfrm>
              <a:off x="1913796" y="279656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400" i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960768" y="3255613"/>
              <a:ext cx="2368800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Click here to add the appropriate text to explain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555540" y="4593105"/>
            <a:ext cx="2368800" cy="1159629"/>
            <a:chOff x="960768" y="2796560"/>
            <a:chExt cx="2368800" cy="1159629"/>
          </a:xfrm>
        </p:grpSpPr>
        <p:sp>
          <p:nvSpPr>
            <p:cNvPr id="69" name="文本框 68"/>
            <p:cNvSpPr txBox="1"/>
            <p:nvPr/>
          </p:nvSpPr>
          <p:spPr>
            <a:xfrm>
              <a:off x="1913796" y="279656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400" b="1" i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960768" y="3255613"/>
              <a:ext cx="2368800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Click here to add the appropriate text to explain</a:t>
              </a:r>
            </a:p>
          </p:txBody>
        </p:sp>
      </p:grpSp>
      <p:sp>
        <p:nvSpPr>
          <p:cNvPr id="71" name="Oval 56"/>
          <p:cNvSpPr/>
          <p:nvPr/>
        </p:nvSpPr>
        <p:spPr>
          <a:xfrm>
            <a:off x="3724264" y="2430888"/>
            <a:ext cx="425552" cy="424732"/>
          </a:xfrm>
          <a:custGeom>
            <a:avLst/>
            <a:gdLst>
              <a:gd name="T0" fmla="*/ 325 w 333"/>
              <a:gd name="T1" fmla="*/ 136 h 333"/>
              <a:gd name="T2" fmla="*/ 295 w 333"/>
              <a:gd name="T3" fmla="*/ 132 h 333"/>
              <a:gd name="T4" fmla="*/ 282 w 333"/>
              <a:gd name="T5" fmla="*/ 100 h 333"/>
              <a:gd name="T6" fmla="*/ 301 w 333"/>
              <a:gd name="T7" fmla="*/ 77 h 333"/>
              <a:gd name="T8" fmla="*/ 300 w 333"/>
              <a:gd name="T9" fmla="*/ 64 h 333"/>
              <a:gd name="T10" fmla="*/ 269 w 333"/>
              <a:gd name="T11" fmla="*/ 33 h 333"/>
              <a:gd name="T12" fmla="*/ 257 w 333"/>
              <a:gd name="T13" fmla="*/ 33 h 333"/>
              <a:gd name="T14" fmla="*/ 233 w 333"/>
              <a:gd name="T15" fmla="*/ 51 h 333"/>
              <a:gd name="T16" fmla="*/ 201 w 333"/>
              <a:gd name="T17" fmla="*/ 38 h 333"/>
              <a:gd name="T18" fmla="*/ 198 w 333"/>
              <a:gd name="T19" fmla="*/ 8 h 333"/>
              <a:gd name="T20" fmla="*/ 188 w 333"/>
              <a:gd name="T21" fmla="*/ 0 h 333"/>
              <a:gd name="T22" fmla="*/ 145 w 333"/>
              <a:gd name="T23" fmla="*/ 0 h 333"/>
              <a:gd name="T24" fmla="*/ 136 w 333"/>
              <a:gd name="T25" fmla="*/ 8 h 333"/>
              <a:gd name="T26" fmla="*/ 132 w 333"/>
              <a:gd name="T27" fmla="*/ 38 h 333"/>
              <a:gd name="T28" fmla="*/ 100 w 333"/>
              <a:gd name="T29" fmla="*/ 51 h 333"/>
              <a:gd name="T30" fmla="*/ 77 w 333"/>
              <a:gd name="T31" fmla="*/ 33 h 333"/>
              <a:gd name="T32" fmla="*/ 64 w 333"/>
              <a:gd name="T33" fmla="*/ 33 h 333"/>
              <a:gd name="T34" fmla="*/ 33 w 333"/>
              <a:gd name="T35" fmla="*/ 64 h 333"/>
              <a:gd name="T36" fmla="*/ 33 w 333"/>
              <a:gd name="T37" fmla="*/ 77 h 333"/>
              <a:gd name="T38" fmla="*/ 51 w 333"/>
              <a:gd name="T39" fmla="*/ 100 h 333"/>
              <a:gd name="T40" fmla="*/ 38 w 333"/>
              <a:gd name="T41" fmla="*/ 132 h 333"/>
              <a:gd name="T42" fmla="*/ 8 w 333"/>
              <a:gd name="T43" fmla="*/ 136 h 333"/>
              <a:gd name="T44" fmla="*/ 0 w 333"/>
              <a:gd name="T45" fmla="*/ 145 h 333"/>
              <a:gd name="T46" fmla="*/ 0 w 333"/>
              <a:gd name="T47" fmla="*/ 188 h 333"/>
              <a:gd name="T48" fmla="*/ 8 w 333"/>
              <a:gd name="T49" fmla="*/ 198 h 333"/>
              <a:gd name="T50" fmla="*/ 38 w 333"/>
              <a:gd name="T51" fmla="*/ 201 h 333"/>
              <a:gd name="T52" fmla="*/ 51 w 333"/>
              <a:gd name="T53" fmla="*/ 233 h 333"/>
              <a:gd name="T54" fmla="*/ 33 w 333"/>
              <a:gd name="T55" fmla="*/ 257 h 333"/>
              <a:gd name="T56" fmla="*/ 34 w 333"/>
              <a:gd name="T57" fmla="*/ 269 h 333"/>
              <a:gd name="T58" fmla="*/ 64 w 333"/>
              <a:gd name="T59" fmla="*/ 300 h 333"/>
              <a:gd name="T60" fmla="*/ 77 w 333"/>
              <a:gd name="T61" fmla="*/ 301 h 333"/>
              <a:gd name="T62" fmla="*/ 100 w 333"/>
              <a:gd name="T63" fmla="*/ 282 h 333"/>
              <a:gd name="T64" fmla="*/ 132 w 333"/>
              <a:gd name="T65" fmla="*/ 295 h 333"/>
              <a:gd name="T66" fmla="*/ 136 w 333"/>
              <a:gd name="T67" fmla="*/ 325 h 333"/>
              <a:gd name="T68" fmla="*/ 145 w 333"/>
              <a:gd name="T69" fmla="*/ 333 h 333"/>
              <a:gd name="T70" fmla="*/ 188 w 333"/>
              <a:gd name="T71" fmla="*/ 333 h 333"/>
              <a:gd name="T72" fmla="*/ 198 w 333"/>
              <a:gd name="T73" fmla="*/ 325 h 333"/>
              <a:gd name="T74" fmla="*/ 201 w 333"/>
              <a:gd name="T75" fmla="*/ 295 h 333"/>
              <a:gd name="T76" fmla="*/ 233 w 333"/>
              <a:gd name="T77" fmla="*/ 282 h 333"/>
              <a:gd name="T78" fmla="*/ 257 w 333"/>
              <a:gd name="T79" fmla="*/ 301 h 333"/>
              <a:gd name="T80" fmla="*/ 269 w 333"/>
              <a:gd name="T81" fmla="*/ 300 h 333"/>
              <a:gd name="T82" fmla="*/ 300 w 333"/>
              <a:gd name="T83" fmla="*/ 269 h 333"/>
              <a:gd name="T84" fmla="*/ 301 w 333"/>
              <a:gd name="T85" fmla="*/ 257 h 333"/>
              <a:gd name="T86" fmla="*/ 282 w 333"/>
              <a:gd name="T87" fmla="*/ 233 h 333"/>
              <a:gd name="T88" fmla="*/ 295 w 333"/>
              <a:gd name="T89" fmla="*/ 201 h 333"/>
              <a:gd name="T90" fmla="*/ 325 w 333"/>
              <a:gd name="T91" fmla="*/ 198 h 333"/>
              <a:gd name="T92" fmla="*/ 333 w 333"/>
              <a:gd name="T93" fmla="*/ 188 h 333"/>
              <a:gd name="T94" fmla="*/ 333 w 333"/>
              <a:gd name="T95" fmla="*/ 145 h 333"/>
              <a:gd name="T96" fmla="*/ 325 w 333"/>
              <a:gd name="T97" fmla="*/ 136 h 333"/>
              <a:gd name="T98" fmla="*/ 167 w 333"/>
              <a:gd name="T99" fmla="*/ 250 h 333"/>
              <a:gd name="T100" fmla="*/ 83 w 333"/>
              <a:gd name="T101" fmla="*/ 167 h 333"/>
              <a:gd name="T102" fmla="*/ 167 w 333"/>
              <a:gd name="T103" fmla="*/ 83 h 333"/>
              <a:gd name="T104" fmla="*/ 250 w 333"/>
              <a:gd name="T105" fmla="*/ 167 h 333"/>
              <a:gd name="T106" fmla="*/ 167 w 333"/>
              <a:gd name="T107" fmla="*/ 25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3" h="333">
                <a:moveTo>
                  <a:pt x="325" y="136"/>
                </a:moveTo>
                <a:lnTo>
                  <a:pt x="295" y="132"/>
                </a:lnTo>
                <a:cubicBezTo>
                  <a:pt x="292" y="121"/>
                  <a:pt x="288" y="110"/>
                  <a:pt x="282" y="100"/>
                </a:cubicBezTo>
                <a:lnTo>
                  <a:pt x="301" y="77"/>
                </a:lnTo>
                <a:cubicBezTo>
                  <a:pt x="303" y="73"/>
                  <a:pt x="303" y="67"/>
                  <a:pt x="300" y="64"/>
                </a:cubicBezTo>
                <a:lnTo>
                  <a:pt x="269" y="33"/>
                </a:lnTo>
                <a:cubicBezTo>
                  <a:pt x="266" y="30"/>
                  <a:pt x="260" y="30"/>
                  <a:pt x="257" y="33"/>
                </a:cubicBezTo>
                <a:lnTo>
                  <a:pt x="233" y="51"/>
                </a:lnTo>
                <a:cubicBezTo>
                  <a:pt x="223" y="45"/>
                  <a:pt x="213" y="41"/>
                  <a:pt x="201" y="38"/>
                </a:cubicBezTo>
                <a:lnTo>
                  <a:pt x="198" y="8"/>
                </a:lnTo>
                <a:cubicBezTo>
                  <a:pt x="197" y="4"/>
                  <a:pt x="193" y="0"/>
                  <a:pt x="188" y="0"/>
                </a:cubicBezTo>
                <a:lnTo>
                  <a:pt x="145" y="0"/>
                </a:lnTo>
                <a:cubicBezTo>
                  <a:pt x="140" y="0"/>
                  <a:pt x="136" y="4"/>
                  <a:pt x="136" y="8"/>
                </a:cubicBezTo>
                <a:lnTo>
                  <a:pt x="132" y="38"/>
                </a:lnTo>
                <a:cubicBezTo>
                  <a:pt x="121" y="41"/>
                  <a:pt x="110" y="46"/>
                  <a:pt x="100" y="51"/>
                </a:cubicBezTo>
                <a:lnTo>
                  <a:pt x="77" y="33"/>
                </a:lnTo>
                <a:cubicBezTo>
                  <a:pt x="73" y="30"/>
                  <a:pt x="67" y="30"/>
                  <a:pt x="64" y="33"/>
                </a:cubicBezTo>
                <a:lnTo>
                  <a:pt x="33" y="64"/>
                </a:lnTo>
                <a:cubicBezTo>
                  <a:pt x="30" y="67"/>
                  <a:pt x="30" y="73"/>
                  <a:pt x="33" y="77"/>
                </a:cubicBezTo>
                <a:lnTo>
                  <a:pt x="51" y="100"/>
                </a:lnTo>
                <a:cubicBezTo>
                  <a:pt x="45" y="110"/>
                  <a:pt x="41" y="121"/>
                  <a:pt x="38" y="132"/>
                </a:cubicBezTo>
                <a:lnTo>
                  <a:pt x="8" y="136"/>
                </a:lnTo>
                <a:cubicBezTo>
                  <a:pt x="4" y="136"/>
                  <a:pt x="0" y="140"/>
                  <a:pt x="0" y="145"/>
                </a:cubicBezTo>
                <a:lnTo>
                  <a:pt x="0" y="188"/>
                </a:lnTo>
                <a:cubicBezTo>
                  <a:pt x="0" y="193"/>
                  <a:pt x="4" y="197"/>
                  <a:pt x="8" y="198"/>
                </a:cubicBezTo>
                <a:lnTo>
                  <a:pt x="38" y="201"/>
                </a:lnTo>
                <a:cubicBezTo>
                  <a:pt x="41" y="213"/>
                  <a:pt x="46" y="223"/>
                  <a:pt x="51" y="233"/>
                </a:cubicBezTo>
                <a:lnTo>
                  <a:pt x="33" y="257"/>
                </a:lnTo>
                <a:cubicBezTo>
                  <a:pt x="30" y="260"/>
                  <a:pt x="30" y="266"/>
                  <a:pt x="34" y="269"/>
                </a:cubicBezTo>
                <a:lnTo>
                  <a:pt x="64" y="300"/>
                </a:lnTo>
                <a:cubicBezTo>
                  <a:pt x="67" y="303"/>
                  <a:pt x="73" y="303"/>
                  <a:pt x="77" y="301"/>
                </a:cubicBezTo>
                <a:lnTo>
                  <a:pt x="100" y="282"/>
                </a:lnTo>
                <a:cubicBezTo>
                  <a:pt x="110" y="288"/>
                  <a:pt x="121" y="292"/>
                  <a:pt x="132" y="295"/>
                </a:cubicBezTo>
                <a:lnTo>
                  <a:pt x="136" y="325"/>
                </a:lnTo>
                <a:cubicBezTo>
                  <a:pt x="136" y="330"/>
                  <a:pt x="140" y="333"/>
                  <a:pt x="145" y="333"/>
                </a:cubicBezTo>
                <a:lnTo>
                  <a:pt x="188" y="333"/>
                </a:lnTo>
                <a:cubicBezTo>
                  <a:pt x="193" y="333"/>
                  <a:pt x="197" y="330"/>
                  <a:pt x="198" y="325"/>
                </a:cubicBezTo>
                <a:lnTo>
                  <a:pt x="201" y="295"/>
                </a:lnTo>
                <a:cubicBezTo>
                  <a:pt x="213" y="292"/>
                  <a:pt x="223" y="288"/>
                  <a:pt x="233" y="282"/>
                </a:cubicBezTo>
                <a:lnTo>
                  <a:pt x="257" y="301"/>
                </a:lnTo>
                <a:cubicBezTo>
                  <a:pt x="260" y="303"/>
                  <a:pt x="266" y="303"/>
                  <a:pt x="269" y="300"/>
                </a:cubicBezTo>
                <a:lnTo>
                  <a:pt x="300" y="269"/>
                </a:lnTo>
                <a:cubicBezTo>
                  <a:pt x="303" y="266"/>
                  <a:pt x="303" y="260"/>
                  <a:pt x="301" y="257"/>
                </a:cubicBezTo>
                <a:lnTo>
                  <a:pt x="282" y="233"/>
                </a:lnTo>
                <a:cubicBezTo>
                  <a:pt x="288" y="223"/>
                  <a:pt x="292" y="213"/>
                  <a:pt x="295" y="201"/>
                </a:cubicBezTo>
                <a:lnTo>
                  <a:pt x="325" y="198"/>
                </a:lnTo>
                <a:cubicBezTo>
                  <a:pt x="330" y="197"/>
                  <a:pt x="333" y="193"/>
                  <a:pt x="333" y="188"/>
                </a:cubicBezTo>
                <a:lnTo>
                  <a:pt x="333" y="145"/>
                </a:lnTo>
                <a:cubicBezTo>
                  <a:pt x="333" y="140"/>
                  <a:pt x="330" y="136"/>
                  <a:pt x="325" y="136"/>
                </a:cubicBezTo>
                <a:close/>
                <a:moveTo>
                  <a:pt x="167" y="250"/>
                </a:moveTo>
                <a:cubicBezTo>
                  <a:pt x="121" y="250"/>
                  <a:pt x="83" y="213"/>
                  <a:pt x="83" y="167"/>
                </a:cubicBezTo>
                <a:cubicBezTo>
                  <a:pt x="83" y="121"/>
                  <a:pt x="121" y="83"/>
                  <a:pt x="167" y="83"/>
                </a:cubicBezTo>
                <a:cubicBezTo>
                  <a:pt x="213" y="83"/>
                  <a:pt x="250" y="121"/>
                  <a:pt x="250" y="167"/>
                </a:cubicBezTo>
                <a:cubicBezTo>
                  <a:pt x="250" y="213"/>
                  <a:pt x="213" y="250"/>
                  <a:pt x="167" y="250"/>
                </a:cubicBezTo>
                <a:close/>
              </a:path>
            </a:pathLst>
          </a:cu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Oval 57"/>
          <p:cNvSpPr/>
          <p:nvPr/>
        </p:nvSpPr>
        <p:spPr>
          <a:xfrm>
            <a:off x="4532136" y="4401298"/>
            <a:ext cx="455932" cy="383614"/>
          </a:xfrm>
          <a:custGeom>
            <a:avLst/>
            <a:gdLst>
              <a:gd name="connsiteX0" fmla="*/ 491732 w 609050"/>
              <a:gd name="connsiteY0" fmla="*/ 464941 h 512446"/>
              <a:gd name="connsiteX1" fmla="*/ 481173 w 609050"/>
              <a:gd name="connsiteY1" fmla="*/ 475479 h 512446"/>
              <a:gd name="connsiteX2" fmla="*/ 491732 w 609050"/>
              <a:gd name="connsiteY2" fmla="*/ 486101 h 512446"/>
              <a:gd name="connsiteX3" fmla="*/ 555168 w 609050"/>
              <a:gd name="connsiteY3" fmla="*/ 486101 h 512446"/>
              <a:gd name="connsiteX4" fmla="*/ 565726 w 609050"/>
              <a:gd name="connsiteY4" fmla="*/ 475479 h 512446"/>
              <a:gd name="connsiteX5" fmla="*/ 555168 w 609050"/>
              <a:gd name="connsiteY5" fmla="*/ 464941 h 512446"/>
              <a:gd name="connsiteX6" fmla="*/ 29916 w 609050"/>
              <a:gd name="connsiteY6" fmla="*/ 445621 h 512446"/>
              <a:gd name="connsiteX7" fmla="*/ 579134 w 609050"/>
              <a:gd name="connsiteY7" fmla="*/ 445621 h 512446"/>
              <a:gd name="connsiteX8" fmla="*/ 609050 w 609050"/>
              <a:gd name="connsiteY8" fmla="*/ 475563 h 512446"/>
              <a:gd name="connsiteX9" fmla="*/ 609050 w 609050"/>
              <a:gd name="connsiteY9" fmla="*/ 482588 h 512446"/>
              <a:gd name="connsiteX10" fmla="*/ 579134 w 609050"/>
              <a:gd name="connsiteY10" fmla="*/ 512446 h 512446"/>
              <a:gd name="connsiteX11" fmla="*/ 29916 w 609050"/>
              <a:gd name="connsiteY11" fmla="*/ 512446 h 512446"/>
              <a:gd name="connsiteX12" fmla="*/ 0 w 609050"/>
              <a:gd name="connsiteY12" fmla="*/ 482588 h 512446"/>
              <a:gd name="connsiteX13" fmla="*/ 0 w 609050"/>
              <a:gd name="connsiteY13" fmla="*/ 475563 h 512446"/>
              <a:gd name="connsiteX14" fmla="*/ 29916 w 609050"/>
              <a:gd name="connsiteY14" fmla="*/ 445621 h 512446"/>
              <a:gd name="connsiteX15" fmla="*/ 58946 w 609050"/>
              <a:gd name="connsiteY15" fmla="*/ 57153 h 512446"/>
              <a:gd name="connsiteX16" fmla="*/ 58946 w 609050"/>
              <a:gd name="connsiteY16" fmla="*/ 356223 h 512446"/>
              <a:gd name="connsiteX17" fmla="*/ 550175 w 609050"/>
              <a:gd name="connsiteY17" fmla="*/ 356223 h 512446"/>
              <a:gd name="connsiteX18" fmla="*/ 550175 w 609050"/>
              <a:gd name="connsiteY18" fmla="*/ 57153 h 512446"/>
              <a:gd name="connsiteX19" fmla="*/ 80147 w 609050"/>
              <a:gd name="connsiteY19" fmla="*/ 0 h 512446"/>
              <a:gd name="connsiteX20" fmla="*/ 529057 w 609050"/>
              <a:gd name="connsiteY20" fmla="*/ 0 h 512446"/>
              <a:gd name="connsiteX21" fmla="*/ 575650 w 609050"/>
              <a:gd name="connsiteY21" fmla="*/ 19414 h 512446"/>
              <a:gd name="connsiteX22" fmla="*/ 595007 w 609050"/>
              <a:gd name="connsiteY22" fmla="*/ 65939 h 512446"/>
              <a:gd name="connsiteX23" fmla="*/ 595007 w 609050"/>
              <a:gd name="connsiteY23" fmla="*/ 355972 h 512446"/>
              <a:gd name="connsiteX24" fmla="*/ 575650 w 609050"/>
              <a:gd name="connsiteY24" fmla="*/ 402497 h 512446"/>
              <a:gd name="connsiteX25" fmla="*/ 529057 w 609050"/>
              <a:gd name="connsiteY25" fmla="*/ 421911 h 512446"/>
              <a:gd name="connsiteX26" fmla="*/ 80147 w 609050"/>
              <a:gd name="connsiteY26" fmla="*/ 421911 h 512446"/>
              <a:gd name="connsiteX27" fmla="*/ 33555 w 609050"/>
              <a:gd name="connsiteY27" fmla="*/ 402497 h 512446"/>
              <a:gd name="connsiteX28" fmla="*/ 14113 w 609050"/>
              <a:gd name="connsiteY28" fmla="*/ 355972 h 512446"/>
              <a:gd name="connsiteX29" fmla="*/ 14113 w 609050"/>
              <a:gd name="connsiteY29" fmla="*/ 65939 h 512446"/>
              <a:gd name="connsiteX30" fmla="*/ 33555 w 609050"/>
              <a:gd name="connsiteY30" fmla="*/ 19414 h 512446"/>
              <a:gd name="connsiteX31" fmla="*/ 80147 w 609050"/>
              <a:gd name="connsiteY31" fmla="*/ 0 h 5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9050" h="512446">
                <a:moveTo>
                  <a:pt x="491732" y="464941"/>
                </a:moveTo>
                <a:cubicBezTo>
                  <a:pt x="485950" y="464941"/>
                  <a:pt x="481173" y="469708"/>
                  <a:pt x="481173" y="475479"/>
                </a:cubicBezTo>
                <a:cubicBezTo>
                  <a:pt x="481173" y="481333"/>
                  <a:pt x="485950" y="486101"/>
                  <a:pt x="491732" y="486101"/>
                </a:cubicBezTo>
                <a:lnTo>
                  <a:pt x="555168" y="486101"/>
                </a:lnTo>
                <a:cubicBezTo>
                  <a:pt x="561033" y="486101"/>
                  <a:pt x="565726" y="481333"/>
                  <a:pt x="565726" y="475479"/>
                </a:cubicBezTo>
                <a:cubicBezTo>
                  <a:pt x="565726" y="469708"/>
                  <a:pt x="561033" y="464941"/>
                  <a:pt x="555168" y="464941"/>
                </a:cubicBezTo>
                <a:close/>
                <a:moveTo>
                  <a:pt x="29916" y="445621"/>
                </a:moveTo>
                <a:lnTo>
                  <a:pt x="579134" y="445621"/>
                </a:lnTo>
                <a:cubicBezTo>
                  <a:pt x="595642" y="445621"/>
                  <a:pt x="609050" y="459003"/>
                  <a:pt x="609050" y="475563"/>
                </a:cubicBezTo>
                <a:lnTo>
                  <a:pt x="609050" y="482588"/>
                </a:lnTo>
                <a:cubicBezTo>
                  <a:pt x="609050" y="499064"/>
                  <a:pt x="595642" y="512446"/>
                  <a:pt x="579134" y="512446"/>
                </a:cubicBezTo>
                <a:lnTo>
                  <a:pt x="29916" y="512446"/>
                </a:lnTo>
                <a:cubicBezTo>
                  <a:pt x="13408" y="512446"/>
                  <a:pt x="0" y="499064"/>
                  <a:pt x="0" y="482588"/>
                </a:cubicBezTo>
                <a:lnTo>
                  <a:pt x="0" y="475563"/>
                </a:lnTo>
                <a:cubicBezTo>
                  <a:pt x="0" y="459003"/>
                  <a:pt x="13408" y="445621"/>
                  <a:pt x="29916" y="445621"/>
                </a:cubicBezTo>
                <a:close/>
                <a:moveTo>
                  <a:pt x="58946" y="57153"/>
                </a:moveTo>
                <a:lnTo>
                  <a:pt x="58946" y="356223"/>
                </a:lnTo>
                <a:lnTo>
                  <a:pt x="550175" y="356223"/>
                </a:lnTo>
                <a:lnTo>
                  <a:pt x="550175" y="57153"/>
                </a:lnTo>
                <a:close/>
                <a:moveTo>
                  <a:pt x="80147" y="0"/>
                </a:moveTo>
                <a:lnTo>
                  <a:pt x="529057" y="0"/>
                </a:lnTo>
                <a:cubicBezTo>
                  <a:pt x="547158" y="0"/>
                  <a:pt x="562745" y="6443"/>
                  <a:pt x="575650" y="19414"/>
                </a:cubicBezTo>
                <a:cubicBezTo>
                  <a:pt x="588555" y="32300"/>
                  <a:pt x="595007" y="47781"/>
                  <a:pt x="595007" y="65939"/>
                </a:cubicBezTo>
                <a:lnTo>
                  <a:pt x="595007" y="355972"/>
                </a:lnTo>
                <a:cubicBezTo>
                  <a:pt x="595007" y="374130"/>
                  <a:pt x="588555" y="389611"/>
                  <a:pt x="575650" y="402497"/>
                </a:cubicBezTo>
                <a:cubicBezTo>
                  <a:pt x="562745" y="415468"/>
                  <a:pt x="547158" y="421911"/>
                  <a:pt x="529057" y="421911"/>
                </a:cubicBezTo>
                <a:lnTo>
                  <a:pt x="80147" y="421911"/>
                </a:lnTo>
                <a:cubicBezTo>
                  <a:pt x="61962" y="421911"/>
                  <a:pt x="46460" y="415468"/>
                  <a:pt x="33555" y="402497"/>
                </a:cubicBezTo>
                <a:cubicBezTo>
                  <a:pt x="20566" y="389611"/>
                  <a:pt x="14113" y="374046"/>
                  <a:pt x="14113" y="355972"/>
                </a:cubicBezTo>
                <a:lnTo>
                  <a:pt x="14113" y="65939"/>
                </a:lnTo>
                <a:cubicBezTo>
                  <a:pt x="14113" y="47781"/>
                  <a:pt x="20566" y="32300"/>
                  <a:pt x="33555" y="19414"/>
                </a:cubicBezTo>
                <a:cubicBezTo>
                  <a:pt x="46460" y="6443"/>
                  <a:pt x="61962" y="0"/>
                  <a:pt x="80147" y="0"/>
                </a:cubicBezTo>
                <a:close/>
              </a:path>
            </a:pathLst>
          </a:cu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Oval 58"/>
          <p:cNvSpPr/>
          <p:nvPr/>
        </p:nvSpPr>
        <p:spPr>
          <a:xfrm>
            <a:off x="7910085" y="2367469"/>
            <a:ext cx="449443" cy="455932"/>
          </a:xfrm>
          <a:custGeom>
            <a:avLst/>
            <a:gdLst>
              <a:gd name="T0" fmla="*/ 375 w 500"/>
              <a:gd name="T1" fmla="*/ 188 h 508"/>
              <a:gd name="T2" fmla="*/ 188 w 500"/>
              <a:gd name="T3" fmla="*/ 0 h 508"/>
              <a:gd name="T4" fmla="*/ 0 w 500"/>
              <a:gd name="T5" fmla="*/ 188 h 508"/>
              <a:gd name="T6" fmla="*/ 188 w 500"/>
              <a:gd name="T7" fmla="*/ 375 h 508"/>
              <a:gd name="T8" fmla="*/ 375 w 500"/>
              <a:gd name="T9" fmla="*/ 188 h 508"/>
              <a:gd name="T10" fmla="*/ 188 w 500"/>
              <a:gd name="T11" fmla="*/ 328 h 508"/>
              <a:gd name="T12" fmla="*/ 47 w 500"/>
              <a:gd name="T13" fmla="*/ 188 h 508"/>
              <a:gd name="T14" fmla="*/ 188 w 500"/>
              <a:gd name="T15" fmla="*/ 47 h 508"/>
              <a:gd name="T16" fmla="*/ 328 w 500"/>
              <a:gd name="T17" fmla="*/ 188 h 508"/>
              <a:gd name="T18" fmla="*/ 188 w 500"/>
              <a:gd name="T19" fmla="*/ 328 h 508"/>
              <a:gd name="T20" fmla="*/ 500 w 500"/>
              <a:gd name="T21" fmla="*/ 466 h 508"/>
              <a:gd name="T22" fmla="*/ 458 w 500"/>
              <a:gd name="T23" fmla="*/ 508 h 508"/>
              <a:gd name="T24" fmla="*/ 314 w 500"/>
              <a:gd name="T25" fmla="*/ 364 h 508"/>
              <a:gd name="T26" fmla="*/ 356 w 500"/>
              <a:gd name="T27" fmla="*/ 322 h 508"/>
              <a:gd name="T28" fmla="*/ 500 w 500"/>
              <a:gd name="T29" fmla="*/ 466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0" h="508">
                <a:moveTo>
                  <a:pt x="375" y="188"/>
                </a:moveTo>
                <a:cubicBezTo>
                  <a:pt x="375" y="84"/>
                  <a:pt x="291" y="0"/>
                  <a:pt x="188" y="0"/>
                </a:cubicBezTo>
                <a:cubicBezTo>
                  <a:pt x="84" y="0"/>
                  <a:pt x="0" y="84"/>
                  <a:pt x="0" y="188"/>
                </a:cubicBezTo>
                <a:cubicBezTo>
                  <a:pt x="0" y="291"/>
                  <a:pt x="84" y="375"/>
                  <a:pt x="188" y="375"/>
                </a:cubicBezTo>
                <a:cubicBezTo>
                  <a:pt x="291" y="375"/>
                  <a:pt x="375" y="291"/>
                  <a:pt x="375" y="188"/>
                </a:cubicBezTo>
                <a:close/>
                <a:moveTo>
                  <a:pt x="188" y="328"/>
                </a:moveTo>
                <a:cubicBezTo>
                  <a:pt x="110" y="328"/>
                  <a:pt x="47" y="265"/>
                  <a:pt x="47" y="188"/>
                </a:cubicBezTo>
                <a:cubicBezTo>
                  <a:pt x="47" y="110"/>
                  <a:pt x="110" y="47"/>
                  <a:pt x="188" y="47"/>
                </a:cubicBezTo>
                <a:cubicBezTo>
                  <a:pt x="265" y="47"/>
                  <a:pt x="328" y="110"/>
                  <a:pt x="328" y="188"/>
                </a:cubicBezTo>
                <a:cubicBezTo>
                  <a:pt x="328" y="265"/>
                  <a:pt x="265" y="328"/>
                  <a:pt x="188" y="328"/>
                </a:cubicBezTo>
                <a:close/>
                <a:moveTo>
                  <a:pt x="500" y="466"/>
                </a:moveTo>
                <a:lnTo>
                  <a:pt x="458" y="508"/>
                </a:lnTo>
                <a:lnTo>
                  <a:pt x="314" y="364"/>
                </a:lnTo>
                <a:lnTo>
                  <a:pt x="356" y="322"/>
                </a:lnTo>
                <a:lnTo>
                  <a:pt x="500" y="466"/>
                </a:lnTo>
                <a:close/>
              </a:path>
            </a:pathLst>
          </a:cu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4" name="弧形 73"/>
          <p:cNvSpPr/>
          <p:nvPr/>
        </p:nvSpPr>
        <p:spPr>
          <a:xfrm>
            <a:off x="4132538" y="1813517"/>
            <a:ext cx="1247775" cy="1247775"/>
          </a:xfrm>
          <a:prstGeom prst="arc">
            <a:avLst>
              <a:gd name="adj1" fmla="val 13160795"/>
              <a:gd name="adj2" fmla="val 17887812"/>
            </a:avLst>
          </a:prstGeom>
          <a:ln w="9525" cap="rnd">
            <a:solidFill>
              <a:schemeClr val="bg1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弧形 74"/>
          <p:cNvSpPr/>
          <p:nvPr/>
        </p:nvSpPr>
        <p:spPr>
          <a:xfrm rot="8276306">
            <a:off x="4802650" y="3396840"/>
            <a:ext cx="1247775" cy="1247775"/>
          </a:xfrm>
          <a:prstGeom prst="arc">
            <a:avLst>
              <a:gd name="adj1" fmla="val 13160795"/>
              <a:gd name="adj2" fmla="val 17887812"/>
            </a:avLst>
          </a:prstGeom>
          <a:ln w="9525" cap="rnd">
            <a:solidFill>
              <a:schemeClr val="bg1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6" name="弧形 75"/>
          <p:cNvSpPr/>
          <p:nvPr/>
        </p:nvSpPr>
        <p:spPr>
          <a:xfrm rot="10198361" flipH="1">
            <a:off x="5273483" y="4139110"/>
            <a:ext cx="1247775" cy="1247775"/>
          </a:xfrm>
          <a:prstGeom prst="arc">
            <a:avLst>
              <a:gd name="adj1" fmla="val 13160795"/>
              <a:gd name="adj2" fmla="val 17887812"/>
            </a:avLst>
          </a:prstGeom>
          <a:ln w="9525" cap="rnd">
            <a:solidFill>
              <a:schemeClr val="bg1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7" name="弧形 76"/>
          <p:cNvSpPr/>
          <p:nvPr/>
        </p:nvSpPr>
        <p:spPr>
          <a:xfrm rot="5400000" flipH="1">
            <a:off x="7461221" y="2982518"/>
            <a:ext cx="1247775" cy="1247775"/>
          </a:xfrm>
          <a:prstGeom prst="arc">
            <a:avLst>
              <a:gd name="adj1" fmla="val 13160795"/>
              <a:gd name="adj2" fmla="val 17887812"/>
            </a:avLst>
          </a:prstGeom>
          <a:ln w="9525" cap="rnd">
            <a:solidFill>
              <a:schemeClr val="bg1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2674" y="1213580"/>
            <a:ext cx="10675088" cy="4726718"/>
          </a:xfrm>
          <a:prstGeom prst="rect">
            <a:avLst/>
          </a:prstGeom>
          <a:solidFill>
            <a:schemeClr val="bg1"/>
          </a:solidFill>
          <a:ln>
            <a:solidFill>
              <a:srgbClr val="0A2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0" y="4207042"/>
            <a:ext cx="2650958" cy="2650958"/>
          </a:xfrm>
          <a:custGeom>
            <a:avLst/>
            <a:gdLst>
              <a:gd name="connsiteX0" fmla="*/ 0 w 2650958"/>
              <a:gd name="connsiteY0" fmla="*/ 0 h 2650958"/>
              <a:gd name="connsiteX1" fmla="*/ 2650958 w 2650958"/>
              <a:gd name="connsiteY1" fmla="*/ 2650958 h 2650958"/>
              <a:gd name="connsiteX2" fmla="*/ 0 w 2650958"/>
              <a:gd name="connsiteY2" fmla="*/ 2650958 h 265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0958" h="2650958">
                <a:moveTo>
                  <a:pt x="0" y="0"/>
                </a:moveTo>
                <a:lnTo>
                  <a:pt x="2650958" y="2650958"/>
                </a:lnTo>
                <a:lnTo>
                  <a:pt x="0" y="2650958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任意多边形: 形状 19"/>
          <p:cNvSpPr/>
          <p:nvPr/>
        </p:nvSpPr>
        <p:spPr>
          <a:xfrm rot="5400000" flipV="1">
            <a:off x="9524999" y="0"/>
            <a:ext cx="2667001" cy="2667001"/>
          </a:xfrm>
          <a:custGeom>
            <a:avLst/>
            <a:gdLst>
              <a:gd name="connsiteX0" fmla="*/ 0 w 2667001"/>
              <a:gd name="connsiteY0" fmla="*/ 0 h 2667001"/>
              <a:gd name="connsiteX1" fmla="*/ 0 w 2667001"/>
              <a:gd name="connsiteY1" fmla="*/ 2667001 h 2667001"/>
              <a:gd name="connsiteX2" fmla="*/ 2667001 w 2667001"/>
              <a:gd name="connsiteY2" fmla="*/ 2667001 h 266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1" h="2667001">
                <a:moveTo>
                  <a:pt x="0" y="0"/>
                </a:moveTo>
                <a:lnTo>
                  <a:pt x="0" y="2667001"/>
                </a:lnTo>
                <a:lnTo>
                  <a:pt x="2667001" y="2667001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 rot="16200000">
            <a:off x="2535568" y="1106635"/>
            <a:ext cx="738664" cy="2213937"/>
          </a:xfrm>
          <a:prstGeom prst="rect">
            <a:avLst/>
          </a:prstGeom>
          <a:solidFill>
            <a:srgbClr val="0A2A6C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preface</a:t>
            </a:r>
            <a:endParaRPr lang="en-US" altLang="zh-CN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22"/>
          <p:cNvSpPr>
            <a:spLocks noChangeArrowheads="1"/>
          </p:cNvSpPr>
          <p:nvPr/>
        </p:nvSpPr>
        <p:spPr bwMode="auto">
          <a:xfrm>
            <a:off x="1818860" y="2786132"/>
            <a:ext cx="8907202" cy="236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75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rgbClr val="E74C21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5000"/>
              </a:spcBef>
              <a:buClr>
                <a:srgbClr val="67676B"/>
              </a:buClr>
              <a:buFont typeface="Franklin Gothic Book" panose="020B0503020102020204" pitchFamily="34" charset="0"/>
              <a:buChar char="−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67676B"/>
              </a:buClr>
              <a:buFont typeface="Franklin Gothic Book" panose="020B0503020102020204" pitchFamily="34" charset="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  <a:p>
            <a:pPr>
              <a:lnSpc>
                <a:spcPct val="120000"/>
              </a:lnSpc>
            </a:pPr>
            <a:endParaRPr lang="zh-CN" altLang="en-US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39426" y="515784"/>
            <a:ext cx="3391238" cy="734605"/>
            <a:chOff x="639426" y="515784"/>
            <a:chExt cx="3391238" cy="734605"/>
          </a:xfrm>
        </p:grpSpPr>
        <p:grpSp>
          <p:nvGrpSpPr>
            <p:cNvPr id="23" name="组合 22"/>
            <p:cNvGrpSpPr/>
            <p:nvPr/>
          </p:nvGrpSpPr>
          <p:grpSpPr>
            <a:xfrm>
              <a:off x="639426" y="515784"/>
              <a:ext cx="3391238" cy="597693"/>
              <a:chOff x="1780838" y="912814"/>
              <a:chExt cx="3391238" cy="597693"/>
            </a:xfrm>
          </p:grpSpPr>
          <p:sp>
            <p:nvSpPr>
              <p:cNvPr id="25" name="矩形 49"/>
              <p:cNvSpPr>
                <a:spLocks noChangeArrowheads="1"/>
              </p:cNvSpPr>
              <p:nvPr/>
            </p:nvSpPr>
            <p:spPr bwMode="auto">
              <a:xfrm>
                <a:off x="2155826" y="912814"/>
                <a:ext cx="298767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>
                  <a:lnSpc>
                    <a:spcPct val="80000"/>
                  </a:lnSpc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Insufficient analysis</a:t>
                </a:r>
              </a:p>
            </p:txBody>
          </p:sp>
          <p:sp>
            <p:nvSpPr>
              <p:cNvPr id="26" name="矩形 46"/>
              <p:cNvSpPr>
                <a:spLocks noChangeArrowheads="1"/>
              </p:cNvSpPr>
              <p:nvPr/>
            </p:nvSpPr>
            <p:spPr bwMode="auto">
              <a:xfrm>
                <a:off x="2184400" y="1152526"/>
                <a:ext cx="2987676" cy="271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zh-CN" sz="14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Deficiency analysis</a:t>
                </a:r>
              </a:p>
            </p:txBody>
          </p:sp>
          <p:sp>
            <p:nvSpPr>
              <p:cNvPr id="27" name="矩形 47"/>
              <p:cNvSpPr>
                <a:spLocks noChangeArrowheads="1"/>
              </p:cNvSpPr>
              <p:nvPr/>
            </p:nvSpPr>
            <p:spPr bwMode="auto">
              <a:xfrm>
                <a:off x="1780838" y="931069"/>
                <a:ext cx="428625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4000" b="1" dirty="0">
                    <a:solidFill>
                      <a:srgbClr val="0A2A6C"/>
                    </a:solidFill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</a:p>
            </p:txBody>
          </p:sp>
        </p:grpSp>
        <p:sp>
          <p:nvSpPr>
            <p:cNvPr id="24" name="等腰三角形 45"/>
            <p:cNvSpPr>
              <a:spLocks noChangeArrowheads="1"/>
            </p:cNvSpPr>
            <p:nvPr/>
          </p:nvSpPr>
          <p:spPr bwMode="auto">
            <a:xfrm rot="10800000">
              <a:off x="1912090" y="1036284"/>
              <a:ext cx="347142" cy="214105"/>
            </a:xfrm>
            <a:prstGeom prst="triangle">
              <a:avLst>
                <a:gd name="adj" fmla="val 50000"/>
              </a:avLst>
            </a:prstGeom>
            <a:solidFill>
              <a:srgbClr val="0A2A6C"/>
            </a:solidFill>
            <a:ln>
              <a:noFill/>
            </a:ln>
          </p:spPr>
          <p:txBody>
            <a:bodyPr anchor="ctr"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580861" y="4101953"/>
            <a:ext cx="2340404" cy="1113187"/>
            <a:chOff x="8044856" y="5251904"/>
            <a:chExt cx="2340404" cy="1113187"/>
          </a:xfrm>
        </p:grpSpPr>
        <p:sp>
          <p:nvSpPr>
            <p:cNvPr id="61" name="文本框 60"/>
            <p:cNvSpPr txBox="1"/>
            <p:nvPr/>
          </p:nvSpPr>
          <p:spPr>
            <a:xfrm>
              <a:off x="8044856" y="5664515"/>
              <a:ext cx="2340404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Click here to add the appropriate text to explain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8507172" y="525190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i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Title added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904633" y="4101953"/>
            <a:ext cx="2340404" cy="1113187"/>
            <a:chOff x="8044856" y="5251904"/>
            <a:chExt cx="2340404" cy="1113187"/>
          </a:xfrm>
        </p:grpSpPr>
        <p:sp>
          <p:nvSpPr>
            <p:cNvPr id="78" name="文本框 77"/>
            <p:cNvSpPr txBox="1"/>
            <p:nvPr/>
          </p:nvSpPr>
          <p:spPr>
            <a:xfrm>
              <a:off x="8044856" y="5664515"/>
              <a:ext cx="2340404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Click here to add the appropriate text to explain</a:t>
              </a: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8507172" y="525190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i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Title added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8228404" y="4101953"/>
            <a:ext cx="2340404" cy="1113187"/>
            <a:chOff x="8044856" y="5251904"/>
            <a:chExt cx="2340404" cy="1113187"/>
          </a:xfrm>
        </p:grpSpPr>
        <p:sp>
          <p:nvSpPr>
            <p:cNvPr id="81" name="文本框 80"/>
            <p:cNvSpPr txBox="1"/>
            <p:nvPr/>
          </p:nvSpPr>
          <p:spPr>
            <a:xfrm>
              <a:off x="8044856" y="5664515"/>
              <a:ext cx="2340404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Click here to add the appropriate text to explain</a:t>
              </a: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8507172" y="525190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i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Title added</a:t>
              </a:r>
            </a:p>
          </p:txBody>
        </p:sp>
      </p:grpSp>
      <p:sp>
        <p:nvSpPr>
          <p:cNvPr id="83" name="菱形 82"/>
          <p:cNvSpPr/>
          <p:nvPr/>
        </p:nvSpPr>
        <p:spPr>
          <a:xfrm>
            <a:off x="1856509" y="1786031"/>
            <a:ext cx="1789108" cy="1789108"/>
          </a:xfrm>
          <a:prstGeom prst="diamond">
            <a:avLst/>
          </a:pr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4" name="菱形 83"/>
          <p:cNvSpPr/>
          <p:nvPr/>
        </p:nvSpPr>
        <p:spPr>
          <a:xfrm>
            <a:off x="1740703" y="1670225"/>
            <a:ext cx="2020720" cy="2020720"/>
          </a:xfrm>
          <a:prstGeom prst="diamond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菱形 84"/>
          <p:cNvSpPr/>
          <p:nvPr/>
        </p:nvSpPr>
        <p:spPr>
          <a:xfrm>
            <a:off x="5180281" y="1786031"/>
            <a:ext cx="1789108" cy="1789108"/>
          </a:xfrm>
          <a:prstGeom prst="diamond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6" name="菱形 85"/>
          <p:cNvSpPr/>
          <p:nvPr/>
        </p:nvSpPr>
        <p:spPr>
          <a:xfrm>
            <a:off x="5064475" y="1670225"/>
            <a:ext cx="2020720" cy="2020720"/>
          </a:xfrm>
          <a:prstGeom prst="diamond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菱形 86"/>
          <p:cNvSpPr/>
          <p:nvPr/>
        </p:nvSpPr>
        <p:spPr>
          <a:xfrm>
            <a:off x="8504052" y="1786031"/>
            <a:ext cx="1789108" cy="1789108"/>
          </a:xfrm>
          <a:prstGeom prst="diamond">
            <a:avLst/>
          </a:pr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8" name="菱形 87"/>
          <p:cNvSpPr/>
          <p:nvPr/>
        </p:nvSpPr>
        <p:spPr>
          <a:xfrm>
            <a:off x="8388246" y="1670225"/>
            <a:ext cx="2020720" cy="2020720"/>
          </a:xfrm>
          <a:prstGeom prst="diamond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9" name="Oval 25"/>
          <p:cNvSpPr/>
          <p:nvPr/>
        </p:nvSpPr>
        <p:spPr>
          <a:xfrm>
            <a:off x="2464603" y="2394627"/>
            <a:ext cx="572920" cy="571916"/>
          </a:xfrm>
          <a:custGeom>
            <a:avLst/>
            <a:gdLst>
              <a:gd name="connsiteX0" fmla="*/ 164777 w 604110"/>
              <a:gd name="connsiteY0" fmla="*/ 264973 h 603052"/>
              <a:gd name="connsiteX1" fmla="*/ 457609 w 604110"/>
              <a:gd name="connsiteY1" fmla="*/ 264973 h 603052"/>
              <a:gd name="connsiteX2" fmla="*/ 485066 w 604110"/>
              <a:gd name="connsiteY2" fmla="*/ 292388 h 603052"/>
              <a:gd name="connsiteX3" fmla="*/ 457609 w 604110"/>
              <a:gd name="connsiteY3" fmla="*/ 319802 h 603052"/>
              <a:gd name="connsiteX4" fmla="*/ 164777 w 604110"/>
              <a:gd name="connsiteY4" fmla="*/ 319802 h 603052"/>
              <a:gd name="connsiteX5" fmla="*/ 137320 w 604110"/>
              <a:gd name="connsiteY5" fmla="*/ 292388 h 603052"/>
              <a:gd name="connsiteX6" fmla="*/ 164777 w 604110"/>
              <a:gd name="connsiteY6" fmla="*/ 264973 h 603052"/>
              <a:gd name="connsiteX7" fmla="*/ 164777 w 604110"/>
              <a:gd name="connsiteY7" fmla="*/ 137038 h 603052"/>
              <a:gd name="connsiteX8" fmla="*/ 457609 w 604110"/>
              <a:gd name="connsiteY8" fmla="*/ 137038 h 603052"/>
              <a:gd name="connsiteX9" fmla="*/ 485066 w 604110"/>
              <a:gd name="connsiteY9" fmla="*/ 164453 h 603052"/>
              <a:gd name="connsiteX10" fmla="*/ 457609 w 604110"/>
              <a:gd name="connsiteY10" fmla="*/ 191867 h 603052"/>
              <a:gd name="connsiteX11" fmla="*/ 164777 w 604110"/>
              <a:gd name="connsiteY11" fmla="*/ 191867 h 603052"/>
              <a:gd name="connsiteX12" fmla="*/ 137320 w 604110"/>
              <a:gd name="connsiteY12" fmla="*/ 164453 h 603052"/>
              <a:gd name="connsiteX13" fmla="*/ 164777 w 604110"/>
              <a:gd name="connsiteY13" fmla="*/ 137038 h 603052"/>
              <a:gd name="connsiteX14" fmla="*/ 54919 w 604110"/>
              <a:gd name="connsiteY14" fmla="*/ 54823 h 603052"/>
              <a:gd name="connsiteX15" fmla="*/ 54919 w 604110"/>
              <a:gd name="connsiteY15" fmla="*/ 420355 h 603052"/>
              <a:gd name="connsiteX16" fmla="*/ 137298 w 604110"/>
              <a:gd name="connsiteY16" fmla="*/ 420355 h 603052"/>
              <a:gd name="connsiteX17" fmla="*/ 164757 w 604110"/>
              <a:gd name="connsiteY17" fmla="*/ 447766 h 603052"/>
              <a:gd name="connsiteX18" fmla="*/ 164757 w 604110"/>
              <a:gd name="connsiteY18" fmla="*/ 523011 h 603052"/>
              <a:gd name="connsiteX19" fmla="*/ 304664 w 604110"/>
              <a:gd name="connsiteY19" fmla="*/ 425289 h 603052"/>
              <a:gd name="connsiteX20" fmla="*/ 320316 w 604110"/>
              <a:gd name="connsiteY20" fmla="*/ 420355 h 603052"/>
              <a:gd name="connsiteX21" fmla="*/ 549191 w 604110"/>
              <a:gd name="connsiteY21" fmla="*/ 420355 h 603052"/>
              <a:gd name="connsiteX22" fmla="*/ 549191 w 604110"/>
              <a:gd name="connsiteY22" fmla="*/ 54823 h 603052"/>
              <a:gd name="connsiteX23" fmla="*/ 27460 w 604110"/>
              <a:gd name="connsiteY23" fmla="*/ 0 h 603052"/>
              <a:gd name="connsiteX24" fmla="*/ 576650 w 604110"/>
              <a:gd name="connsiteY24" fmla="*/ 0 h 603052"/>
              <a:gd name="connsiteX25" fmla="*/ 604110 w 604110"/>
              <a:gd name="connsiteY25" fmla="*/ 27411 h 603052"/>
              <a:gd name="connsiteX26" fmla="*/ 604110 w 604110"/>
              <a:gd name="connsiteY26" fmla="*/ 447766 h 603052"/>
              <a:gd name="connsiteX27" fmla="*/ 576650 w 604110"/>
              <a:gd name="connsiteY27" fmla="*/ 475178 h 603052"/>
              <a:gd name="connsiteX28" fmla="*/ 328965 w 604110"/>
              <a:gd name="connsiteY28" fmla="*/ 475178 h 603052"/>
              <a:gd name="connsiteX29" fmla="*/ 153087 w 604110"/>
              <a:gd name="connsiteY29" fmla="*/ 598118 h 603052"/>
              <a:gd name="connsiteX30" fmla="*/ 137298 w 604110"/>
              <a:gd name="connsiteY30" fmla="*/ 603052 h 603052"/>
              <a:gd name="connsiteX31" fmla="*/ 124666 w 604110"/>
              <a:gd name="connsiteY31" fmla="*/ 599900 h 603052"/>
              <a:gd name="connsiteX32" fmla="*/ 109838 w 604110"/>
              <a:gd name="connsiteY32" fmla="*/ 575641 h 603052"/>
              <a:gd name="connsiteX33" fmla="*/ 109838 w 604110"/>
              <a:gd name="connsiteY33" fmla="*/ 475178 h 603052"/>
              <a:gd name="connsiteX34" fmla="*/ 27460 w 604110"/>
              <a:gd name="connsiteY34" fmla="*/ 475178 h 603052"/>
              <a:gd name="connsiteX35" fmla="*/ 0 w 604110"/>
              <a:gd name="connsiteY35" fmla="*/ 447766 h 603052"/>
              <a:gd name="connsiteX36" fmla="*/ 0 w 604110"/>
              <a:gd name="connsiteY36" fmla="*/ 27411 h 603052"/>
              <a:gd name="connsiteX37" fmla="*/ 27460 w 604110"/>
              <a:gd name="connsiteY37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4110" h="603052">
                <a:moveTo>
                  <a:pt x="164777" y="264973"/>
                </a:moveTo>
                <a:lnTo>
                  <a:pt x="457609" y="264973"/>
                </a:lnTo>
                <a:cubicBezTo>
                  <a:pt x="472848" y="264973"/>
                  <a:pt x="485066" y="277310"/>
                  <a:pt x="485066" y="292388"/>
                </a:cubicBezTo>
                <a:cubicBezTo>
                  <a:pt x="485066" y="307603"/>
                  <a:pt x="472848" y="319802"/>
                  <a:pt x="457609" y="319802"/>
                </a:cubicBezTo>
                <a:lnTo>
                  <a:pt x="164777" y="319802"/>
                </a:lnTo>
                <a:cubicBezTo>
                  <a:pt x="149676" y="319802"/>
                  <a:pt x="137320" y="307603"/>
                  <a:pt x="137320" y="292388"/>
                </a:cubicBezTo>
                <a:cubicBezTo>
                  <a:pt x="137320" y="277310"/>
                  <a:pt x="149676" y="264973"/>
                  <a:pt x="164777" y="264973"/>
                </a:cubicBezTo>
                <a:close/>
                <a:moveTo>
                  <a:pt x="164777" y="137038"/>
                </a:moveTo>
                <a:lnTo>
                  <a:pt x="457609" y="137038"/>
                </a:lnTo>
                <a:cubicBezTo>
                  <a:pt x="472848" y="137038"/>
                  <a:pt x="485066" y="149375"/>
                  <a:pt x="485066" y="164453"/>
                </a:cubicBezTo>
                <a:cubicBezTo>
                  <a:pt x="485066" y="179531"/>
                  <a:pt x="472848" y="191867"/>
                  <a:pt x="457609" y="191867"/>
                </a:cubicBezTo>
                <a:lnTo>
                  <a:pt x="164777" y="191867"/>
                </a:lnTo>
                <a:cubicBezTo>
                  <a:pt x="149676" y="191867"/>
                  <a:pt x="137320" y="179531"/>
                  <a:pt x="137320" y="164453"/>
                </a:cubicBezTo>
                <a:cubicBezTo>
                  <a:pt x="137320" y="149375"/>
                  <a:pt x="149676" y="137038"/>
                  <a:pt x="164777" y="137038"/>
                </a:cubicBezTo>
                <a:close/>
                <a:moveTo>
                  <a:pt x="54919" y="54823"/>
                </a:moveTo>
                <a:lnTo>
                  <a:pt x="54919" y="420355"/>
                </a:lnTo>
                <a:lnTo>
                  <a:pt x="137298" y="420355"/>
                </a:lnTo>
                <a:cubicBezTo>
                  <a:pt x="152401" y="420355"/>
                  <a:pt x="164757" y="432553"/>
                  <a:pt x="164757" y="447766"/>
                </a:cubicBezTo>
                <a:lnTo>
                  <a:pt x="164757" y="523011"/>
                </a:lnTo>
                <a:lnTo>
                  <a:pt x="304664" y="425289"/>
                </a:lnTo>
                <a:cubicBezTo>
                  <a:pt x="309194" y="422000"/>
                  <a:pt x="314686" y="420355"/>
                  <a:pt x="320316" y="420355"/>
                </a:cubicBezTo>
                <a:lnTo>
                  <a:pt x="549191" y="420355"/>
                </a:lnTo>
                <a:lnTo>
                  <a:pt x="549191" y="54823"/>
                </a:lnTo>
                <a:close/>
                <a:moveTo>
                  <a:pt x="27460" y="0"/>
                </a:moveTo>
                <a:lnTo>
                  <a:pt x="576650" y="0"/>
                </a:lnTo>
                <a:cubicBezTo>
                  <a:pt x="591753" y="0"/>
                  <a:pt x="604110" y="12335"/>
                  <a:pt x="604110" y="27411"/>
                </a:cubicBezTo>
                <a:lnTo>
                  <a:pt x="604110" y="447766"/>
                </a:lnTo>
                <a:cubicBezTo>
                  <a:pt x="604110" y="462843"/>
                  <a:pt x="591753" y="475178"/>
                  <a:pt x="576650" y="475178"/>
                </a:cubicBezTo>
                <a:lnTo>
                  <a:pt x="328965" y="475178"/>
                </a:lnTo>
                <a:lnTo>
                  <a:pt x="153087" y="598118"/>
                </a:lnTo>
                <a:cubicBezTo>
                  <a:pt x="148282" y="601408"/>
                  <a:pt x="142790" y="603052"/>
                  <a:pt x="137298" y="603052"/>
                </a:cubicBezTo>
                <a:cubicBezTo>
                  <a:pt x="132904" y="603052"/>
                  <a:pt x="128648" y="602093"/>
                  <a:pt x="124666" y="599900"/>
                </a:cubicBezTo>
                <a:cubicBezTo>
                  <a:pt x="115467" y="595240"/>
                  <a:pt x="109838" y="585920"/>
                  <a:pt x="109838" y="575641"/>
                </a:cubicBezTo>
                <a:lnTo>
                  <a:pt x="109838" y="475178"/>
                </a:lnTo>
                <a:lnTo>
                  <a:pt x="27460" y="475178"/>
                </a:lnTo>
                <a:cubicBezTo>
                  <a:pt x="12357" y="475178"/>
                  <a:pt x="0" y="462843"/>
                  <a:pt x="0" y="447766"/>
                </a:cubicBezTo>
                <a:lnTo>
                  <a:pt x="0" y="27411"/>
                </a:lnTo>
                <a:cubicBezTo>
                  <a:pt x="0" y="12335"/>
                  <a:pt x="12357" y="0"/>
                  <a:pt x="274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0" name="Oval 26"/>
          <p:cNvSpPr/>
          <p:nvPr/>
        </p:nvSpPr>
        <p:spPr>
          <a:xfrm>
            <a:off x="5788375" y="2399394"/>
            <a:ext cx="572920" cy="562381"/>
          </a:xfrm>
          <a:custGeom>
            <a:avLst/>
            <a:gdLst>
              <a:gd name="connsiteX0" fmla="*/ 244277 w 606086"/>
              <a:gd name="connsiteY0" fmla="*/ 198378 h 594937"/>
              <a:gd name="connsiteX1" fmla="*/ 198685 w 606086"/>
              <a:gd name="connsiteY1" fmla="*/ 243894 h 594937"/>
              <a:gd name="connsiteX2" fmla="*/ 198685 w 606086"/>
              <a:gd name="connsiteY2" fmla="*/ 340675 h 594937"/>
              <a:gd name="connsiteX3" fmla="*/ 228863 w 606086"/>
              <a:gd name="connsiteY3" fmla="*/ 383317 h 594937"/>
              <a:gd name="connsiteX4" fmla="*/ 238798 w 606086"/>
              <a:gd name="connsiteY4" fmla="*/ 397501 h 594937"/>
              <a:gd name="connsiteX5" fmla="*/ 238798 w 606086"/>
              <a:gd name="connsiteY5" fmla="*/ 534235 h 594937"/>
              <a:gd name="connsiteX6" fmla="*/ 268884 w 606086"/>
              <a:gd name="connsiteY6" fmla="*/ 564271 h 594937"/>
              <a:gd name="connsiteX7" fmla="*/ 337690 w 606086"/>
              <a:gd name="connsiteY7" fmla="*/ 564271 h 594937"/>
              <a:gd name="connsiteX8" fmla="*/ 367775 w 606086"/>
              <a:gd name="connsiteY8" fmla="*/ 534235 h 594937"/>
              <a:gd name="connsiteX9" fmla="*/ 367775 w 606086"/>
              <a:gd name="connsiteY9" fmla="*/ 397501 h 594937"/>
              <a:gd name="connsiteX10" fmla="*/ 377710 w 606086"/>
              <a:gd name="connsiteY10" fmla="*/ 383317 h 594937"/>
              <a:gd name="connsiteX11" fmla="*/ 407517 w 606086"/>
              <a:gd name="connsiteY11" fmla="*/ 340675 h 594937"/>
              <a:gd name="connsiteX12" fmla="*/ 407517 w 606086"/>
              <a:gd name="connsiteY12" fmla="*/ 243894 h 594937"/>
              <a:gd name="connsiteX13" fmla="*/ 362018 w 606086"/>
              <a:gd name="connsiteY13" fmla="*/ 198378 h 594937"/>
              <a:gd name="connsiteX14" fmla="*/ 465039 w 606086"/>
              <a:gd name="connsiteY14" fmla="*/ 168299 h 594937"/>
              <a:gd name="connsiteX15" fmla="*/ 530224 w 606086"/>
              <a:gd name="connsiteY15" fmla="*/ 168299 h 594937"/>
              <a:gd name="connsiteX16" fmla="*/ 606086 w 606086"/>
              <a:gd name="connsiteY16" fmla="*/ 243932 h 594937"/>
              <a:gd name="connsiteX17" fmla="*/ 606086 w 606086"/>
              <a:gd name="connsiteY17" fmla="*/ 340697 h 594937"/>
              <a:gd name="connsiteX18" fmla="*/ 566251 w 606086"/>
              <a:gd name="connsiteY18" fmla="*/ 407339 h 594937"/>
              <a:gd name="connsiteX19" fmla="*/ 566251 w 606086"/>
              <a:gd name="connsiteY19" fmla="*/ 534598 h 594937"/>
              <a:gd name="connsiteX20" fmla="*/ 505803 w 606086"/>
              <a:gd name="connsiteY20" fmla="*/ 594937 h 594937"/>
              <a:gd name="connsiteX21" fmla="*/ 436997 w 606086"/>
              <a:gd name="connsiteY21" fmla="*/ 594937 h 594937"/>
              <a:gd name="connsiteX22" fmla="*/ 421769 w 606086"/>
              <a:gd name="connsiteY22" fmla="*/ 579736 h 594937"/>
              <a:gd name="connsiteX23" fmla="*/ 436997 w 606086"/>
              <a:gd name="connsiteY23" fmla="*/ 564536 h 594937"/>
              <a:gd name="connsiteX24" fmla="*/ 505803 w 606086"/>
              <a:gd name="connsiteY24" fmla="*/ 564536 h 594937"/>
              <a:gd name="connsiteX25" fmla="*/ 535888 w 606086"/>
              <a:gd name="connsiteY25" fmla="*/ 534505 h 594937"/>
              <a:gd name="connsiteX26" fmla="*/ 535888 w 606086"/>
              <a:gd name="connsiteY26" fmla="*/ 397792 h 594937"/>
              <a:gd name="connsiteX27" fmla="*/ 545823 w 606086"/>
              <a:gd name="connsiteY27" fmla="*/ 383611 h 594937"/>
              <a:gd name="connsiteX28" fmla="*/ 575722 w 606086"/>
              <a:gd name="connsiteY28" fmla="*/ 340975 h 594937"/>
              <a:gd name="connsiteX29" fmla="*/ 575722 w 606086"/>
              <a:gd name="connsiteY29" fmla="*/ 244210 h 594937"/>
              <a:gd name="connsiteX30" fmla="*/ 530224 w 606086"/>
              <a:gd name="connsiteY30" fmla="*/ 198700 h 594937"/>
              <a:gd name="connsiteX31" fmla="*/ 465039 w 606086"/>
              <a:gd name="connsiteY31" fmla="*/ 198700 h 594937"/>
              <a:gd name="connsiteX32" fmla="*/ 449811 w 606086"/>
              <a:gd name="connsiteY32" fmla="*/ 183500 h 594937"/>
              <a:gd name="connsiteX33" fmla="*/ 465039 w 606086"/>
              <a:gd name="connsiteY33" fmla="*/ 168299 h 594937"/>
              <a:gd name="connsiteX34" fmla="*/ 244091 w 606086"/>
              <a:gd name="connsiteY34" fmla="*/ 168157 h 594937"/>
              <a:gd name="connsiteX35" fmla="*/ 361832 w 606086"/>
              <a:gd name="connsiteY35" fmla="*/ 168157 h 594937"/>
              <a:gd name="connsiteX36" fmla="*/ 437788 w 606086"/>
              <a:gd name="connsiteY36" fmla="*/ 243894 h 594937"/>
              <a:gd name="connsiteX37" fmla="*/ 437788 w 606086"/>
              <a:gd name="connsiteY37" fmla="*/ 340675 h 594937"/>
              <a:gd name="connsiteX38" fmla="*/ 397860 w 606086"/>
              <a:gd name="connsiteY38" fmla="*/ 407327 h 594937"/>
              <a:gd name="connsiteX39" fmla="*/ 397860 w 606086"/>
              <a:gd name="connsiteY39" fmla="*/ 534235 h 594937"/>
              <a:gd name="connsiteX40" fmla="*/ 337504 w 606086"/>
              <a:gd name="connsiteY40" fmla="*/ 594584 h 594937"/>
              <a:gd name="connsiteX41" fmla="*/ 268605 w 606086"/>
              <a:gd name="connsiteY41" fmla="*/ 594584 h 594937"/>
              <a:gd name="connsiteX42" fmla="*/ 208063 w 606086"/>
              <a:gd name="connsiteY42" fmla="*/ 534235 h 594937"/>
              <a:gd name="connsiteX43" fmla="*/ 208063 w 606086"/>
              <a:gd name="connsiteY43" fmla="*/ 407327 h 594937"/>
              <a:gd name="connsiteX44" fmla="*/ 168228 w 606086"/>
              <a:gd name="connsiteY44" fmla="*/ 340675 h 594937"/>
              <a:gd name="connsiteX45" fmla="*/ 168228 w 606086"/>
              <a:gd name="connsiteY45" fmla="*/ 243894 h 594937"/>
              <a:gd name="connsiteX46" fmla="*/ 244091 w 606086"/>
              <a:gd name="connsiteY46" fmla="*/ 168157 h 594937"/>
              <a:gd name="connsiteX47" fmla="*/ 75862 w 606086"/>
              <a:gd name="connsiteY47" fmla="*/ 168016 h 594937"/>
              <a:gd name="connsiteX48" fmla="*/ 140861 w 606086"/>
              <a:gd name="connsiteY48" fmla="*/ 168016 h 594937"/>
              <a:gd name="connsiteX49" fmla="*/ 156089 w 606086"/>
              <a:gd name="connsiteY49" fmla="*/ 183217 h 594937"/>
              <a:gd name="connsiteX50" fmla="*/ 140861 w 606086"/>
              <a:gd name="connsiteY50" fmla="*/ 198419 h 594937"/>
              <a:gd name="connsiteX51" fmla="*/ 76048 w 606086"/>
              <a:gd name="connsiteY51" fmla="*/ 198419 h 594937"/>
              <a:gd name="connsiteX52" fmla="*/ 30456 w 606086"/>
              <a:gd name="connsiteY52" fmla="*/ 243931 h 594937"/>
              <a:gd name="connsiteX53" fmla="*/ 30456 w 606086"/>
              <a:gd name="connsiteY53" fmla="*/ 340701 h 594937"/>
              <a:gd name="connsiteX54" fmla="*/ 60263 w 606086"/>
              <a:gd name="connsiteY54" fmla="*/ 383339 h 594937"/>
              <a:gd name="connsiteX55" fmla="*/ 70198 w 606086"/>
              <a:gd name="connsiteY55" fmla="*/ 397521 h 594937"/>
              <a:gd name="connsiteX56" fmla="*/ 70198 w 606086"/>
              <a:gd name="connsiteY56" fmla="*/ 534149 h 594937"/>
              <a:gd name="connsiteX57" fmla="*/ 100283 w 606086"/>
              <a:gd name="connsiteY57" fmla="*/ 564181 h 594937"/>
              <a:gd name="connsiteX58" fmla="*/ 169089 w 606086"/>
              <a:gd name="connsiteY58" fmla="*/ 564181 h 594937"/>
              <a:gd name="connsiteX59" fmla="*/ 184317 w 606086"/>
              <a:gd name="connsiteY59" fmla="*/ 579383 h 594937"/>
              <a:gd name="connsiteX60" fmla="*/ 169089 w 606086"/>
              <a:gd name="connsiteY60" fmla="*/ 594584 h 594937"/>
              <a:gd name="connsiteX61" fmla="*/ 100283 w 606086"/>
              <a:gd name="connsiteY61" fmla="*/ 594584 h 594937"/>
              <a:gd name="connsiteX62" fmla="*/ 39835 w 606086"/>
              <a:gd name="connsiteY62" fmla="*/ 534149 h 594937"/>
              <a:gd name="connsiteX63" fmla="*/ 39835 w 606086"/>
              <a:gd name="connsiteY63" fmla="*/ 407161 h 594937"/>
              <a:gd name="connsiteX64" fmla="*/ 0 w 606086"/>
              <a:gd name="connsiteY64" fmla="*/ 340608 h 594937"/>
              <a:gd name="connsiteX65" fmla="*/ 0 w 606086"/>
              <a:gd name="connsiteY65" fmla="*/ 243838 h 594937"/>
              <a:gd name="connsiteX66" fmla="*/ 75862 w 606086"/>
              <a:gd name="connsiteY66" fmla="*/ 168016 h 594937"/>
              <a:gd name="connsiteX67" fmla="*/ 478786 w 606086"/>
              <a:gd name="connsiteY67" fmla="*/ 30314 h 594937"/>
              <a:gd name="connsiteX68" fmla="*/ 432649 w 606086"/>
              <a:gd name="connsiteY68" fmla="*/ 76387 h 594937"/>
              <a:gd name="connsiteX69" fmla="*/ 478786 w 606086"/>
              <a:gd name="connsiteY69" fmla="*/ 122553 h 594937"/>
              <a:gd name="connsiteX70" fmla="*/ 525016 w 606086"/>
              <a:gd name="connsiteY70" fmla="*/ 76387 h 594937"/>
              <a:gd name="connsiteX71" fmla="*/ 478786 w 606086"/>
              <a:gd name="connsiteY71" fmla="*/ 30314 h 594937"/>
              <a:gd name="connsiteX72" fmla="*/ 303043 w 606086"/>
              <a:gd name="connsiteY72" fmla="*/ 30314 h 594937"/>
              <a:gd name="connsiteX73" fmla="*/ 256885 w 606086"/>
              <a:gd name="connsiteY73" fmla="*/ 76387 h 594937"/>
              <a:gd name="connsiteX74" fmla="*/ 303043 w 606086"/>
              <a:gd name="connsiteY74" fmla="*/ 122553 h 594937"/>
              <a:gd name="connsiteX75" fmla="*/ 349201 w 606086"/>
              <a:gd name="connsiteY75" fmla="*/ 76387 h 594937"/>
              <a:gd name="connsiteX76" fmla="*/ 303043 w 606086"/>
              <a:gd name="connsiteY76" fmla="*/ 30314 h 594937"/>
              <a:gd name="connsiteX77" fmla="*/ 127300 w 606086"/>
              <a:gd name="connsiteY77" fmla="*/ 30314 h 594937"/>
              <a:gd name="connsiteX78" fmla="*/ 81070 w 606086"/>
              <a:gd name="connsiteY78" fmla="*/ 76387 h 594937"/>
              <a:gd name="connsiteX79" fmla="*/ 127300 w 606086"/>
              <a:gd name="connsiteY79" fmla="*/ 122553 h 594937"/>
              <a:gd name="connsiteX80" fmla="*/ 173437 w 606086"/>
              <a:gd name="connsiteY80" fmla="*/ 76387 h 594937"/>
              <a:gd name="connsiteX81" fmla="*/ 127300 w 606086"/>
              <a:gd name="connsiteY81" fmla="*/ 30314 h 594937"/>
              <a:gd name="connsiteX82" fmla="*/ 478786 w 606086"/>
              <a:gd name="connsiteY82" fmla="*/ 0 h 594937"/>
              <a:gd name="connsiteX83" fmla="*/ 555279 w 606086"/>
              <a:gd name="connsiteY83" fmla="*/ 76387 h 594937"/>
              <a:gd name="connsiteX84" fmla="*/ 478786 w 606086"/>
              <a:gd name="connsiteY84" fmla="*/ 152774 h 594937"/>
              <a:gd name="connsiteX85" fmla="*/ 402293 w 606086"/>
              <a:gd name="connsiteY85" fmla="*/ 76387 h 594937"/>
              <a:gd name="connsiteX86" fmla="*/ 478786 w 606086"/>
              <a:gd name="connsiteY86" fmla="*/ 0 h 594937"/>
              <a:gd name="connsiteX87" fmla="*/ 303043 w 606086"/>
              <a:gd name="connsiteY87" fmla="*/ 0 h 594937"/>
              <a:gd name="connsiteX88" fmla="*/ 379571 w 606086"/>
              <a:gd name="connsiteY88" fmla="*/ 76387 h 594937"/>
              <a:gd name="connsiteX89" fmla="*/ 303043 w 606086"/>
              <a:gd name="connsiteY89" fmla="*/ 152774 h 594937"/>
              <a:gd name="connsiteX90" fmla="*/ 226515 w 606086"/>
              <a:gd name="connsiteY90" fmla="*/ 76387 h 594937"/>
              <a:gd name="connsiteX91" fmla="*/ 303043 w 606086"/>
              <a:gd name="connsiteY91" fmla="*/ 0 h 594937"/>
              <a:gd name="connsiteX92" fmla="*/ 127300 w 606086"/>
              <a:gd name="connsiteY92" fmla="*/ 0 h 594937"/>
              <a:gd name="connsiteX93" fmla="*/ 203793 w 606086"/>
              <a:gd name="connsiteY93" fmla="*/ 76387 h 594937"/>
              <a:gd name="connsiteX94" fmla="*/ 127300 w 606086"/>
              <a:gd name="connsiteY94" fmla="*/ 152774 h 594937"/>
              <a:gd name="connsiteX95" fmla="*/ 50807 w 606086"/>
              <a:gd name="connsiteY95" fmla="*/ 76387 h 594937"/>
              <a:gd name="connsiteX96" fmla="*/ 127300 w 606086"/>
              <a:gd name="connsiteY96" fmla="*/ 0 h 59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06086" h="594937">
                <a:moveTo>
                  <a:pt x="244277" y="198378"/>
                </a:moveTo>
                <a:cubicBezTo>
                  <a:pt x="219113" y="198378"/>
                  <a:pt x="198685" y="218772"/>
                  <a:pt x="198685" y="243894"/>
                </a:cubicBezTo>
                <a:lnTo>
                  <a:pt x="198685" y="340675"/>
                </a:lnTo>
                <a:cubicBezTo>
                  <a:pt x="198685" y="359586"/>
                  <a:pt x="210663" y="376735"/>
                  <a:pt x="228863" y="383317"/>
                </a:cubicBezTo>
                <a:cubicBezTo>
                  <a:pt x="234806" y="385542"/>
                  <a:pt x="238798" y="391197"/>
                  <a:pt x="238798" y="397501"/>
                </a:cubicBezTo>
                <a:lnTo>
                  <a:pt x="238798" y="534235"/>
                </a:lnTo>
                <a:cubicBezTo>
                  <a:pt x="238798" y="550829"/>
                  <a:pt x="252262" y="564271"/>
                  <a:pt x="268884" y="564271"/>
                </a:cubicBezTo>
                <a:lnTo>
                  <a:pt x="337690" y="564271"/>
                </a:lnTo>
                <a:cubicBezTo>
                  <a:pt x="354311" y="564271"/>
                  <a:pt x="367775" y="550829"/>
                  <a:pt x="367775" y="534235"/>
                </a:cubicBezTo>
                <a:lnTo>
                  <a:pt x="367775" y="397501"/>
                </a:lnTo>
                <a:cubicBezTo>
                  <a:pt x="367775" y="391197"/>
                  <a:pt x="371768" y="385542"/>
                  <a:pt x="377710" y="383317"/>
                </a:cubicBezTo>
                <a:cubicBezTo>
                  <a:pt x="395539" y="376735"/>
                  <a:pt x="407517" y="359586"/>
                  <a:pt x="407517" y="340675"/>
                </a:cubicBezTo>
                <a:lnTo>
                  <a:pt x="407517" y="243894"/>
                </a:lnTo>
                <a:cubicBezTo>
                  <a:pt x="407517" y="218772"/>
                  <a:pt x="387089" y="198378"/>
                  <a:pt x="362018" y="198378"/>
                </a:cubicBezTo>
                <a:close/>
                <a:moveTo>
                  <a:pt x="465039" y="168299"/>
                </a:moveTo>
                <a:lnTo>
                  <a:pt x="530224" y="168299"/>
                </a:lnTo>
                <a:cubicBezTo>
                  <a:pt x="572008" y="168299"/>
                  <a:pt x="606086" y="202130"/>
                  <a:pt x="606086" y="243932"/>
                </a:cubicBezTo>
                <a:lnTo>
                  <a:pt x="606086" y="340697"/>
                </a:lnTo>
                <a:cubicBezTo>
                  <a:pt x="606086" y="368595"/>
                  <a:pt x="590486" y="394177"/>
                  <a:pt x="566251" y="407339"/>
                </a:cubicBezTo>
                <a:lnTo>
                  <a:pt x="566251" y="534598"/>
                </a:lnTo>
                <a:cubicBezTo>
                  <a:pt x="566251" y="567872"/>
                  <a:pt x="539138" y="594937"/>
                  <a:pt x="505803" y="594937"/>
                </a:cubicBezTo>
                <a:lnTo>
                  <a:pt x="436997" y="594937"/>
                </a:lnTo>
                <a:cubicBezTo>
                  <a:pt x="428547" y="594937"/>
                  <a:pt x="421769" y="588078"/>
                  <a:pt x="421769" y="579736"/>
                </a:cubicBezTo>
                <a:cubicBezTo>
                  <a:pt x="421769" y="571302"/>
                  <a:pt x="428547" y="564536"/>
                  <a:pt x="436997" y="564536"/>
                </a:cubicBezTo>
                <a:lnTo>
                  <a:pt x="505803" y="564536"/>
                </a:lnTo>
                <a:cubicBezTo>
                  <a:pt x="522424" y="564536"/>
                  <a:pt x="535888" y="551003"/>
                  <a:pt x="535888" y="534505"/>
                </a:cubicBezTo>
                <a:lnTo>
                  <a:pt x="535888" y="397792"/>
                </a:lnTo>
                <a:cubicBezTo>
                  <a:pt x="535888" y="391489"/>
                  <a:pt x="539880" y="385835"/>
                  <a:pt x="545823" y="383611"/>
                </a:cubicBezTo>
                <a:cubicBezTo>
                  <a:pt x="563744" y="377030"/>
                  <a:pt x="575722" y="359883"/>
                  <a:pt x="575722" y="340975"/>
                </a:cubicBezTo>
                <a:lnTo>
                  <a:pt x="575722" y="244210"/>
                </a:lnTo>
                <a:cubicBezTo>
                  <a:pt x="575722" y="219091"/>
                  <a:pt x="555294" y="198700"/>
                  <a:pt x="530224" y="198700"/>
                </a:cubicBezTo>
                <a:lnTo>
                  <a:pt x="465039" y="198700"/>
                </a:lnTo>
                <a:cubicBezTo>
                  <a:pt x="456682" y="198700"/>
                  <a:pt x="449811" y="191934"/>
                  <a:pt x="449811" y="183500"/>
                </a:cubicBezTo>
                <a:cubicBezTo>
                  <a:pt x="449811" y="175065"/>
                  <a:pt x="456682" y="168299"/>
                  <a:pt x="465039" y="168299"/>
                </a:cubicBezTo>
                <a:close/>
                <a:moveTo>
                  <a:pt x="244091" y="168157"/>
                </a:moveTo>
                <a:lnTo>
                  <a:pt x="361832" y="168157"/>
                </a:lnTo>
                <a:cubicBezTo>
                  <a:pt x="403710" y="168157"/>
                  <a:pt x="437788" y="202086"/>
                  <a:pt x="437788" y="243894"/>
                </a:cubicBezTo>
                <a:lnTo>
                  <a:pt x="437788" y="340675"/>
                </a:lnTo>
                <a:cubicBezTo>
                  <a:pt x="437788" y="368578"/>
                  <a:pt x="422188" y="394163"/>
                  <a:pt x="397860" y="407327"/>
                </a:cubicBezTo>
                <a:lnTo>
                  <a:pt x="397860" y="534235"/>
                </a:lnTo>
                <a:cubicBezTo>
                  <a:pt x="397860" y="567515"/>
                  <a:pt x="370746" y="594584"/>
                  <a:pt x="337504" y="594584"/>
                </a:cubicBezTo>
                <a:lnTo>
                  <a:pt x="268605" y="594584"/>
                </a:lnTo>
                <a:cubicBezTo>
                  <a:pt x="235363" y="594584"/>
                  <a:pt x="208249" y="567515"/>
                  <a:pt x="208063" y="534235"/>
                </a:cubicBezTo>
                <a:lnTo>
                  <a:pt x="208063" y="407327"/>
                </a:lnTo>
                <a:cubicBezTo>
                  <a:pt x="183828" y="394163"/>
                  <a:pt x="168228" y="368578"/>
                  <a:pt x="168228" y="340675"/>
                </a:cubicBezTo>
                <a:lnTo>
                  <a:pt x="168228" y="243894"/>
                </a:lnTo>
                <a:cubicBezTo>
                  <a:pt x="168228" y="202086"/>
                  <a:pt x="202306" y="168157"/>
                  <a:pt x="244091" y="168157"/>
                </a:cubicBezTo>
                <a:close/>
                <a:moveTo>
                  <a:pt x="75862" y="168016"/>
                </a:moveTo>
                <a:lnTo>
                  <a:pt x="140861" y="168016"/>
                </a:lnTo>
                <a:cubicBezTo>
                  <a:pt x="149311" y="168016"/>
                  <a:pt x="156089" y="174875"/>
                  <a:pt x="156089" y="183217"/>
                </a:cubicBezTo>
                <a:cubicBezTo>
                  <a:pt x="156089" y="191652"/>
                  <a:pt x="149311" y="198419"/>
                  <a:pt x="140861" y="198419"/>
                </a:cubicBezTo>
                <a:lnTo>
                  <a:pt x="76048" y="198419"/>
                </a:lnTo>
                <a:cubicBezTo>
                  <a:pt x="50884" y="198419"/>
                  <a:pt x="30456" y="218811"/>
                  <a:pt x="30456" y="243931"/>
                </a:cubicBezTo>
                <a:lnTo>
                  <a:pt x="30456" y="340701"/>
                </a:lnTo>
                <a:cubicBezTo>
                  <a:pt x="30456" y="359703"/>
                  <a:pt x="42435" y="376758"/>
                  <a:pt x="60263" y="383339"/>
                </a:cubicBezTo>
                <a:cubicBezTo>
                  <a:pt x="66206" y="385564"/>
                  <a:pt x="70198" y="391218"/>
                  <a:pt x="70198" y="397521"/>
                </a:cubicBezTo>
                <a:lnTo>
                  <a:pt x="70198" y="534149"/>
                </a:lnTo>
                <a:cubicBezTo>
                  <a:pt x="70198" y="550648"/>
                  <a:pt x="83662" y="564181"/>
                  <a:pt x="100283" y="564181"/>
                </a:cubicBezTo>
                <a:lnTo>
                  <a:pt x="169089" y="564181"/>
                </a:lnTo>
                <a:cubicBezTo>
                  <a:pt x="177539" y="564181"/>
                  <a:pt x="184317" y="570948"/>
                  <a:pt x="184317" y="579383"/>
                </a:cubicBezTo>
                <a:cubicBezTo>
                  <a:pt x="184317" y="587725"/>
                  <a:pt x="177539" y="594584"/>
                  <a:pt x="169089" y="594584"/>
                </a:cubicBezTo>
                <a:lnTo>
                  <a:pt x="100283" y="594584"/>
                </a:lnTo>
                <a:cubicBezTo>
                  <a:pt x="66948" y="594584"/>
                  <a:pt x="39835" y="567518"/>
                  <a:pt x="39835" y="534149"/>
                </a:cubicBezTo>
                <a:lnTo>
                  <a:pt x="39835" y="407161"/>
                </a:lnTo>
                <a:cubicBezTo>
                  <a:pt x="15600" y="394091"/>
                  <a:pt x="0" y="368509"/>
                  <a:pt x="0" y="340608"/>
                </a:cubicBezTo>
                <a:lnTo>
                  <a:pt x="0" y="243838"/>
                </a:lnTo>
                <a:cubicBezTo>
                  <a:pt x="0" y="202034"/>
                  <a:pt x="34078" y="168016"/>
                  <a:pt x="75862" y="168016"/>
                </a:cubicBezTo>
                <a:close/>
                <a:moveTo>
                  <a:pt x="478786" y="30314"/>
                </a:moveTo>
                <a:cubicBezTo>
                  <a:pt x="453350" y="30314"/>
                  <a:pt x="432649" y="50986"/>
                  <a:pt x="432649" y="76387"/>
                </a:cubicBezTo>
                <a:cubicBezTo>
                  <a:pt x="432649" y="101880"/>
                  <a:pt x="453350" y="122553"/>
                  <a:pt x="478786" y="122553"/>
                </a:cubicBezTo>
                <a:cubicBezTo>
                  <a:pt x="504315" y="122553"/>
                  <a:pt x="525016" y="101880"/>
                  <a:pt x="525016" y="76387"/>
                </a:cubicBezTo>
                <a:cubicBezTo>
                  <a:pt x="525016" y="50986"/>
                  <a:pt x="504315" y="30314"/>
                  <a:pt x="478786" y="30314"/>
                </a:cubicBezTo>
                <a:close/>
                <a:moveTo>
                  <a:pt x="303043" y="30314"/>
                </a:moveTo>
                <a:cubicBezTo>
                  <a:pt x="277503" y="30314"/>
                  <a:pt x="256885" y="51079"/>
                  <a:pt x="256885" y="76387"/>
                </a:cubicBezTo>
                <a:cubicBezTo>
                  <a:pt x="256885" y="101880"/>
                  <a:pt x="277503" y="122553"/>
                  <a:pt x="303043" y="122553"/>
                </a:cubicBezTo>
                <a:cubicBezTo>
                  <a:pt x="328583" y="122553"/>
                  <a:pt x="349201" y="101880"/>
                  <a:pt x="349201" y="76387"/>
                </a:cubicBezTo>
                <a:cubicBezTo>
                  <a:pt x="349201" y="50986"/>
                  <a:pt x="328583" y="30314"/>
                  <a:pt x="303043" y="30314"/>
                </a:cubicBezTo>
                <a:close/>
                <a:moveTo>
                  <a:pt x="127300" y="30314"/>
                </a:moveTo>
                <a:cubicBezTo>
                  <a:pt x="101771" y="30314"/>
                  <a:pt x="81070" y="51079"/>
                  <a:pt x="81070" y="76387"/>
                </a:cubicBezTo>
                <a:cubicBezTo>
                  <a:pt x="81070" y="101880"/>
                  <a:pt x="101771" y="122553"/>
                  <a:pt x="127300" y="122553"/>
                </a:cubicBezTo>
                <a:cubicBezTo>
                  <a:pt x="152736" y="122553"/>
                  <a:pt x="173437" y="101880"/>
                  <a:pt x="173437" y="76387"/>
                </a:cubicBezTo>
                <a:cubicBezTo>
                  <a:pt x="173437" y="50986"/>
                  <a:pt x="152736" y="30314"/>
                  <a:pt x="127300" y="30314"/>
                </a:cubicBezTo>
                <a:close/>
                <a:moveTo>
                  <a:pt x="478786" y="0"/>
                </a:moveTo>
                <a:cubicBezTo>
                  <a:pt x="521024" y="0"/>
                  <a:pt x="555279" y="34300"/>
                  <a:pt x="555279" y="76387"/>
                </a:cubicBezTo>
                <a:cubicBezTo>
                  <a:pt x="555279" y="118567"/>
                  <a:pt x="521024" y="152774"/>
                  <a:pt x="478786" y="152774"/>
                </a:cubicBezTo>
                <a:cubicBezTo>
                  <a:pt x="436641" y="152774"/>
                  <a:pt x="402293" y="118567"/>
                  <a:pt x="402293" y="76387"/>
                </a:cubicBezTo>
                <a:cubicBezTo>
                  <a:pt x="402293" y="34300"/>
                  <a:pt x="436641" y="0"/>
                  <a:pt x="478786" y="0"/>
                </a:cubicBezTo>
                <a:close/>
                <a:moveTo>
                  <a:pt x="303043" y="0"/>
                </a:moveTo>
                <a:cubicBezTo>
                  <a:pt x="345301" y="0"/>
                  <a:pt x="379571" y="34300"/>
                  <a:pt x="379571" y="76387"/>
                </a:cubicBezTo>
                <a:cubicBezTo>
                  <a:pt x="379571" y="118567"/>
                  <a:pt x="345301" y="152774"/>
                  <a:pt x="303043" y="152774"/>
                </a:cubicBezTo>
                <a:cubicBezTo>
                  <a:pt x="260785" y="152774"/>
                  <a:pt x="226515" y="118567"/>
                  <a:pt x="226515" y="76387"/>
                </a:cubicBezTo>
                <a:cubicBezTo>
                  <a:pt x="226515" y="34300"/>
                  <a:pt x="260785" y="0"/>
                  <a:pt x="303043" y="0"/>
                </a:cubicBezTo>
                <a:close/>
                <a:moveTo>
                  <a:pt x="127300" y="0"/>
                </a:moveTo>
                <a:cubicBezTo>
                  <a:pt x="169445" y="0"/>
                  <a:pt x="203793" y="34300"/>
                  <a:pt x="203793" y="76387"/>
                </a:cubicBezTo>
                <a:cubicBezTo>
                  <a:pt x="203793" y="118567"/>
                  <a:pt x="169353" y="152774"/>
                  <a:pt x="127300" y="152774"/>
                </a:cubicBezTo>
                <a:cubicBezTo>
                  <a:pt x="85062" y="152774"/>
                  <a:pt x="50807" y="118567"/>
                  <a:pt x="50807" y="76387"/>
                </a:cubicBezTo>
                <a:cubicBezTo>
                  <a:pt x="50807" y="34300"/>
                  <a:pt x="85062" y="0"/>
                  <a:pt x="1273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1" name="Oval 27"/>
          <p:cNvSpPr/>
          <p:nvPr/>
        </p:nvSpPr>
        <p:spPr>
          <a:xfrm>
            <a:off x="9112146" y="2420747"/>
            <a:ext cx="572920" cy="519677"/>
          </a:xfrm>
          <a:custGeom>
            <a:avLst/>
            <a:gdLst>
              <a:gd name="connsiteX0" fmla="*/ 247154 w 599460"/>
              <a:gd name="connsiteY0" fmla="*/ 445665 h 543751"/>
              <a:gd name="connsiteX1" fmla="*/ 576993 w 599460"/>
              <a:gd name="connsiteY1" fmla="*/ 445665 h 543751"/>
              <a:gd name="connsiteX2" fmla="*/ 599460 w 599460"/>
              <a:gd name="connsiteY2" fmla="*/ 468070 h 543751"/>
              <a:gd name="connsiteX3" fmla="*/ 576993 w 599460"/>
              <a:gd name="connsiteY3" fmla="*/ 490474 h 543751"/>
              <a:gd name="connsiteX4" fmla="*/ 247154 w 599460"/>
              <a:gd name="connsiteY4" fmla="*/ 490474 h 543751"/>
              <a:gd name="connsiteX5" fmla="*/ 224687 w 599460"/>
              <a:gd name="connsiteY5" fmla="*/ 468070 h 543751"/>
              <a:gd name="connsiteX6" fmla="*/ 247154 w 599460"/>
              <a:gd name="connsiteY6" fmla="*/ 445665 h 543751"/>
              <a:gd name="connsiteX7" fmla="*/ 46399 w 599460"/>
              <a:gd name="connsiteY7" fmla="*/ 393087 h 543751"/>
              <a:gd name="connsiteX8" fmla="*/ 97281 w 599460"/>
              <a:gd name="connsiteY8" fmla="*/ 407918 h 543751"/>
              <a:gd name="connsiteX9" fmla="*/ 183092 w 599460"/>
              <a:gd name="connsiteY9" fmla="*/ 432506 h 543751"/>
              <a:gd name="connsiteX10" fmla="*/ 97281 w 599460"/>
              <a:gd name="connsiteY10" fmla="*/ 543751 h 543751"/>
              <a:gd name="connsiteX11" fmla="*/ 11471 w 599460"/>
              <a:gd name="connsiteY11" fmla="*/ 432506 h 543751"/>
              <a:gd name="connsiteX12" fmla="*/ 46399 w 599460"/>
              <a:gd name="connsiteY12" fmla="*/ 393087 h 543751"/>
              <a:gd name="connsiteX13" fmla="*/ 247154 w 599460"/>
              <a:gd name="connsiteY13" fmla="*/ 249423 h 543751"/>
              <a:gd name="connsiteX14" fmla="*/ 576993 w 599460"/>
              <a:gd name="connsiteY14" fmla="*/ 249423 h 543751"/>
              <a:gd name="connsiteX15" fmla="*/ 599460 w 599460"/>
              <a:gd name="connsiteY15" fmla="*/ 271863 h 543751"/>
              <a:gd name="connsiteX16" fmla="*/ 576993 w 599460"/>
              <a:gd name="connsiteY16" fmla="*/ 294303 h 543751"/>
              <a:gd name="connsiteX17" fmla="*/ 247154 w 599460"/>
              <a:gd name="connsiteY17" fmla="*/ 294303 h 543751"/>
              <a:gd name="connsiteX18" fmla="*/ 224687 w 599460"/>
              <a:gd name="connsiteY18" fmla="*/ 271863 h 543751"/>
              <a:gd name="connsiteX19" fmla="*/ 247154 w 599460"/>
              <a:gd name="connsiteY19" fmla="*/ 249423 h 543751"/>
              <a:gd name="connsiteX20" fmla="*/ 198851 w 599460"/>
              <a:gd name="connsiteY20" fmla="*/ 162727 h 543751"/>
              <a:gd name="connsiteX21" fmla="*/ 223504 w 599460"/>
              <a:gd name="connsiteY21" fmla="*/ 170185 h 543751"/>
              <a:gd name="connsiteX22" fmla="*/ 228286 w 599460"/>
              <a:gd name="connsiteY22" fmla="*/ 217202 h 543751"/>
              <a:gd name="connsiteX23" fmla="*/ 123336 w 599460"/>
              <a:gd name="connsiteY23" fmla="*/ 346318 h 543751"/>
              <a:gd name="connsiteX24" fmla="*/ 100386 w 599460"/>
              <a:gd name="connsiteY24" fmla="*/ 358489 h 543751"/>
              <a:gd name="connsiteX25" fmla="*/ 97278 w 599460"/>
              <a:gd name="connsiteY25" fmla="*/ 358728 h 543751"/>
              <a:gd name="connsiteX26" fmla="*/ 75762 w 599460"/>
              <a:gd name="connsiteY26" fmla="*/ 350852 h 543751"/>
              <a:gd name="connsiteX27" fmla="*/ 11931 w 599460"/>
              <a:gd name="connsiteY27" fmla="*/ 297631 h 543751"/>
              <a:gd name="connsiteX28" fmla="*/ 7867 w 599460"/>
              <a:gd name="connsiteY28" fmla="*/ 250375 h 543751"/>
              <a:gd name="connsiteX29" fmla="*/ 55202 w 599460"/>
              <a:gd name="connsiteY29" fmla="*/ 246080 h 543751"/>
              <a:gd name="connsiteX30" fmla="*/ 92736 w 599460"/>
              <a:gd name="connsiteY30" fmla="*/ 277583 h 543751"/>
              <a:gd name="connsiteX31" fmla="*/ 176169 w 599460"/>
              <a:gd name="connsiteY31" fmla="*/ 174958 h 543751"/>
              <a:gd name="connsiteX32" fmla="*/ 198851 w 599460"/>
              <a:gd name="connsiteY32" fmla="*/ 162727 h 543751"/>
              <a:gd name="connsiteX33" fmla="*/ 247154 w 599460"/>
              <a:gd name="connsiteY33" fmla="*/ 53251 h 543751"/>
              <a:gd name="connsiteX34" fmla="*/ 576993 w 599460"/>
              <a:gd name="connsiteY34" fmla="*/ 53251 h 543751"/>
              <a:gd name="connsiteX35" fmla="*/ 599460 w 599460"/>
              <a:gd name="connsiteY35" fmla="*/ 75691 h 543751"/>
              <a:gd name="connsiteX36" fmla="*/ 576993 w 599460"/>
              <a:gd name="connsiteY36" fmla="*/ 98131 h 543751"/>
              <a:gd name="connsiteX37" fmla="*/ 247154 w 599460"/>
              <a:gd name="connsiteY37" fmla="*/ 98131 h 543751"/>
              <a:gd name="connsiteX38" fmla="*/ 224687 w 599460"/>
              <a:gd name="connsiteY38" fmla="*/ 75691 h 543751"/>
              <a:gd name="connsiteX39" fmla="*/ 247154 w 599460"/>
              <a:gd name="connsiteY39" fmla="*/ 53251 h 543751"/>
              <a:gd name="connsiteX40" fmla="*/ 46399 w 599460"/>
              <a:gd name="connsiteY40" fmla="*/ 739 h 543751"/>
              <a:gd name="connsiteX41" fmla="*/ 97281 w 599460"/>
              <a:gd name="connsiteY41" fmla="*/ 15563 h 543751"/>
              <a:gd name="connsiteX42" fmla="*/ 183092 w 599460"/>
              <a:gd name="connsiteY42" fmla="*/ 40141 h 543751"/>
              <a:gd name="connsiteX43" fmla="*/ 97281 w 599460"/>
              <a:gd name="connsiteY43" fmla="*/ 151337 h 543751"/>
              <a:gd name="connsiteX44" fmla="*/ 11471 w 599460"/>
              <a:gd name="connsiteY44" fmla="*/ 40141 h 543751"/>
              <a:gd name="connsiteX45" fmla="*/ 46399 w 599460"/>
              <a:gd name="connsiteY45" fmla="*/ 739 h 54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9460" h="543751">
                <a:moveTo>
                  <a:pt x="247154" y="445665"/>
                </a:moveTo>
                <a:lnTo>
                  <a:pt x="576993" y="445665"/>
                </a:lnTo>
                <a:cubicBezTo>
                  <a:pt x="589422" y="445665"/>
                  <a:pt x="599460" y="455676"/>
                  <a:pt x="599460" y="468070"/>
                </a:cubicBezTo>
                <a:cubicBezTo>
                  <a:pt x="599460" y="480463"/>
                  <a:pt x="589422" y="490474"/>
                  <a:pt x="576993" y="490474"/>
                </a:cubicBezTo>
                <a:lnTo>
                  <a:pt x="247154" y="490474"/>
                </a:lnTo>
                <a:cubicBezTo>
                  <a:pt x="234726" y="490474"/>
                  <a:pt x="224687" y="480463"/>
                  <a:pt x="224687" y="468070"/>
                </a:cubicBezTo>
                <a:cubicBezTo>
                  <a:pt x="224687" y="455676"/>
                  <a:pt x="234726" y="445665"/>
                  <a:pt x="247154" y="445665"/>
                </a:cubicBezTo>
                <a:close/>
                <a:moveTo>
                  <a:pt x="46399" y="393087"/>
                </a:moveTo>
                <a:cubicBezTo>
                  <a:pt x="63937" y="390133"/>
                  <a:pt x="84135" y="396220"/>
                  <a:pt x="97281" y="407918"/>
                </a:cubicBezTo>
                <a:cubicBezTo>
                  <a:pt x="123574" y="384523"/>
                  <a:pt x="178073" y="383568"/>
                  <a:pt x="183092" y="432506"/>
                </a:cubicBezTo>
                <a:cubicBezTo>
                  <a:pt x="189546" y="495290"/>
                  <a:pt x="97281" y="543751"/>
                  <a:pt x="97281" y="543751"/>
                </a:cubicBezTo>
                <a:cubicBezTo>
                  <a:pt x="97281" y="543751"/>
                  <a:pt x="5017" y="495290"/>
                  <a:pt x="11471" y="432506"/>
                </a:cubicBezTo>
                <a:cubicBezTo>
                  <a:pt x="13980" y="408037"/>
                  <a:pt x="28860" y="396041"/>
                  <a:pt x="46399" y="393087"/>
                </a:cubicBezTo>
                <a:close/>
                <a:moveTo>
                  <a:pt x="247154" y="249423"/>
                </a:moveTo>
                <a:lnTo>
                  <a:pt x="576993" y="249423"/>
                </a:lnTo>
                <a:cubicBezTo>
                  <a:pt x="589422" y="249423"/>
                  <a:pt x="599460" y="259449"/>
                  <a:pt x="599460" y="271863"/>
                </a:cubicBezTo>
                <a:cubicBezTo>
                  <a:pt x="599460" y="284277"/>
                  <a:pt x="589422" y="294303"/>
                  <a:pt x="576993" y="294303"/>
                </a:cubicBezTo>
                <a:lnTo>
                  <a:pt x="247154" y="294303"/>
                </a:lnTo>
                <a:cubicBezTo>
                  <a:pt x="234726" y="294303"/>
                  <a:pt x="224687" y="284277"/>
                  <a:pt x="224687" y="271863"/>
                </a:cubicBezTo>
                <a:cubicBezTo>
                  <a:pt x="224687" y="259449"/>
                  <a:pt x="234726" y="249423"/>
                  <a:pt x="247154" y="249423"/>
                </a:cubicBezTo>
                <a:close/>
                <a:moveTo>
                  <a:pt x="198851" y="162727"/>
                </a:moveTo>
                <a:cubicBezTo>
                  <a:pt x="207427" y="161832"/>
                  <a:pt x="216332" y="164219"/>
                  <a:pt x="223504" y="170185"/>
                </a:cubicBezTo>
                <a:cubicBezTo>
                  <a:pt x="237848" y="181641"/>
                  <a:pt x="240000" y="202882"/>
                  <a:pt x="228286" y="217202"/>
                </a:cubicBezTo>
                <a:lnTo>
                  <a:pt x="123336" y="346318"/>
                </a:lnTo>
                <a:cubicBezTo>
                  <a:pt x="117837" y="353239"/>
                  <a:pt x="109470" y="357773"/>
                  <a:pt x="100386" y="358489"/>
                </a:cubicBezTo>
                <a:cubicBezTo>
                  <a:pt x="99429" y="358728"/>
                  <a:pt x="98473" y="358728"/>
                  <a:pt x="97278" y="358728"/>
                </a:cubicBezTo>
                <a:cubicBezTo>
                  <a:pt x="89389" y="358728"/>
                  <a:pt x="81738" y="356103"/>
                  <a:pt x="75762" y="350852"/>
                </a:cubicBezTo>
                <a:lnTo>
                  <a:pt x="11931" y="297631"/>
                </a:lnTo>
                <a:cubicBezTo>
                  <a:pt x="-2174" y="285697"/>
                  <a:pt x="-4086" y="264457"/>
                  <a:pt x="7867" y="250375"/>
                </a:cubicBezTo>
                <a:cubicBezTo>
                  <a:pt x="19820" y="236056"/>
                  <a:pt x="40858" y="234146"/>
                  <a:pt x="55202" y="246080"/>
                </a:cubicBezTo>
                <a:lnTo>
                  <a:pt x="92736" y="277583"/>
                </a:lnTo>
                <a:lnTo>
                  <a:pt x="176169" y="174958"/>
                </a:lnTo>
                <a:cubicBezTo>
                  <a:pt x="182027" y="167798"/>
                  <a:pt x="190274" y="163622"/>
                  <a:pt x="198851" y="162727"/>
                </a:cubicBezTo>
                <a:close/>
                <a:moveTo>
                  <a:pt x="247154" y="53251"/>
                </a:moveTo>
                <a:lnTo>
                  <a:pt x="576993" y="53251"/>
                </a:lnTo>
                <a:cubicBezTo>
                  <a:pt x="589422" y="53251"/>
                  <a:pt x="599460" y="63277"/>
                  <a:pt x="599460" y="75691"/>
                </a:cubicBezTo>
                <a:cubicBezTo>
                  <a:pt x="599460" y="88105"/>
                  <a:pt x="589422" y="98131"/>
                  <a:pt x="576993" y="98131"/>
                </a:cubicBezTo>
                <a:lnTo>
                  <a:pt x="247154" y="98131"/>
                </a:lnTo>
                <a:cubicBezTo>
                  <a:pt x="234726" y="98131"/>
                  <a:pt x="224687" y="88105"/>
                  <a:pt x="224687" y="75691"/>
                </a:cubicBezTo>
                <a:cubicBezTo>
                  <a:pt x="224687" y="63277"/>
                  <a:pt x="234726" y="53251"/>
                  <a:pt x="247154" y="53251"/>
                </a:cubicBezTo>
                <a:close/>
                <a:moveTo>
                  <a:pt x="46399" y="739"/>
                </a:moveTo>
                <a:cubicBezTo>
                  <a:pt x="63937" y="-2214"/>
                  <a:pt x="84135" y="3871"/>
                  <a:pt x="97281" y="15563"/>
                </a:cubicBezTo>
                <a:cubicBezTo>
                  <a:pt x="123574" y="-7822"/>
                  <a:pt x="178073" y="-8776"/>
                  <a:pt x="183092" y="40141"/>
                </a:cubicBezTo>
                <a:cubicBezTo>
                  <a:pt x="189546" y="102897"/>
                  <a:pt x="97281" y="151337"/>
                  <a:pt x="97281" y="151337"/>
                </a:cubicBezTo>
                <a:cubicBezTo>
                  <a:pt x="97281" y="151337"/>
                  <a:pt x="5017" y="102897"/>
                  <a:pt x="11471" y="40141"/>
                </a:cubicBezTo>
                <a:cubicBezTo>
                  <a:pt x="13980" y="15682"/>
                  <a:pt x="28860" y="3692"/>
                  <a:pt x="46399" y="7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2" name="弧形 91"/>
          <p:cNvSpPr/>
          <p:nvPr/>
        </p:nvSpPr>
        <p:spPr>
          <a:xfrm flipH="1">
            <a:off x="3711168" y="2056697"/>
            <a:ext cx="1247775" cy="1247775"/>
          </a:xfrm>
          <a:prstGeom prst="arc">
            <a:avLst>
              <a:gd name="adj1" fmla="val 12585267"/>
              <a:gd name="adj2" fmla="val 20174242"/>
            </a:avLst>
          </a:prstGeom>
          <a:ln w="9525" cap="rnd">
            <a:solidFill>
              <a:schemeClr val="bg1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3" name="弧形 92"/>
          <p:cNvSpPr/>
          <p:nvPr/>
        </p:nvSpPr>
        <p:spPr>
          <a:xfrm flipV="1">
            <a:off x="7047282" y="2056697"/>
            <a:ext cx="1247775" cy="1247775"/>
          </a:xfrm>
          <a:prstGeom prst="arc">
            <a:avLst>
              <a:gd name="adj1" fmla="val 12585267"/>
              <a:gd name="adj2" fmla="val 20174242"/>
            </a:avLst>
          </a:prstGeom>
          <a:ln w="9525" cap="rnd">
            <a:solidFill>
              <a:schemeClr val="bg1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054439" y="50328"/>
            <a:ext cx="6140680" cy="6858000"/>
          </a:xfrm>
          <a:prstGeom prst="parallelogram">
            <a:avLst>
              <a:gd name="adj" fmla="val 53039"/>
            </a:avLst>
          </a:prstGeom>
        </p:spPr>
      </p:pic>
      <p:grpSp>
        <p:nvGrpSpPr>
          <p:cNvPr id="18" name="组合 17"/>
          <p:cNvGrpSpPr/>
          <p:nvPr/>
        </p:nvGrpSpPr>
        <p:grpSpPr>
          <a:xfrm>
            <a:off x="963709" y="539033"/>
            <a:ext cx="2119491" cy="601183"/>
            <a:chOff x="690767" y="227346"/>
            <a:chExt cx="2119491" cy="601183"/>
          </a:xfrm>
        </p:grpSpPr>
        <p:sp>
          <p:nvSpPr>
            <p:cNvPr id="19" name="文本框 18"/>
            <p:cNvSpPr txBox="1"/>
            <p:nvPr/>
          </p:nvSpPr>
          <p:spPr>
            <a:xfrm>
              <a:off x="690767" y="227346"/>
              <a:ext cx="2119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A2A6C"/>
                  </a:solidFill>
                  <a:cs typeface="+mn-ea"/>
                  <a:sym typeface="+mn-lt"/>
                </a:rPr>
                <a:t>YOUR LOGO</a:t>
              </a:r>
              <a:endParaRPr lang="zh-CN" altLang="en-US" sz="2400" dirty="0">
                <a:solidFill>
                  <a:srgbClr val="0A2A6C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53532" y="613085"/>
              <a:ext cx="1988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0A2A6C"/>
                  </a:solidFill>
                  <a:cs typeface="+mn-ea"/>
                  <a:sym typeface="+mn-lt"/>
                </a:rPr>
                <a:t>THE BUSINESS REPORTS</a:t>
              </a:r>
              <a:endParaRPr lang="zh-CN" altLang="en-US" sz="800" dirty="0">
                <a:solidFill>
                  <a:srgbClr val="0A2A6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任意多边形: 形状 37"/>
          <p:cNvSpPr/>
          <p:nvPr/>
        </p:nvSpPr>
        <p:spPr>
          <a:xfrm flipH="1">
            <a:off x="10285416" y="4514756"/>
            <a:ext cx="2347859" cy="2336800"/>
          </a:xfrm>
          <a:custGeom>
            <a:avLst/>
            <a:gdLst>
              <a:gd name="connsiteX0" fmla="*/ 1494440 w 2574608"/>
              <a:gd name="connsiteY0" fmla="*/ 0 h 2896510"/>
              <a:gd name="connsiteX1" fmla="*/ 0 w 2574608"/>
              <a:gd name="connsiteY1" fmla="*/ 2896510 h 2896510"/>
              <a:gd name="connsiteX2" fmla="*/ 2574608 w 2574608"/>
              <a:gd name="connsiteY2" fmla="*/ 2896510 h 2896510"/>
              <a:gd name="connsiteX3" fmla="*/ 1369060 w 2574608"/>
              <a:gd name="connsiteY3" fmla="*/ 243012 h 2896510"/>
              <a:gd name="connsiteX0-1" fmla="*/ 1494440 w 2574608"/>
              <a:gd name="connsiteY0-2" fmla="*/ 0 h 2896510"/>
              <a:gd name="connsiteX1-3" fmla="*/ 0 w 2574608"/>
              <a:gd name="connsiteY1-4" fmla="*/ 2896510 h 2896510"/>
              <a:gd name="connsiteX2-5" fmla="*/ 2574608 w 2574608"/>
              <a:gd name="connsiteY2-6" fmla="*/ 2896510 h 2896510"/>
              <a:gd name="connsiteX3-7" fmla="*/ 1324610 w 2574608"/>
              <a:gd name="connsiteY3-8" fmla="*/ 334029 h 2896510"/>
              <a:gd name="connsiteX4" fmla="*/ 1494440 w 2574608"/>
              <a:gd name="connsiteY4" fmla="*/ 0 h 2896510"/>
              <a:gd name="connsiteX0-9" fmla="*/ 1350513 w 2600511"/>
              <a:gd name="connsiteY0-10" fmla="*/ 0 h 2562481"/>
              <a:gd name="connsiteX1-11" fmla="*/ 25903 w 2600511"/>
              <a:gd name="connsiteY1-12" fmla="*/ 2562481 h 2562481"/>
              <a:gd name="connsiteX2-13" fmla="*/ 2600511 w 2600511"/>
              <a:gd name="connsiteY2-14" fmla="*/ 2562481 h 2562481"/>
              <a:gd name="connsiteX3-15" fmla="*/ 1350513 w 2600511"/>
              <a:gd name="connsiteY3-16" fmla="*/ 0 h 2562481"/>
              <a:gd name="connsiteX0-17" fmla="*/ 1347738 w 2597736"/>
              <a:gd name="connsiteY0-18" fmla="*/ 0 h 2562481"/>
              <a:gd name="connsiteX1-19" fmla="*/ 23128 w 2597736"/>
              <a:gd name="connsiteY1-20" fmla="*/ 2562481 h 2562481"/>
              <a:gd name="connsiteX2-21" fmla="*/ 2597736 w 2597736"/>
              <a:gd name="connsiteY2-22" fmla="*/ 2562481 h 2562481"/>
              <a:gd name="connsiteX3-23" fmla="*/ 1347738 w 2597736"/>
              <a:gd name="connsiteY3-24" fmla="*/ 0 h 2562481"/>
              <a:gd name="connsiteX0-25" fmla="*/ 1324610 w 2574608"/>
              <a:gd name="connsiteY0-26" fmla="*/ 0 h 2562481"/>
              <a:gd name="connsiteX1-27" fmla="*/ 0 w 2574608"/>
              <a:gd name="connsiteY1-28" fmla="*/ 2562481 h 2562481"/>
              <a:gd name="connsiteX2-29" fmla="*/ 2574608 w 2574608"/>
              <a:gd name="connsiteY2-30" fmla="*/ 2562481 h 2562481"/>
              <a:gd name="connsiteX3-31" fmla="*/ 1324610 w 2574608"/>
              <a:gd name="connsiteY3-32" fmla="*/ 0 h 2562481"/>
              <a:gd name="connsiteX0-33" fmla="*/ 1324610 w 2574608"/>
              <a:gd name="connsiteY0-34" fmla="*/ 0 h 2562481"/>
              <a:gd name="connsiteX1-35" fmla="*/ 0 w 2574608"/>
              <a:gd name="connsiteY1-36" fmla="*/ 2562481 h 2562481"/>
              <a:gd name="connsiteX2-37" fmla="*/ 2574608 w 2574608"/>
              <a:gd name="connsiteY2-38" fmla="*/ 2562481 h 2562481"/>
              <a:gd name="connsiteX3-39" fmla="*/ 1324610 w 2574608"/>
              <a:gd name="connsiteY3-40" fmla="*/ 0 h 25624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574608" h="2562481">
                <a:moveTo>
                  <a:pt x="1324610" y="0"/>
                </a:moveTo>
                <a:cubicBezTo>
                  <a:pt x="1087067" y="448733"/>
                  <a:pt x="219234" y="2122701"/>
                  <a:pt x="0" y="2562481"/>
                </a:cubicBezTo>
                <a:lnTo>
                  <a:pt x="2574608" y="2562481"/>
                </a:lnTo>
                <a:lnTo>
                  <a:pt x="1324610" y="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任意多边形: 形状 38"/>
          <p:cNvSpPr/>
          <p:nvPr/>
        </p:nvSpPr>
        <p:spPr>
          <a:xfrm flipH="1">
            <a:off x="6354217" y="4105162"/>
            <a:ext cx="2961700" cy="5555042"/>
          </a:xfrm>
          <a:custGeom>
            <a:avLst/>
            <a:gdLst>
              <a:gd name="connsiteX0" fmla="*/ 2048673 w 3593458"/>
              <a:gd name="connsiteY0" fmla="*/ 0 h 6196996"/>
              <a:gd name="connsiteX1" fmla="*/ 0 w 3593458"/>
              <a:gd name="connsiteY1" fmla="*/ 3543498 h 6196996"/>
              <a:gd name="connsiteX2" fmla="*/ 1350896 w 3593458"/>
              <a:gd name="connsiteY2" fmla="*/ 6196996 h 6196996"/>
              <a:gd name="connsiteX3" fmla="*/ 1764971 w 3593458"/>
              <a:gd name="connsiteY3" fmla="*/ 6196996 h 6196996"/>
              <a:gd name="connsiteX4" fmla="*/ 3593458 w 3593458"/>
              <a:gd name="connsiteY4" fmla="*/ 3034345 h 6196996"/>
              <a:gd name="connsiteX0-1" fmla="*/ 2100739 w 3645524"/>
              <a:gd name="connsiteY0-2" fmla="*/ 0 h 6196996"/>
              <a:gd name="connsiteX1-3" fmla="*/ 0 w 3645524"/>
              <a:gd name="connsiteY1-4" fmla="*/ 3624810 h 6196996"/>
              <a:gd name="connsiteX2-5" fmla="*/ 1402962 w 3645524"/>
              <a:gd name="connsiteY2-6" fmla="*/ 6196996 h 6196996"/>
              <a:gd name="connsiteX3-7" fmla="*/ 1817037 w 3645524"/>
              <a:gd name="connsiteY3-8" fmla="*/ 6196996 h 6196996"/>
              <a:gd name="connsiteX4-9" fmla="*/ 3645524 w 3645524"/>
              <a:gd name="connsiteY4-10" fmla="*/ 3034345 h 6196996"/>
              <a:gd name="connsiteX5" fmla="*/ 2100739 w 3645524"/>
              <a:gd name="connsiteY5" fmla="*/ 0 h 6196996"/>
              <a:gd name="connsiteX0-11" fmla="*/ 2043466 w 3645524"/>
              <a:gd name="connsiteY0-12" fmla="*/ 0 h 6097098"/>
              <a:gd name="connsiteX1-13" fmla="*/ 0 w 3645524"/>
              <a:gd name="connsiteY1-14" fmla="*/ 3524912 h 6097098"/>
              <a:gd name="connsiteX2-15" fmla="*/ 1402962 w 3645524"/>
              <a:gd name="connsiteY2-16" fmla="*/ 6097098 h 6097098"/>
              <a:gd name="connsiteX3-17" fmla="*/ 1817037 w 3645524"/>
              <a:gd name="connsiteY3-18" fmla="*/ 6097098 h 6097098"/>
              <a:gd name="connsiteX4-19" fmla="*/ 3645524 w 3645524"/>
              <a:gd name="connsiteY4-20" fmla="*/ 2934447 h 6097098"/>
              <a:gd name="connsiteX5-21" fmla="*/ 2043466 w 3645524"/>
              <a:gd name="connsiteY5-22" fmla="*/ 0 h 60970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3645524" h="6097098">
                <a:moveTo>
                  <a:pt x="2043466" y="0"/>
                </a:moveTo>
                <a:lnTo>
                  <a:pt x="0" y="3524912"/>
                </a:lnTo>
                <a:lnTo>
                  <a:pt x="1402962" y="6097098"/>
                </a:lnTo>
                <a:lnTo>
                  <a:pt x="1817037" y="6097098"/>
                </a:lnTo>
                <a:lnTo>
                  <a:pt x="3645524" y="2934447"/>
                </a:lnTo>
                <a:lnTo>
                  <a:pt x="2043466" y="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任意多边形: 形状 42"/>
          <p:cNvSpPr/>
          <p:nvPr/>
        </p:nvSpPr>
        <p:spPr>
          <a:xfrm flipH="1">
            <a:off x="6634011" y="0"/>
            <a:ext cx="3075901" cy="3404021"/>
          </a:xfrm>
          <a:custGeom>
            <a:avLst/>
            <a:gdLst>
              <a:gd name="connsiteX0" fmla="*/ 3285172 w 3285172"/>
              <a:gd name="connsiteY0" fmla="*/ 0 h 3695349"/>
              <a:gd name="connsiteX1" fmla="*/ 341042 w 3285172"/>
              <a:gd name="connsiteY1" fmla="*/ 0 h 3695349"/>
              <a:gd name="connsiteX2" fmla="*/ 0 w 3285172"/>
              <a:gd name="connsiteY2" fmla="*/ 661005 h 3695349"/>
              <a:gd name="connsiteX3" fmla="*/ 1378576 w 3285172"/>
              <a:gd name="connsiteY3" fmla="*/ 3695349 h 3695349"/>
              <a:gd name="connsiteX0-1" fmla="*/ 3339147 w 3339147"/>
              <a:gd name="connsiteY0-2" fmla="*/ 0 h 3695349"/>
              <a:gd name="connsiteX1-3" fmla="*/ 395017 w 3339147"/>
              <a:gd name="connsiteY1-4" fmla="*/ 0 h 3695349"/>
              <a:gd name="connsiteX2-5" fmla="*/ 0 w 3339147"/>
              <a:gd name="connsiteY2-6" fmla="*/ 759430 h 3695349"/>
              <a:gd name="connsiteX3-7" fmla="*/ 1432551 w 3339147"/>
              <a:gd name="connsiteY3-8" fmla="*/ 3695349 h 3695349"/>
              <a:gd name="connsiteX4" fmla="*/ 3339147 w 3339147"/>
              <a:gd name="connsiteY4" fmla="*/ 0 h 36953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339147" h="3695349">
                <a:moveTo>
                  <a:pt x="3339147" y="0"/>
                </a:moveTo>
                <a:lnTo>
                  <a:pt x="395017" y="0"/>
                </a:lnTo>
                <a:lnTo>
                  <a:pt x="0" y="759430"/>
                </a:lnTo>
                <a:lnTo>
                  <a:pt x="1432551" y="3695349"/>
                </a:lnTo>
                <a:lnTo>
                  <a:pt x="3339147" y="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任意多边形: 形状 43"/>
          <p:cNvSpPr/>
          <p:nvPr/>
        </p:nvSpPr>
        <p:spPr>
          <a:xfrm flipV="1">
            <a:off x="-1171163" y="3972465"/>
            <a:ext cx="2629697" cy="2910218"/>
          </a:xfrm>
          <a:custGeom>
            <a:avLst/>
            <a:gdLst>
              <a:gd name="connsiteX0" fmla="*/ 3285172 w 3285172"/>
              <a:gd name="connsiteY0" fmla="*/ 0 h 3695349"/>
              <a:gd name="connsiteX1" fmla="*/ 341042 w 3285172"/>
              <a:gd name="connsiteY1" fmla="*/ 0 h 3695349"/>
              <a:gd name="connsiteX2" fmla="*/ 0 w 3285172"/>
              <a:gd name="connsiteY2" fmla="*/ 661005 h 3695349"/>
              <a:gd name="connsiteX3" fmla="*/ 1378576 w 3285172"/>
              <a:gd name="connsiteY3" fmla="*/ 3695349 h 3695349"/>
              <a:gd name="connsiteX0-1" fmla="*/ 3339147 w 3339147"/>
              <a:gd name="connsiteY0-2" fmla="*/ 0 h 3695349"/>
              <a:gd name="connsiteX1-3" fmla="*/ 395017 w 3339147"/>
              <a:gd name="connsiteY1-4" fmla="*/ 0 h 3695349"/>
              <a:gd name="connsiteX2-5" fmla="*/ 0 w 3339147"/>
              <a:gd name="connsiteY2-6" fmla="*/ 759430 h 3695349"/>
              <a:gd name="connsiteX3-7" fmla="*/ 1432551 w 3339147"/>
              <a:gd name="connsiteY3-8" fmla="*/ 3695349 h 3695349"/>
              <a:gd name="connsiteX4" fmla="*/ 3339147 w 3339147"/>
              <a:gd name="connsiteY4" fmla="*/ 0 h 36953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339147" h="3695349">
                <a:moveTo>
                  <a:pt x="3339147" y="0"/>
                </a:moveTo>
                <a:lnTo>
                  <a:pt x="395017" y="0"/>
                </a:lnTo>
                <a:lnTo>
                  <a:pt x="0" y="759430"/>
                </a:lnTo>
                <a:lnTo>
                  <a:pt x="1432551" y="3695349"/>
                </a:lnTo>
                <a:lnTo>
                  <a:pt x="3339147" y="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83938" y="3191745"/>
            <a:ext cx="310854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i="1" spc="300" dirty="0">
                <a:solidFill>
                  <a:srgbClr val="0A2A6C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22" name="任意多边形: 形状 21"/>
          <p:cNvSpPr/>
          <p:nvPr/>
        </p:nvSpPr>
        <p:spPr>
          <a:xfrm rot="16200000" flipV="1">
            <a:off x="2505089" y="935083"/>
            <a:ext cx="727842" cy="2907668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  <a:effectLst>
            <a:outerShdw blurRad="50800" dist="165100" dir="8100000" algn="tr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   Part 04</a:t>
            </a:r>
          </a:p>
        </p:txBody>
      </p:sp>
      <p:sp>
        <p:nvSpPr>
          <p:cNvPr id="2" name="矩形 1"/>
          <p:cNvSpPr/>
          <p:nvPr/>
        </p:nvSpPr>
        <p:spPr>
          <a:xfrm>
            <a:off x="1383938" y="4265048"/>
            <a:ext cx="5309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Work plan for the second half of the year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3" grpId="0" animBg="1"/>
      <p:bldP spid="44" grpId="0" animBg="1"/>
      <p:bldP spid="17" grpId="0"/>
      <p:bldP spid="22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39426" y="515784"/>
            <a:ext cx="3391238" cy="734605"/>
            <a:chOff x="639426" y="515784"/>
            <a:chExt cx="3391238" cy="734605"/>
          </a:xfrm>
        </p:grpSpPr>
        <p:grpSp>
          <p:nvGrpSpPr>
            <p:cNvPr id="23" name="组合 22"/>
            <p:cNvGrpSpPr/>
            <p:nvPr/>
          </p:nvGrpSpPr>
          <p:grpSpPr>
            <a:xfrm>
              <a:off x="639426" y="515784"/>
              <a:ext cx="3391238" cy="597693"/>
              <a:chOff x="1780838" y="912814"/>
              <a:chExt cx="3391238" cy="597693"/>
            </a:xfrm>
          </p:grpSpPr>
          <p:sp>
            <p:nvSpPr>
              <p:cNvPr id="25" name="矩形 49"/>
              <p:cNvSpPr>
                <a:spLocks noChangeArrowheads="1"/>
              </p:cNvSpPr>
              <p:nvPr/>
            </p:nvSpPr>
            <p:spPr bwMode="auto">
              <a:xfrm>
                <a:off x="2155827" y="912814"/>
                <a:ext cx="260342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>
                  <a:lnSpc>
                    <a:spcPct val="80000"/>
                  </a:lnSpc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Second half plan</a:t>
                </a:r>
              </a:p>
            </p:txBody>
          </p:sp>
          <p:sp>
            <p:nvSpPr>
              <p:cNvPr id="26" name="矩形 46"/>
              <p:cNvSpPr>
                <a:spLocks noChangeArrowheads="1"/>
              </p:cNvSpPr>
              <p:nvPr/>
            </p:nvSpPr>
            <p:spPr bwMode="auto">
              <a:xfrm>
                <a:off x="2184400" y="1152526"/>
                <a:ext cx="2987676" cy="271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zh-CN" sz="14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The second half of the year plan</a:t>
                </a:r>
              </a:p>
            </p:txBody>
          </p:sp>
          <p:sp>
            <p:nvSpPr>
              <p:cNvPr id="27" name="矩形 47"/>
              <p:cNvSpPr>
                <a:spLocks noChangeArrowheads="1"/>
              </p:cNvSpPr>
              <p:nvPr/>
            </p:nvSpPr>
            <p:spPr bwMode="auto">
              <a:xfrm>
                <a:off x="1780838" y="931069"/>
                <a:ext cx="428625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4000" b="1" dirty="0">
                    <a:solidFill>
                      <a:srgbClr val="0A2A6C"/>
                    </a:solidFill>
                    <a:latin typeface="+mn-lt"/>
                    <a:ea typeface="+mn-ea"/>
                    <a:cs typeface="+mn-ea"/>
                    <a:sym typeface="+mn-lt"/>
                  </a:rPr>
                  <a:t>4</a:t>
                </a:r>
              </a:p>
            </p:txBody>
          </p:sp>
        </p:grpSp>
        <p:sp>
          <p:nvSpPr>
            <p:cNvPr id="24" name="等腰三角形 45"/>
            <p:cNvSpPr>
              <a:spLocks noChangeArrowheads="1"/>
            </p:cNvSpPr>
            <p:nvPr/>
          </p:nvSpPr>
          <p:spPr bwMode="auto">
            <a:xfrm rot="10800000">
              <a:off x="1912090" y="1036284"/>
              <a:ext cx="347142" cy="214105"/>
            </a:xfrm>
            <a:prstGeom prst="triangle">
              <a:avLst>
                <a:gd name="adj" fmla="val 50000"/>
              </a:avLst>
            </a:prstGeom>
            <a:solidFill>
              <a:srgbClr val="0A2A6C"/>
            </a:solidFill>
            <a:ln>
              <a:noFill/>
            </a:ln>
          </p:spPr>
          <p:txBody>
            <a:bodyPr anchor="ctr"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12925" y="3475784"/>
            <a:ext cx="2727144" cy="560055"/>
            <a:chOff x="1112925" y="3475784"/>
            <a:chExt cx="2727144" cy="560055"/>
          </a:xfrm>
        </p:grpSpPr>
        <p:sp>
          <p:nvSpPr>
            <p:cNvPr id="29" name="任意多边形: 形状 28"/>
            <p:cNvSpPr/>
            <p:nvPr/>
          </p:nvSpPr>
          <p:spPr>
            <a:xfrm rot="16200000" flipV="1">
              <a:off x="2206175" y="2401945"/>
              <a:ext cx="540644" cy="2727144"/>
            </a:xfrm>
            <a:custGeom>
              <a:avLst/>
              <a:gdLst>
                <a:gd name="connsiteX0" fmla="*/ 1215429 w 1215429"/>
                <a:gd name="connsiteY0" fmla="*/ 607723 h 6130926"/>
                <a:gd name="connsiteX1" fmla="*/ 1215429 w 1215429"/>
                <a:gd name="connsiteY1" fmla="*/ 1506022 h 6130926"/>
                <a:gd name="connsiteX2" fmla="*/ 1215429 w 1215429"/>
                <a:gd name="connsiteY2" fmla="*/ 2535583 h 6130926"/>
                <a:gd name="connsiteX3" fmla="*/ 1215429 w 1215429"/>
                <a:gd name="connsiteY3" fmla="*/ 2535586 h 6130926"/>
                <a:gd name="connsiteX4" fmla="*/ 1215429 w 1215429"/>
                <a:gd name="connsiteY4" fmla="*/ 3304763 h 6130926"/>
                <a:gd name="connsiteX5" fmla="*/ 1215429 w 1215429"/>
                <a:gd name="connsiteY5" fmla="*/ 3433882 h 6130926"/>
                <a:gd name="connsiteX6" fmla="*/ 1215429 w 1215429"/>
                <a:gd name="connsiteY6" fmla="*/ 3433885 h 6130926"/>
                <a:gd name="connsiteX7" fmla="*/ 1215429 w 1215429"/>
                <a:gd name="connsiteY7" fmla="*/ 4203062 h 6130926"/>
                <a:gd name="connsiteX8" fmla="*/ 1215429 w 1215429"/>
                <a:gd name="connsiteY8" fmla="*/ 4569220 h 6130926"/>
                <a:gd name="connsiteX9" fmla="*/ 1215429 w 1215429"/>
                <a:gd name="connsiteY9" fmla="*/ 5467519 h 6130926"/>
                <a:gd name="connsiteX10" fmla="*/ 1168541 w 1215429"/>
                <a:gd name="connsiteY10" fmla="*/ 5420629 h 6130926"/>
                <a:gd name="connsiteX11" fmla="*/ 1168136 w 1215429"/>
                <a:gd name="connsiteY11" fmla="*/ 5420225 h 6130926"/>
                <a:gd name="connsiteX12" fmla="*/ 607715 w 1215429"/>
                <a:gd name="connsiteY12" fmla="*/ 4859796 h 6130926"/>
                <a:gd name="connsiteX13" fmla="*/ 47294 w 1215429"/>
                <a:gd name="connsiteY13" fmla="*/ 5420225 h 6130926"/>
                <a:gd name="connsiteX14" fmla="*/ 45688 w 1215429"/>
                <a:gd name="connsiteY14" fmla="*/ 5421829 h 6130926"/>
                <a:gd name="connsiteX15" fmla="*/ 1 w 1215429"/>
                <a:gd name="connsiteY15" fmla="*/ 5467519 h 6130926"/>
                <a:gd name="connsiteX16" fmla="*/ 1 w 1215429"/>
                <a:gd name="connsiteY16" fmla="*/ 6130925 h 6130926"/>
                <a:gd name="connsiteX17" fmla="*/ 0 w 1215429"/>
                <a:gd name="connsiteY17" fmla="*/ 6130926 h 6130926"/>
                <a:gd name="connsiteX18" fmla="*/ 0 w 1215429"/>
                <a:gd name="connsiteY18" fmla="*/ 5232627 h 6130926"/>
                <a:gd name="connsiteX19" fmla="*/ 0 w 1215429"/>
                <a:gd name="connsiteY19" fmla="*/ 5232627 h 6130926"/>
                <a:gd name="connsiteX20" fmla="*/ 0 w 1215429"/>
                <a:gd name="connsiteY20" fmla="*/ 4203062 h 6130926"/>
                <a:gd name="connsiteX21" fmla="*/ 0 w 1215429"/>
                <a:gd name="connsiteY21" fmla="*/ 4203063 h 6130926"/>
                <a:gd name="connsiteX22" fmla="*/ 0 w 1215429"/>
                <a:gd name="connsiteY22" fmla="*/ 3304764 h 6130926"/>
                <a:gd name="connsiteX23" fmla="*/ 0 w 1215429"/>
                <a:gd name="connsiteY23" fmla="*/ 3304764 h 6130926"/>
                <a:gd name="connsiteX24" fmla="*/ 1 w 1215429"/>
                <a:gd name="connsiteY24" fmla="*/ 607723 h 6130926"/>
                <a:gd name="connsiteX25" fmla="*/ 45688 w 1215429"/>
                <a:gd name="connsiteY25" fmla="*/ 562032 h 6130926"/>
                <a:gd name="connsiteX26" fmla="*/ 47294 w 1215429"/>
                <a:gd name="connsiteY26" fmla="*/ 560428 h 6130926"/>
                <a:gd name="connsiteX27" fmla="*/ 607716 w 1215429"/>
                <a:gd name="connsiteY27" fmla="*/ 0 h 6130926"/>
                <a:gd name="connsiteX28" fmla="*/ 1168137 w 1215429"/>
                <a:gd name="connsiteY28" fmla="*/ 560428 h 6130926"/>
                <a:gd name="connsiteX29" fmla="*/ 1168542 w 1215429"/>
                <a:gd name="connsiteY29" fmla="*/ 560833 h 613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15429" h="6130926">
                  <a:moveTo>
                    <a:pt x="1215429" y="607723"/>
                  </a:moveTo>
                  <a:lnTo>
                    <a:pt x="1215429" y="1506022"/>
                  </a:lnTo>
                  <a:lnTo>
                    <a:pt x="1215429" y="2535583"/>
                  </a:lnTo>
                  <a:lnTo>
                    <a:pt x="1215429" y="2535586"/>
                  </a:lnTo>
                  <a:lnTo>
                    <a:pt x="1215429" y="3304763"/>
                  </a:lnTo>
                  <a:lnTo>
                    <a:pt x="1215429" y="3433882"/>
                  </a:lnTo>
                  <a:lnTo>
                    <a:pt x="1215429" y="3433885"/>
                  </a:lnTo>
                  <a:lnTo>
                    <a:pt x="1215429" y="4203062"/>
                  </a:lnTo>
                  <a:lnTo>
                    <a:pt x="1215429" y="4569220"/>
                  </a:lnTo>
                  <a:lnTo>
                    <a:pt x="1215429" y="5467519"/>
                  </a:lnTo>
                  <a:lnTo>
                    <a:pt x="1168541" y="5420629"/>
                  </a:lnTo>
                  <a:lnTo>
                    <a:pt x="1168136" y="5420225"/>
                  </a:lnTo>
                  <a:lnTo>
                    <a:pt x="607715" y="4859796"/>
                  </a:lnTo>
                  <a:lnTo>
                    <a:pt x="47294" y="5420225"/>
                  </a:lnTo>
                  <a:lnTo>
                    <a:pt x="45688" y="5421829"/>
                  </a:lnTo>
                  <a:lnTo>
                    <a:pt x="1" y="5467519"/>
                  </a:lnTo>
                  <a:lnTo>
                    <a:pt x="1" y="6130925"/>
                  </a:lnTo>
                  <a:lnTo>
                    <a:pt x="0" y="6130926"/>
                  </a:lnTo>
                  <a:lnTo>
                    <a:pt x="0" y="5232627"/>
                  </a:lnTo>
                  <a:lnTo>
                    <a:pt x="0" y="5232627"/>
                  </a:lnTo>
                  <a:lnTo>
                    <a:pt x="0" y="4203062"/>
                  </a:lnTo>
                  <a:lnTo>
                    <a:pt x="0" y="4203063"/>
                  </a:lnTo>
                  <a:lnTo>
                    <a:pt x="0" y="3304764"/>
                  </a:lnTo>
                  <a:lnTo>
                    <a:pt x="0" y="3304764"/>
                  </a:lnTo>
                  <a:cubicBezTo>
                    <a:pt x="0" y="2405750"/>
                    <a:pt x="1" y="1506736"/>
                    <a:pt x="1" y="607723"/>
                  </a:cubicBezTo>
                  <a:lnTo>
                    <a:pt x="45688" y="562032"/>
                  </a:lnTo>
                  <a:lnTo>
                    <a:pt x="47294" y="560428"/>
                  </a:lnTo>
                  <a:lnTo>
                    <a:pt x="607716" y="0"/>
                  </a:lnTo>
                  <a:lnTo>
                    <a:pt x="1168137" y="560428"/>
                  </a:lnTo>
                  <a:lnTo>
                    <a:pt x="1168542" y="5608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406400" dist="101600" dir="8100000" algn="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051321" y="3475784"/>
              <a:ext cx="13660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i="1" spc="300" dirty="0">
                  <a:solidFill>
                    <a:schemeClr val="bg1"/>
                  </a:solidFill>
                  <a:effectLst>
                    <a:outerShdw blurRad="88900" dist="38100" dir="8100000" algn="tr" rotWithShape="0">
                      <a:prstClr val="black">
                        <a:alpha val="51000"/>
                      </a:prstClr>
                    </a:outerShdw>
                  </a:effectLst>
                  <a:cs typeface="+mn-ea"/>
                  <a:sym typeface="+mn-lt"/>
                </a:rPr>
                <a:t>Plan </a:t>
              </a:r>
              <a:r>
                <a:rPr lang="en-US" altLang="zh-CN" sz="2400" b="1" i="1" spc="300" dirty="0">
                  <a:solidFill>
                    <a:schemeClr val="bg1"/>
                  </a:solidFill>
                  <a:effectLst>
                    <a:outerShdw blurRad="88900" dist="38100" dir="8100000" algn="tr" rotWithShape="0">
                      <a:prstClr val="black">
                        <a:alpha val="51000"/>
                      </a:prstClr>
                    </a:outerShdw>
                  </a:effectLst>
                  <a:cs typeface="+mn-ea"/>
                  <a:sym typeface="+mn-lt"/>
                </a:rPr>
                <a:t>1</a:t>
              </a:r>
              <a:endParaRPr lang="zh-CN" altLang="en-US" sz="2400" b="1" i="1" spc="300" dirty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51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487287" y="3475784"/>
            <a:ext cx="2727144" cy="560055"/>
            <a:chOff x="3487287" y="3475784"/>
            <a:chExt cx="2727144" cy="560055"/>
          </a:xfrm>
        </p:grpSpPr>
        <p:sp>
          <p:nvSpPr>
            <p:cNvPr id="30" name="任意多边形: 形状 29"/>
            <p:cNvSpPr/>
            <p:nvPr/>
          </p:nvSpPr>
          <p:spPr>
            <a:xfrm rot="16200000" flipV="1">
              <a:off x="4580537" y="2401945"/>
              <a:ext cx="540644" cy="2727144"/>
            </a:xfrm>
            <a:custGeom>
              <a:avLst/>
              <a:gdLst>
                <a:gd name="connsiteX0" fmla="*/ 1215429 w 1215429"/>
                <a:gd name="connsiteY0" fmla="*/ 607723 h 6130926"/>
                <a:gd name="connsiteX1" fmla="*/ 1215429 w 1215429"/>
                <a:gd name="connsiteY1" fmla="*/ 1506022 h 6130926"/>
                <a:gd name="connsiteX2" fmla="*/ 1215429 w 1215429"/>
                <a:gd name="connsiteY2" fmla="*/ 2535583 h 6130926"/>
                <a:gd name="connsiteX3" fmla="*/ 1215429 w 1215429"/>
                <a:gd name="connsiteY3" fmla="*/ 2535586 h 6130926"/>
                <a:gd name="connsiteX4" fmla="*/ 1215429 w 1215429"/>
                <a:gd name="connsiteY4" fmla="*/ 3304763 h 6130926"/>
                <a:gd name="connsiteX5" fmla="*/ 1215429 w 1215429"/>
                <a:gd name="connsiteY5" fmla="*/ 3433882 h 6130926"/>
                <a:gd name="connsiteX6" fmla="*/ 1215429 w 1215429"/>
                <a:gd name="connsiteY6" fmla="*/ 3433885 h 6130926"/>
                <a:gd name="connsiteX7" fmla="*/ 1215429 w 1215429"/>
                <a:gd name="connsiteY7" fmla="*/ 4203062 h 6130926"/>
                <a:gd name="connsiteX8" fmla="*/ 1215429 w 1215429"/>
                <a:gd name="connsiteY8" fmla="*/ 4569220 h 6130926"/>
                <a:gd name="connsiteX9" fmla="*/ 1215429 w 1215429"/>
                <a:gd name="connsiteY9" fmla="*/ 5467519 h 6130926"/>
                <a:gd name="connsiteX10" fmla="*/ 1168541 w 1215429"/>
                <a:gd name="connsiteY10" fmla="*/ 5420629 h 6130926"/>
                <a:gd name="connsiteX11" fmla="*/ 1168136 w 1215429"/>
                <a:gd name="connsiteY11" fmla="*/ 5420225 h 6130926"/>
                <a:gd name="connsiteX12" fmla="*/ 607715 w 1215429"/>
                <a:gd name="connsiteY12" fmla="*/ 4859796 h 6130926"/>
                <a:gd name="connsiteX13" fmla="*/ 47294 w 1215429"/>
                <a:gd name="connsiteY13" fmla="*/ 5420225 h 6130926"/>
                <a:gd name="connsiteX14" fmla="*/ 45688 w 1215429"/>
                <a:gd name="connsiteY14" fmla="*/ 5421829 h 6130926"/>
                <a:gd name="connsiteX15" fmla="*/ 1 w 1215429"/>
                <a:gd name="connsiteY15" fmla="*/ 5467519 h 6130926"/>
                <a:gd name="connsiteX16" fmla="*/ 1 w 1215429"/>
                <a:gd name="connsiteY16" fmla="*/ 6130925 h 6130926"/>
                <a:gd name="connsiteX17" fmla="*/ 0 w 1215429"/>
                <a:gd name="connsiteY17" fmla="*/ 6130926 h 6130926"/>
                <a:gd name="connsiteX18" fmla="*/ 0 w 1215429"/>
                <a:gd name="connsiteY18" fmla="*/ 5232627 h 6130926"/>
                <a:gd name="connsiteX19" fmla="*/ 0 w 1215429"/>
                <a:gd name="connsiteY19" fmla="*/ 5232627 h 6130926"/>
                <a:gd name="connsiteX20" fmla="*/ 0 w 1215429"/>
                <a:gd name="connsiteY20" fmla="*/ 4203062 h 6130926"/>
                <a:gd name="connsiteX21" fmla="*/ 0 w 1215429"/>
                <a:gd name="connsiteY21" fmla="*/ 4203063 h 6130926"/>
                <a:gd name="connsiteX22" fmla="*/ 0 w 1215429"/>
                <a:gd name="connsiteY22" fmla="*/ 3304764 h 6130926"/>
                <a:gd name="connsiteX23" fmla="*/ 0 w 1215429"/>
                <a:gd name="connsiteY23" fmla="*/ 3304764 h 6130926"/>
                <a:gd name="connsiteX24" fmla="*/ 1 w 1215429"/>
                <a:gd name="connsiteY24" fmla="*/ 607723 h 6130926"/>
                <a:gd name="connsiteX25" fmla="*/ 45688 w 1215429"/>
                <a:gd name="connsiteY25" fmla="*/ 562032 h 6130926"/>
                <a:gd name="connsiteX26" fmla="*/ 47294 w 1215429"/>
                <a:gd name="connsiteY26" fmla="*/ 560428 h 6130926"/>
                <a:gd name="connsiteX27" fmla="*/ 607716 w 1215429"/>
                <a:gd name="connsiteY27" fmla="*/ 0 h 6130926"/>
                <a:gd name="connsiteX28" fmla="*/ 1168137 w 1215429"/>
                <a:gd name="connsiteY28" fmla="*/ 560428 h 6130926"/>
                <a:gd name="connsiteX29" fmla="*/ 1168542 w 1215429"/>
                <a:gd name="connsiteY29" fmla="*/ 560833 h 613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15429" h="6130926">
                  <a:moveTo>
                    <a:pt x="1215429" y="607723"/>
                  </a:moveTo>
                  <a:lnTo>
                    <a:pt x="1215429" y="1506022"/>
                  </a:lnTo>
                  <a:lnTo>
                    <a:pt x="1215429" y="2535583"/>
                  </a:lnTo>
                  <a:lnTo>
                    <a:pt x="1215429" y="2535586"/>
                  </a:lnTo>
                  <a:lnTo>
                    <a:pt x="1215429" y="3304763"/>
                  </a:lnTo>
                  <a:lnTo>
                    <a:pt x="1215429" y="3433882"/>
                  </a:lnTo>
                  <a:lnTo>
                    <a:pt x="1215429" y="3433885"/>
                  </a:lnTo>
                  <a:lnTo>
                    <a:pt x="1215429" y="4203062"/>
                  </a:lnTo>
                  <a:lnTo>
                    <a:pt x="1215429" y="4569220"/>
                  </a:lnTo>
                  <a:lnTo>
                    <a:pt x="1215429" y="5467519"/>
                  </a:lnTo>
                  <a:lnTo>
                    <a:pt x="1168541" y="5420629"/>
                  </a:lnTo>
                  <a:lnTo>
                    <a:pt x="1168136" y="5420225"/>
                  </a:lnTo>
                  <a:lnTo>
                    <a:pt x="607715" y="4859796"/>
                  </a:lnTo>
                  <a:lnTo>
                    <a:pt x="47294" y="5420225"/>
                  </a:lnTo>
                  <a:lnTo>
                    <a:pt x="45688" y="5421829"/>
                  </a:lnTo>
                  <a:lnTo>
                    <a:pt x="1" y="5467519"/>
                  </a:lnTo>
                  <a:lnTo>
                    <a:pt x="1" y="6130925"/>
                  </a:lnTo>
                  <a:lnTo>
                    <a:pt x="0" y="6130926"/>
                  </a:lnTo>
                  <a:lnTo>
                    <a:pt x="0" y="5232627"/>
                  </a:lnTo>
                  <a:lnTo>
                    <a:pt x="0" y="5232627"/>
                  </a:lnTo>
                  <a:lnTo>
                    <a:pt x="0" y="4203062"/>
                  </a:lnTo>
                  <a:lnTo>
                    <a:pt x="0" y="4203063"/>
                  </a:lnTo>
                  <a:lnTo>
                    <a:pt x="0" y="3304764"/>
                  </a:lnTo>
                  <a:lnTo>
                    <a:pt x="0" y="3304764"/>
                  </a:lnTo>
                  <a:cubicBezTo>
                    <a:pt x="0" y="2405750"/>
                    <a:pt x="1" y="1506736"/>
                    <a:pt x="1" y="607723"/>
                  </a:cubicBezTo>
                  <a:lnTo>
                    <a:pt x="45688" y="562032"/>
                  </a:lnTo>
                  <a:lnTo>
                    <a:pt x="47294" y="560428"/>
                  </a:lnTo>
                  <a:lnTo>
                    <a:pt x="607716" y="0"/>
                  </a:lnTo>
                  <a:lnTo>
                    <a:pt x="1168137" y="560428"/>
                  </a:lnTo>
                  <a:lnTo>
                    <a:pt x="1168542" y="560833"/>
                  </a:lnTo>
                  <a:close/>
                </a:path>
              </a:pathLst>
            </a:custGeom>
            <a:solidFill>
              <a:srgbClr val="0A2A6C"/>
            </a:solidFill>
            <a:ln>
              <a:noFill/>
            </a:ln>
            <a:effectLst>
              <a:outerShdw blurRad="406400" dist="101600" dir="8100000" algn="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425683" y="3475784"/>
              <a:ext cx="13660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i="1" spc="300" dirty="0">
                  <a:solidFill>
                    <a:schemeClr val="bg1"/>
                  </a:solidFill>
                  <a:effectLst>
                    <a:outerShdw blurRad="88900" dist="38100" dir="8100000" algn="tr" rotWithShape="0">
                      <a:prstClr val="black">
                        <a:alpha val="51000"/>
                      </a:prstClr>
                    </a:outerShdw>
                  </a:effectLst>
                  <a:cs typeface="+mn-ea"/>
                  <a:sym typeface="+mn-lt"/>
                </a:rPr>
                <a:t>Plan </a:t>
              </a:r>
              <a:r>
                <a:rPr lang="en-US" altLang="zh-CN" sz="2400" b="1" i="1" spc="300" dirty="0">
                  <a:solidFill>
                    <a:schemeClr val="bg1"/>
                  </a:solidFill>
                  <a:effectLst>
                    <a:outerShdw blurRad="88900" dist="38100" dir="8100000" algn="tr" rotWithShape="0">
                      <a:prstClr val="black">
                        <a:alpha val="51000"/>
                      </a:prstClr>
                    </a:outerShdw>
                  </a:effectLst>
                  <a:cs typeface="+mn-ea"/>
                  <a:sym typeface="+mn-lt"/>
                </a:rPr>
                <a:t>2</a:t>
              </a:r>
              <a:endParaRPr lang="zh-CN" altLang="en-US" sz="2400" b="1" i="1" spc="300" dirty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51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861649" y="3475784"/>
            <a:ext cx="2727144" cy="560055"/>
            <a:chOff x="5861649" y="3475784"/>
            <a:chExt cx="2727144" cy="560055"/>
          </a:xfrm>
        </p:grpSpPr>
        <p:sp>
          <p:nvSpPr>
            <p:cNvPr id="31" name="任意多边形: 形状 30"/>
            <p:cNvSpPr/>
            <p:nvPr/>
          </p:nvSpPr>
          <p:spPr>
            <a:xfrm rot="16200000" flipV="1">
              <a:off x="6954899" y="2401945"/>
              <a:ext cx="540644" cy="2727144"/>
            </a:xfrm>
            <a:custGeom>
              <a:avLst/>
              <a:gdLst>
                <a:gd name="connsiteX0" fmla="*/ 1215429 w 1215429"/>
                <a:gd name="connsiteY0" fmla="*/ 607723 h 6130926"/>
                <a:gd name="connsiteX1" fmla="*/ 1215429 w 1215429"/>
                <a:gd name="connsiteY1" fmla="*/ 1506022 h 6130926"/>
                <a:gd name="connsiteX2" fmla="*/ 1215429 w 1215429"/>
                <a:gd name="connsiteY2" fmla="*/ 2535583 h 6130926"/>
                <a:gd name="connsiteX3" fmla="*/ 1215429 w 1215429"/>
                <a:gd name="connsiteY3" fmla="*/ 2535586 h 6130926"/>
                <a:gd name="connsiteX4" fmla="*/ 1215429 w 1215429"/>
                <a:gd name="connsiteY4" fmla="*/ 3304763 h 6130926"/>
                <a:gd name="connsiteX5" fmla="*/ 1215429 w 1215429"/>
                <a:gd name="connsiteY5" fmla="*/ 3433882 h 6130926"/>
                <a:gd name="connsiteX6" fmla="*/ 1215429 w 1215429"/>
                <a:gd name="connsiteY6" fmla="*/ 3433885 h 6130926"/>
                <a:gd name="connsiteX7" fmla="*/ 1215429 w 1215429"/>
                <a:gd name="connsiteY7" fmla="*/ 4203062 h 6130926"/>
                <a:gd name="connsiteX8" fmla="*/ 1215429 w 1215429"/>
                <a:gd name="connsiteY8" fmla="*/ 4569220 h 6130926"/>
                <a:gd name="connsiteX9" fmla="*/ 1215429 w 1215429"/>
                <a:gd name="connsiteY9" fmla="*/ 5467519 h 6130926"/>
                <a:gd name="connsiteX10" fmla="*/ 1168541 w 1215429"/>
                <a:gd name="connsiteY10" fmla="*/ 5420629 h 6130926"/>
                <a:gd name="connsiteX11" fmla="*/ 1168136 w 1215429"/>
                <a:gd name="connsiteY11" fmla="*/ 5420225 h 6130926"/>
                <a:gd name="connsiteX12" fmla="*/ 607715 w 1215429"/>
                <a:gd name="connsiteY12" fmla="*/ 4859796 h 6130926"/>
                <a:gd name="connsiteX13" fmla="*/ 47294 w 1215429"/>
                <a:gd name="connsiteY13" fmla="*/ 5420225 h 6130926"/>
                <a:gd name="connsiteX14" fmla="*/ 45688 w 1215429"/>
                <a:gd name="connsiteY14" fmla="*/ 5421829 h 6130926"/>
                <a:gd name="connsiteX15" fmla="*/ 1 w 1215429"/>
                <a:gd name="connsiteY15" fmla="*/ 5467519 h 6130926"/>
                <a:gd name="connsiteX16" fmla="*/ 1 w 1215429"/>
                <a:gd name="connsiteY16" fmla="*/ 6130925 h 6130926"/>
                <a:gd name="connsiteX17" fmla="*/ 0 w 1215429"/>
                <a:gd name="connsiteY17" fmla="*/ 6130926 h 6130926"/>
                <a:gd name="connsiteX18" fmla="*/ 0 w 1215429"/>
                <a:gd name="connsiteY18" fmla="*/ 5232627 h 6130926"/>
                <a:gd name="connsiteX19" fmla="*/ 0 w 1215429"/>
                <a:gd name="connsiteY19" fmla="*/ 5232627 h 6130926"/>
                <a:gd name="connsiteX20" fmla="*/ 0 w 1215429"/>
                <a:gd name="connsiteY20" fmla="*/ 4203062 h 6130926"/>
                <a:gd name="connsiteX21" fmla="*/ 0 w 1215429"/>
                <a:gd name="connsiteY21" fmla="*/ 4203063 h 6130926"/>
                <a:gd name="connsiteX22" fmla="*/ 0 w 1215429"/>
                <a:gd name="connsiteY22" fmla="*/ 3304764 h 6130926"/>
                <a:gd name="connsiteX23" fmla="*/ 0 w 1215429"/>
                <a:gd name="connsiteY23" fmla="*/ 3304764 h 6130926"/>
                <a:gd name="connsiteX24" fmla="*/ 1 w 1215429"/>
                <a:gd name="connsiteY24" fmla="*/ 607723 h 6130926"/>
                <a:gd name="connsiteX25" fmla="*/ 45688 w 1215429"/>
                <a:gd name="connsiteY25" fmla="*/ 562032 h 6130926"/>
                <a:gd name="connsiteX26" fmla="*/ 47294 w 1215429"/>
                <a:gd name="connsiteY26" fmla="*/ 560428 h 6130926"/>
                <a:gd name="connsiteX27" fmla="*/ 607716 w 1215429"/>
                <a:gd name="connsiteY27" fmla="*/ 0 h 6130926"/>
                <a:gd name="connsiteX28" fmla="*/ 1168137 w 1215429"/>
                <a:gd name="connsiteY28" fmla="*/ 560428 h 6130926"/>
                <a:gd name="connsiteX29" fmla="*/ 1168542 w 1215429"/>
                <a:gd name="connsiteY29" fmla="*/ 560833 h 613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15429" h="6130926">
                  <a:moveTo>
                    <a:pt x="1215429" y="607723"/>
                  </a:moveTo>
                  <a:lnTo>
                    <a:pt x="1215429" y="1506022"/>
                  </a:lnTo>
                  <a:lnTo>
                    <a:pt x="1215429" y="2535583"/>
                  </a:lnTo>
                  <a:lnTo>
                    <a:pt x="1215429" y="2535586"/>
                  </a:lnTo>
                  <a:lnTo>
                    <a:pt x="1215429" y="3304763"/>
                  </a:lnTo>
                  <a:lnTo>
                    <a:pt x="1215429" y="3433882"/>
                  </a:lnTo>
                  <a:lnTo>
                    <a:pt x="1215429" y="3433885"/>
                  </a:lnTo>
                  <a:lnTo>
                    <a:pt x="1215429" y="4203062"/>
                  </a:lnTo>
                  <a:lnTo>
                    <a:pt x="1215429" y="4569220"/>
                  </a:lnTo>
                  <a:lnTo>
                    <a:pt x="1215429" y="5467519"/>
                  </a:lnTo>
                  <a:lnTo>
                    <a:pt x="1168541" y="5420629"/>
                  </a:lnTo>
                  <a:lnTo>
                    <a:pt x="1168136" y="5420225"/>
                  </a:lnTo>
                  <a:lnTo>
                    <a:pt x="607715" y="4859796"/>
                  </a:lnTo>
                  <a:lnTo>
                    <a:pt x="47294" y="5420225"/>
                  </a:lnTo>
                  <a:lnTo>
                    <a:pt x="45688" y="5421829"/>
                  </a:lnTo>
                  <a:lnTo>
                    <a:pt x="1" y="5467519"/>
                  </a:lnTo>
                  <a:lnTo>
                    <a:pt x="1" y="6130925"/>
                  </a:lnTo>
                  <a:lnTo>
                    <a:pt x="0" y="6130926"/>
                  </a:lnTo>
                  <a:lnTo>
                    <a:pt x="0" y="5232627"/>
                  </a:lnTo>
                  <a:lnTo>
                    <a:pt x="0" y="5232627"/>
                  </a:lnTo>
                  <a:lnTo>
                    <a:pt x="0" y="4203062"/>
                  </a:lnTo>
                  <a:lnTo>
                    <a:pt x="0" y="4203063"/>
                  </a:lnTo>
                  <a:lnTo>
                    <a:pt x="0" y="3304764"/>
                  </a:lnTo>
                  <a:lnTo>
                    <a:pt x="0" y="3304764"/>
                  </a:lnTo>
                  <a:cubicBezTo>
                    <a:pt x="0" y="2405750"/>
                    <a:pt x="1" y="1506736"/>
                    <a:pt x="1" y="607723"/>
                  </a:cubicBezTo>
                  <a:lnTo>
                    <a:pt x="45688" y="562032"/>
                  </a:lnTo>
                  <a:lnTo>
                    <a:pt x="47294" y="560428"/>
                  </a:lnTo>
                  <a:lnTo>
                    <a:pt x="607716" y="0"/>
                  </a:lnTo>
                  <a:lnTo>
                    <a:pt x="1168137" y="560428"/>
                  </a:lnTo>
                  <a:lnTo>
                    <a:pt x="1168542" y="5608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406400" dist="101600" dir="8100000" algn="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800045" y="3475784"/>
              <a:ext cx="12234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i="1" spc="300" dirty="0">
                  <a:solidFill>
                    <a:schemeClr val="bg1"/>
                  </a:solidFill>
                  <a:effectLst>
                    <a:outerShdw blurRad="88900" dist="38100" dir="8100000" algn="tr" rotWithShape="0">
                      <a:prstClr val="black">
                        <a:alpha val="51000"/>
                      </a:prstClr>
                    </a:outerShdw>
                  </a:effectLst>
                  <a:cs typeface="+mn-ea"/>
                  <a:sym typeface="+mn-lt"/>
                </a:rPr>
                <a:t>Plan 3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236011" y="3475784"/>
            <a:ext cx="2727144" cy="560055"/>
            <a:chOff x="8236011" y="3475784"/>
            <a:chExt cx="2727144" cy="560055"/>
          </a:xfrm>
        </p:grpSpPr>
        <p:sp>
          <p:nvSpPr>
            <p:cNvPr id="32" name="任意多边形: 形状 31"/>
            <p:cNvSpPr/>
            <p:nvPr/>
          </p:nvSpPr>
          <p:spPr>
            <a:xfrm rot="16200000" flipV="1">
              <a:off x="9329261" y="2401945"/>
              <a:ext cx="540644" cy="2727144"/>
            </a:xfrm>
            <a:custGeom>
              <a:avLst/>
              <a:gdLst>
                <a:gd name="connsiteX0" fmla="*/ 1215429 w 1215429"/>
                <a:gd name="connsiteY0" fmla="*/ 607723 h 6130926"/>
                <a:gd name="connsiteX1" fmla="*/ 1215429 w 1215429"/>
                <a:gd name="connsiteY1" fmla="*/ 1506022 h 6130926"/>
                <a:gd name="connsiteX2" fmla="*/ 1215429 w 1215429"/>
                <a:gd name="connsiteY2" fmla="*/ 2535583 h 6130926"/>
                <a:gd name="connsiteX3" fmla="*/ 1215429 w 1215429"/>
                <a:gd name="connsiteY3" fmla="*/ 2535586 h 6130926"/>
                <a:gd name="connsiteX4" fmla="*/ 1215429 w 1215429"/>
                <a:gd name="connsiteY4" fmla="*/ 3304763 h 6130926"/>
                <a:gd name="connsiteX5" fmla="*/ 1215429 w 1215429"/>
                <a:gd name="connsiteY5" fmla="*/ 3433882 h 6130926"/>
                <a:gd name="connsiteX6" fmla="*/ 1215429 w 1215429"/>
                <a:gd name="connsiteY6" fmla="*/ 3433885 h 6130926"/>
                <a:gd name="connsiteX7" fmla="*/ 1215429 w 1215429"/>
                <a:gd name="connsiteY7" fmla="*/ 4203062 h 6130926"/>
                <a:gd name="connsiteX8" fmla="*/ 1215429 w 1215429"/>
                <a:gd name="connsiteY8" fmla="*/ 4569220 h 6130926"/>
                <a:gd name="connsiteX9" fmla="*/ 1215429 w 1215429"/>
                <a:gd name="connsiteY9" fmla="*/ 5467519 h 6130926"/>
                <a:gd name="connsiteX10" fmla="*/ 1168541 w 1215429"/>
                <a:gd name="connsiteY10" fmla="*/ 5420629 h 6130926"/>
                <a:gd name="connsiteX11" fmla="*/ 1168136 w 1215429"/>
                <a:gd name="connsiteY11" fmla="*/ 5420225 h 6130926"/>
                <a:gd name="connsiteX12" fmla="*/ 607715 w 1215429"/>
                <a:gd name="connsiteY12" fmla="*/ 4859796 h 6130926"/>
                <a:gd name="connsiteX13" fmla="*/ 47294 w 1215429"/>
                <a:gd name="connsiteY13" fmla="*/ 5420225 h 6130926"/>
                <a:gd name="connsiteX14" fmla="*/ 45688 w 1215429"/>
                <a:gd name="connsiteY14" fmla="*/ 5421829 h 6130926"/>
                <a:gd name="connsiteX15" fmla="*/ 1 w 1215429"/>
                <a:gd name="connsiteY15" fmla="*/ 5467519 h 6130926"/>
                <a:gd name="connsiteX16" fmla="*/ 1 w 1215429"/>
                <a:gd name="connsiteY16" fmla="*/ 6130925 h 6130926"/>
                <a:gd name="connsiteX17" fmla="*/ 0 w 1215429"/>
                <a:gd name="connsiteY17" fmla="*/ 6130926 h 6130926"/>
                <a:gd name="connsiteX18" fmla="*/ 0 w 1215429"/>
                <a:gd name="connsiteY18" fmla="*/ 5232627 h 6130926"/>
                <a:gd name="connsiteX19" fmla="*/ 0 w 1215429"/>
                <a:gd name="connsiteY19" fmla="*/ 5232627 h 6130926"/>
                <a:gd name="connsiteX20" fmla="*/ 0 w 1215429"/>
                <a:gd name="connsiteY20" fmla="*/ 4203062 h 6130926"/>
                <a:gd name="connsiteX21" fmla="*/ 0 w 1215429"/>
                <a:gd name="connsiteY21" fmla="*/ 4203063 h 6130926"/>
                <a:gd name="connsiteX22" fmla="*/ 0 w 1215429"/>
                <a:gd name="connsiteY22" fmla="*/ 3304764 h 6130926"/>
                <a:gd name="connsiteX23" fmla="*/ 0 w 1215429"/>
                <a:gd name="connsiteY23" fmla="*/ 3304764 h 6130926"/>
                <a:gd name="connsiteX24" fmla="*/ 1 w 1215429"/>
                <a:gd name="connsiteY24" fmla="*/ 607723 h 6130926"/>
                <a:gd name="connsiteX25" fmla="*/ 45688 w 1215429"/>
                <a:gd name="connsiteY25" fmla="*/ 562032 h 6130926"/>
                <a:gd name="connsiteX26" fmla="*/ 47294 w 1215429"/>
                <a:gd name="connsiteY26" fmla="*/ 560428 h 6130926"/>
                <a:gd name="connsiteX27" fmla="*/ 607716 w 1215429"/>
                <a:gd name="connsiteY27" fmla="*/ 0 h 6130926"/>
                <a:gd name="connsiteX28" fmla="*/ 1168137 w 1215429"/>
                <a:gd name="connsiteY28" fmla="*/ 560428 h 6130926"/>
                <a:gd name="connsiteX29" fmla="*/ 1168542 w 1215429"/>
                <a:gd name="connsiteY29" fmla="*/ 560833 h 613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15429" h="6130926">
                  <a:moveTo>
                    <a:pt x="1215429" y="607723"/>
                  </a:moveTo>
                  <a:lnTo>
                    <a:pt x="1215429" y="1506022"/>
                  </a:lnTo>
                  <a:lnTo>
                    <a:pt x="1215429" y="2535583"/>
                  </a:lnTo>
                  <a:lnTo>
                    <a:pt x="1215429" y="2535586"/>
                  </a:lnTo>
                  <a:lnTo>
                    <a:pt x="1215429" y="3304763"/>
                  </a:lnTo>
                  <a:lnTo>
                    <a:pt x="1215429" y="3433882"/>
                  </a:lnTo>
                  <a:lnTo>
                    <a:pt x="1215429" y="3433885"/>
                  </a:lnTo>
                  <a:lnTo>
                    <a:pt x="1215429" y="4203062"/>
                  </a:lnTo>
                  <a:lnTo>
                    <a:pt x="1215429" y="4569220"/>
                  </a:lnTo>
                  <a:lnTo>
                    <a:pt x="1215429" y="5467519"/>
                  </a:lnTo>
                  <a:lnTo>
                    <a:pt x="1168541" y="5420629"/>
                  </a:lnTo>
                  <a:lnTo>
                    <a:pt x="1168136" y="5420225"/>
                  </a:lnTo>
                  <a:lnTo>
                    <a:pt x="607715" y="4859796"/>
                  </a:lnTo>
                  <a:lnTo>
                    <a:pt x="47294" y="5420225"/>
                  </a:lnTo>
                  <a:lnTo>
                    <a:pt x="45688" y="5421829"/>
                  </a:lnTo>
                  <a:lnTo>
                    <a:pt x="1" y="5467519"/>
                  </a:lnTo>
                  <a:lnTo>
                    <a:pt x="1" y="6130925"/>
                  </a:lnTo>
                  <a:lnTo>
                    <a:pt x="0" y="6130926"/>
                  </a:lnTo>
                  <a:lnTo>
                    <a:pt x="0" y="5232627"/>
                  </a:lnTo>
                  <a:lnTo>
                    <a:pt x="0" y="5232627"/>
                  </a:lnTo>
                  <a:lnTo>
                    <a:pt x="0" y="4203062"/>
                  </a:lnTo>
                  <a:lnTo>
                    <a:pt x="0" y="4203063"/>
                  </a:lnTo>
                  <a:lnTo>
                    <a:pt x="0" y="3304764"/>
                  </a:lnTo>
                  <a:lnTo>
                    <a:pt x="0" y="3304764"/>
                  </a:lnTo>
                  <a:cubicBezTo>
                    <a:pt x="0" y="2405750"/>
                    <a:pt x="1" y="1506736"/>
                    <a:pt x="1" y="607723"/>
                  </a:cubicBezTo>
                  <a:lnTo>
                    <a:pt x="45688" y="562032"/>
                  </a:lnTo>
                  <a:lnTo>
                    <a:pt x="47294" y="560428"/>
                  </a:lnTo>
                  <a:lnTo>
                    <a:pt x="607716" y="0"/>
                  </a:lnTo>
                  <a:lnTo>
                    <a:pt x="1168137" y="560428"/>
                  </a:lnTo>
                  <a:lnTo>
                    <a:pt x="1168542" y="560833"/>
                  </a:lnTo>
                  <a:close/>
                </a:path>
              </a:pathLst>
            </a:custGeom>
            <a:solidFill>
              <a:srgbClr val="0A2A6C"/>
            </a:solidFill>
            <a:ln>
              <a:noFill/>
            </a:ln>
            <a:effectLst>
              <a:outerShdw blurRad="406400" dist="101600" dir="8100000" algn="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174407" y="3475784"/>
              <a:ext cx="12234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i="1" spc="300" dirty="0">
                  <a:solidFill>
                    <a:schemeClr val="bg1"/>
                  </a:solidFill>
                  <a:effectLst>
                    <a:outerShdw blurRad="88900" dist="38100" dir="8100000" algn="tr" rotWithShape="0">
                      <a:prstClr val="black">
                        <a:alpha val="51000"/>
                      </a:prstClr>
                    </a:outerShdw>
                  </a:effectLst>
                  <a:cs typeface="+mn-ea"/>
                  <a:sym typeface="+mn-lt"/>
                </a:rPr>
                <a:t>Plan 4</a:t>
              </a:r>
            </a:p>
          </p:txBody>
        </p:sp>
      </p:grpSp>
      <p:cxnSp>
        <p:nvCxnSpPr>
          <p:cNvPr id="37" name="直接连接符 36"/>
          <p:cNvCxnSpPr/>
          <p:nvPr/>
        </p:nvCxnSpPr>
        <p:spPr>
          <a:xfrm flipH="1">
            <a:off x="3004695" y="4125491"/>
            <a:ext cx="715749" cy="71574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7810507" y="4125491"/>
            <a:ext cx="715749" cy="71574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114364" y="2655446"/>
            <a:ext cx="715749" cy="715749"/>
          </a:xfrm>
          <a:prstGeom prst="line">
            <a:avLst/>
          </a:prstGeom>
          <a:ln w="28575">
            <a:solidFill>
              <a:srgbClr val="0A2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9921474" y="2655446"/>
            <a:ext cx="715749" cy="715749"/>
          </a:xfrm>
          <a:prstGeom prst="line">
            <a:avLst/>
          </a:prstGeom>
          <a:ln w="28575">
            <a:solidFill>
              <a:srgbClr val="0A2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1330880" y="4547307"/>
            <a:ext cx="3762985" cy="883011"/>
            <a:chOff x="960768" y="2796560"/>
            <a:chExt cx="3416550" cy="801718"/>
          </a:xfrm>
        </p:grpSpPr>
        <p:sp>
          <p:nvSpPr>
            <p:cNvPr id="42" name="文本框 41"/>
            <p:cNvSpPr txBox="1"/>
            <p:nvPr/>
          </p:nvSpPr>
          <p:spPr>
            <a:xfrm>
              <a:off x="987839" y="2796560"/>
              <a:ext cx="1285431" cy="41916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i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960768" y="3255613"/>
              <a:ext cx="3416550" cy="342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Click here to add the appropriate text to explain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058384" y="4547307"/>
            <a:ext cx="3762985" cy="883011"/>
            <a:chOff x="960768" y="2796560"/>
            <a:chExt cx="3416550" cy="801718"/>
          </a:xfrm>
        </p:grpSpPr>
        <p:sp>
          <p:nvSpPr>
            <p:cNvPr id="45" name="文本框 44"/>
            <p:cNvSpPr txBox="1"/>
            <p:nvPr/>
          </p:nvSpPr>
          <p:spPr>
            <a:xfrm>
              <a:off x="987839" y="2796560"/>
              <a:ext cx="1285431" cy="41916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i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960768" y="3255613"/>
              <a:ext cx="3416550" cy="342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Click here to add the appropriate text to explain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876563" y="1948720"/>
            <a:ext cx="3762985" cy="883011"/>
            <a:chOff x="960768" y="2796560"/>
            <a:chExt cx="3416550" cy="801718"/>
          </a:xfrm>
        </p:grpSpPr>
        <p:sp>
          <p:nvSpPr>
            <p:cNvPr id="48" name="文本框 47"/>
            <p:cNvSpPr txBox="1"/>
            <p:nvPr/>
          </p:nvSpPr>
          <p:spPr>
            <a:xfrm>
              <a:off x="3091887" y="2796560"/>
              <a:ext cx="1285431" cy="41916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400" b="1" i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960768" y="3255613"/>
              <a:ext cx="3416550" cy="342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Click here to add the appropriate text to explain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068051" y="1948720"/>
            <a:ext cx="3762985" cy="883011"/>
            <a:chOff x="960768" y="2796560"/>
            <a:chExt cx="3416550" cy="801718"/>
          </a:xfrm>
        </p:grpSpPr>
        <p:sp>
          <p:nvSpPr>
            <p:cNvPr id="51" name="文本框 50"/>
            <p:cNvSpPr txBox="1"/>
            <p:nvPr/>
          </p:nvSpPr>
          <p:spPr>
            <a:xfrm>
              <a:off x="3091887" y="2796560"/>
              <a:ext cx="1285431" cy="41916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400" b="1" i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960768" y="3255613"/>
              <a:ext cx="3416550" cy="342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Click here to add the appropriate text to explain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39426" y="515784"/>
            <a:ext cx="3391238" cy="734605"/>
            <a:chOff x="639426" y="515784"/>
            <a:chExt cx="3391238" cy="734605"/>
          </a:xfrm>
        </p:grpSpPr>
        <p:grpSp>
          <p:nvGrpSpPr>
            <p:cNvPr id="23" name="组合 22"/>
            <p:cNvGrpSpPr/>
            <p:nvPr/>
          </p:nvGrpSpPr>
          <p:grpSpPr>
            <a:xfrm>
              <a:off x="639426" y="515784"/>
              <a:ext cx="3391238" cy="597693"/>
              <a:chOff x="1780838" y="912814"/>
              <a:chExt cx="3391238" cy="597693"/>
            </a:xfrm>
          </p:grpSpPr>
          <p:sp>
            <p:nvSpPr>
              <p:cNvPr id="25" name="矩形 49"/>
              <p:cNvSpPr>
                <a:spLocks noChangeArrowheads="1"/>
              </p:cNvSpPr>
              <p:nvPr/>
            </p:nvSpPr>
            <p:spPr bwMode="auto">
              <a:xfrm>
                <a:off x="2155827" y="912814"/>
                <a:ext cx="269619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>
                  <a:lnSpc>
                    <a:spcPct val="80000"/>
                  </a:lnSpc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Second half plan</a:t>
                </a:r>
              </a:p>
            </p:txBody>
          </p:sp>
          <p:sp>
            <p:nvSpPr>
              <p:cNvPr id="26" name="矩形 46"/>
              <p:cNvSpPr>
                <a:spLocks noChangeArrowheads="1"/>
              </p:cNvSpPr>
              <p:nvPr/>
            </p:nvSpPr>
            <p:spPr bwMode="auto">
              <a:xfrm>
                <a:off x="2184400" y="1152526"/>
                <a:ext cx="2987676" cy="271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zh-CN" sz="14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The second half of the year plan</a:t>
                </a:r>
              </a:p>
            </p:txBody>
          </p:sp>
          <p:sp>
            <p:nvSpPr>
              <p:cNvPr id="27" name="矩形 47"/>
              <p:cNvSpPr>
                <a:spLocks noChangeArrowheads="1"/>
              </p:cNvSpPr>
              <p:nvPr/>
            </p:nvSpPr>
            <p:spPr bwMode="auto">
              <a:xfrm>
                <a:off x="1780838" y="931069"/>
                <a:ext cx="428625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4000" b="1" dirty="0">
                    <a:solidFill>
                      <a:srgbClr val="0A2A6C"/>
                    </a:solidFill>
                    <a:latin typeface="+mn-lt"/>
                    <a:ea typeface="+mn-ea"/>
                    <a:cs typeface="+mn-ea"/>
                    <a:sym typeface="+mn-lt"/>
                  </a:rPr>
                  <a:t>4</a:t>
                </a:r>
              </a:p>
            </p:txBody>
          </p:sp>
        </p:grpSp>
        <p:sp>
          <p:nvSpPr>
            <p:cNvPr id="24" name="等腰三角形 45"/>
            <p:cNvSpPr>
              <a:spLocks noChangeArrowheads="1"/>
            </p:cNvSpPr>
            <p:nvPr/>
          </p:nvSpPr>
          <p:spPr bwMode="auto">
            <a:xfrm rot="10800000">
              <a:off x="1912090" y="1036284"/>
              <a:ext cx="347142" cy="214105"/>
            </a:xfrm>
            <a:prstGeom prst="triangle">
              <a:avLst>
                <a:gd name="adj" fmla="val 50000"/>
              </a:avLst>
            </a:prstGeom>
            <a:solidFill>
              <a:srgbClr val="0A2A6C"/>
            </a:solidFill>
            <a:ln>
              <a:noFill/>
            </a:ln>
          </p:spPr>
          <p:txBody>
            <a:bodyPr anchor="ctr"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3" name="矩形 354"/>
          <p:cNvSpPr>
            <a:spLocks noChangeArrowheads="1"/>
          </p:cNvSpPr>
          <p:nvPr/>
        </p:nvSpPr>
        <p:spPr bwMode="auto">
          <a:xfrm>
            <a:off x="1595165" y="1569485"/>
            <a:ext cx="90016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75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rgbClr val="E74C21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5000"/>
              </a:spcBef>
              <a:buClr>
                <a:srgbClr val="67676B"/>
              </a:buClr>
              <a:buFont typeface="Franklin Gothic Book" panose="020B0503020102020204" pitchFamily="34" charset="0"/>
              <a:buChar char="−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67676B"/>
              </a:buClr>
              <a:buFont typeface="Franklin Gothic Book" panose="020B0503020102020204" pitchFamily="34" charset="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a text description here</a:t>
            </a:r>
          </a:p>
        </p:txBody>
      </p:sp>
      <p:sp>
        <p:nvSpPr>
          <p:cNvPr id="54" name="矩形 319"/>
          <p:cNvSpPr>
            <a:spLocks noChangeArrowheads="1"/>
          </p:cNvSpPr>
          <p:nvPr/>
        </p:nvSpPr>
        <p:spPr bwMode="auto">
          <a:xfrm>
            <a:off x="1766119" y="2365647"/>
            <a:ext cx="5048286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75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rgbClr val="E74C21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5000"/>
              </a:spcBef>
              <a:buClr>
                <a:srgbClr val="67676B"/>
              </a:buClr>
              <a:buFont typeface="Franklin Gothic Book" panose="020B0503020102020204" pitchFamily="34" charset="0"/>
              <a:buChar char="−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67676B"/>
              </a:buClr>
              <a:buFont typeface="Franklin Gothic Book" panose="020B0503020102020204" pitchFamily="34" charset="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subheading text</a:t>
            </a:r>
            <a:endParaRPr lang="en-US" altLang="zh-CN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spcBef>
                <a:spcPct val="0"/>
              </a:spcBef>
            </a:pPr>
            <a:endParaRPr lang="en-US" altLang="zh-CN" sz="18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spcBef>
                <a:spcPct val="0"/>
              </a:spcBef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the appropriate text to illustrate, and you can adjust properties such as text size or color appropriately to suit your needs.</a:t>
            </a:r>
          </a:p>
          <a:p>
            <a:pPr eaLnBrk="1" hangingPunct="1">
              <a:spcBef>
                <a:spcPct val="0"/>
              </a:spcBef>
            </a:pPr>
            <a:endParaRPr lang="zh-CN" altLang="en-US" sz="18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504334" y="2512122"/>
            <a:ext cx="3371679" cy="3241722"/>
            <a:chOff x="6889737" y="2348316"/>
            <a:chExt cx="3922713" cy="377151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89737" y="2348316"/>
              <a:ext cx="3922713" cy="3771517"/>
            </a:xfrm>
            <a:prstGeom prst="ellipse">
              <a:avLst/>
            </a:prstGeom>
          </p:spPr>
        </p:pic>
        <p:grpSp>
          <p:nvGrpSpPr>
            <p:cNvPr id="55" name="组合 54"/>
            <p:cNvGrpSpPr/>
            <p:nvPr/>
          </p:nvGrpSpPr>
          <p:grpSpPr>
            <a:xfrm>
              <a:off x="7832751" y="3218073"/>
              <a:ext cx="2036690" cy="2032001"/>
              <a:chOff x="4586289" y="2211388"/>
              <a:chExt cx="1379537" cy="1376362"/>
            </a:xfrm>
          </p:grpSpPr>
          <p:sp>
            <p:nvSpPr>
              <p:cNvPr id="56" name="Oval 274"/>
              <p:cNvSpPr>
                <a:spLocks noChangeArrowheads="1"/>
              </p:cNvSpPr>
              <p:nvPr/>
            </p:nvSpPr>
            <p:spPr bwMode="auto">
              <a:xfrm>
                <a:off x="4586289" y="2211388"/>
                <a:ext cx="1379537" cy="1376362"/>
              </a:xfrm>
              <a:prstGeom prst="ellipse">
                <a:avLst/>
              </a:prstGeom>
              <a:solidFill>
                <a:srgbClr val="0A2A6C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CN" altLang="en-US" sz="4000" b="1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矩形 321"/>
              <p:cNvSpPr>
                <a:spLocks noChangeArrowheads="1"/>
              </p:cNvSpPr>
              <p:nvPr/>
            </p:nvSpPr>
            <p:spPr bwMode="auto">
              <a:xfrm>
                <a:off x="4715370" y="2549150"/>
                <a:ext cx="1010838" cy="848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zh-CN" altLang="en-US" sz="32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input</a:t>
                </a:r>
                <a:endParaRPr lang="en-US" altLang="zh-CN" sz="3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ctr" eaLnBrk="1" hangingPunct="1">
                  <a:spcBef>
                    <a:spcPct val="0"/>
                  </a:spcBef>
                </a:pPr>
                <a:r>
                  <a:rPr lang="zh-CN" altLang="en-US" sz="32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text</a:t>
                </a: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636" y="2459034"/>
            <a:ext cx="3714750" cy="2927613"/>
          </a:xfrm>
          <a:prstGeom prst="rect">
            <a:avLst/>
          </a:prstGeom>
        </p:spPr>
      </p:pic>
      <p:sp>
        <p:nvSpPr>
          <p:cNvPr id="21" name="任意多边形: 形状 20"/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39426" y="515784"/>
            <a:ext cx="3391238" cy="734605"/>
            <a:chOff x="639426" y="515784"/>
            <a:chExt cx="3391238" cy="734605"/>
          </a:xfrm>
        </p:grpSpPr>
        <p:grpSp>
          <p:nvGrpSpPr>
            <p:cNvPr id="23" name="组合 22"/>
            <p:cNvGrpSpPr/>
            <p:nvPr/>
          </p:nvGrpSpPr>
          <p:grpSpPr>
            <a:xfrm>
              <a:off x="639426" y="515784"/>
              <a:ext cx="3391238" cy="597693"/>
              <a:chOff x="1780838" y="912814"/>
              <a:chExt cx="3391238" cy="597693"/>
            </a:xfrm>
          </p:grpSpPr>
          <p:sp>
            <p:nvSpPr>
              <p:cNvPr id="25" name="矩形 49"/>
              <p:cNvSpPr>
                <a:spLocks noChangeArrowheads="1"/>
              </p:cNvSpPr>
              <p:nvPr/>
            </p:nvSpPr>
            <p:spPr bwMode="auto">
              <a:xfrm>
                <a:off x="2155827" y="912814"/>
                <a:ext cx="244904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>
                  <a:lnSpc>
                    <a:spcPct val="80000"/>
                  </a:lnSpc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Second half plan</a:t>
                </a:r>
              </a:p>
            </p:txBody>
          </p:sp>
          <p:sp>
            <p:nvSpPr>
              <p:cNvPr id="26" name="矩形 46"/>
              <p:cNvSpPr>
                <a:spLocks noChangeArrowheads="1"/>
              </p:cNvSpPr>
              <p:nvPr/>
            </p:nvSpPr>
            <p:spPr bwMode="auto">
              <a:xfrm>
                <a:off x="2184400" y="1152526"/>
                <a:ext cx="2987676" cy="271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zh-CN" sz="14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The second half of the year plan</a:t>
                </a:r>
              </a:p>
            </p:txBody>
          </p:sp>
          <p:sp>
            <p:nvSpPr>
              <p:cNvPr id="27" name="矩形 47"/>
              <p:cNvSpPr>
                <a:spLocks noChangeArrowheads="1"/>
              </p:cNvSpPr>
              <p:nvPr/>
            </p:nvSpPr>
            <p:spPr bwMode="auto">
              <a:xfrm>
                <a:off x="1780838" y="931069"/>
                <a:ext cx="428625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4000" b="1" dirty="0">
                    <a:solidFill>
                      <a:srgbClr val="0A2A6C"/>
                    </a:solidFill>
                    <a:latin typeface="+mn-lt"/>
                    <a:ea typeface="+mn-ea"/>
                    <a:cs typeface="+mn-ea"/>
                    <a:sym typeface="+mn-lt"/>
                  </a:rPr>
                  <a:t>4</a:t>
                </a:r>
              </a:p>
            </p:txBody>
          </p:sp>
        </p:grpSp>
        <p:sp>
          <p:nvSpPr>
            <p:cNvPr id="24" name="等腰三角形 45"/>
            <p:cNvSpPr>
              <a:spLocks noChangeArrowheads="1"/>
            </p:cNvSpPr>
            <p:nvPr/>
          </p:nvSpPr>
          <p:spPr bwMode="auto">
            <a:xfrm rot="10800000">
              <a:off x="1912090" y="1036284"/>
              <a:ext cx="347142" cy="214105"/>
            </a:xfrm>
            <a:prstGeom prst="triangle">
              <a:avLst>
                <a:gd name="adj" fmla="val 50000"/>
              </a:avLst>
            </a:prstGeom>
            <a:solidFill>
              <a:srgbClr val="0A2A6C"/>
            </a:solidFill>
            <a:ln>
              <a:noFill/>
            </a:ln>
          </p:spPr>
          <p:txBody>
            <a:bodyPr anchor="ctr"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" name="矩形 352"/>
          <p:cNvSpPr>
            <a:spLocks noChangeArrowheads="1"/>
          </p:cNvSpPr>
          <p:nvPr/>
        </p:nvSpPr>
        <p:spPr bwMode="auto">
          <a:xfrm>
            <a:off x="5880060" y="2325285"/>
            <a:ext cx="3849635" cy="4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75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rgbClr val="E74C21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5000"/>
              </a:spcBef>
              <a:buClr>
                <a:srgbClr val="67676B"/>
              </a:buClr>
              <a:buFont typeface="Franklin Gothic Book" panose="020B0503020102020204" pitchFamily="34" charset="0"/>
              <a:buChar char="−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67676B"/>
              </a:buClr>
              <a:buFont typeface="Franklin Gothic Book" panose="020B0503020102020204" pitchFamily="34" charset="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a text description here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877915" y="3065590"/>
            <a:ext cx="2290366" cy="1714500"/>
            <a:chOff x="5320143" y="2139950"/>
            <a:chExt cx="2290366" cy="1714500"/>
          </a:xfrm>
        </p:grpSpPr>
        <p:sp>
          <p:nvSpPr>
            <p:cNvPr id="18" name="Oval 276"/>
            <p:cNvSpPr>
              <a:spLocks noChangeArrowheads="1"/>
            </p:cNvSpPr>
            <p:nvPr/>
          </p:nvSpPr>
          <p:spPr bwMode="auto">
            <a:xfrm>
              <a:off x="5613401" y="2139950"/>
              <a:ext cx="1717675" cy="1714500"/>
            </a:xfrm>
            <a:prstGeom prst="rect">
              <a:avLst/>
            </a:prstGeom>
            <a:solidFill>
              <a:srgbClr val="0A2A6C"/>
            </a:solidFill>
            <a:ln>
              <a:noFill/>
            </a:ln>
          </p:spPr>
          <p:txBody>
            <a:bodyPr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CN" altLang="en-US" sz="1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矩形 323"/>
            <p:cNvSpPr>
              <a:spLocks noChangeArrowheads="1"/>
            </p:cNvSpPr>
            <p:nvPr/>
          </p:nvSpPr>
          <p:spPr bwMode="auto">
            <a:xfrm>
              <a:off x="5320143" y="2520146"/>
              <a:ext cx="229036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zh-CN" altLang="en-US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Public marketing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739542" y="3276510"/>
            <a:ext cx="5279822" cy="1077218"/>
            <a:chOff x="4030664" y="3111618"/>
            <a:chExt cx="5279822" cy="1077218"/>
          </a:xfrm>
        </p:grpSpPr>
        <p:sp>
          <p:nvSpPr>
            <p:cNvPr id="28" name="矩形 27"/>
            <p:cNvSpPr/>
            <p:nvPr/>
          </p:nvSpPr>
          <p:spPr>
            <a:xfrm>
              <a:off x="4736891" y="3111618"/>
              <a:ext cx="457359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600" dirty="0">
                  <a:solidFill>
                    <a:srgbClr val="E7E6E6">
                      <a:lumMod val="25000"/>
                    </a:srgbClr>
                  </a:solidFill>
                  <a:cs typeface="+mn-ea"/>
                  <a:sym typeface="+mn-lt"/>
                </a:rPr>
                <a:t>Click here to add the appropriate text to illustrate, and you can adjust properties such as text size or color appropriately to suit your needs.</a:t>
              </a:r>
            </a:p>
          </p:txBody>
        </p:sp>
        <p:sp>
          <p:nvSpPr>
            <p:cNvPr id="5" name="菱形 4"/>
            <p:cNvSpPr/>
            <p:nvPr/>
          </p:nvSpPr>
          <p:spPr>
            <a:xfrm>
              <a:off x="4030664" y="3147934"/>
              <a:ext cx="544172" cy="544172"/>
            </a:xfrm>
            <a:prstGeom prst="diamond">
              <a:avLst/>
            </a:prstGeom>
            <a:solidFill>
              <a:srgbClr val="0A2A6C"/>
            </a:solidFill>
            <a:ln>
              <a:solidFill>
                <a:srgbClr val="0A2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1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739542" y="4380764"/>
            <a:ext cx="5279822" cy="1094926"/>
            <a:chOff x="4030664" y="4215872"/>
            <a:chExt cx="5279822" cy="1094926"/>
          </a:xfrm>
        </p:grpSpPr>
        <p:sp>
          <p:nvSpPr>
            <p:cNvPr id="29" name="矩形 28"/>
            <p:cNvSpPr/>
            <p:nvPr/>
          </p:nvSpPr>
          <p:spPr>
            <a:xfrm>
              <a:off x="4746884" y="4233580"/>
              <a:ext cx="456360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600" dirty="0">
                  <a:solidFill>
                    <a:srgbClr val="E7E6E6">
                      <a:lumMod val="25000"/>
                    </a:srgbClr>
                  </a:solidFill>
                  <a:cs typeface="+mn-ea"/>
                  <a:sym typeface="+mn-lt"/>
                </a:rPr>
                <a:t>Click here to add the appropriate text to illustrate, and you can adjust properties such as text size or color appropriately to suit your needs.</a:t>
              </a:r>
            </a:p>
          </p:txBody>
        </p:sp>
        <p:sp>
          <p:nvSpPr>
            <p:cNvPr id="30" name="菱形 29"/>
            <p:cNvSpPr/>
            <p:nvPr/>
          </p:nvSpPr>
          <p:spPr>
            <a:xfrm>
              <a:off x="4030664" y="4215872"/>
              <a:ext cx="544172" cy="544172"/>
            </a:xfrm>
            <a:prstGeom prst="diamond">
              <a:avLst/>
            </a:prstGeom>
            <a:solidFill>
              <a:srgbClr val="0A2A6C"/>
            </a:solidFill>
            <a:ln>
              <a:solidFill>
                <a:srgbClr val="0A2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2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39426" y="515784"/>
            <a:ext cx="3391238" cy="734605"/>
            <a:chOff x="639426" y="515784"/>
            <a:chExt cx="3391238" cy="734605"/>
          </a:xfrm>
        </p:grpSpPr>
        <p:grpSp>
          <p:nvGrpSpPr>
            <p:cNvPr id="23" name="组合 22"/>
            <p:cNvGrpSpPr/>
            <p:nvPr/>
          </p:nvGrpSpPr>
          <p:grpSpPr>
            <a:xfrm>
              <a:off x="639426" y="515784"/>
              <a:ext cx="3391238" cy="597693"/>
              <a:chOff x="1780838" y="912814"/>
              <a:chExt cx="3391238" cy="597693"/>
            </a:xfrm>
          </p:grpSpPr>
          <p:sp>
            <p:nvSpPr>
              <p:cNvPr id="25" name="矩形 49"/>
              <p:cNvSpPr>
                <a:spLocks noChangeArrowheads="1"/>
              </p:cNvSpPr>
              <p:nvPr/>
            </p:nvSpPr>
            <p:spPr bwMode="auto">
              <a:xfrm>
                <a:off x="2155826" y="912814"/>
                <a:ext cx="235163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>
                  <a:lnSpc>
                    <a:spcPct val="80000"/>
                  </a:lnSpc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Second half plan</a:t>
                </a:r>
              </a:p>
            </p:txBody>
          </p:sp>
          <p:sp>
            <p:nvSpPr>
              <p:cNvPr id="26" name="矩形 46"/>
              <p:cNvSpPr>
                <a:spLocks noChangeArrowheads="1"/>
              </p:cNvSpPr>
              <p:nvPr/>
            </p:nvSpPr>
            <p:spPr bwMode="auto">
              <a:xfrm>
                <a:off x="2184400" y="1152526"/>
                <a:ext cx="2987676" cy="271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zh-CN" sz="14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The second half of the year plan</a:t>
                </a:r>
              </a:p>
            </p:txBody>
          </p:sp>
          <p:sp>
            <p:nvSpPr>
              <p:cNvPr id="27" name="矩形 47"/>
              <p:cNvSpPr>
                <a:spLocks noChangeArrowheads="1"/>
              </p:cNvSpPr>
              <p:nvPr/>
            </p:nvSpPr>
            <p:spPr bwMode="auto">
              <a:xfrm>
                <a:off x="1780838" y="931069"/>
                <a:ext cx="428625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4000" b="1" dirty="0">
                    <a:solidFill>
                      <a:srgbClr val="0A2A6C"/>
                    </a:solidFill>
                    <a:latin typeface="+mn-lt"/>
                    <a:ea typeface="+mn-ea"/>
                    <a:cs typeface="+mn-ea"/>
                    <a:sym typeface="+mn-lt"/>
                  </a:rPr>
                  <a:t>4</a:t>
                </a:r>
              </a:p>
            </p:txBody>
          </p:sp>
        </p:grpSp>
        <p:sp>
          <p:nvSpPr>
            <p:cNvPr id="24" name="等腰三角形 45"/>
            <p:cNvSpPr>
              <a:spLocks noChangeArrowheads="1"/>
            </p:cNvSpPr>
            <p:nvPr/>
          </p:nvSpPr>
          <p:spPr bwMode="auto">
            <a:xfrm rot="10800000">
              <a:off x="1912090" y="1036284"/>
              <a:ext cx="347142" cy="214105"/>
            </a:xfrm>
            <a:prstGeom prst="triangle">
              <a:avLst>
                <a:gd name="adj" fmla="val 50000"/>
              </a:avLst>
            </a:prstGeom>
            <a:solidFill>
              <a:srgbClr val="0A2A6C"/>
            </a:solidFill>
            <a:ln>
              <a:noFill/>
            </a:ln>
          </p:spPr>
          <p:txBody>
            <a:bodyPr anchor="ctr"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27009" y="1716962"/>
            <a:ext cx="3969843" cy="3969843"/>
            <a:chOff x="4534854" y="2284416"/>
            <a:chExt cx="2576776" cy="2576776"/>
          </a:xfrm>
        </p:grpSpPr>
        <p:grpSp>
          <p:nvGrpSpPr>
            <p:cNvPr id="31" name="组合 30"/>
            <p:cNvGrpSpPr/>
            <p:nvPr/>
          </p:nvGrpSpPr>
          <p:grpSpPr>
            <a:xfrm>
              <a:off x="4534854" y="2284416"/>
              <a:ext cx="2576776" cy="2576776"/>
              <a:chOff x="4220484" y="1967946"/>
              <a:chExt cx="3431631" cy="3431631"/>
            </a:xfrm>
          </p:grpSpPr>
          <p:pic>
            <p:nvPicPr>
              <p:cNvPr id="38" name="图片 37"/>
              <p:cNvPicPr/>
              <p:nvPr/>
            </p:nvPicPr>
            <p:blipFill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r="-154"/>
              <a:stretch>
                <a:fillRect/>
              </a:stretch>
            </p:blipFill>
            <p:spPr>
              <a:xfrm>
                <a:off x="4701764" y="2449226"/>
                <a:ext cx="2469071" cy="2469071"/>
              </a:xfrm>
              <a:prstGeom prst="ellipse">
                <a:avLst/>
              </a:prstGeom>
            </p:spPr>
          </p:pic>
          <p:sp>
            <p:nvSpPr>
              <p:cNvPr id="39" name="空心弧 38"/>
              <p:cNvSpPr/>
              <p:nvPr/>
            </p:nvSpPr>
            <p:spPr>
              <a:xfrm flipH="1">
                <a:off x="4220484" y="1967946"/>
                <a:ext cx="3431631" cy="3431631"/>
              </a:xfrm>
              <a:prstGeom prst="blockArc">
                <a:avLst>
                  <a:gd name="adj1" fmla="val 3543882"/>
                  <a:gd name="adj2" fmla="val 17999607"/>
                  <a:gd name="adj3" fmla="val 14227"/>
                </a:avLst>
              </a:prstGeom>
              <a:solidFill>
                <a:srgbClr val="0A2A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6338088" y="2339741"/>
              <a:ext cx="415657" cy="415657"/>
              <a:chOff x="5863167" y="2289733"/>
              <a:chExt cx="465666" cy="465666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5863167" y="2289733"/>
                <a:ext cx="465666" cy="46566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A2A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: Shape 52"/>
              <p:cNvSpPr/>
              <p:nvPr/>
            </p:nvSpPr>
            <p:spPr bwMode="auto">
              <a:xfrm>
                <a:off x="5972539" y="2394173"/>
                <a:ext cx="246922" cy="256785"/>
              </a:xfrm>
              <a:custGeom>
                <a:avLst/>
                <a:gdLst>
                  <a:gd name="T0" fmla="*/ 0 w 124"/>
                  <a:gd name="T1" fmla="*/ 62 h 124"/>
                  <a:gd name="T2" fmla="*/ 124 w 124"/>
                  <a:gd name="T3" fmla="*/ 62 h 124"/>
                  <a:gd name="T4" fmla="*/ 116 w 124"/>
                  <a:gd name="T5" fmla="*/ 60 h 124"/>
                  <a:gd name="T6" fmla="*/ 87 w 124"/>
                  <a:gd name="T7" fmla="*/ 35 h 124"/>
                  <a:gd name="T8" fmla="*/ 116 w 124"/>
                  <a:gd name="T9" fmla="*/ 60 h 124"/>
                  <a:gd name="T10" fmla="*/ 43 w 124"/>
                  <a:gd name="T11" fmla="*/ 95 h 124"/>
                  <a:gd name="T12" fmla="*/ 60 w 124"/>
                  <a:gd name="T13" fmla="*/ 116 h 124"/>
                  <a:gd name="T14" fmla="*/ 64 w 124"/>
                  <a:gd name="T15" fmla="*/ 8 h 124"/>
                  <a:gd name="T16" fmla="*/ 64 w 124"/>
                  <a:gd name="T17" fmla="*/ 36 h 124"/>
                  <a:gd name="T18" fmla="*/ 64 w 124"/>
                  <a:gd name="T19" fmla="*/ 8 h 124"/>
                  <a:gd name="T20" fmla="*/ 100 w 124"/>
                  <a:gd name="T21" fmla="*/ 23 h 124"/>
                  <a:gd name="T22" fmla="*/ 71 w 124"/>
                  <a:gd name="T23" fmla="*/ 9 h 124"/>
                  <a:gd name="T24" fmla="*/ 60 w 124"/>
                  <a:gd name="T25" fmla="*/ 36 h 124"/>
                  <a:gd name="T26" fmla="*/ 60 w 124"/>
                  <a:gd name="T27" fmla="*/ 8 h 124"/>
                  <a:gd name="T28" fmla="*/ 38 w 124"/>
                  <a:gd name="T29" fmla="*/ 31 h 124"/>
                  <a:gd name="T30" fmla="*/ 53 w 124"/>
                  <a:gd name="T31" fmla="*/ 9 h 124"/>
                  <a:gd name="T32" fmla="*/ 40 w 124"/>
                  <a:gd name="T33" fmla="*/ 36 h 124"/>
                  <a:gd name="T34" fmla="*/ 60 w 124"/>
                  <a:gd name="T35" fmla="*/ 60 h 124"/>
                  <a:gd name="T36" fmla="*/ 40 w 124"/>
                  <a:gd name="T37" fmla="*/ 36 h 124"/>
                  <a:gd name="T38" fmla="*/ 60 w 124"/>
                  <a:gd name="T39" fmla="*/ 88 h 124"/>
                  <a:gd name="T40" fmla="*/ 36 w 124"/>
                  <a:gd name="T41" fmla="*/ 64 h 124"/>
                  <a:gd name="T42" fmla="*/ 53 w 124"/>
                  <a:gd name="T43" fmla="*/ 115 h 124"/>
                  <a:gd name="T44" fmla="*/ 40 w 124"/>
                  <a:gd name="T45" fmla="*/ 96 h 124"/>
                  <a:gd name="T46" fmla="*/ 64 w 124"/>
                  <a:gd name="T47" fmla="*/ 116 h 124"/>
                  <a:gd name="T48" fmla="*/ 81 w 124"/>
                  <a:gd name="T49" fmla="*/ 95 h 124"/>
                  <a:gd name="T50" fmla="*/ 64 w 124"/>
                  <a:gd name="T51" fmla="*/ 116 h 124"/>
                  <a:gd name="T52" fmla="*/ 97 w 124"/>
                  <a:gd name="T53" fmla="*/ 103 h 124"/>
                  <a:gd name="T54" fmla="*/ 84 w 124"/>
                  <a:gd name="T55" fmla="*/ 96 h 124"/>
                  <a:gd name="T56" fmla="*/ 64 w 124"/>
                  <a:gd name="T57" fmla="*/ 88 h 124"/>
                  <a:gd name="T58" fmla="*/ 88 w 124"/>
                  <a:gd name="T59" fmla="*/ 64 h 124"/>
                  <a:gd name="T60" fmla="*/ 64 w 124"/>
                  <a:gd name="T61" fmla="*/ 60 h 124"/>
                  <a:gd name="T62" fmla="*/ 84 w 124"/>
                  <a:gd name="T63" fmla="*/ 36 h 124"/>
                  <a:gd name="T64" fmla="*/ 64 w 124"/>
                  <a:gd name="T65" fmla="*/ 60 h 124"/>
                  <a:gd name="T66" fmla="*/ 37 w 124"/>
                  <a:gd name="T67" fmla="*/ 35 h 124"/>
                  <a:gd name="T68" fmla="*/ 8 w 124"/>
                  <a:gd name="T69" fmla="*/ 60 h 124"/>
                  <a:gd name="T70" fmla="*/ 8 w 124"/>
                  <a:gd name="T71" fmla="*/ 64 h 124"/>
                  <a:gd name="T72" fmla="*/ 38 w 124"/>
                  <a:gd name="T73" fmla="*/ 93 h 124"/>
                  <a:gd name="T74" fmla="*/ 8 w 124"/>
                  <a:gd name="T75" fmla="*/ 64 h 124"/>
                  <a:gd name="T76" fmla="*/ 86 w 124"/>
                  <a:gd name="T77" fmla="*/ 93 h 124"/>
                  <a:gd name="T78" fmla="*/ 116 w 124"/>
                  <a:gd name="T79" fmla="*/ 6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4" h="124">
                    <a:moveTo>
                      <a:pt x="62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6" y="124"/>
                      <a:pt x="124" y="96"/>
                      <a:pt x="124" y="62"/>
                    </a:cubicBezTo>
                    <a:cubicBezTo>
                      <a:pt x="124" y="28"/>
                      <a:pt x="96" y="0"/>
                      <a:pt x="62" y="0"/>
                    </a:cubicBezTo>
                    <a:close/>
                    <a:moveTo>
                      <a:pt x="116" y="60"/>
                    </a:moveTo>
                    <a:cubicBezTo>
                      <a:pt x="92" y="60"/>
                      <a:pt x="92" y="60"/>
                      <a:pt x="92" y="60"/>
                    </a:cubicBezTo>
                    <a:cubicBezTo>
                      <a:pt x="92" y="51"/>
                      <a:pt x="90" y="43"/>
                      <a:pt x="87" y="35"/>
                    </a:cubicBezTo>
                    <a:cubicBezTo>
                      <a:pt x="93" y="33"/>
                      <a:pt x="98" y="30"/>
                      <a:pt x="102" y="26"/>
                    </a:cubicBezTo>
                    <a:cubicBezTo>
                      <a:pt x="110" y="35"/>
                      <a:pt x="115" y="47"/>
                      <a:pt x="116" y="60"/>
                    </a:cubicBezTo>
                    <a:close/>
                    <a:moveTo>
                      <a:pt x="60" y="116"/>
                    </a:moveTo>
                    <a:cubicBezTo>
                      <a:pt x="53" y="110"/>
                      <a:pt x="48" y="103"/>
                      <a:pt x="43" y="95"/>
                    </a:cubicBezTo>
                    <a:cubicBezTo>
                      <a:pt x="49" y="93"/>
                      <a:pt x="54" y="92"/>
                      <a:pt x="60" y="92"/>
                    </a:cubicBezTo>
                    <a:cubicBezTo>
                      <a:pt x="60" y="116"/>
                      <a:pt x="60" y="116"/>
                      <a:pt x="60" y="116"/>
                    </a:cubicBezTo>
                    <a:cubicBezTo>
                      <a:pt x="60" y="116"/>
                      <a:pt x="60" y="116"/>
                      <a:pt x="60" y="116"/>
                    </a:cubicBezTo>
                    <a:close/>
                    <a:moveTo>
                      <a:pt x="64" y="8"/>
                    </a:moveTo>
                    <a:cubicBezTo>
                      <a:pt x="72" y="14"/>
                      <a:pt x="78" y="23"/>
                      <a:pt x="82" y="33"/>
                    </a:cubicBezTo>
                    <a:cubicBezTo>
                      <a:pt x="76" y="35"/>
                      <a:pt x="70" y="36"/>
                      <a:pt x="64" y="36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8"/>
                      <a:pt x="64" y="8"/>
                      <a:pt x="64" y="8"/>
                    </a:cubicBezTo>
                    <a:close/>
                    <a:moveTo>
                      <a:pt x="71" y="9"/>
                    </a:moveTo>
                    <a:cubicBezTo>
                      <a:pt x="82" y="11"/>
                      <a:pt x="92" y="16"/>
                      <a:pt x="100" y="23"/>
                    </a:cubicBezTo>
                    <a:cubicBezTo>
                      <a:pt x="95" y="26"/>
                      <a:pt x="91" y="29"/>
                      <a:pt x="86" y="31"/>
                    </a:cubicBezTo>
                    <a:cubicBezTo>
                      <a:pt x="82" y="23"/>
                      <a:pt x="77" y="15"/>
                      <a:pt x="71" y="9"/>
                    </a:cubicBezTo>
                    <a:close/>
                    <a:moveTo>
                      <a:pt x="60" y="8"/>
                    </a:moveTo>
                    <a:cubicBezTo>
                      <a:pt x="60" y="36"/>
                      <a:pt x="60" y="36"/>
                      <a:pt x="60" y="36"/>
                    </a:cubicBezTo>
                    <a:cubicBezTo>
                      <a:pt x="54" y="36"/>
                      <a:pt x="48" y="35"/>
                      <a:pt x="42" y="33"/>
                    </a:cubicBezTo>
                    <a:cubicBezTo>
                      <a:pt x="46" y="23"/>
                      <a:pt x="52" y="14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lose/>
                    <a:moveTo>
                      <a:pt x="38" y="31"/>
                    </a:moveTo>
                    <a:cubicBezTo>
                      <a:pt x="33" y="29"/>
                      <a:pt x="29" y="26"/>
                      <a:pt x="24" y="23"/>
                    </a:cubicBezTo>
                    <a:cubicBezTo>
                      <a:pt x="32" y="16"/>
                      <a:pt x="42" y="11"/>
                      <a:pt x="53" y="9"/>
                    </a:cubicBezTo>
                    <a:cubicBezTo>
                      <a:pt x="47" y="15"/>
                      <a:pt x="42" y="23"/>
                      <a:pt x="38" y="31"/>
                    </a:cubicBezTo>
                    <a:close/>
                    <a:moveTo>
                      <a:pt x="40" y="36"/>
                    </a:moveTo>
                    <a:cubicBezTo>
                      <a:pt x="47" y="38"/>
                      <a:pt x="53" y="40"/>
                      <a:pt x="60" y="4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6" y="52"/>
                      <a:pt x="38" y="44"/>
                      <a:pt x="40" y="36"/>
                    </a:cubicBezTo>
                    <a:close/>
                    <a:moveTo>
                      <a:pt x="60" y="64"/>
                    </a:moveTo>
                    <a:cubicBezTo>
                      <a:pt x="60" y="88"/>
                      <a:pt x="60" y="88"/>
                      <a:pt x="60" y="88"/>
                    </a:cubicBezTo>
                    <a:cubicBezTo>
                      <a:pt x="54" y="88"/>
                      <a:pt x="48" y="89"/>
                      <a:pt x="42" y="91"/>
                    </a:cubicBezTo>
                    <a:cubicBezTo>
                      <a:pt x="38" y="83"/>
                      <a:pt x="36" y="74"/>
                      <a:pt x="36" y="64"/>
                    </a:cubicBezTo>
                    <a:lnTo>
                      <a:pt x="60" y="64"/>
                    </a:lnTo>
                    <a:close/>
                    <a:moveTo>
                      <a:pt x="53" y="115"/>
                    </a:moveTo>
                    <a:cubicBezTo>
                      <a:pt x="43" y="114"/>
                      <a:pt x="34" y="109"/>
                      <a:pt x="27" y="103"/>
                    </a:cubicBezTo>
                    <a:cubicBezTo>
                      <a:pt x="31" y="100"/>
                      <a:pt x="35" y="98"/>
                      <a:pt x="40" y="96"/>
                    </a:cubicBezTo>
                    <a:cubicBezTo>
                      <a:pt x="43" y="103"/>
                      <a:pt x="48" y="110"/>
                      <a:pt x="53" y="115"/>
                    </a:cubicBezTo>
                    <a:close/>
                    <a:moveTo>
                      <a:pt x="64" y="116"/>
                    </a:moveTo>
                    <a:cubicBezTo>
                      <a:pt x="64" y="92"/>
                      <a:pt x="64" y="92"/>
                      <a:pt x="64" y="92"/>
                    </a:cubicBezTo>
                    <a:cubicBezTo>
                      <a:pt x="70" y="92"/>
                      <a:pt x="75" y="93"/>
                      <a:pt x="81" y="95"/>
                    </a:cubicBezTo>
                    <a:cubicBezTo>
                      <a:pt x="76" y="103"/>
                      <a:pt x="71" y="110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lose/>
                    <a:moveTo>
                      <a:pt x="84" y="96"/>
                    </a:moveTo>
                    <a:cubicBezTo>
                      <a:pt x="89" y="98"/>
                      <a:pt x="93" y="100"/>
                      <a:pt x="97" y="103"/>
                    </a:cubicBezTo>
                    <a:cubicBezTo>
                      <a:pt x="90" y="109"/>
                      <a:pt x="81" y="114"/>
                      <a:pt x="71" y="115"/>
                    </a:cubicBezTo>
                    <a:cubicBezTo>
                      <a:pt x="76" y="110"/>
                      <a:pt x="81" y="103"/>
                      <a:pt x="84" y="96"/>
                    </a:cubicBezTo>
                    <a:close/>
                    <a:moveTo>
                      <a:pt x="82" y="91"/>
                    </a:moveTo>
                    <a:cubicBezTo>
                      <a:pt x="76" y="89"/>
                      <a:pt x="70" y="88"/>
                      <a:pt x="64" y="88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74"/>
                      <a:pt x="86" y="83"/>
                      <a:pt x="82" y="91"/>
                    </a:cubicBezTo>
                    <a:close/>
                    <a:moveTo>
                      <a:pt x="64" y="60"/>
                    </a:moveTo>
                    <a:cubicBezTo>
                      <a:pt x="64" y="40"/>
                      <a:pt x="64" y="40"/>
                      <a:pt x="64" y="40"/>
                    </a:cubicBezTo>
                    <a:cubicBezTo>
                      <a:pt x="71" y="40"/>
                      <a:pt x="77" y="38"/>
                      <a:pt x="84" y="36"/>
                    </a:cubicBezTo>
                    <a:cubicBezTo>
                      <a:pt x="86" y="44"/>
                      <a:pt x="88" y="52"/>
                      <a:pt x="88" y="60"/>
                    </a:cubicBezTo>
                    <a:lnTo>
                      <a:pt x="64" y="60"/>
                    </a:lnTo>
                    <a:close/>
                    <a:moveTo>
                      <a:pt x="22" y="26"/>
                    </a:moveTo>
                    <a:cubicBezTo>
                      <a:pt x="26" y="30"/>
                      <a:pt x="31" y="33"/>
                      <a:pt x="37" y="35"/>
                    </a:cubicBezTo>
                    <a:cubicBezTo>
                      <a:pt x="34" y="43"/>
                      <a:pt x="32" y="51"/>
                      <a:pt x="32" y="60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9" y="47"/>
                      <a:pt x="14" y="35"/>
                      <a:pt x="22" y="26"/>
                    </a:cubicBezTo>
                    <a:close/>
                    <a:moveTo>
                      <a:pt x="8" y="64"/>
                    </a:move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74"/>
                      <a:pt x="34" y="84"/>
                      <a:pt x="38" y="93"/>
                    </a:cubicBezTo>
                    <a:cubicBezTo>
                      <a:pt x="33" y="95"/>
                      <a:pt x="28" y="97"/>
                      <a:pt x="24" y="100"/>
                    </a:cubicBezTo>
                    <a:cubicBezTo>
                      <a:pt x="15" y="91"/>
                      <a:pt x="9" y="78"/>
                      <a:pt x="8" y="64"/>
                    </a:cubicBezTo>
                    <a:close/>
                    <a:moveTo>
                      <a:pt x="100" y="100"/>
                    </a:moveTo>
                    <a:cubicBezTo>
                      <a:pt x="96" y="97"/>
                      <a:pt x="91" y="95"/>
                      <a:pt x="86" y="93"/>
                    </a:cubicBezTo>
                    <a:cubicBezTo>
                      <a:pt x="90" y="84"/>
                      <a:pt x="92" y="74"/>
                      <a:pt x="92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5" y="78"/>
                      <a:pt x="109" y="91"/>
                      <a:pt x="100" y="100"/>
                    </a:cubicBezTo>
                    <a:close/>
                  </a:path>
                </a:pathLst>
              </a:custGeom>
              <a:solidFill>
                <a:srgbClr val="0A2A6C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338088" y="4390211"/>
              <a:ext cx="415657" cy="415657"/>
              <a:chOff x="5863167" y="2289733"/>
              <a:chExt cx="465666" cy="465666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5863167" y="2289733"/>
                <a:ext cx="465666" cy="46566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A2A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: Shape 52"/>
              <p:cNvSpPr/>
              <p:nvPr/>
            </p:nvSpPr>
            <p:spPr bwMode="auto">
              <a:xfrm>
                <a:off x="5972539" y="2394173"/>
                <a:ext cx="246922" cy="256785"/>
              </a:xfrm>
              <a:custGeom>
                <a:avLst/>
                <a:gdLst>
                  <a:gd name="T0" fmla="*/ 0 w 124"/>
                  <a:gd name="T1" fmla="*/ 62 h 124"/>
                  <a:gd name="T2" fmla="*/ 124 w 124"/>
                  <a:gd name="T3" fmla="*/ 62 h 124"/>
                  <a:gd name="T4" fmla="*/ 116 w 124"/>
                  <a:gd name="T5" fmla="*/ 60 h 124"/>
                  <a:gd name="T6" fmla="*/ 87 w 124"/>
                  <a:gd name="T7" fmla="*/ 35 h 124"/>
                  <a:gd name="T8" fmla="*/ 116 w 124"/>
                  <a:gd name="T9" fmla="*/ 60 h 124"/>
                  <a:gd name="T10" fmla="*/ 43 w 124"/>
                  <a:gd name="T11" fmla="*/ 95 h 124"/>
                  <a:gd name="T12" fmla="*/ 60 w 124"/>
                  <a:gd name="T13" fmla="*/ 116 h 124"/>
                  <a:gd name="T14" fmla="*/ 64 w 124"/>
                  <a:gd name="T15" fmla="*/ 8 h 124"/>
                  <a:gd name="T16" fmla="*/ 64 w 124"/>
                  <a:gd name="T17" fmla="*/ 36 h 124"/>
                  <a:gd name="T18" fmla="*/ 64 w 124"/>
                  <a:gd name="T19" fmla="*/ 8 h 124"/>
                  <a:gd name="T20" fmla="*/ 100 w 124"/>
                  <a:gd name="T21" fmla="*/ 23 h 124"/>
                  <a:gd name="T22" fmla="*/ 71 w 124"/>
                  <a:gd name="T23" fmla="*/ 9 h 124"/>
                  <a:gd name="T24" fmla="*/ 60 w 124"/>
                  <a:gd name="T25" fmla="*/ 36 h 124"/>
                  <a:gd name="T26" fmla="*/ 60 w 124"/>
                  <a:gd name="T27" fmla="*/ 8 h 124"/>
                  <a:gd name="T28" fmla="*/ 38 w 124"/>
                  <a:gd name="T29" fmla="*/ 31 h 124"/>
                  <a:gd name="T30" fmla="*/ 53 w 124"/>
                  <a:gd name="T31" fmla="*/ 9 h 124"/>
                  <a:gd name="T32" fmla="*/ 40 w 124"/>
                  <a:gd name="T33" fmla="*/ 36 h 124"/>
                  <a:gd name="T34" fmla="*/ 60 w 124"/>
                  <a:gd name="T35" fmla="*/ 60 h 124"/>
                  <a:gd name="T36" fmla="*/ 40 w 124"/>
                  <a:gd name="T37" fmla="*/ 36 h 124"/>
                  <a:gd name="T38" fmla="*/ 60 w 124"/>
                  <a:gd name="T39" fmla="*/ 88 h 124"/>
                  <a:gd name="T40" fmla="*/ 36 w 124"/>
                  <a:gd name="T41" fmla="*/ 64 h 124"/>
                  <a:gd name="T42" fmla="*/ 53 w 124"/>
                  <a:gd name="T43" fmla="*/ 115 h 124"/>
                  <a:gd name="T44" fmla="*/ 40 w 124"/>
                  <a:gd name="T45" fmla="*/ 96 h 124"/>
                  <a:gd name="T46" fmla="*/ 64 w 124"/>
                  <a:gd name="T47" fmla="*/ 116 h 124"/>
                  <a:gd name="T48" fmla="*/ 81 w 124"/>
                  <a:gd name="T49" fmla="*/ 95 h 124"/>
                  <a:gd name="T50" fmla="*/ 64 w 124"/>
                  <a:gd name="T51" fmla="*/ 116 h 124"/>
                  <a:gd name="T52" fmla="*/ 97 w 124"/>
                  <a:gd name="T53" fmla="*/ 103 h 124"/>
                  <a:gd name="T54" fmla="*/ 84 w 124"/>
                  <a:gd name="T55" fmla="*/ 96 h 124"/>
                  <a:gd name="T56" fmla="*/ 64 w 124"/>
                  <a:gd name="T57" fmla="*/ 88 h 124"/>
                  <a:gd name="T58" fmla="*/ 88 w 124"/>
                  <a:gd name="T59" fmla="*/ 64 h 124"/>
                  <a:gd name="T60" fmla="*/ 64 w 124"/>
                  <a:gd name="T61" fmla="*/ 60 h 124"/>
                  <a:gd name="T62" fmla="*/ 84 w 124"/>
                  <a:gd name="T63" fmla="*/ 36 h 124"/>
                  <a:gd name="T64" fmla="*/ 64 w 124"/>
                  <a:gd name="T65" fmla="*/ 60 h 124"/>
                  <a:gd name="T66" fmla="*/ 37 w 124"/>
                  <a:gd name="T67" fmla="*/ 35 h 124"/>
                  <a:gd name="T68" fmla="*/ 8 w 124"/>
                  <a:gd name="T69" fmla="*/ 60 h 124"/>
                  <a:gd name="T70" fmla="*/ 8 w 124"/>
                  <a:gd name="T71" fmla="*/ 64 h 124"/>
                  <a:gd name="T72" fmla="*/ 38 w 124"/>
                  <a:gd name="T73" fmla="*/ 93 h 124"/>
                  <a:gd name="T74" fmla="*/ 8 w 124"/>
                  <a:gd name="T75" fmla="*/ 64 h 124"/>
                  <a:gd name="T76" fmla="*/ 86 w 124"/>
                  <a:gd name="T77" fmla="*/ 93 h 124"/>
                  <a:gd name="T78" fmla="*/ 116 w 124"/>
                  <a:gd name="T79" fmla="*/ 6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4" h="124">
                    <a:moveTo>
                      <a:pt x="62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6" y="124"/>
                      <a:pt x="124" y="96"/>
                      <a:pt x="124" y="62"/>
                    </a:cubicBezTo>
                    <a:cubicBezTo>
                      <a:pt x="124" y="28"/>
                      <a:pt x="96" y="0"/>
                      <a:pt x="62" y="0"/>
                    </a:cubicBezTo>
                    <a:close/>
                    <a:moveTo>
                      <a:pt x="116" y="60"/>
                    </a:moveTo>
                    <a:cubicBezTo>
                      <a:pt x="92" y="60"/>
                      <a:pt x="92" y="60"/>
                      <a:pt x="92" y="60"/>
                    </a:cubicBezTo>
                    <a:cubicBezTo>
                      <a:pt x="92" y="51"/>
                      <a:pt x="90" y="43"/>
                      <a:pt x="87" y="35"/>
                    </a:cubicBezTo>
                    <a:cubicBezTo>
                      <a:pt x="93" y="33"/>
                      <a:pt x="98" y="30"/>
                      <a:pt x="102" y="26"/>
                    </a:cubicBezTo>
                    <a:cubicBezTo>
                      <a:pt x="110" y="35"/>
                      <a:pt x="115" y="47"/>
                      <a:pt x="116" y="60"/>
                    </a:cubicBezTo>
                    <a:close/>
                    <a:moveTo>
                      <a:pt x="60" y="116"/>
                    </a:moveTo>
                    <a:cubicBezTo>
                      <a:pt x="53" y="110"/>
                      <a:pt x="48" y="103"/>
                      <a:pt x="43" y="95"/>
                    </a:cubicBezTo>
                    <a:cubicBezTo>
                      <a:pt x="49" y="93"/>
                      <a:pt x="54" y="92"/>
                      <a:pt x="60" y="92"/>
                    </a:cubicBezTo>
                    <a:cubicBezTo>
                      <a:pt x="60" y="116"/>
                      <a:pt x="60" y="116"/>
                      <a:pt x="60" y="116"/>
                    </a:cubicBezTo>
                    <a:cubicBezTo>
                      <a:pt x="60" y="116"/>
                      <a:pt x="60" y="116"/>
                      <a:pt x="60" y="116"/>
                    </a:cubicBezTo>
                    <a:close/>
                    <a:moveTo>
                      <a:pt x="64" y="8"/>
                    </a:moveTo>
                    <a:cubicBezTo>
                      <a:pt x="72" y="14"/>
                      <a:pt x="78" y="23"/>
                      <a:pt x="82" y="33"/>
                    </a:cubicBezTo>
                    <a:cubicBezTo>
                      <a:pt x="76" y="35"/>
                      <a:pt x="70" y="36"/>
                      <a:pt x="64" y="36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8"/>
                      <a:pt x="64" y="8"/>
                      <a:pt x="64" y="8"/>
                    </a:cubicBezTo>
                    <a:close/>
                    <a:moveTo>
                      <a:pt x="71" y="9"/>
                    </a:moveTo>
                    <a:cubicBezTo>
                      <a:pt x="82" y="11"/>
                      <a:pt x="92" y="16"/>
                      <a:pt x="100" y="23"/>
                    </a:cubicBezTo>
                    <a:cubicBezTo>
                      <a:pt x="95" y="26"/>
                      <a:pt x="91" y="29"/>
                      <a:pt x="86" y="31"/>
                    </a:cubicBezTo>
                    <a:cubicBezTo>
                      <a:pt x="82" y="23"/>
                      <a:pt x="77" y="15"/>
                      <a:pt x="71" y="9"/>
                    </a:cubicBezTo>
                    <a:close/>
                    <a:moveTo>
                      <a:pt x="60" y="8"/>
                    </a:moveTo>
                    <a:cubicBezTo>
                      <a:pt x="60" y="36"/>
                      <a:pt x="60" y="36"/>
                      <a:pt x="60" y="36"/>
                    </a:cubicBezTo>
                    <a:cubicBezTo>
                      <a:pt x="54" y="36"/>
                      <a:pt x="48" y="35"/>
                      <a:pt x="42" y="33"/>
                    </a:cubicBezTo>
                    <a:cubicBezTo>
                      <a:pt x="46" y="23"/>
                      <a:pt x="52" y="14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lose/>
                    <a:moveTo>
                      <a:pt x="38" y="31"/>
                    </a:moveTo>
                    <a:cubicBezTo>
                      <a:pt x="33" y="29"/>
                      <a:pt x="29" y="26"/>
                      <a:pt x="24" y="23"/>
                    </a:cubicBezTo>
                    <a:cubicBezTo>
                      <a:pt x="32" y="16"/>
                      <a:pt x="42" y="11"/>
                      <a:pt x="53" y="9"/>
                    </a:cubicBezTo>
                    <a:cubicBezTo>
                      <a:pt x="47" y="15"/>
                      <a:pt x="42" y="23"/>
                      <a:pt x="38" y="31"/>
                    </a:cubicBezTo>
                    <a:close/>
                    <a:moveTo>
                      <a:pt x="40" y="36"/>
                    </a:moveTo>
                    <a:cubicBezTo>
                      <a:pt x="47" y="38"/>
                      <a:pt x="53" y="40"/>
                      <a:pt x="60" y="4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6" y="52"/>
                      <a:pt x="38" y="44"/>
                      <a:pt x="40" y="36"/>
                    </a:cubicBezTo>
                    <a:close/>
                    <a:moveTo>
                      <a:pt x="60" y="64"/>
                    </a:moveTo>
                    <a:cubicBezTo>
                      <a:pt x="60" y="88"/>
                      <a:pt x="60" y="88"/>
                      <a:pt x="60" y="88"/>
                    </a:cubicBezTo>
                    <a:cubicBezTo>
                      <a:pt x="54" y="88"/>
                      <a:pt x="48" y="89"/>
                      <a:pt x="42" y="91"/>
                    </a:cubicBezTo>
                    <a:cubicBezTo>
                      <a:pt x="38" y="83"/>
                      <a:pt x="36" y="74"/>
                      <a:pt x="36" y="64"/>
                    </a:cubicBezTo>
                    <a:lnTo>
                      <a:pt x="60" y="64"/>
                    </a:lnTo>
                    <a:close/>
                    <a:moveTo>
                      <a:pt x="53" y="115"/>
                    </a:moveTo>
                    <a:cubicBezTo>
                      <a:pt x="43" y="114"/>
                      <a:pt x="34" y="109"/>
                      <a:pt x="27" y="103"/>
                    </a:cubicBezTo>
                    <a:cubicBezTo>
                      <a:pt x="31" y="100"/>
                      <a:pt x="35" y="98"/>
                      <a:pt x="40" y="96"/>
                    </a:cubicBezTo>
                    <a:cubicBezTo>
                      <a:pt x="43" y="103"/>
                      <a:pt x="48" y="110"/>
                      <a:pt x="53" y="115"/>
                    </a:cubicBezTo>
                    <a:close/>
                    <a:moveTo>
                      <a:pt x="64" y="116"/>
                    </a:moveTo>
                    <a:cubicBezTo>
                      <a:pt x="64" y="92"/>
                      <a:pt x="64" y="92"/>
                      <a:pt x="64" y="92"/>
                    </a:cubicBezTo>
                    <a:cubicBezTo>
                      <a:pt x="70" y="92"/>
                      <a:pt x="75" y="93"/>
                      <a:pt x="81" y="95"/>
                    </a:cubicBezTo>
                    <a:cubicBezTo>
                      <a:pt x="76" y="103"/>
                      <a:pt x="71" y="110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lose/>
                    <a:moveTo>
                      <a:pt x="84" y="96"/>
                    </a:moveTo>
                    <a:cubicBezTo>
                      <a:pt x="89" y="98"/>
                      <a:pt x="93" y="100"/>
                      <a:pt x="97" y="103"/>
                    </a:cubicBezTo>
                    <a:cubicBezTo>
                      <a:pt x="90" y="109"/>
                      <a:pt x="81" y="114"/>
                      <a:pt x="71" y="115"/>
                    </a:cubicBezTo>
                    <a:cubicBezTo>
                      <a:pt x="76" y="110"/>
                      <a:pt x="81" y="103"/>
                      <a:pt x="84" y="96"/>
                    </a:cubicBezTo>
                    <a:close/>
                    <a:moveTo>
                      <a:pt x="82" y="91"/>
                    </a:moveTo>
                    <a:cubicBezTo>
                      <a:pt x="76" y="89"/>
                      <a:pt x="70" y="88"/>
                      <a:pt x="64" y="88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74"/>
                      <a:pt x="86" y="83"/>
                      <a:pt x="82" y="91"/>
                    </a:cubicBezTo>
                    <a:close/>
                    <a:moveTo>
                      <a:pt x="64" y="60"/>
                    </a:moveTo>
                    <a:cubicBezTo>
                      <a:pt x="64" y="40"/>
                      <a:pt x="64" y="40"/>
                      <a:pt x="64" y="40"/>
                    </a:cubicBezTo>
                    <a:cubicBezTo>
                      <a:pt x="71" y="40"/>
                      <a:pt x="77" y="38"/>
                      <a:pt x="84" y="36"/>
                    </a:cubicBezTo>
                    <a:cubicBezTo>
                      <a:pt x="86" y="44"/>
                      <a:pt x="88" y="52"/>
                      <a:pt x="88" y="60"/>
                    </a:cubicBezTo>
                    <a:lnTo>
                      <a:pt x="64" y="60"/>
                    </a:lnTo>
                    <a:close/>
                    <a:moveTo>
                      <a:pt x="22" y="26"/>
                    </a:moveTo>
                    <a:cubicBezTo>
                      <a:pt x="26" y="30"/>
                      <a:pt x="31" y="33"/>
                      <a:pt x="37" y="35"/>
                    </a:cubicBezTo>
                    <a:cubicBezTo>
                      <a:pt x="34" y="43"/>
                      <a:pt x="32" y="51"/>
                      <a:pt x="32" y="60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9" y="47"/>
                      <a:pt x="14" y="35"/>
                      <a:pt x="22" y="26"/>
                    </a:cubicBezTo>
                    <a:close/>
                    <a:moveTo>
                      <a:pt x="8" y="64"/>
                    </a:move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74"/>
                      <a:pt x="34" y="84"/>
                      <a:pt x="38" y="93"/>
                    </a:cubicBezTo>
                    <a:cubicBezTo>
                      <a:pt x="33" y="95"/>
                      <a:pt x="28" y="97"/>
                      <a:pt x="24" y="100"/>
                    </a:cubicBezTo>
                    <a:cubicBezTo>
                      <a:pt x="15" y="91"/>
                      <a:pt x="9" y="78"/>
                      <a:pt x="8" y="64"/>
                    </a:cubicBezTo>
                    <a:close/>
                    <a:moveTo>
                      <a:pt x="100" y="100"/>
                    </a:moveTo>
                    <a:cubicBezTo>
                      <a:pt x="96" y="97"/>
                      <a:pt x="91" y="95"/>
                      <a:pt x="86" y="93"/>
                    </a:cubicBezTo>
                    <a:cubicBezTo>
                      <a:pt x="90" y="84"/>
                      <a:pt x="92" y="74"/>
                      <a:pt x="92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5" y="78"/>
                      <a:pt x="109" y="91"/>
                      <a:pt x="100" y="100"/>
                    </a:cubicBezTo>
                    <a:close/>
                  </a:path>
                </a:pathLst>
              </a:custGeom>
              <a:solidFill>
                <a:srgbClr val="0A2A6C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5661285" y="1891549"/>
            <a:ext cx="2340404" cy="1167458"/>
            <a:chOff x="8044856" y="5197633"/>
            <a:chExt cx="2340404" cy="1167458"/>
          </a:xfrm>
        </p:grpSpPr>
        <p:sp>
          <p:nvSpPr>
            <p:cNvPr id="41" name="文本框 40"/>
            <p:cNvSpPr txBox="1"/>
            <p:nvPr/>
          </p:nvSpPr>
          <p:spPr>
            <a:xfrm>
              <a:off x="8044856" y="5664515"/>
              <a:ext cx="2340404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Click here to add the appropriate text to explain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137116" y="5197633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i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Title added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661285" y="3930307"/>
            <a:ext cx="2340404" cy="1167458"/>
            <a:chOff x="8044856" y="5197633"/>
            <a:chExt cx="2340404" cy="1167458"/>
          </a:xfrm>
        </p:grpSpPr>
        <p:sp>
          <p:nvSpPr>
            <p:cNvPr id="44" name="文本框 43"/>
            <p:cNvSpPr txBox="1"/>
            <p:nvPr/>
          </p:nvSpPr>
          <p:spPr>
            <a:xfrm>
              <a:off x="8044856" y="5664515"/>
              <a:ext cx="2340404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Click here to add the appropriate text to explain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8137116" y="5197633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i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Title added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314544" y="1891549"/>
            <a:ext cx="2340404" cy="1167458"/>
            <a:chOff x="8044856" y="5197633"/>
            <a:chExt cx="2340404" cy="1167458"/>
          </a:xfrm>
        </p:grpSpPr>
        <p:sp>
          <p:nvSpPr>
            <p:cNvPr id="47" name="文本框 46"/>
            <p:cNvSpPr txBox="1"/>
            <p:nvPr/>
          </p:nvSpPr>
          <p:spPr>
            <a:xfrm>
              <a:off x="8044856" y="5664515"/>
              <a:ext cx="2340404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Click here to add the appropriate text to explain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8137116" y="5197633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i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Title added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314544" y="3930307"/>
            <a:ext cx="2340404" cy="1167458"/>
            <a:chOff x="8044856" y="5197633"/>
            <a:chExt cx="2340404" cy="1167458"/>
          </a:xfrm>
        </p:grpSpPr>
        <p:sp>
          <p:nvSpPr>
            <p:cNvPr id="50" name="文本框 49"/>
            <p:cNvSpPr txBox="1"/>
            <p:nvPr/>
          </p:nvSpPr>
          <p:spPr>
            <a:xfrm>
              <a:off x="8044856" y="5664515"/>
              <a:ext cx="2340404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Click here to add the appropriate text to explain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137116" y="5197633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i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Title added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 t="-11722"/>
          <a:stretch>
            <a:fillRect/>
          </a:stretch>
        </p:blipFill>
        <p:spPr>
          <a:xfrm>
            <a:off x="7018649" y="-744817"/>
            <a:ext cx="6533533" cy="7627500"/>
          </a:xfrm>
          <a:prstGeom prst="parallelogram">
            <a:avLst>
              <a:gd name="adj" fmla="val 53039"/>
            </a:avLst>
          </a:prstGeom>
        </p:spPr>
      </p:pic>
      <p:grpSp>
        <p:nvGrpSpPr>
          <p:cNvPr id="18" name="组合 17"/>
          <p:cNvGrpSpPr/>
          <p:nvPr/>
        </p:nvGrpSpPr>
        <p:grpSpPr>
          <a:xfrm>
            <a:off x="963709" y="539033"/>
            <a:ext cx="2119491" cy="601183"/>
            <a:chOff x="690767" y="227346"/>
            <a:chExt cx="2119491" cy="601183"/>
          </a:xfrm>
        </p:grpSpPr>
        <p:sp>
          <p:nvSpPr>
            <p:cNvPr id="19" name="文本框 18"/>
            <p:cNvSpPr txBox="1"/>
            <p:nvPr/>
          </p:nvSpPr>
          <p:spPr>
            <a:xfrm>
              <a:off x="690767" y="227346"/>
              <a:ext cx="2119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A2A6C"/>
                  </a:solidFill>
                  <a:cs typeface="+mn-ea"/>
                  <a:sym typeface="+mn-lt"/>
                </a:rPr>
                <a:t>YOUR LOGO</a:t>
              </a:r>
              <a:endParaRPr lang="zh-CN" altLang="en-US" sz="2400" dirty="0">
                <a:solidFill>
                  <a:srgbClr val="0A2A6C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53532" y="613085"/>
              <a:ext cx="1988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THE BUSINESS REPORTS</a:t>
              </a:r>
              <a:endParaRPr lang="zh-CN" altLang="en-US" sz="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任意多边形: 形状 37"/>
          <p:cNvSpPr/>
          <p:nvPr/>
        </p:nvSpPr>
        <p:spPr>
          <a:xfrm flipH="1">
            <a:off x="10285416" y="4514756"/>
            <a:ext cx="2347859" cy="2336800"/>
          </a:xfrm>
          <a:custGeom>
            <a:avLst/>
            <a:gdLst>
              <a:gd name="connsiteX0" fmla="*/ 1494440 w 2574608"/>
              <a:gd name="connsiteY0" fmla="*/ 0 h 2896510"/>
              <a:gd name="connsiteX1" fmla="*/ 0 w 2574608"/>
              <a:gd name="connsiteY1" fmla="*/ 2896510 h 2896510"/>
              <a:gd name="connsiteX2" fmla="*/ 2574608 w 2574608"/>
              <a:gd name="connsiteY2" fmla="*/ 2896510 h 2896510"/>
              <a:gd name="connsiteX3" fmla="*/ 1369060 w 2574608"/>
              <a:gd name="connsiteY3" fmla="*/ 243012 h 2896510"/>
              <a:gd name="connsiteX0-1" fmla="*/ 1494440 w 2574608"/>
              <a:gd name="connsiteY0-2" fmla="*/ 0 h 2896510"/>
              <a:gd name="connsiteX1-3" fmla="*/ 0 w 2574608"/>
              <a:gd name="connsiteY1-4" fmla="*/ 2896510 h 2896510"/>
              <a:gd name="connsiteX2-5" fmla="*/ 2574608 w 2574608"/>
              <a:gd name="connsiteY2-6" fmla="*/ 2896510 h 2896510"/>
              <a:gd name="connsiteX3-7" fmla="*/ 1324610 w 2574608"/>
              <a:gd name="connsiteY3-8" fmla="*/ 334029 h 2896510"/>
              <a:gd name="connsiteX4" fmla="*/ 1494440 w 2574608"/>
              <a:gd name="connsiteY4" fmla="*/ 0 h 2896510"/>
              <a:gd name="connsiteX0-9" fmla="*/ 1350513 w 2600511"/>
              <a:gd name="connsiteY0-10" fmla="*/ 0 h 2562481"/>
              <a:gd name="connsiteX1-11" fmla="*/ 25903 w 2600511"/>
              <a:gd name="connsiteY1-12" fmla="*/ 2562481 h 2562481"/>
              <a:gd name="connsiteX2-13" fmla="*/ 2600511 w 2600511"/>
              <a:gd name="connsiteY2-14" fmla="*/ 2562481 h 2562481"/>
              <a:gd name="connsiteX3-15" fmla="*/ 1350513 w 2600511"/>
              <a:gd name="connsiteY3-16" fmla="*/ 0 h 2562481"/>
              <a:gd name="connsiteX0-17" fmla="*/ 1347738 w 2597736"/>
              <a:gd name="connsiteY0-18" fmla="*/ 0 h 2562481"/>
              <a:gd name="connsiteX1-19" fmla="*/ 23128 w 2597736"/>
              <a:gd name="connsiteY1-20" fmla="*/ 2562481 h 2562481"/>
              <a:gd name="connsiteX2-21" fmla="*/ 2597736 w 2597736"/>
              <a:gd name="connsiteY2-22" fmla="*/ 2562481 h 2562481"/>
              <a:gd name="connsiteX3-23" fmla="*/ 1347738 w 2597736"/>
              <a:gd name="connsiteY3-24" fmla="*/ 0 h 2562481"/>
              <a:gd name="connsiteX0-25" fmla="*/ 1324610 w 2574608"/>
              <a:gd name="connsiteY0-26" fmla="*/ 0 h 2562481"/>
              <a:gd name="connsiteX1-27" fmla="*/ 0 w 2574608"/>
              <a:gd name="connsiteY1-28" fmla="*/ 2562481 h 2562481"/>
              <a:gd name="connsiteX2-29" fmla="*/ 2574608 w 2574608"/>
              <a:gd name="connsiteY2-30" fmla="*/ 2562481 h 2562481"/>
              <a:gd name="connsiteX3-31" fmla="*/ 1324610 w 2574608"/>
              <a:gd name="connsiteY3-32" fmla="*/ 0 h 2562481"/>
              <a:gd name="connsiteX0-33" fmla="*/ 1324610 w 2574608"/>
              <a:gd name="connsiteY0-34" fmla="*/ 0 h 2562481"/>
              <a:gd name="connsiteX1-35" fmla="*/ 0 w 2574608"/>
              <a:gd name="connsiteY1-36" fmla="*/ 2562481 h 2562481"/>
              <a:gd name="connsiteX2-37" fmla="*/ 2574608 w 2574608"/>
              <a:gd name="connsiteY2-38" fmla="*/ 2562481 h 2562481"/>
              <a:gd name="connsiteX3-39" fmla="*/ 1324610 w 2574608"/>
              <a:gd name="connsiteY3-40" fmla="*/ 0 h 25624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574608" h="2562481">
                <a:moveTo>
                  <a:pt x="1324610" y="0"/>
                </a:moveTo>
                <a:cubicBezTo>
                  <a:pt x="1087067" y="448733"/>
                  <a:pt x="219234" y="2122701"/>
                  <a:pt x="0" y="2562481"/>
                </a:cubicBezTo>
                <a:lnTo>
                  <a:pt x="2574608" y="2562481"/>
                </a:lnTo>
                <a:lnTo>
                  <a:pt x="1324610" y="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任意多边形: 形状 38"/>
          <p:cNvSpPr/>
          <p:nvPr/>
        </p:nvSpPr>
        <p:spPr>
          <a:xfrm flipH="1">
            <a:off x="6354217" y="4105162"/>
            <a:ext cx="2961700" cy="5555042"/>
          </a:xfrm>
          <a:custGeom>
            <a:avLst/>
            <a:gdLst>
              <a:gd name="connsiteX0" fmla="*/ 2048673 w 3593458"/>
              <a:gd name="connsiteY0" fmla="*/ 0 h 6196996"/>
              <a:gd name="connsiteX1" fmla="*/ 0 w 3593458"/>
              <a:gd name="connsiteY1" fmla="*/ 3543498 h 6196996"/>
              <a:gd name="connsiteX2" fmla="*/ 1350896 w 3593458"/>
              <a:gd name="connsiteY2" fmla="*/ 6196996 h 6196996"/>
              <a:gd name="connsiteX3" fmla="*/ 1764971 w 3593458"/>
              <a:gd name="connsiteY3" fmla="*/ 6196996 h 6196996"/>
              <a:gd name="connsiteX4" fmla="*/ 3593458 w 3593458"/>
              <a:gd name="connsiteY4" fmla="*/ 3034345 h 6196996"/>
              <a:gd name="connsiteX0-1" fmla="*/ 2100739 w 3645524"/>
              <a:gd name="connsiteY0-2" fmla="*/ 0 h 6196996"/>
              <a:gd name="connsiteX1-3" fmla="*/ 0 w 3645524"/>
              <a:gd name="connsiteY1-4" fmla="*/ 3624810 h 6196996"/>
              <a:gd name="connsiteX2-5" fmla="*/ 1402962 w 3645524"/>
              <a:gd name="connsiteY2-6" fmla="*/ 6196996 h 6196996"/>
              <a:gd name="connsiteX3-7" fmla="*/ 1817037 w 3645524"/>
              <a:gd name="connsiteY3-8" fmla="*/ 6196996 h 6196996"/>
              <a:gd name="connsiteX4-9" fmla="*/ 3645524 w 3645524"/>
              <a:gd name="connsiteY4-10" fmla="*/ 3034345 h 6196996"/>
              <a:gd name="connsiteX5" fmla="*/ 2100739 w 3645524"/>
              <a:gd name="connsiteY5" fmla="*/ 0 h 6196996"/>
              <a:gd name="connsiteX0-11" fmla="*/ 2043466 w 3645524"/>
              <a:gd name="connsiteY0-12" fmla="*/ 0 h 6097098"/>
              <a:gd name="connsiteX1-13" fmla="*/ 0 w 3645524"/>
              <a:gd name="connsiteY1-14" fmla="*/ 3524912 h 6097098"/>
              <a:gd name="connsiteX2-15" fmla="*/ 1402962 w 3645524"/>
              <a:gd name="connsiteY2-16" fmla="*/ 6097098 h 6097098"/>
              <a:gd name="connsiteX3-17" fmla="*/ 1817037 w 3645524"/>
              <a:gd name="connsiteY3-18" fmla="*/ 6097098 h 6097098"/>
              <a:gd name="connsiteX4-19" fmla="*/ 3645524 w 3645524"/>
              <a:gd name="connsiteY4-20" fmla="*/ 2934447 h 6097098"/>
              <a:gd name="connsiteX5-21" fmla="*/ 2043466 w 3645524"/>
              <a:gd name="connsiteY5-22" fmla="*/ 0 h 60970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3645524" h="6097098">
                <a:moveTo>
                  <a:pt x="2043466" y="0"/>
                </a:moveTo>
                <a:lnTo>
                  <a:pt x="0" y="3524912"/>
                </a:lnTo>
                <a:lnTo>
                  <a:pt x="1402962" y="6097098"/>
                </a:lnTo>
                <a:lnTo>
                  <a:pt x="1817037" y="6097098"/>
                </a:lnTo>
                <a:lnTo>
                  <a:pt x="3645524" y="2934447"/>
                </a:lnTo>
                <a:lnTo>
                  <a:pt x="2043466" y="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任意多边形: 形状 42"/>
          <p:cNvSpPr/>
          <p:nvPr/>
        </p:nvSpPr>
        <p:spPr>
          <a:xfrm flipH="1">
            <a:off x="6634011" y="0"/>
            <a:ext cx="3075901" cy="3404021"/>
          </a:xfrm>
          <a:custGeom>
            <a:avLst/>
            <a:gdLst>
              <a:gd name="connsiteX0" fmla="*/ 3285172 w 3285172"/>
              <a:gd name="connsiteY0" fmla="*/ 0 h 3695349"/>
              <a:gd name="connsiteX1" fmla="*/ 341042 w 3285172"/>
              <a:gd name="connsiteY1" fmla="*/ 0 h 3695349"/>
              <a:gd name="connsiteX2" fmla="*/ 0 w 3285172"/>
              <a:gd name="connsiteY2" fmla="*/ 661005 h 3695349"/>
              <a:gd name="connsiteX3" fmla="*/ 1378576 w 3285172"/>
              <a:gd name="connsiteY3" fmla="*/ 3695349 h 3695349"/>
              <a:gd name="connsiteX0-1" fmla="*/ 3339147 w 3339147"/>
              <a:gd name="connsiteY0-2" fmla="*/ 0 h 3695349"/>
              <a:gd name="connsiteX1-3" fmla="*/ 395017 w 3339147"/>
              <a:gd name="connsiteY1-4" fmla="*/ 0 h 3695349"/>
              <a:gd name="connsiteX2-5" fmla="*/ 0 w 3339147"/>
              <a:gd name="connsiteY2-6" fmla="*/ 759430 h 3695349"/>
              <a:gd name="connsiteX3-7" fmla="*/ 1432551 w 3339147"/>
              <a:gd name="connsiteY3-8" fmla="*/ 3695349 h 3695349"/>
              <a:gd name="connsiteX4" fmla="*/ 3339147 w 3339147"/>
              <a:gd name="connsiteY4" fmla="*/ 0 h 36953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339147" h="3695349">
                <a:moveTo>
                  <a:pt x="3339147" y="0"/>
                </a:moveTo>
                <a:lnTo>
                  <a:pt x="395017" y="0"/>
                </a:lnTo>
                <a:lnTo>
                  <a:pt x="0" y="759430"/>
                </a:lnTo>
                <a:lnTo>
                  <a:pt x="1432551" y="3695349"/>
                </a:lnTo>
                <a:lnTo>
                  <a:pt x="3339147" y="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任意多边形: 形状 43"/>
          <p:cNvSpPr/>
          <p:nvPr/>
        </p:nvSpPr>
        <p:spPr>
          <a:xfrm flipV="1">
            <a:off x="-1171163" y="3972465"/>
            <a:ext cx="2629697" cy="2910218"/>
          </a:xfrm>
          <a:custGeom>
            <a:avLst/>
            <a:gdLst>
              <a:gd name="connsiteX0" fmla="*/ 3285172 w 3285172"/>
              <a:gd name="connsiteY0" fmla="*/ 0 h 3695349"/>
              <a:gd name="connsiteX1" fmla="*/ 341042 w 3285172"/>
              <a:gd name="connsiteY1" fmla="*/ 0 h 3695349"/>
              <a:gd name="connsiteX2" fmla="*/ 0 w 3285172"/>
              <a:gd name="connsiteY2" fmla="*/ 661005 h 3695349"/>
              <a:gd name="connsiteX3" fmla="*/ 1378576 w 3285172"/>
              <a:gd name="connsiteY3" fmla="*/ 3695349 h 3695349"/>
              <a:gd name="connsiteX0-1" fmla="*/ 3339147 w 3339147"/>
              <a:gd name="connsiteY0-2" fmla="*/ 0 h 3695349"/>
              <a:gd name="connsiteX1-3" fmla="*/ 395017 w 3339147"/>
              <a:gd name="connsiteY1-4" fmla="*/ 0 h 3695349"/>
              <a:gd name="connsiteX2-5" fmla="*/ 0 w 3339147"/>
              <a:gd name="connsiteY2-6" fmla="*/ 759430 h 3695349"/>
              <a:gd name="connsiteX3-7" fmla="*/ 1432551 w 3339147"/>
              <a:gd name="connsiteY3-8" fmla="*/ 3695349 h 3695349"/>
              <a:gd name="connsiteX4" fmla="*/ 3339147 w 3339147"/>
              <a:gd name="connsiteY4" fmla="*/ 0 h 36953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339147" h="3695349">
                <a:moveTo>
                  <a:pt x="3339147" y="0"/>
                </a:moveTo>
                <a:lnTo>
                  <a:pt x="395017" y="0"/>
                </a:lnTo>
                <a:lnTo>
                  <a:pt x="0" y="759430"/>
                </a:lnTo>
                <a:lnTo>
                  <a:pt x="1432551" y="3695349"/>
                </a:lnTo>
                <a:lnTo>
                  <a:pt x="3339147" y="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273008" y="2550603"/>
            <a:ext cx="5842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rgbClr val="0A2A6C"/>
                </a:solidFill>
                <a:cs typeface="+mn-ea"/>
                <a:sym typeface="+mn-lt"/>
              </a:rPr>
              <a:t>Thank you</a:t>
            </a:r>
            <a:r>
              <a:rPr lang="zh-CN" altLang="en-US" sz="7200" b="1" dirty="0">
                <a:solidFill>
                  <a:srgbClr val="0A2A6C"/>
                </a:solidFill>
                <a:cs typeface="+mn-ea"/>
                <a:sym typeface="+mn-lt"/>
              </a:rPr>
              <a:t>！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415525" y="3767517"/>
            <a:ext cx="5352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54" name="任意多边形: 形状 53"/>
          <p:cNvSpPr/>
          <p:nvPr/>
        </p:nvSpPr>
        <p:spPr>
          <a:xfrm rot="16200000" flipV="1">
            <a:off x="4780727" y="4329271"/>
            <a:ext cx="529947" cy="2196604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  <a:effectLst>
            <a:outerShdw blurRad="50800" dist="165100" dir="8100000" algn="tr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     www.jpppt.com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3" grpId="0" animBg="1"/>
      <p:bldP spid="44" grpId="0" animBg="1"/>
      <p:bldP spid="47" grpId="0"/>
      <p:bldP spid="48" grpId="0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34983" y="-69946"/>
            <a:ext cx="3614231" cy="6526792"/>
          </a:xfrm>
          <a:custGeom>
            <a:avLst/>
            <a:gdLst>
              <a:gd name="connsiteX0" fmla="*/ 0 w 3614231"/>
              <a:gd name="connsiteY0" fmla="*/ 0 h 6240132"/>
              <a:gd name="connsiteX1" fmla="*/ 3614231 w 3614231"/>
              <a:gd name="connsiteY1" fmla="*/ 3416597 h 6240132"/>
              <a:gd name="connsiteX2" fmla="*/ 0 w 3614231"/>
              <a:gd name="connsiteY2" fmla="*/ 6240132 h 6240132"/>
              <a:gd name="connsiteX3" fmla="*/ 0 w 3614231"/>
              <a:gd name="connsiteY3" fmla="*/ 0 h 624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231" h="6240132">
                <a:moveTo>
                  <a:pt x="0" y="0"/>
                </a:moveTo>
                <a:lnTo>
                  <a:pt x="3614231" y="3416597"/>
                </a:lnTo>
                <a:lnTo>
                  <a:pt x="0" y="62401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71540" y="-69946"/>
            <a:ext cx="6432935" cy="69947"/>
          </a:xfrm>
          <a:custGeom>
            <a:avLst/>
            <a:gdLst>
              <a:gd name="connsiteX0" fmla="*/ 0 w 6432935"/>
              <a:gd name="connsiteY0" fmla="*/ 0 h 69947"/>
              <a:gd name="connsiteX1" fmla="*/ 6432935 w 6432935"/>
              <a:gd name="connsiteY1" fmla="*/ 0 h 69947"/>
              <a:gd name="connsiteX2" fmla="*/ 6362987 w 6432935"/>
              <a:gd name="connsiteY2" fmla="*/ 69947 h 69947"/>
              <a:gd name="connsiteX3" fmla="*/ 69948 w 6432935"/>
              <a:gd name="connsiteY3" fmla="*/ 69947 h 69947"/>
              <a:gd name="connsiteX4" fmla="*/ 0 w 6432935"/>
              <a:gd name="connsiteY4" fmla="*/ 0 h 6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935" h="69947">
                <a:moveTo>
                  <a:pt x="0" y="0"/>
                </a:moveTo>
                <a:lnTo>
                  <a:pt x="6432935" y="0"/>
                </a:lnTo>
                <a:lnTo>
                  <a:pt x="6362987" y="69947"/>
                </a:lnTo>
                <a:lnTo>
                  <a:pt x="69948" y="69947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0" name="组合 9"/>
          <p:cNvGrpSpPr/>
          <p:nvPr/>
        </p:nvGrpSpPr>
        <p:grpSpPr>
          <a:xfrm>
            <a:off x="5528162" y="2318514"/>
            <a:ext cx="4176313" cy="646331"/>
            <a:chOff x="4340249" y="2755062"/>
            <a:chExt cx="3745833" cy="646331"/>
          </a:xfrm>
        </p:grpSpPr>
        <p:sp>
          <p:nvSpPr>
            <p:cNvPr id="12" name="文本框 11"/>
            <p:cNvSpPr txBox="1"/>
            <p:nvPr/>
          </p:nvSpPr>
          <p:spPr>
            <a:xfrm>
              <a:off x="4340249" y="2755062"/>
              <a:ext cx="677478" cy="646331"/>
            </a:xfrm>
            <a:prstGeom prst="rect">
              <a:avLst/>
            </a:prstGeom>
            <a:solidFill>
              <a:srgbClr val="0A2A6C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045608" y="2760514"/>
              <a:ext cx="3040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045608" y="3130865"/>
              <a:ext cx="304047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Please enter the font and title you think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528162" y="3333263"/>
            <a:ext cx="4176311" cy="646331"/>
            <a:chOff x="4340249" y="2755062"/>
            <a:chExt cx="3745831" cy="646331"/>
          </a:xfrm>
        </p:grpSpPr>
        <p:sp>
          <p:nvSpPr>
            <p:cNvPr id="23" name="文本框 22"/>
            <p:cNvSpPr txBox="1"/>
            <p:nvPr/>
          </p:nvSpPr>
          <p:spPr>
            <a:xfrm>
              <a:off x="4340249" y="2755062"/>
              <a:ext cx="677478" cy="646331"/>
            </a:xfrm>
            <a:prstGeom prst="rect">
              <a:avLst/>
            </a:prstGeom>
            <a:solidFill>
              <a:srgbClr val="0A2A6C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045607" y="2760514"/>
              <a:ext cx="30404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045607" y="3130865"/>
              <a:ext cx="304047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Please enter the font and title you think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528162" y="4348012"/>
            <a:ext cx="4176313" cy="646331"/>
            <a:chOff x="4340249" y="2755062"/>
            <a:chExt cx="3745833" cy="646331"/>
          </a:xfrm>
        </p:grpSpPr>
        <p:sp>
          <p:nvSpPr>
            <p:cNvPr id="27" name="文本框 26"/>
            <p:cNvSpPr txBox="1"/>
            <p:nvPr/>
          </p:nvSpPr>
          <p:spPr>
            <a:xfrm>
              <a:off x="4340249" y="2755062"/>
              <a:ext cx="677478" cy="646331"/>
            </a:xfrm>
            <a:prstGeom prst="rect">
              <a:avLst/>
            </a:prstGeom>
            <a:solidFill>
              <a:srgbClr val="0A2A6C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045608" y="2760514"/>
              <a:ext cx="3040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045608" y="3130865"/>
              <a:ext cx="304047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Please enter the font and title you think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528162" y="5362761"/>
            <a:ext cx="4176313" cy="646331"/>
            <a:chOff x="4340249" y="2755062"/>
            <a:chExt cx="3745833" cy="646331"/>
          </a:xfrm>
        </p:grpSpPr>
        <p:sp>
          <p:nvSpPr>
            <p:cNvPr id="31" name="文本框 30"/>
            <p:cNvSpPr txBox="1"/>
            <p:nvPr/>
          </p:nvSpPr>
          <p:spPr>
            <a:xfrm>
              <a:off x="4340249" y="2755062"/>
              <a:ext cx="677478" cy="646331"/>
            </a:xfrm>
            <a:prstGeom prst="rect">
              <a:avLst/>
            </a:prstGeom>
            <a:solidFill>
              <a:srgbClr val="0A2A6C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045608" y="2760514"/>
              <a:ext cx="3040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045608" y="3130865"/>
              <a:ext cx="304047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Please enter the font and title you think</a:t>
              </a:r>
            </a:p>
          </p:txBody>
        </p:sp>
      </p:grpSp>
      <p:sp>
        <p:nvSpPr>
          <p:cNvPr id="41" name="任意多边形: 形状 40"/>
          <p:cNvSpPr/>
          <p:nvPr/>
        </p:nvSpPr>
        <p:spPr>
          <a:xfrm rot="5400000">
            <a:off x="1689998" y="-1217168"/>
            <a:ext cx="2434284" cy="4868621"/>
          </a:xfrm>
          <a:custGeom>
            <a:avLst/>
            <a:gdLst>
              <a:gd name="connsiteX0" fmla="*/ 0 w 3216433"/>
              <a:gd name="connsiteY0" fmla="*/ 6432936 h 6432936"/>
              <a:gd name="connsiteX1" fmla="*/ 0 w 3216433"/>
              <a:gd name="connsiteY1" fmla="*/ 0 h 6432936"/>
              <a:gd name="connsiteX2" fmla="*/ 3216433 w 3216433"/>
              <a:gd name="connsiteY2" fmla="*/ 3216468 h 643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6433" h="6432936">
                <a:moveTo>
                  <a:pt x="0" y="6432936"/>
                </a:moveTo>
                <a:lnTo>
                  <a:pt x="0" y="0"/>
                </a:lnTo>
                <a:lnTo>
                  <a:pt x="3216433" y="3216468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047708" y="1182681"/>
            <a:ext cx="2769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A2A6C"/>
                </a:solidFill>
                <a:cs typeface="+mn-ea"/>
                <a:sym typeface="+mn-lt"/>
              </a:rPr>
              <a:t>CONTENTS</a:t>
            </a:r>
            <a:endParaRPr lang="zh-CN" altLang="en-US" sz="4400" b="1" dirty="0">
              <a:solidFill>
                <a:srgbClr val="0A2A6C"/>
              </a:solidFill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9704475" y="391179"/>
            <a:ext cx="2119491" cy="585794"/>
            <a:chOff x="690767" y="227346"/>
            <a:chExt cx="2119491" cy="585794"/>
          </a:xfrm>
        </p:grpSpPr>
        <p:sp>
          <p:nvSpPr>
            <p:cNvPr id="50" name="文本框 49"/>
            <p:cNvSpPr txBox="1"/>
            <p:nvPr/>
          </p:nvSpPr>
          <p:spPr>
            <a:xfrm>
              <a:off x="690767" y="227346"/>
              <a:ext cx="21194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0A2A6C"/>
                  </a:solidFill>
                  <a:cs typeface="+mn-ea"/>
                  <a:sym typeface="+mn-lt"/>
                </a:rPr>
                <a:t>YOUR LOGO</a:t>
              </a:r>
              <a:endParaRPr lang="zh-CN" altLang="en-US" sz="2000" dirty="0">
                <a:solidFill>
                  <a:srgbClr val="0A2A6C"/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753532" y="613085"/>
              <a:ext cx="198850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7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THE BUSINESS REPORTS</a:t>
              </a:r>
              <a:endParaRPr lang="zh-CN" altLang="en-US" sz="7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2" name="等腰三角形 51"/>
          <p:cNvSpPr/>
          <p:nvPr/>
        </p:nvSpPr>
        <p:spPr>
          <a:xfrm rot="8555128">
            <a:off x="231422" y="5499814"/>
            <a:ext cx="3372318" cy="1903724"/>
          </a:xfrm>
          <a:prstGeom prst="triangle">
            <a:avLst>
              <a:gd name="adj" fmla="val 26807"/>
            </a:avLst>
          </a:pr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8" grpId="0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054439" y="50328"/>
            <a:ext cx="6140680" cy="6858000"/>
          </a:xfrm>
          <a:prstGeom prst="parallelogram">
            <a:avLst>
              <a:gd name="adj" fmla="val 53039"/>
            </a:avLst>
          </a:prstGeom>
        </p:spPr>
      </p:pic>
      <p:grpSp>
        <p:nvGrpSpPr>
          <p:cNvPr id="18" name="组合 17"/>
          <p:cNvGrpSpPr/>
          <p:nvPr/>
        </p:nvGrpSpPr>
        <p:grpSpPr>
          <a:xfrm>
            <a:off x="963709" y="539033"/>
            <a:ext cx="2119491" cy="601183"/>
            <a:chOff x="690767" y="227346"/>
            <a:chExt cx="2119491" cy="601183"/>
          </a:xfrm>
        </p:grpSpPr>
        <p:sp>
          <p:nvSpPr>
            <p:cNvPr id="19" name="文本框 18"/>
            <p:cNvSpPr txBox="1"/>
            <p:nvPr/>
          </p:nvSpPr>
          <p:spPr>
            <a:xfrm>
              <a:off x="690767" y="227346"/>
              <a:ext cx="2119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A2A6C"/>
                  </a:solidFill>
                  <a:cs typeface="+mn-ea"/>
                  <a:sym typeface="+mn-lt"/>
                </a:rPr>
                <a:t>YOUR LOGO</a:t>
              </a:r>
              <a:endParaRPr lang="zh-CN" altLang="en-US" sz="2400" dirty="0">
                <a:solidFill>
                  <a:srgbClr val="0A2A6C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53532" y="613085"/>
              <a:ext cx="1988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0A2A6C"/>
                  </a:solidFill>
                  <a:cs typeface="+mn-ea"/>
                  <a:sym typeface="+mn-lt"/>
                </a:rPr>
                <a:t>THE BUSINESS REPORTS</a:t>
              </a:r>
              <a:endParaRPr lang="zh-CN" altLang="en-US" sz="800" dirty="0">
                <a:solidFill>
                  <a:srgbClr val="0A2A6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任意多边形: 形状 37"/>
          <p:cNvSpPr/>
          <p:nvPr/>
        </p:nvSpPr>
        <p:spPr>
          <a:xfrm flipH="1">
            <a:off x="10285416" y="4514756"/>
            <a:ext cx="2347859" cy="2336800"/>
          </a:xfrm>
          <a:custGeom>
            <a:avLst/>
            <a:gdLst>
              <a:gd name="connsiteX0" fmla="*/ 1494440 w 2574608"/>
              <a:gd name="connsiteY0" fmla="*/ 0 h 2896510"/>
              <a:gd name="connsiteX1" fmla="*/ 0 w 2574608"/>
              <a:gd name="connsiteY1" fmla="*/ 2896510 h 2896510"/>
              <a:gd name="connsiteX2" fmla="*/ 2574608 w 2574608"/>
              <a:gd name="connsiteY2" fmla="*/ 2896510 h 2896510"/>
              <a:gd name="connsiteX3" fmla="*/ 1369060 w 2574608"/>
              <a:gd name="connsiteY3" fmla="*/ 243012 h 2896510"/>
              <a:gd name="connsiteX0-1" fmla="*/ 1494440 w 2574608"/>
              <a:gd name="connsiteY0-2" fmla="*/ 0 h 2896510"/>
              <a:gd name="connsiteX1-3" fmla="*/ 0 w 2574608"/>
              <a:gd name="connsiteY1-4" fmla="*/ 2896510 h 2896510"/>
              <a:gd name="connsiteX2-5" fmla="*/ 2574608 w 2574608"/>
              <a:gd name="connsiteY2-6" fmla="*/ 2896510 h 2896510"/>
              <a:gd name="connsiteX3-7" fmla="*/ 1324610 w 2574608"/>
              <a:gd name="connsiteY3-8" fmla="*/ 334029 h 2896510"/>
              <a:gd name="connsiteX4" fmla="*/ 1494440 w 2574608"/>
              <a:gd name="connsiteY4" fmla="*/ 0 h 2896510"/>
              <a:gd name="connsiteX0-9" fmla="*/ 1350513 w 2600511"/>
              <a:gd name="connsiteY0-10" fmla="*/ 0 h 2562481"/>
              <a:gd name="connsiteX1-11" fmla="*/ 25903 w 2600511"/>
              <a:gd name="connsiteY1-12" fmla="*/ 2562481 h 2562481"/>
              <a:gd name="connsiteX2-13" fmla="*/ 2600511 w 2600511"/>
              <a:gd name="connsiteY2-14" fmla="*/ 2562481 h 2562481"/>
              <a:gd name="connsiteX3-15" fmla="*/ 1350513 w 2600511"/>
              <a:gd name="connsiteY3-16" fmla="*/ 0 h 2562481"/>
              <a:gd name="connsiteX0-17" fmla="*/ 1347738 w 2597736"/>
              <a:gd name="connsiteY0-18" fmla="*/ 0 h 2562481"/>
              <a:gd name="connsiteX1-19" fmla="*/ 23128 w 2597736"/>
              <a:gd name="connsiteY1-20" fmla="*/ 2562481 h 2562481"/>
              <a:gd name="connsiteX2-21" fmla="*/ 2597736 w 2597736"/>
              <a:gd name="connsiteY2-22" fmla="*/ 2562481 h 2562481"/>
              <a:gd name="connsiteX3-23" fmla="*/ 1347738 w 2597736"/>
              <a:gd name="connsiteY3-24" fmla="*/ 0 h 2562481"/>
              <a:gd name="connsiteX0-25" fmla="*/ 1324610 w 2574608"/>
              <a:gd name="connsiteY0-26" fmla="*/ 0 h 2562481"/>
              <a:gd name="connsiteX1-27" fmla="*/ 0 w 2574608"/>
              <a:gd name="connsiteY1-28" fmla="*/ 2562481 h 2562481"/>
              <a:gd name="connsiteX2-29" fmla="*/ 2574608 w 2574608"/>
              <a:gd name="connsiteY2-30" fmla="*/ 2562481 h 2562481"/>
              <a:gd name="connsiteX3-31" fmla="*/ 1324610 w 2574608"/>
              <a:gd name="connsiteY3-32" fmla="*/ 0 h 2562481"/>
              <a:gd name="connsiteX0-33" fmla="*/ 1324610 w 2574608"/>
              <a:gd name="connsiteY0-34" fmla="*/ 0 h 2562481"/>
              <a:gd name="connsiteX1-35" fmla="*/ 0 w 2574608"/>
              <a:gd name="connsiteY1-36" fmla="*/ 2562481 h 2562481"/>
              <a:gd name="connsiteX2-37" fmla="*/ 2574608 w 2574608"/>
              <a:gd name="connsiteY2-38" fmla="*/ 2562481 h 2562481"/>
              <a:gd name="connsiteX3-39" fmla="*/ 1324610 w 2574608"/>
              <a:gd name="connsiteY3-40" fmla="*/ 0 h 25624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574608" h="2562481">
                <a:moveTo>
                  <a:pt x="1324610" y="0"/>
                </a:moveTo>
                <a:cubicBezTo>
                  <a:pt x="1087067" y="448733"/>
                  <a:pt x="219234" y="2122701"/>
                  <a:pt x="0" y="2562481"/>
                </a:cubicBezTo>
                <a:lnTo>
                  <a:pt x="2574608" y="2562481"/>
                </a:lnTo>
                <a:lnTo>
                  <a:pt x="1324610" y="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任意多边形: 形状 38"/>
          <p:cNvSpPr/>
          <p:nvPr/>
        </p:nvSpPr>
        <p:spPr>
          <a:xfrm flipH="1">
            <a:off x="6354217" y="4105162"/>
            <a:ext cx="2961700" cy="5555042"/>
          </a:xfrm>
          <a:custGeom>
            <a:avLst/>
            <a:gdLst>
              <a:gd name="connsiteX0" fmla="*/ 2048673 w 3593458"/>
              <a:gd name="connsiteY0" fmla="*/ 0 h 6196996"/>
              <a:gd name="connsiteX1" fmla="*/ 0 w 3593458"/>
              <a:gd name="connsiteY1" fmla="*/ 3543498 h 6196996"/>
              <a:gd name="connsiteX2" fmla="*/ 1350896 w 3593458"/>
              <a:gd name="connsiteY2" fmla="*/ 6196996 h 6196996"/>
              <a:gd name="connsiteX3" fmla="*/ 1764971 w 3593458"/>
              <a:gd name="connsiteY3" fmla="*/ 6196996 h 6196996"/>
              <a:gd name="connsiteX4" fmla="*/ 3593458 w 3593458"/>
              <a:gd name="connsiteY4" fmla="*/ 3034345 h 6196996"/>
              <a:gd name="connsiteX0-1" fmla="*/ 2100739 w 3645524"/>
              <a:gd name="connsiteY0-2" fmla="*/ 0 h 6196996"/>
              <a:gd name="connsiteX1-3" fmla="*/ 0 w 3645524"/>
              <a:gd name="connsiteY1-4" fmla="*/ 3624810 h 6196996"/>
              <a:gd name="connsiteX2-5" fmla="*/ 1402962 w 3645524"/>
              <a:gd name="connsiteY2-6" fmla="*/ 6196996 h 6196996"/>
              <a:gd name="connsiteX3-7" fmla="*/ 1817037 w 3645524"/>
              <a:gd name="connsiteY3-8" fmla="*/ 6196996 h 6196996"/>
              <a:gd name="connsiteX4-9" fmla="*/ 3645524 w 3645524"/>
              <a:gd name="connsiteY4-10" fmla="*/ 3034345 h 6196996"/>
              <a:gd name="connsiteX5" fmla="*/ 2100739 w 3645524"/>
              <a:gd name="connsiteY5" fmla="*/ 0 h 6196996"/>
              <a:gd name="connsiteX0-11" fmla="*/ 2043466 w 3645524"/>
              <a:gd name="connsiteY0-12" fmla="*/ 0 h 6097098"/>
              <a:gd name="connsiteX1-13" fmla="*/ 0 w 3645524"/>
              <a:gd name="connsiteY1-14" fmla="*/ 3524912 h 6097098"/>
              <a:gd name="connsiteX2-15" fmla="*/ 1402962 w 3645524"/>
              <a:gd name="connsiteY2-16" fmla="*/ 6097098 h 6097098"/>
              <a:gd name="connsiteX3-17" fmla="*/ 1817037 w 3645524"/>
              <a:gd name="connsiteY3-18" fmla="*/ 6097098 h 6097098"/>
              <a:gd name="connsiteX4-19" fmla="*/ 3645524 w 3645524"/>
              <a:gd name="connsiteY4-20" fmla="*/ 2934447 h 6097098"/>
              <a:gd name="connsiteX5-21" fmla="*/ 2043466 w 3645524"/>
              <a:gd name="connsiteY5-22" fmla="*/ 0 h 60970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3645524" h="6097098">
                <a:moveTo>
                  <a:pt x="2043466" y="0"/>
                </a:moveTo>
                <a:lnTo>
                  <a:pt x="0" y="3524912"/>
                </a:lnTo>
                <a:lnTo>
                  <a:pt x="1402962" y="6097098"/>
                </a:lnTo>
                <a:lnTo>
                  <a:pt x="1817037" y="6097098"/>
                </a:lnTo>
                <a:lnTo>
                  <a:pt x="3645524" y="2934447"/>
                </a:lnTo>
                <a:lnTo>
                  <a:pt x="2043466" y="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任意多边形: 形状 42"/>
          <p:cNvSpPr/>
          <p:nvPr/>
        </p:nvSpPr>
        <p:spPr>
          <a:xfrm flipH="1">
            <a:off x="6634011" y="0"/>
            <a:ext cx="3075901" cy="3404021"/>
          </a:xfrm>
          <a:custGeom>
            <a:avLst/>
            <a:gdLst>
              <a:gd name="connsiteX0" fmla="*/ 3285172 w 3285172"/>
              <a:gd name="connsiteY0" fmla="*/ 0 h 3695349"/>
              <a:gd name="connsiteX1" fmla="*/ 341042 w 3285172"/>
              <a:gd name="connsiteY1" fmla="*/ 0 h 3695349"/>
              <a:gd name="connsiteX2" fmla="*/ 0 w 3285172"/>
              <a:gd name="connsiteY2" fmla="*/ 661005 h 3695349"/>
              <a:gd name="connsiteX3" fmla="*/ 1378576 w 3285172"/>
              <a:gd name="connsiteY3" fmla="*/ 3695349 h 3695349"/>
              <a:gd name="connsiteX0-1" fmla="*/ 3339147 w 3339147"/>
              <a:gd name="connsiteY0-2" fmla="*/ 0 h 3695349"/>
              <a:gd name="connsiteX1-3" fmla="*/ 395017 w 3339147"/>
              <a:gd name="connsiteY1-4" fmla="*/ 0 h 3695349"/>
              <a:gd name="connsiteX2-5" fmla="*/ 0 w 3339147"/>
              <a:gd name="connsiteY2-6" fmla="*/ 759430 h 3695349"/>
              <a:gd name="connsiteX3-7" fmla="*/ 1432551 w 3339147"/>
              <a:gd name="connsiteY3-8" fmla="*/ 3695349 h 3695349"/>
              <a:gd name="connsiteX4" fmla="*/ 3339147 w 3339147"/>
              <a:gd name="connsiteY4" fmla="*/ 0 h 36953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339147" h="3695349">
                <a:moveTo>
                  <a:pt x="3339147" y="0"/>
                </a:moveTo>
                <a:lnTo>
                  <a:pt x="395017" y="0"/>
                </a:lnTo>
                <a:lnTo>
                  <a:pt x="0" y="759430"/>
                </a:lnTo>
                <a:lnTo>
                  <a:pt x="1432551" y="3695349"/>
                </a:lnTo>
                <a:lnTo>
                  <a:pt x="3339147" y="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任意多边形: 形状 43"/>
          <p:cNvSpPr/>
          <p:nvPr/>
        </p:nvSpPr>
        <p:spPr>
          <a:xfrm flipV="1">
            <a:off x="-1171163" y="3972465"/>
            <a:ext cx="2629697" cy="2910218"/>
          </a:xfrm>
          <a:custGeom>
            <a:avLst/>
            <a:gdLst>
              <a:gd name="connsiteX0" fmla="*/ 3285172 w 3285172"/>
              <a:gd name="connsiteY0" fmla="*/ 0 h 3695349"/>
              <a:gd name="connsiteX1" fmla="*/ 341042 w 3285172"/>
              <a:gd name="connsiteY1" fmla="*/ 0 h 3695349"/>
              <a:gd name="connsiteX2" fmla="*/ 0 w 3285172"/>
              <a:gd name="connsiteY2" fmla="*/ 661005 h 3695349"/>
              <a:gd name="connsiteX3" fmla="*/ 1378576 w 3285172"/>
              <a:gd name="connsiteY3" fmla="*/ 3695349 h 3695349"/>
              <a:gd name="connsiteX0-1" fmla="*/ 3339147 w 3339147"/>
              <a:gd name="connsiteY0-2" fmla="*/ 0 h 3695349"/>
              <a:gd name="connsiteX1-3" fmla="*/ 395017 w 3339147"/>
              <a:gd name="connsiteY1-4" fmla="*/ 0 h 3695349"/>
              <a:gd name="connsiteX2-5" fmla="*/ 0 w 3339147"/>
              <a:gd name="connsiteY2-6" fmla="*/ 759430 h 3695349"/>
              <a:gd name="connsiteX3-7" fmla="*/ 1432551 w 3339147"/>
              <a:gd name="connsiteY3-8" fmla="*/ 3695349 h 3695349"/>
              <a:gd name="connsiteX4" fmla="*/ 3339147 w 3339147"/>
              <a:gd name="connsiteY4" fmla="*/ 0 h 36953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339147" h="3695349">
                <a:moveTo>
                  <a:pt x="3339147" y="0"/>
                </a:moveTo>
                <a:lnTo>
                  <a:pt x="395017" y="0"/>
                </a:lnTo>
                <a:lnTo>
                  <a:pt x="0" y="759430"/>
                </a:lnTo>
                <a:lnTo>
                  <a:pt x="1432551" y="3695349"/>
                </a:lnTo>
                <a:lnTo>
                  <a:pt x="3339147" y="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52988" y="3245361"/>
            <a:ext cx="310854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i="1" spc="300" dirty="0">
                <a:solidFill>
                  <a:srgbClr val="0A2A6C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22" name="任意多边形: 形状 21"/>
          <p:cNvSpPr/>
          <p:nvPr/>
        </p:nvSpPr>
        <p:spPr>
          <a:xfrm rot="16200000" flipV="1">
            <a:off x="2784883" y="1130861"/>
            <a:ext cx="727842" cy="2907668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  <a:effectLst>
            <a:outerShdw blurRad="50800" dist="165100" dir="8100000" algn="tr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   Part 01</a:t>
            </a:r>
          </a:p>
        </p:txBody>
      </p:sp>
      <p:sp>
        <p:nvSpPr>
          <p:cNvPr id="2" name="矩形 1"/>
          <p:cNvSpPr/>
          <p:nvPr/>
        </p:nvSpPr>
        <p:spPr>
          <a:xfrm>
            <a:off x="1899081" y="4222968"/>
            <a:ext cx="4860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First half performance review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3" grpId="0" animBg="1"/>
      <p:bldP spid="44" grpId="0" animBg="1"/>
      <p:bldP spid="17" grpId="0"/>
      <p:bldP spid="2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: 形状 46"/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39426" y="515785"/>
            <a:ext cx="2853283" cy="734604"/>
            <a:chOff x="639426" y="515785"/>
            <a:chExt cx="2853283" cy="734604"/>
          </a:xfrm>
        </p:grpSpPr>
        <p:grpSp>
          <p:nvGrpSpPr>
            <p:cNvPr id="2" name="组合 1"/>
            <p:cNvGrpSpPr/>
            <p:nvPr/>
          </p:nvGrpSpPr>
          <p:grpSpPr>
            <a:xfrm>
              <a:off x="639426" y="515785"/>
              <a:ext cx="2853283" cy="597692"/>
              <a:chOff x="1780838" y="912815"/>
              <a:chExt cx="2853283" cy="597692"/>
            </a:xfrm>
          </p:grpSpPr>
          <p:sp>
            <p:nvSpPr>
              <p:cNvPr id="11303" name="矩形 49"/>
              <p:cNvSpPr>
                <a:spLocks noChangeArrowheads="1"/>
              </p:cNvSpPr>
              <p:nvPr/>
            </p:nvSpPr>
            <p:spPr bwMode="auto">
              <a:xfrm>
                <a:off x="2155827" y="912815"/>
                <a:ext cx="247829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>
                  <a:lnSpc>
                    <a:spcPct val="80000"/>
                  </a:lnSpc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Work done</a:t>
                </a:r>
                <a:endParaRPr lang="en-US" altLang="zh-CN" b="1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305" name="矩形 46"/>
              <p:cNvSpPr>
                <a:spLocks noChangeArrowheads="1"/>
              </p:cNvSpPr>
              <p:nvPr/>
            </p:nvSpPr>
            <p:spPr bwMode="auto">
              <a:xfrm>
                <a:off x="2184400" y="1152526"/>
                <a:ext cx="2449721" cy="264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>
                  <a:lnSpc>
                    <a:spcPct val="80000"/>
                  </a:lnSpc>
                </a:pPr>
                <a:r>
                  <a:rPr lang="en-US" altLang="zh-CN" sz="14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Work completion</a:t>
                </a:r>
              </a:p>
            </p:txBody>
          </p:sp>
          <p:sp>
            <p:nvSpPr>
              <p:cNvPr id="11306" name="矩形 47"/>
              <p:cNvSpPr>
                <a:spLocks noChangeArrowheads="1"/>
              </p:cNvSpPr>
              <p:nvPr/>
            </p:nvSpPr>
            <p:spPr bwMode="auto">
              <a:xfrm>
                <a:off x="1780838" y="931069"/>
                <a:ext cx="428625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4000" b="1">
                    <a:solidFill>
                      <a:srgbClr val="0A2A6C"/>
                    </a:solidFill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93" name="等腰三角形 45"/>
            <p:cNvSpPr>
              <a:spLocks noChangeArrowheads="1"/>
            </p:cNvSpPr>
            <p:nvPr/>
          </p:nvSpPr>
          <p:spPr bwMode="auto">
            <a:xfrm rot="10800000">
              <a:off x="1912090" y="1036284"/>
              <a:ext cx="347142" cy="214105"/>
            </a:xfrm>
            <a:prstGeom prst="triangle">
              <a:avLst>
                <a:gd name="adj" fmla="val 50000"/>
              </a:avLst>
            </a:prstGeom>
            <a:solidFill>
              <a:srgbClr val="0A2A6C"/>
            </a:solidFill>
            <a:ln>
              <a:noFill/>
            </a:ln>
          </p:spPr>
          <p:txBody>
            <a:bodyPr anchor="ctr"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17168" y="1958368"/>
            <a:ext cx="2422844" cy="4144136"/>
            <a:chOff x="1014415" y="1958368"/>
            <a:chExt cx="2422844" cy="4144136"/>
          </a:xfrm>
        </p:grpSpPr>
        <p:grpSp>
          <p:nvGrpSpPr>
            <p:cNvPr id="13" name="组合 12"/>
            <p:cNvGrpSpPr/>
            <p:nvPr/>
          </p:nvGrpSpPr>
          <p:grpSpPr>
            <a:xfrm>
              <a:off x="1014415" y="1958368"/>
              <a:ext cx="2422844" cy="4144136"/>
              <a:chOff x="1014415" y="1839149"/>
              <a:chExt cx="2422844" cy="4144136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1014415" y="1839149"/>
                <a:ext cx="2422844" cy="4144136"/>
                <a:chOff x="1300379" y="2197303"/>
                <a:chExt cx="2011881" cy="3441207"/>
              </a:xfrm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1300379" y="2197303"/>
                  <a:ext cx="2011881" cy="148883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406400" dist="101600" dir="8100000" algn="tr" rotWithShape="0">
                    <a:prstClr val="black">
                      <a:alpha val="6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dirty="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1454382" y="2437131"/>
                  <a:ext cx="1005248" cy="3322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rgbClr val="0A2A6C"/>
                      </a:solidFill>
                      <a:cs typeface="+mn-ea"/>
                      <a:sym typeface="+mn-lt"/>
                    </a:rPr>
                    <a:t>Title added</a:t>
                  </a: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1300379" y="5570450"/>
                  <a:ext cx="2011881" cy="68060"/>
                </a:xfrm>
                <a:prstGeom prst="rect">
                  <a:avLst/>
                </a:prstGeom>
                <a:solidFill>
                  <a:srgbClr val="0A2A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2" name="文本框 61"/>
              <p:cNvSpPr txBox="1"/>
              <p:nvPr/>
            </p:nvSpPr>
            <p:spPr>
              <a:xfrm>
                <a:off x="1199875" y="2515082"/>
                <a:ext cx="21036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400" dirty="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rPr>
                  <a:t>Click here to add the appropriate text to explain.</a:t>
                </a:r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4416" y="3855179"/>
              <a:ext cx="2422843" cy="1988432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482453" y="1958368"/>
            <a:ext cx="2422845" cy="4144136"/>
            <a:chOff x="3634836" y="1958368"/>
            <a:chExt cx="2422845" cy="4144136"/>
          </a:xfrm>
        </p:grpSpPr>
        <p:grpSp>
          <p:nvGrpSpPr>
            <p:cNvPr id="9" name="组合 8"/>
            <p:cNvGrpSpPr/>
            <p:nvPr/>
          </p:nvGrpSpPr>
          <p:grpSpPr>
            <a:xfrm>
              <a:off x="3634836" y="1958368"/>
              <a:ext cx="2422845" cy="4144136"/>
              <a:chOff x="3826832" y="2197303"/>
              <a:chExt cx="2011882" cy="3441207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826832" y="2197303"/>
                <a:ext cx="2011881" cy="148883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406400" dist="101600" dir="8100000" algn="tr" rotWithShape="0">
                  <a:prstClr val="black">
                    <a:alpha val="6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9" name="组合 38"/>
              <p:cNvGrpSpPr/>
              <p:nvPr/>
            </p:nvGrpSpPr>
            <p:grpSpPr>
              <a:xfrm>
                <a:off x="4011412" y="2425210"/>
                <a:ext cx="1746807" cy="766717"/>
                <a:chOff x="976892" y="2870682"/>
                <a:chExt cx="1746807" cy="766717"/>
              </a:xfrm>
            </p:grpSpPr>
            <p:sp>
              <p:nvSpPr>
                <p:cNvPr id="40" name="文本框 39"/>
                <p:cNvSpPr txBox="1"/>
                <p:nvPr/>
              </p:nvSpPr>
              <p:spPr>
                <a:xfrm>
                  <a:off x="1017337" y="2870682"/>
                  <a:ext cx="1005248" cy="3322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rgbClr val="0A2A6C"/>
                      </a:solidFill>
                      <a:cs typeface="+mn-ea"/>
                      <a:sym typeface="+mn-lt"/>
                    </a:rPr>
                    <a:t>Title added</a:t>
                  </a:r>
                </a:p>
              </p:txBody>
            </p:sp>
            <p:sp>
              <p:nvSpPr>
                <p:cNvPr id="41" name="文本框 40"/>
                <p:cNvSpPr txBox="1"/>
                <p:nvPr/>
              </p:nvSpPr>
              <p:spPr>
                <a:xfrm>
                  <a:off x="976892" y="3202927"/>
                  <a:ext cx="1746807" cy="4344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r>
                    <a:rPr lang="zh-CN" altLang="en-US" sz="1400" dirty="0">
                      <a:solidFill>
                        <a:schemeClr val="bg2">
                          <a:lumMod val="25000"/>
                        </a:schemeClr>
                      </a:solidFill>
                      <a:cs typeface="+mn-ea"/>
                      <a:sym typeface="+mn-lt"/>
                    </a:rPr>
                    <a:t>Click here to add the appropriate text to explain.</a:t>
                  </a:r>
                </a:p>
              </p:txBody>
            </p:sp>
          </p:grpSp>
          <p:sp>
            <p:nvSpPr>
              <p:cNvPr id="43" name="矩形 42"/>
              <p:cNvSpPr/>
              <p:nvPr/>
            </p:nvSpPr>
            <p:spPr>
              <a:xfrm>
                <a:off x="3826833" y="5570450"/>
                <a:ext cx="2011881" cy="68060"/>
              </a:xfrm>
              <a:prstGeom prst="rect">
                <a:avLst/>
              </a:prstGeom>
              <a:solidFill>
                <a:srgbClr val="0A2A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4836" y="3855179"/>
              <a:ext cx="2422843" cy="1988432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6247739" y="1958368"/>
            <a:ext cx="2422846" cy="4144136"/>
            <a:chOff x="6255256" y="1958368"/>
            <a:chExt cx="2422846" cy="4144136"/>
          </a:xfrm>
        </p:grpSpPr>
        <p:grpSp>
          <p:nvGrpSpPr>
            <p:cNvPr id="12" name="组合 11"/>
            <p:cNvGrpSpPr/>
            <p:nvPr/>
          </p:nvGrpSpPr>
          <p:grpSpPr>
            <a:xfrm>
              <a:off x="6255258" y="1958368"/>
              <a:ext cx="2422844" cy="4144136"/>
              <a:chOff x="6067323" y="1839149"/>
              <a:chExt cx="2422844" cy="4144136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6067323" y="1839149"/>
                <a:ext cx="2422844" cy="4144136"/>
                <a:chOff x="6353287" y="2197303"/>
                <a:chExt cx="2011881" cy="3441207"/>
              </a:xfrm>
            </p:grpSpPr>
            <p:sp>
              <p:nvSpPr>
                <p:cNvPr id="44" name="矩形 43"/>
                <p:cNvSpPr/>
                <p:nvPr/>
              </p:nvSpPr>
              <p:spPr>
                <a:xfrm>
                  <a:off x="6353287" y="2197303"/>
                  <a:ext cx="2011881" cy="148883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406400" dist="101600" dir="8100000" algn="tr" rotWithShape="0">
                    <a:prstClr val="black">
                      <a:alpha val="6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dirty="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文本框 45"/>
                <p:cNvSpPr txBox="1"/>
                <p:nvPr/>
              </p:nvSpPr>
              <p:spPr>
                <a:xfrm>
                  <a:off x="6688903" y="2388429"/>
                  <a:ext cx="1005248" cy="3322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rgbClr val="0A2A6C"/>
                      </a:solidFill>
                      <a:cs typeface="+mn-ea"/>
                      <a:sym typeface="+mn-lt"/>
                    </a:rPr>
                    <a:t>Title added</a:t>
                  </a:r>
                </a:p>
              </p:txBody>
            </p:sp>
            <p:sp>
              <p:nvSpPr>
                <p:cNvPr id="50" name="矩形 49"/>
                <p:cNvSpPr/>
                <p:nvPr/>
              </p:nvSpPr>
              <p:spPr>
                <a:xfrm>
                  <a:off x="6353287" y="5570450"/>
                  <a:ext cx="2011881" cy="68060"/>
                </a:xfrm>
                <a:prstGeom prst="rect">
                  <a:avLst/>
                </a:prstGeom>
                <a:solidFill>
                  <a:srgbClr val="0A2A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0" name="文本框 59"/>
              <p:cNvSpPr txBox="1"/>
              <p:nvPr/>
            </p:nvSpPr>
            <p:spPr>
              <a:xfrm>
                <a:off x="6367884" y="2498734"/>
                <a:ext cx="21036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400" dirty="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rPr>
                  <a:t>Click here to add the appropriate text to explain.</a:t>
                </a:r>
              </a:p>
            </p:txBody>
          </p:sp>
        </p:grp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55256" y="3855179"/>
              <a:ext cx="2404187" cy="1988432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9013027" y="1958368"/>
            <a:ext cx="2422845" cy="4144136"/>
            <a:chOff x="8875679" y="1958368"/>
            <a:chExt cx="2422845" cy="4144136"/>
          </a:xfrm>
        </p:grpSpPr>
        <p:grpSp>
          <p:nvGrpSpPr>
            <p:cNvPr id="11" name="组合 10"/>
            <p:cNvGrpSpPr/>
            <p:nvPr/>
          </p:nvGrpSpPr>
          <p:grpSpPr>
            <a:xfrm>
              <a:off x="8875680" y="1958368"/>
              <a:ext cx="2422844" cy="4144136"/>
              <a:chOff x="8593776" y="1839149"/>
              <a:chExt cx="2422844" cy="4144136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8593776" y="1839149"/>
                <a:ext cx="2422844" cy="4144136"/>
                <a:chOff x="8879740" y="2197303"/>
                <a:chExt cx="2011881" cy="3441207"/>
              </a:xfrm>
            </p:grpSpPr>
            <p:sp>
              <p:nvSpPr>
                <p:cNvPr id="51" name="矩形 50"/>
                <p:cNvSpPr/>
                <p:nvPr/>
              </p:nvSpPr>
              <p:spPr>
                <a:xfrm>
                  <a:off x="8879740" y="2197303"/>
                  <a:ext cx="2011881" cy="142077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406400" dist="101600" dir="8100000" algn="tr" rotWithShape="0">
                    <a:prstClr val="black">
                      <a:alpha val="6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dirty="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文本框 52"/>
                <p:cNvSpPr txBox="1"/>
                <p:nvPr/>
              </p:nvSpPr>
              <p:spPr>
                <a:xfrm>
                  <a:off x="9129321" y="2413323"/>
                  <a:ext cx="1005248" cy="3322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rgbClr val="0A2A6C"/>
                      </a:solidFill>
                      <a:cs typeface="+mn-ea"/>
                      <a:sym typeface="+mn-lt"/>
                    </a:rPr>
                    <a:t>Title added</a:t>
                  </a:r>
                </a:p>
              </p:txBody>
            </p:sp>
            <p:sp>
              <p:nvSpPr>
                <p:cNvPr id="56" name="矩形 55"/>
                <p:cNvSpPr/>
                <p:nvPr/>
              </p:nvSpPr>
              <p:spPr>
                <a:xfrm>
                  <a:off x="8879740" y="5570450"/>
                  <a:ext cx="2011881" cy="68060"/>
                </a:xfrm>
                <a:prstGeom prst="rect">
                  <a:avLst/>
                </a:prstGeom>
                <a:solidFill>
                  <a:srgbClr val="0A2A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1" name="文本框 60"/>
              <p:cNvSpPr txBox="1"/>
              <p:nvPr/>
            </p:nvSpPr>
            <p:spPr>
              <a:xfrm>
                <a:off x="8894339" y="2483744"/>
                <a:ext cx="21036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400" dirty="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rPr>
                  <a:t>Click here to add the appropriate text to explain.</a:t>
                </a:r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75679" y="3855179"/>
              <a:ext cx="2422844" cy="198843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: 形状 27"/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147565" y="1650074"/>
            <a:ext cx="3896869" cy="3928701"/>
            <a:chOff x="4147566" y="1859937"/>
            <a:chExt cx="3896869" cy="3928701"/>
          </a:xfrm>
        </p:grpSpPr>
        <p:sp>
          <p:nvSpPr>
            <p:cNvPr id="30" name="ValueBack1"/>
            <p:cNvSpPr/>
            <p:nvPr/>
          </p:nvSpPr>
          <p:spPr bwMode="auto">
            <a:xfrm>
              <a:off x="7192140" y="1992170"/>
              <a:ext cx="841217" cy="843031"/>
            </a:xfrm>
            <a:prstGeom prst="ellipse">
              <a:avLst/>
            </a:prstGeom>
            <a:solidFill>
              <a:schemeClr val="bg1">
                <a:lumMod val="75000"/>
                <a:alpha val="5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ValueBack2"/>
            <p:cNvSpPr/>
            <p:nvPr/>
          </p:nvSpPr>
          <p:spPr bwMode="auto">
            <a:xfrm>
              <a:off x="4158644" y="2939864"/>
              <a:ext cx="841217" cy="843031"/>
            </a:xfrm>
            <a:prstGeom prst="ellipse">
              <a:avLst/>
            </a:prstGeom>
            <a:solidFill>
              <a:schemeClr val="bg1">
                <a:lumMod val="75000"/>
                <a:alpha val="5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ValueBack3"/>
            <p:cNvSpPr/>
            <p:nvPr/>
          </p:nvSpPr>
          <p:spPr bwMode="auto">
            <a:xfrm>
              <a:off x="7192140" y="3883103"/>
              <a:ext cx="841217" cy="841217"/>
            </a:xfrm>
            <a:prstGeom prst="ellipse">
              <a:avLst/>
            </a:prstGeom>
            <a:solidFill>
              <a:schemeClr val="bg1">
                <a:lumMod val="75000"/>
                <a:alpha val="5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ValueBack4"/>
            <p:cNvSpPr/>
            <p:nvPr/>
          </p:nvSpPr>
          <p:spPr bwMode="auto">
            <a:xfrm>
              <a:off x="4158644" y="4823211"/>
              <a:ext cx="841217" cy="841217"/>
            </a:xfrm>
            <a:prstGeom prst="ellipse">
              <a:avLst/>
            </a:prstGeom>
            <a:solidFill>
              <a:schemeClr val="bg1">
                <a:lumMod val="75000"/>
                <a:alpha val="5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ValueShape1"/>
            <p:cNvSpPr/>
            <p:nvPr/>
          </p:nvSpPr>
          <p:spPr bwMode="auto">
            <a:xfrm>
              <a:off x="7181063" y="1981999"/>
              <a:ext cx="863372" cy="863373"/>
            </a:xfrm>
            <a:prstGeom prst="blockArc">
              <a:avLst>
                <a:gd name="adj1" fmla="val 16200000"/>
                <a:gd name="adj2" fmla="val 3888000"/>
                <a:gd name="adj3" fmla="val 10383"/>
              </a:avLst>
            </a:prstGeom>
            <a:solidFill>
              <a:srgbClr val="0A2A6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ValueShape2"/>
            <p:cNvSpPr/>
            <p:nvPr/>
          </p:nvSpPr>
          <p:spPr bwMode="auto">
            <a:xfrm>
              <a:off x="4147566" y="2929693"/>
              <a:ext cx="863372" cy="863373"/>
            </a:xfrm>
            <a:prstGeom prst="blockArc">
              <a:avLst>
                <a:gd name="adj1" fmla="val 16200000"/>
                <a:gd name="adj2" fmla="val 9288000"/>
                <a:gd name="adj3" fmla="val 10383"/>
              </a:avLst>
            </a:prstGeom>
            <a:solidFill>
              <a:srgbClr val="0A2A6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ValueShape3"/>
            <p:cNvSpPr/>
            <p:nvPr/>
          </p:nvSpPr>
          <p:spPr bwMode="auto">
            <a:xfrm>
              <a:off x="7181063" y="3872025"/>
              <a:ext cx="863372" cy="863373"/>
            </a:xfrm>
            <a:prstGeom prst="blockArc">
              <a:avLst>
                <a:gd name="adj1" fmla="val 16200000"/>
                <a:gd name="adj2" fmla="val 2592000"/>
                <a:gd name="adj3" fmla="val 10383"/>
              </a:avLst>
            </a:prstGeom>
            <a:solidFill>
              <a:srgbClr val="0A2A6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ValueShape4"/>
            <p:cNvSpPr/>
            <p:nvPr/>
          </p:nvSpPr>
          <p:spPr bwMode="auto">
            <a:xfrm>
              <a:off x="4147566" y="4812133"/>
              <a:ext cx="863372" cy="863373"/>
            </a:xfrm>
            <a:prstGeom prst="blockArc">
              <a:avLst>
                <a:gd name="adj1" fmla="val 16200000"/>
                <a:gd name="adj2" fmla="val 8424000"/>
                <a:gd name="adj3" fmla="val 10383"/>
              </a:avLst>
            </a:prstGeom>
            <a:solidFill>
              <a:srgbClr val="0A2A6C"/>
            </a:solidFill>
            <a:ln>
              <a:solidFill>
                <a:srgbClr val="0A2A6C"/>
              </a:solidFill>
            </a:ln>
          </p:spPr>
          <p:txBody>
            <a:bodyPr vert="horz" wrap="square" lIns="91440" tIns="45720" rIns="91440" bIns="45720" numCol="1" rtlCol="0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IconShape1"/>
            <p:cNvSpPr/>
            <p:nvPr/>
          </p:nvSpPr>
          <p:spPr bwMode="auto">
            <a:xfrm rot="1152490">
              <a:off x="7453718" y="2231091"/>
              <a:ext cx="312006" cy="311540"/>
            </a:xfrm>
            <a:custGeom>
              <a:avLst/>
              <a:gdLst>
                <a:gd name="connsiteX0" fmla="*/ 314908 w 606774"/>
                <a:gd name="connsiteY0" fmla="*/ 144967 h 605874"/>
                <a:gd name="connsiteX1" fmla="*/ 332463 w 606774"/>
                <a:gd name="connsiteY1" fmla="*/ 152733 h 605874"/>
                <a:gd name="connsiteX2" fmla="*/ 371086 w 606774"/>
                <a:gd name="connsiteY2" fmla="*/ 248648 h 605874"/>
                <a:gd name="connsiteX3" fmla="*/ 345943 w 606774"/>
                <a:gd name="connsiteY3" fmla="*/ 273652 h 605874"/>
                <a:gd name="connsiteX4" fmla="*/ 320895 w 606774"/>
                <a:gd name="connsiteY4" fmla="*/ 248648 h 605874"/>
                <a:gd name="connsiteX5" fmla="*/ 296038 w 606774"/>
                <a:gd name="connsiteY5" fmla="*/ 187281 h 605874"/>
                <a:gd name="connsiteX6" fmla="*/ 296994 w 606774"/>
                <a:gd name="connsiteY6" fmla="*/ 151874 h 605874"/>
                <a:gd name="connsiteX7" fmla="*/ 314908 w 606774"/>
                <a:gd name="connsiteY7" fmla="*/ 144967 h 605874"/>
                <a:gd name="connsiteX8" fmla="*/ 226175 w 606774"/>
                <a:gd name="connsiteY8" fmla="*/ 107542 h 605874"/>
                <a:gd name="connsiteX9" fmla="*/ 262324 w 606774"/>
                <a:gd name="connsiteY9" fmla="*/ 111934 h 605874"/>
                <a:gd name="connsiteX10" fmla="*/ 280590 w 606774"/>
                <a:gd name="connsiteY10" fmla="*/ 142386 h 605874"/>
                <a:gd name="connsiteX11" fmla="*/ 256203 w 606774"/>
                <a:gd name="connsiteY11" fmla="*/ 161383 h 605874"/>
                <a:gd name="connsiteX12" fmla="*/ 250083 w 606774"/>
                <a:gd name="connsiteY12" fmla="*/ 160620 h 605874"/>
                <a:gd name="connsiteX13" fmla="*/ 226175 w 606774"/>
                <a:gd name="connsiteY13" fmla="*/ 157660 h 605874"/>
                <a:gd name="connsiteX14" fmla="*/ 201023 w 606774"/>
                <a:gd name="connsiteY14" fmla="*/ 132553 h 605874"/>
                <a:gd name="connsiteX15" fmla="*/ 226175 w 606774"/>
                <a:gd name="connsiteY15" fmla="*/ 107542 h 605874"/>
                <a:gd name="connsiteX16" fmla="*/ 240497 w 606774"/>
                <a:gd name="connsiteY16" fmla="*/ 82367 h 605874"/>
                <a:gd name="connsiteX17" fmla="*/ 128649 w 606774"/>
                <a:gd name="connsiteY17" fmla="*/ 128562 h 605874"/>
                <a:gd name="connsiteX18" fmla="*/ 128649 w 606774"/>
                <a:gd name="connsiteY18" fmla="*/ 351709 h 605874"/>
                <a:gd name="connsiteX19" fmla="*/ 240497 w 606774"/>
                <a:gd name="connsiteY19" fmla="*/ 397999 h 605874"/>
                <a:gd name="connsiteX20" fmla="*/ 352249 w 606774"/>
                <a:gd name="connsiteY20" fmla="*/ 351709 h 605874"/>
                <a:gd name="connsiteX21" fmla="*/ 398518 w 606774"/>
                <a:gd name="connsiteY21" fmla="*/ 240136 h 605874"/>
                <a:gd name="connsiteX22" fmla="*/ 352249 w 606774"/>
                <a:gd name="connsiteY22" fmla="*/ 128562 h 605874"/>
                <a:gd name="connsiteX23" fmla="*/ 240497 w 606774"/>
                <a:gd name="connsiteY23" fmla="*/ 82367 h 605874"/>
                <a:gd name="connsiteX24" fmla="*/ 240497 w 606774"/>
                <a:gd name="connsiteY24" fmla="*/ 0 h 605874"/>
                <a:gd name="connsiteX25" fmla="*/ 410563 w 606774"/>
                <a:gd name="connsiteY25" fmla="*/ 70341 h 605874"/>
                <a:gd name="connsiteX26" fmla="*/ 481018 w 606774"/>
                <a:gd name="connsiteY26" fmla="*/ 240136 h 605874"/>
                <a:gd name="connsiteX27" fmla="*/ 439624 w 606774"/>
                <a:gd name="connsiteY27" fmla="*/ 374806 h 605874"/>
                <a:gd name="connsiteX28" fmla="*/ 593439 w 606774"/>
                <a:gd name="connsiteY28" fmla="*/ 528374 h 605874"/>
                <a:gd name="connsiteX29" fmla="*/ 593439 w 606774"/>
                <a:gd name="connsiteY29" fmla="*/ 592608 h 605874"/>
                <a:gd name="connsiteX30" fmla="*/ 561319 w 606774"/>
                <a:gd name="connsiteY30" fmla="*/ 605874 h 605874"/>
                <a:gd name="connsiteX31" fmla="*/ 529103 w 606774"/>
                <a:gd name="connsiteY31" fmla="*/ 592608 h 605874"/>
                <a:gd name="connsiteX32" fmla="*/ 375384 w 606774"/>
                <a:gd name="connsiteY32" fmla="*/ 439039 h 605874"/>
                <a:gd name="connsiteX33" fmla="*/ 240497 w 606774"/>
                <a:gd name="connsiteY33" fmla="*/ 480271 h 605874"/>
                <a:gd name="connsiteX34" fmla="*/ 70335 w 606774"/>
                <a:gd name="connsiteY34" fmla="*/ 409929 h 605874"/>
                <a:gd name="connsiteX35" fmla="*/ 70335 w 606774"/>
                <a:gd name="connsiteY35" fmla="*/ 70341 h 605874"/>
                <a:gd name="connsiteX36" fmla="*/ 240497 w 606774"/>
                <a:gd name="connsiteY36" fmla="*/ 0 h 60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6774" h="605874">
                  <a:moveTo>
                    <a:pt x="314908" y="144967"/>
                  </a:moveTo>
                  <a:cubicBezTo>
                    <a:pt x="321325" y="145122"/>
                    <a:pt x="327683" y="147723"/>
                    <a:pt x="332463" y="152733"/>
                  </a:cubicBezTo>
                  <a:cubicBezTo>
                    <a:pt x="357319" y="178883"/>
                    <a:pt x="371086" y="212954"/>
                    <a:pt x="371086" y="248648"/>
                  </a:cubicBezTo>
                  <a:cubicBezTo>
                    <a:pt x="371086" y="262486"/>
                    <a:pt x="359805" y="273652"/>
                    <a:pt x="345943" y="273652"/>
                  </a:cubicBezTo>
                  <a:cubicBezTo>
                    <a:pt x="332080" y="273652"/>
                    <a:pt x="320895" y="262486"/>
                    <a:pt x="320895" y="248648"/>
                  </a:cubicBezTo>
                  <a:cubicBezTo>
                    <a:pt x="320895" y="225838"/>
                    <a:pt x="312100" y="204078"/>
                    <a:pt x="296038" y="187281"/>
                  </a:cubicBezTo>
                  <a:cubicBezTo>
                    <a:pt x="286478" y="177260"/>
                    <a:pt x="286956" y="161418"/>
                    <a:pt x="296994" y="151874"/>
                  </a:cubicBezTo>
                  <a:cubicBezTo>
                    <a:pt x="302013" y="147102"/>
                    <a:pt x="308491" y="144812"/>
                    <a:pt x="314908" y="144967"/>
                  </a:cubicBezTo>
                  <a:close/>
                  <a:moveTo>
                    <a:pt x="226175" y="107542"/>
                  </a:moveTo>
                  <a:cubicBezTo>
                    <a:pt x="238416" y="107542"/>
                    <a:pt x="250561" y="108974"/>
                    <a:pt x="262324" y="111934"/>
                  </a:cubicBezTo>
                  <a:cubicBezTo>
                    <a:pt x="275808" y="115275"/>
                    <a:pt x="283937" y="128926"/>
                    <a:pt x="280590" y="142386"/>
                  </a:cubicBezTo>
                  <a:cubicBezTo>
                    <a:pt x="277721" y="153746"/>
                    <a:pt x="267488" y="161383"/>
                    <a:pt x="256203" y="161383"/>
                  </a:cubicBezTo>
                  <a:cubicBezTo>
                    <a:pt x="254195" y="161383"/>
                    <a:pt x="252187" y="161097"/>
                    <a:pt x="250083" y="160620"/>
                  </a:cubicBezTo>
                  <a:cubicBezTo>
                    <a:pt x="242337" y="158615"/>
                    <a:pt x="234303" y="157660"/>
                    <a:pt x="226175" y="157660"/>
                  </a:cubicBezTo>
                  <a:cubicBezTo>
                    <a:pt x="212308" y="157660"/>
                    <a:pt x="201023" y="146396"/>
                    <a:pt x="201023" y="132553"/>
                  </a:cubicBezTo>
                  <a:cubicBezTo>
                    <a:pt x="201023" y="118711"/>
                    <a:pt x="212308" y="107542"/>
                    <a:pt x="226175" y="107542"/>
                  </a:cubicBezTo>
                  <a:close/>
                  <a:moveTo>
                    <a:pt x="240497" y="82367"/>
                  </a:moveTo>
                  <a:cubicBezTo>
                    <a:pt x="198243" y="82367"/>
                    <a:pt x="158571" y="98784"/>
                    <a:pt x="128649" y="128562"/>
                  </a:cubicBezTo>
                  <a:cubicBezTo>
                    <a:pt x="67085" y="190123"/>
                    <a:pt x="67085" y="290243"/>
                    <a:pt x="128649" y="351709"/>
                  </a:cubicBezTo>
                  <a:cubicBezTo>
                    <a:pt x="158571" y="381583"/>
                    <a:pt x="198243" y="397999"/>
                    <a:pt x="240497" y="397999"/>
                  </a:cubicBezTo>
                  <a:cubicBezTo>
                    <a:pt x="282655" y="397999"/>
                    <a:pt x="322328" y="381583"/>
                    <a:pt x="352249" y="351709"/>
                  </a:cubicBezTo>
                  <a:cubicBezTo>
                    <a:pt x="382075" y="321930"/>
                    <a:pt x="398518" y="282321"/>
                    <a:pt x="398518" y="240136"/>
                  </a:cubicBezTo>
                  <a:cubicBezTo>
                    <a:pt x="398518" y="198045"/>
                    <a:pt x="382075" y="158341"/>
                    <a:pt x="352249" y="128562"/>
                  </a:cubicBezTo>
                  <a:cubicBezTo>
                    <a:pt x="322328" y="98784"/>
                    <a:pt x="282655" y="82367"/>
                    <a:pt x="240497" y="82367"/>
                  </a:cubicBezTo>
                  <a:close/>
                  <a:moveTo>
                    <a:pt x="240497" y="0"/>
                  </a:moveTo>
                  <a:cubicBezTo>
                    <a:pt x="304738" y="0"/>
                    <a:pt x="365155" y="25006"/>
                    <a:pt x="410563" y="70341"/>
                  </a:cubicBezTo>
                  <a:cubicBezTo>
                    <a:pt x="455971" y="115678"/>
                    <a:pt x="481018" y="175998"/>
                    <a:pt x="481018" y="240136"/>
                  </a:cubicBezTo>
                  <a:cubicBezTo>
                    <a:pt x="481018" y="288907"/>
                    <a:pt x="466487" y="335388"/>
                    <a:pt x="439624" y="374806"/>
                  </a:cubicBezTo>
                  <a:lnTo>
                    <a:pt x="593439" y="528374"/>
                  </a:lnTo>
                  <a:cubicBezTo>
                    <a:pt x="611220" y="546127"/>
                    <a:pt x="611220" y="574855"/>
                    <a:pt x="593439" y="592608"/>
                  </a:cubicBezTo>
                  <a:cubicBezTo>
                    <a:pt x="584549" y="601484"/>
                    <a:pt x="572886" y="605874"/>
                    <a:pt x="561319" y="605874"/>
                  </a:cubicBezTo>
                  <a:cubicBezTo>
                    <a:pt x="549656" y="605874"/>
                    <a:pt x="537993" y="601484"/>
                    <a:pt x="529103" y="592608"/>
                  </a:cubicBezTo>
                  <a:lnTo>
                    <a:pt x="375384" y="439039"/>
                  </a:lnTo>
                  <a:cubicBezTo>
                    <a:pt x="335807" y="465859"/>
                    <a:pt x="289251" y="480271"/>
                    <a:pt x="240497" y="480271"/>
                  </a:cubicBezTo>
                  <a:cubicBezTo>
                    <a:pt x="176256" y="480271"/>
                    <a:pt x="115839" y="455360"/>
                    <a:pt x="70335" y="409929"/>
                  </a:cubicBezTo>
                  <a:cubicBezTo>
                    <a:pt x="-23445" y="316299"/>
                    <a:pt x="-23445" y="163972"/>
                    <a:pt x="70335" y="70341"/>
                  </a:cubicBezTo>
                  <a:cubicBezTo>
                    <a:pt x="115839" y="25006"/>
                    <a:pt x="176256" y="0"/>
                    <a:pt x="240497" y="0"/>
                  </a:cubicBezTo>
                  <a:close/>
                </a:path>
              </a:pathLst>
            </a:custGeom>
            <a:solidFill>
              <a:srgbClr val="0A2A6C"/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IconShape2"/>
            <p:cNvSpPr/>
            <p:nvPr/>
          </p:nvSpPr>
          <p:spPr bwMode="auto">
            <a:xfrm>
              <a:off x="4429483" y="3213101"/>
              <a:ext cx="299540" cy="296558"/>
            </a:xfrm>
            <a:custGeom>
              <a:avLst/>
              <a:gdLst>
                <a:gd name="connsiteX0" fmla="*/ 222995 w 364407"/>
                <a:gd name="connsiteY0" fmla="*/ 98807 h 360781"/>
                <a:gd name="connsiteX1" fmla="*/ 261068 w 364407"/>
                <a:gd name="connsiteY1" fmla="*/ 98807 h 360781"/>
                <a:gd name="connsiteX2" fmla="*/ 261068 w 364407"/>
                <a:gd name="connsiteY2" fmla="*/ 261974 h 360781"/>
                <a:gd name="connsiteX3" fmla="*/ 222995 w 364407"/>
                <a:gd name="connsiteY3" fmla="*/ 261974 h 360781"/>
                <a:gd name="connsiteX4" fmla="*/ 97900 w 364407"/>
                <a:gd name="connsiteY4" fmla="*/ 98807 h 360781"/>
                <a:gd name="connsiteX5" fmla="*/ 141411 w 364407"/>
                <a:gd name="connsiteY5" fmla="*/ 98807 h 360781"/>
                <a:gd name="connsiteX6" fmla="*/ 141411 w 364407"/>
                <a:gd name="connsiteY6" fmla="*/ 261974 h 360781"/>
                <a:gd name="connsiteX7" fmla="*/ 97900 w 364407"/>
                <a:gd name="connsiteY7" fmla="*/ 261974 h 360781"/>
                <a:gd name="connsiteX8" fmla="*/ 42872 w 364407"/>
                <a:gd name="connsiteY8" fmla="*/ 38655 h 360781"/>
                <a:gd name="connsiteX9" fmla="*/ 42872 w 364407"/>
                <a:gd name="connsiteY9" fmla="*/ 322126 h 360781"/>
                <a:gd name="connsiteX10" fmla="*/ 321536 w 364407"/>
                <a:gd name="connsiteY10" fmla="*/ 322126 h 360781"/>
                <a:gd name="connsiteX11" fmla="*/ 321536 w 364407"/>
                <a:gd name="connsiteY11" fmla="*/ 38655 h 360781"/>
                <a:gd name="connsiteX12" fmla="*/ 42872 w 364407"/>
                <a:gd name="connsiteY12" fmla="*/ 38655 h 360781"/>
                <a:gd name="connsiteX13" fmla="*/ 38585 w 364407"/>
                <a:gd name="connsiteY13" fmla="*/ 0 h 360781"/>
                <a:gd name="connsiteX14" fmla="*/ 330110 w 364407"/>
                <a:gd name="connsiteY14" fmla="*/ 0 h 360781"/>
                <a:gd name="connsiteX15" fmla="*/ 364407 w 364407"/>
                <a:gd name="connsiteY15" fmla="*/ 34360 h 360781"/>
                <a:gd name="connsiteX16" fmla="*/ 364407 w 364407"/>
                <a:gd name="connsiteY16" fmla="*/ 326421 h 360781"/>
                <a:gd name="connsiteX17" fmla="*/ 330110 w 364407"/>
                <a:gd name="connsiteY17" fmla="*/ 360781 h 360781"/>
                <a:gd name="connsiteX18" fmla="*/ 38585 w 364407"/>
                <a:gd name="connsiteY18" fmla="*/ 360781 h 360781"/>
                <a:gd name="connsiteX19" fmla="*/ 0 w 364407"/>
                <a:gd name="connsiteY19" fmla="*/ 326421 h 360781"/>
                <a:gd name="connsiteX20" fmla="*/ 0 w 364407"/>
                <a:gd name="connsiteY20" fmla="*/ 34360 h 360781"/>
                <a:gd name="connsiteX21" fmla="*/ 38585 w 364407"/>
                <a:gd name="connsiteY21" fmla="*/ 0 h 36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4407" h="360781">
                  <a:moveTo>
                    <a:pt x="222995" y="98807"/>
                  </a:moveTo>
                  <a:lnTo>
                    <a:pt x="261068" y="98807"/>
                  </a:lnTo>
                  <a:lnTo>
                    <a:pt x="261068" y="261974"/>
                  </a:lnTo>
                  <a:lnTo>
                    <a:pt x="222995" y="261974"/>
                  </a:lnTo>
                  <a:close/>
                  <a:moveTo>
                    <a:pt x="97900" y="98807"/>
                  </a:moveTo>
                  <a:lnTo>
                    <a:pt x="141411" y="98807"/>
                  </a:lnTo>
                  <a:lnTo>
                    <a:pt x="141411" y="261974"/>
                  </a:lnTo>
                  <a:lnTo>
                    <a:pt x="97900" y="261974"/>
                  </a:lnTo>
                  <a:close/>
                  <a:moveTo>
                    <a:pt x="42872" y="38655"/>
                  </a:moveTo>
                  <a:lnTo>
                    <a:pt x="42872" y="322126"/>
                  </a:lnTo>
                  <a:cubicBezTo>
                    <a:pt x="321536" y="322126"/>
                    <a:pt x="321536" y="322126"/>
                    <a:pt x="321536" y="322126"/>
                  </a:cubicBezTo>
                  <a:cubicBezTo>
                    <a:pt x="321536" y="38655"/>
                    <a:pt x="321536" y="38655"/>
                    <a:pt x="321536" y="38655"/>
                  </a:cubicBezTo>
                  <a:cubicBezTo>
                    <a:pt x="42872" y="38655"/>
                    <a:pt x="42872" y="38655"/>
                    <a:pt x="42872" y="38655"/>
                  </a:cubicBezTo>
                  <a:close/>
                  <a:moveTo>
                    <a:pt x="38585" y="0"/>
                  </a:moveTo>
                  <a:cubicBezTo>
                    <a:pt x="330110" y="0"/>
                    <a:pt x="330110" y="0"/>
                    <a:pt x="330110" y="0"/>
                  </a:cubicBezTo>
                  <a:cubicBezTo>
                    <a:pt x="347259" y="0"/>
                    <a:pt x="364407" y="12885"/>
                    <a:pt x="364407" y="34360"/>
                  </a:cubicBezTo>
                  <a:cubicBezTo>
                    <a:pt x="364407" y="326421"/>
                    <a:pt x="364407" y="326421"/>
                    <a:pt x="364407" y="326421"/>
                  </a:cubicBezTo>
                  <a:cubicBezTo>
                    <a:pt x="364407" y="347896"/>
                    <a:pt x="347259" y="360781"/>
                    <a:pt x="330110" y="360781"/>
                  </a:cubicBezTo>
                  <a:cubicBezTo>
                    <a:pt x="38585" y="360781"/>
                    <a:pt x="38585" y="360781"/>
                    <a:pt x="38585" y="360781"/>
                  </a:cubicBezTo>
                  <a:cubicBezTo>
                    <a:pt x="17149" y="360781"/>
                    <a:pt x="0" y="347896"/>
                    <a:pt x="0" y="326421"/>
                  </a:cubicBezTo>
                  <a:cubicBezTo>
                    <a:pt x="0" y="34360"/>
                    <a:pt x="0" y="34360"/>
                    <a:pt x="0" y="34360"/>
                  </a:cubicBezTo>
                  <a:cubicBezTo>
                    <a:pt x="0" y="12885"/>
                    <a:pt x="17149" y="0"/>
                    <a:pt x="38585" y="0"/>
                  </a:cubicBezTo>
                  <a:close/>
                </a:path>
              </a:pathLst>
            </a:custGeom>
            <a:solidFill>
              <a:srgbClr val="0A2A6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IconShape3"/>
            <p:cNvSpPr/>
            <p:nvPr/>
          </p:nvSpPr>
          <p:spPr bwMode="auto">
            <a:xfrm>
              <a:off x="7487521" y="4140669"/>
              <a:ext cx="244402" cy="356170"/>
            </a:xfrm>
            <a:custGeom>
              <a:avLst/>
              <a:gdLst>
                <a:gd name="connsiteX0" fmla="*/ 68893 w 297327"/>
                <a:gd name="connsiteY0" fmla="*/ 322708 h 433300"/>
                <a:gd name="connsiteX1" fmla="*/ 232060 w 297327"/>
                <a:gd name="connsiteY1" fmla="*/ 322708 h 433300"/>
                <a:gd name="connsiteX2" fmla="*/ 232060 w 297327"/>
                <a:gd name="connsiteY2" fmla="*/ 364407 h 433300"/>
                <a:gd name="connsiteX3" fmla="*/ 68893 w 297327"/>
                <a:gd name="connsiteY3" fmla="*/ 364407 h 433300"/>
                <a:gd name="connsiteX4" fmla="*/ 68893 w 297327"/>
                <a:gd name="connsiteY4" fmla="*/ 262880 h 433300"/>
                <a:gd name="connsiteX5" fmla="*/ 232060 w 297327"/>
                <a:gd name="connsiteY5" fmla="*/ 262880 h 433300"/>
                <a:gd name="connsiteX6" fmla="*/ 232060 w 297327"/>
                <a:gd name="connsiteY6" fmla="*/ 300953 h 433300"/>
                <a:gd name="connsiteX7" fmla="*/ 68893 w 297327"/>
                <a:gd name="connsiteY7" fmla="*/ 300953 h 433300"/>
                <a:gd name="connsiteX8" fmla="*/ 43091 w 297327"/>
                <a:gd name="connsiteY8" fmla="*/ 102963 h 433300"/>
                <a:gd name="connsiteX9" fmla="*/ 43091 w 297327"/>
                <a:gd name="connsiteY9" fmla="*/ 390399 h 433300"/>
                <a:gd name="connsiteX10" fmla="*/ 254236 w 297327"/>
                <a:gd name="connsiteY10" fmla="*/ 390399 h 433300"/>
                <a:gd name="connsiteX11" fmla="*/ 254236 w 297327"/>
                <a:gd name="connsiteY11" fmla="*/ 102963 h 433300"/>
                <a:gd name="connsiteX12" fmla="*/ 232691 w 297327"/>
                <a:gd name="connsiteY12" fmla="*/ 102963 h 433300"/>
                <a:gd name="connsiteX13" fmla="*/ 64637 w 297327"/>
                <a:gd name="connsiteY13" fmla="*/ 102963 h 433300"/>
                <a:gd name="connsiteX14" fmla="*/ 43091 w 297327"/>
                <a:gd name="connsiteY14" fmla="*/ 102963 h 433300"/>
                <a:gd name="connsiteX15" fmla="*/ 86182 w 297327"/>
                <a:gd name="connsiteY15" fmla="*/ 42901 h 433300"/>
                <a:gd name="connsiteX16" fmla="*/ 86182 w 297327"/>
                <a:gd name="connsiteY16" fmla="*/ 60062 h 433300"/>
                <a:gd name="connsiteX17" fmla="*/ 211146 w 297327"/>
                <a:gd name="connsiteY17" fmla="*/ 60062 h 433300"/>
                <a:gd name="connsiteX18" fmla="*/ 211146 w 297327"/>
                <a:gd name="connsiteY18" fmla="*/ 42901 h 433300"/>
                <a:gd name="connsiteX19" fmla="*/ 86182 w 297327"/>
                <a:gd name="connsiteY19" fmla="*/ 42901 h 433300"/>
                <a:gd name="connsiteX20" fmla="*/ 64637 w 297327"/>
                <a:gd name="connsiteY20" fmla="*/ 0 h 433300"/>
                <a:gd name="connsiteX21" fmla="*/ 232691 w 297327"/>
                <a:gd name="connsiteY21" fmla="*/ 0 h 433300"/>
                <a:gd name="connsiteX22" fmla="*/ 254236 w 297327"/>
                <a:gd name="connsiteY22" fmla="*/ 21451 h 433300"/>
                <a:gd name="connsiteX23" fmla="*/ 254236 w 297327"/>
                <a:gd name="connsiteY23" fmla="*/ 60062 h 433300"/>
                <a:gd name="connsiteX24" fmla="*/ 275782 w 297327"/>
                <a:gd name="connsiteY24" fmla="*/ 60062 h 433300"/>
                <a:gd name="connsiteX25" fmla="*/ 297327 w 297327"/>
                <a:gd name="connsiteY25" fmla="*/ 81512 h 433300"/>
                <a:gd name="connsiteX26" fmla="*/ 297327 w 297327"/>
                <a:gd name="connsiteY26" fmla="*/ 411850 h 433300"/>
                <a:gd name="connsiteX27" fmla="*/ 275782 w 297327"/>
                <a:gd name="connsiteY27" fmla="*/ 433300 h 433300"/>
                <a:gd name="connsiteX28" fmla="*/ 21546 w 297327"/>
                <a:gd name="connsiteY28" fmla="*/ 433300 h 433300"/>
                <a:gd name="connsiteX29" fmla="*/ 0 w 297327"/>
                <a:gd name="connsiteY29" fmla="*/ 411850 h 433300"/>
                <a:gd name="connsiteX30" fmla="*/ 0 w 297327"/>
                <a:gd name="connsiteY30" fmla="*/ 81512 h 433300"/>
                <a:gd name="connsiteX31" fmla="*/ 21546 w 297327"/>
                <a:gd name="connsiteY31" fmla="*/ 60062 h 433300"/>
                <a:gd name="connsiteX32" fmla="*/ 43091 w 297327"/>
                <a:gd name="connsiteY32" fmla="*/ 60062 h 433300"/>
                <a:gd name="connsiteX33" fmla="*/ 43091 w 297327"/>
                <a:gd name="connsiteY33" fmla="*/ 21451 h 433300"/>
                <a:gd name="connsiteX34" fmla="*/ 64637 w 297327"/>
                <a:gd name="connsiteY34" fmla="*/ 0 h 4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7327" h="433300">
                  <a:moveTo>
                    <a:pt x="68893" y="322708"/>
                  </a:moveTo>
                  <a:lnTo>
                    <a:pt x="232060" y="322708"/>
                  </a:lnTo>
                  <a:lnTo>
                    <a:pt x="232060" y="364407"/>
                  </a:lnTo>
                  <a:lnTo>
                    <a:pt x="68893" y="364407"/>
                  </a:lnTo>
                  <a:close/>
                  <a:moveTo>
                    <a:pt x="68893" y="262880"/>
                  </a:moveTo>
                  <a:lnTo>
                    <a:pt x="232060" y="262880"/>
                  </a:lnTo>
                  <a:lnTo>
                    <a:pt x="232060" y="300953"/>
                  </a:lnTo>
                  <a:lnTo>
                    <a:pt x="68893" y="300953"/>
                  </a:lnTo>
                  <a:close/>
                  <a:moveTo>
                    <a:pt x="43091" y="102963"/>
                  </a:moveTo>
                  <a:cubicBezTo>
                    <a:pt x="43091" y="102963"/>
                    <a:pt x="43091" y="102963"/>
                    <a:pt x="43091" y="390399"/>
                  </a:cubicBezTo>
                  <a:cubicBezTo>
                    <a:pt x="43091" y="390399"/>
                    <a:pt x="43091" y="390399"/>
                    <a:pt x="254236" y="390399"/>
                  </a:cubicBezTo>
                  <a:lnTo>
                    <a:pt x="254236" y="102963"/>
                  </a:lnTo>
                  <a:cubicBezTo>
                    <a:pt x="254236" y="102963"/>
                    <a:pt x="254236" y="102963"/>
                    <a:pt x="232691" y="102963"/>
                  </a:cubicBezTo>
                  <a:cubicBezTo>
                    <a:pt x="232691" y="102963"/>
                    <a:pt x="232691" y="102963"/>
                    <a:pt x="64637" y="102963"/>
                  </a:cubicBezTo>
                  <a:cubicBezTo>
                    <a:pt x="64637" y="102963"/>
                    <a:pt x="64637" y="102963"/>
                    <a:pt x="43091" y="102963"/>
                  </a:cubicBezTo>
                  <a:close/>
                  <a:moveTo>
                    <a:pt x="86182" y="42901"/>
                  </a:moveTo>
                  <a:lnTo>
                    <a:pt x="86182" y="60062"/>
                  </a:lnTo>
                  <a:cubicBezTo>
                    <a:pt x="86182" y="60062"/>
                    <a:pt x="86182" y="60062"/>
                    <a:pt x="211146" y="60062"/>
                  </a:cubicBezTo>
                  <a:cubicBezTo>
                    <a:pt x="211146" y="60062"/>
                    <a:pt x="211146" y="60062"/>
                    <a:pt x="211146" y="42901"/>
                  </a:cubicBezTo>
                  <a:cubicBezTo>
                    <a:pt x="211146" y="42901"/>
                    <a:pt x="211146" y="42901"/>
                    <a:pt x="86182" y="42901"/>
                  </a:cubicBezTo>
                  <a:close/>
                  <a:moveTo>
                    <a:pt x="64637" y="0"/>
                  </a:moveTo>
                  <a:cubicBezTo>
                    <a:pt x="64637" y="0"/>
                    <a:pt x="64637" y="0"/>
                    <a:pt x="232691" y="0"/>
                  </a:cubicBezTo>
                  <a:cubicBezTo>
                    <a:pt x="245618" y="0"/>
                    <a:pt x="254236" y="8580"/>
                    <a:pt x="254236" y="21451"/>
                  </a:cubicBezTo>
                  <a:cubicBezTo>
                    <a:pt x="254236" y="21451"/>
                    <a:pt x="254236" y="21451"/>
                    <a:pt x="254236" y="60062"/>
                  </a:cubicBezTo>
                  <a:cubicBezTo>
                    <a:pt x="254236" y="60062"/>
                    <a:pt x="254236" y="60062"/>
                    <a:pt x="275782" y="60062"/>
                  </a:cubicBezTo>
                  <a:cubicBezTo>
                    <a:pt x="288709" y="60062"/>
                    <a:pt x="297327" y="68642"/>
                    <a:pt x="297327" y="81512"/>
                  </a:cubicBezTo>
                  <a:cubicBezTo>
                    <a:pt x="297327" y="81512"/>
                    <a:pt x="297327" y="81512"/>
                    <a:pt x="297327" y="411850"/>
                  </a:cubicBezTo>
                  <a:cubicBezTo>
                    <a:pt x="297327" y="424720"/>
                    <a:pt x="288709" y="433300"/>
                    <a:pt x="275782" y="433300"/>
                  </a:cubicBezTo>
                  <a:cubicBezTo>
                    <a:pt x="275782" y="433300"/>
                    <a:pt x="275782" y="433300"/>
                    <a:pt x="21546" y="433300"/>
                  </a:cubicBezTo>
                  <a:cubicBezTo>
                    <a:pt x="8618" y="433300"/>
                    <a:pt x="0" y="424720"/>
                    <a:pt x="0" y="411850"/>
                  </a:cubicBezTo>
                  <a:cubicBezTo>
                    <a:pt x="0" y="411850"/>
                    <a:pt x="0" y="411850"/>
                    <a:pt x="0" y="81512"/>
                  </a:cubicBezTo>
                  <a:cubicBezTo>
                    <a:pt x="0" y="68642"/>
                    <a:pt x="8618" y="60062"/>
                    <a:pt x="21546" y="60062"/>
                  </a:cubicBezTo>
                  <a:cubicBezTo>
                    <a:pt x="21546" y="60062"/>
                    <a:pt x="21546" y="60062"/>
                    <a:pt x="43091" y="60062"/>
                  </a:cubicBezTo>
                  <a:cubicBezTo>
                    <a:pt x="43091" y="60062"/>
                    <a:pt x="43091" y="60062"/>
                    <a:pt x="43091" y="21451"/>
                  </a:cubicBezTo>
                  <a:cubicBezTo>
                    <a:pt x="43091" y="8580"/>
                    <a:pt x="56018" y="0"/>
                    <a:pt x="64637" y="0"/>
                  </a:cubicBezTo>
                  <a:close/>
                </a:path>
              </a:pathLst>
            </a:custGeom>
            <a:solidFill>
              <a:srgbClr val="0A2A6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IconShape4"/>
            <p:cNvSpPr/>
            <p:nvPr/>
          </p:nvSpPr>
          <p:spPr bwMode="auto">
            <a:xfrm>
              <a:off x="4463013" y="5063500"/>
              <a:ext cx="232480" cy="360640"/>
            </a:xfrm>
            <a:custGeom>
              <a:avLst/>
              <a:gdLst>
                <a:gd name="T0" fmla="*/ 33 w 66"/>
                <a:gd name="T1" fmla="*/ 0 h 102"/>
                <a:gd name="T2" fmla="*/ 0 w 66"/>
                <a:gd name="T3" fmla="*/ 33 h 102"/>
                <a:gd name="T4" fmla="*/ 4 w 66"/>
                <a:gd name="T5" fmla="*/ 49 h 102"/>
                <a:gd name="T6" fmla="*/ 4 w 66"/>
                <a:gd name="T7" fmla="*/ 49 h 102"/>
                <a:gd name="T8" fmla="*/ 32 w 66"/>
                <a:gd name="T9" fmla="*/ 102 h 102"/>
                <a:gd name="T10" fmla="*/ 61 w 66"/>
                <a:gd name="T11" fmla="*/ 49 h 102"/>
                <a:gd name="T12" fmla="*/ 66 w 66"/>
                <a:gd name="T13" fmla="*/ 33 h 102"/>
                <a:gd name="T14" fmla="*/ 33 w 66"/>
                <a:gd name="T15" fmla="*/ 0 h 102"/>
                <a:gd name="T16" fmla="*/ 33 w 66"/>
                <a:gd name="T17" fmla="*/ 45 h 102"/>
                <a:gd name="T18" fmla="*/ 19 w 66"/>
                <a:gd name="T19" fmla="*/ 31 h 102"/>
                <a:gd name="T20" fmla="*/ 33 w 66"/>
                <a:gd name="T21" fmla="*/ 17 h 102"/>
                <a:gd name="T22" fmla="*/ 47 w 66"/>
                <a:gd name="T23" fmla="*/ 31 h 102"/>
                <a:gd name="T24" fmla="*/ 33 w 66"/>
                <a:gd name="T25" fmla="*/ 4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2">
                  <a:moveTo>
                    <a:pt x="33" y="0"/>
                  </a:moveTo>
                  <a:cubicBezTo>
                    <a:pt x="14" y="0"/>
                    <a:pt x="0" y="14"/>
                    <a:pt x="0" y="33"/>
                  </a:cubicBezTo>
                  <a:cubicBezTo>
                    <a:pt x="0" y="39"/>
                    <a:pt x="1" y="44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4" y="44"/>
                    <a:pt x="66" y="39"/>
                    <a:pt x="66" y="33"/>
                  </a:cubicBezTo>
                  <a:cubicBezTo>
                    <a:pt x="66" y="14"/>
                    <a:pt x="51" y="0"/>
                    <a:pt x="33" y="0"/>
                  </a:cubicBezTo>
                  <a:close/>
                  <a:moveTo>
                    <a:pt x="33" y="45"/>
                  </a:moveTo>
                  <a:cubicBezTo>
                    <a:pt x="25" y="45"/>
                    <a:pt x="19" y="39"/>
                    <a:pt x="19" y="31"/>
                  </a:cubicBezTo>
                  <a:cubicBezTo>
                    <a:pt x="19" y="24"/>
                    <a:pt x="25" y="17"/>
                    <a:pt x="33" y="17"/>
                  </a:cubicBezTo>
                  <a:cubicBezTo>
                    <a:pt x="40" y="17"/>
                    <a:pt x="47" y="24"/>
                    <a:pt x="47" y="31"/>
                  </a:cubicBezTo>
                  <a:cubicBezTo>
                    <a:pt x="47" y="39"/>
                    <a:pt x="40" y="45"/>
                    <a:pt x="33" y="45"/>
                  </a:cubicBezTo>
                  <a:close/>
                </a:path>
              </a:pathLst>
            </a:custGeom>
            <a:solidFill>
              <a:srgbClr val="0A2A6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ValueText1"/>
            <p:cNvSpPr txBox="1"/>
            <p:nvPr/>
          </p:nvSpPr>
          <p:spPr>
            <a:xfrm>
              <a:off x="5176143" y="2279819"/>
              <a:ext cx="1102345" cy="3716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90000" rIns="90000" bIns="90000" anchor="ctr" anchorCtr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400" b="1" dirty="0">
                  <a:solidFill>
                    <a:srgbClr val="0A2A6C"/>
                  </a:solidFill>
                  <a:cs typeface="+mn-ea"/>
                  <a:sym typeface="+mn-lt"/>
                </a:rPr>
                <a:t>71.4</a:t>
              </a:r>
              <a:r>
                <a:rPr lang="zh-CN" altLang="en-US" sz="2000" b="1" dirty="0">
                  <a:solidFill>
                    <a:srgbClr val="0A2A6C"/>
                  </a:solidFill>
                  <a:cs typeface="+mn-ea"/>
                  <a:sym typeface="+mn-lt"/>
                </a:rPr>
                <a:t>divide</a:t>
              </a:r>
            </a:p>
          </p:txBody>
        </p:sp>
        <p:sp>
          <p:nvSpPr>
            <p:cNvPr id="43" name="ValueText2"/>
            <p:cNvSpPr txBox="1"/>
            <p:nvPr/>
          </p:nvSpPr>
          <p:spPr>
            <a:xfrm>
              <a:off x="5504934" y="3131133"/>
              <a:ext cx="879926" cy="4353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90000" rIns="90000" bIns="90000" anchor="ctr" anchorCtr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400" b="1" dirty="0">
                  <a:solidFill>
                    <a:srgbClr val="0A2A6C"/>
                  </a:solidFill>
                  <a:cs typeface="+mn-ea"/>
                  <a:sym typeface="+mn-lt"/>
                </a:rPr>
                <a:t>2.5</a:t>
              </a:r>
              <a:r>
                <a:rPr lang="zh-CN" altLang="en-US" sz="2000" b="1" dirty="0">
                  <a:solidFill>
                    <a:srgbClr val="0A2A6C"/>
                  </a:solidFill>
                  <a:cs typeface="+mn-ea"/>
                  <a:sym typeface="+mn-lt"/>
                </a:rPr>
                <a:t>divide</a:t>
              </a:r>
            </a:p>
          </p:txBody>
        </p:sp>
        <p:sp>
          <p:nvSpPr>
            <p:cNvPr id="44" name="ValueText3"/>
            <p:cNvSpPr txBox="1"/>
            <p:nvPr/>
          </p:nvSpPr>
          <p:spPr>
            <a:xfrm>
              <a:off x="5176143" y="4075865"/>
              <a:ext cx="1102346" cy="4909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90000" rIns="90000" bIns="90000" anchor="ctr" anchorCtr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400" b="1" dirty="0">
                  <a:solidFill>
                    <a:srgbClr val="0A2A6C"/>
                  </a:solidFill>
                  <a:cs typeface="+mn-ea"/>
                  <a:sym typeface="+mn-lt"/>
                </a:rPr>
                <a:t>2.49</a:t>
              </a:r>
              <a:r>
                <a:rPr lang="zh-CN" altLang="en-US" sz="2000" b="1" dirty="0">
                  <a:solidFill>
                    <a:srgbClr val="0A2A6C"/>
                  </a:solidFill>
                  <a:cs typeface="+mn-ea"/>
                  <a:sym typeface="+mn-lt"/>
                </a:rPr>
                <a:t>divide</a:t>
              </a:r>
            </a:p>
          </p:txBody>
        </p:sp>
        <p:sp>
          <p:nvSpPr>
            <p:cNvPr id="45" name="ValueText4"/>
            <p:cNvSpPr txBox="1"/>
            <p:nvPr/>
          </p:nvSpPr>
          <p:spPr>
            <a:xfrm>
              <a:off x="5553287" y="5063500"/>
              <a:ext cx="1202949" cy="3716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90000" rIns="90000" bIns="90000" anchor="ctr" anchorCtr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>
                  <a:solidFill>
                    <a:srgbClr val="0A2A6C"/>
                  </a:solidFill>
                  <a:cs typeface="+mn-ea"/>
                  <a:sym typeface="+mn-lt"/>
                </a:rPr>
                <a:t>0. 33</a:t>
              </a:r>
              <a:r>
                <a:rPr lang="zh-CN" altLang="en-US" sz="2400" b="1" dirty="0">
                  <a:solidFill>
                    <a:srgbClr val="0A2A6C"/>
                  </a:solidFill>
                  <a:cs typeface="+mn-ea"/>
                  <a:sym typeface="+mn-lt"/>
                </a:rPr>
                <a:t>divide</a:t>
              </a:r>
              <a:endParaRPr lang="en-US" sz="2400" b="1" dirty="0">
                <a:solidFill>
                  <a:srgbClr val="0A2A6C"/>
                </a:solidFill>
                <a:cs typeface="+mn-ea"/>
                <a:sym typeface="+mn-lt"/>
              </a:endParaRPr>
            </a:p>
          </p:txBody>
        </p:sp>
        <p:sp>
          <p:nvSpPr>
            <p:cNvPr id="46" name="ExtraShape"/>
            <p:cNvSpPr/>
            <p:nvPr/>
          </p:nvSpPr>
          <p:spPr bwMode="auto">
            <a:xfrm>
              <a:off x="5111104" y="1859937"/>
              <a:ext cx="1915222" cy="3928701"/>
            </a:xfrm>
            <a:custGeom>
              <a:avLst/>
              <a:gdLst>
                <a:gd name="T0" fmla="*/ 370 w 519"/>
                <a:gd name="T1" fmla="*/ 513 h 1068"/>
                <a:gd name="T2" fmla="*/ 149 w 519"/>
                <a:gd name="T3" fmla="*/ 513 h 1068"/>
                <a:gd name="T4" fmla="*/ 40 w 519"/>
                <a:gd name="T5" fmla="*/ 406 h 1068"/>
                <a:gd name="T6" fmla="*/ 149 w 519"/>
                <a:gd name="T7" fmla="*/ 298 h 1068"/>
                <a:gd name="T8" fmla="*/ 370 w 519"/>
                <a:gd name="T9" fmla="*/ 298 h 1068"/>
                <a:gd name="T10" fmla="*/ 519 w 519"/>
                <a:gd name="T11" fmla="*/ 149 h 1068"/>
                <a:gd name="T12" fmla="*/ 370 w 519"/>
                <a:gd name="T13" fmla="*/ 0 h 1068"/>
                <a:gd name="T14" fmla="*/ 149 w 519"/>
                <a:gd name="T15" fmla="*/ 0 h 1068"/>
                <a:gd name="T16" fmla="*/ 128 w 519"/>
                <a:gd name="T17" fmla="*/ 20 h 1068"/>
                <a:gd name="T18" fmla="*/ 149 w 519"/>
                <a:gd name="T19" fmla="*/ 41 h 1068"/>
                <a:gd name="T20" fmla="*/ 370 w 519"/>
                <a:gd name="T21" fmla="*/ 41 h 1068"/>
                <a:gd name="T22" fmla="*/ 477 w 519"/>
                <a:gd name="T23" fmla="*/ 149 h 1068"/>
                <a:gd name="T24" fmla="*/ 370 w 519"/>
                <a:gd name="T25" fmla="*/ 256 h 1068"/>
                <a:gd name="T26" fmla="*/ 360 w 519"/>
                <a:gd name="T27" fmla="*/ 256 h 1068"/>
                <a:gd name="T28" fmla="*/ 360 w 519"/>
                <a:gd name="T29" fmla="*/ 256 h 1068"/>
                <a:gd name="T30" fmla="*/ 149 w 519"/>
                <a:gd name="T31" fmla="*/ 256 h 1068"/>
                <a:gd name="T32" fmla="*/ 0 w 519"/>
                <a:gd name="T33" fmla="*/ 406 h 1068"/>
                <a:gd name="T34" fmla="*/ 149 w 519"/>
                <a:gd name="T35" fmla="*/ 555 h 1068"/>
                <a:gd name="T36" fmla="*/ 360 w 519"/>
                <a:gd name="T37" fmla="*/ 555 h 1068"/>
                <a:gd name="T38" fmla="*/ 360 w 519"/>
                <a:gd name="T39" fmla="*/ 555 h 1068"/>
                <a:gd name="T40" fmla="*/ 370 w 519"/>
                <a:gd name="T41" fmla="*/ 555 h 1068"/>
                <a:gd name="T42" fmla="*/ 477 w 519"/>
                <a:gd name="T43" fmla="*/ 662 h 1068"/>
                <a:gd name="T44" fmla="*/ 370 w 519"/>
                <a:gd name="T45" fmla="*/ 770 h 1068"/>
                <a:gd name="T46" fmla="*/ 360 w 519"/>
                <a:gd name="T47" fmla="*/ 770 h 1068"/>
                <a:gd name="T48" fmla="*/ 360 w 519"/>
                <a:gd name="T49" fmla="*/ 770 h 1068"/>
                <a:gd name="T50" fmla="*/ 149 w 519"/>
                <a:gd name="T51" fmla="*/ 770 h 1068"/>
                <a:gd name="T52" fmla="*/ 0 w 519"/>
                <a:gd name="T53" fmla="*/ 919 h 1068"/>
                <a:gd name="T54" fmla="*/ 149 w 519"/>
                <a:gd name="T55" fmla="*/ 1068 h 1068"/>
                <a:gd name="T56" fmla="*/ 370 w 519"/>
                <a:gd name="T57" fmla="*/ 1068 h 1068"/>
                <a:gd name="T58" fmla="*/ 390 w 519"/>
                <a:gd name="T59" fmla="*/ 1047 h 1068"/>
                <a:gd name="T60" fmla="*/ 370 w 519"/>
                <a:gd name="T61" fmla="*/ 1026 h 1068"/>
                <a:gd name="T62" fmla="*/ 149 w 519"/>
                <a:gd name="T63" fmla="*/ 1026 h 1068"/>
                <a:gd name="T64" fmla="*/ 40 w 519"/>
                <a:gd name="T65" fmla="*/ 919 h 1068"/>
                <a:gd name="T66" fmla="*/ 149 w 519"/>
                <a:gd name="T67" fmla="*/ 812 h 1068"/>
                <a:gd name="T68" fmla="*/ 370 w 519"/>
                <a:gd name="T69" fmla="*/ 812 h 1068"/>
                <a:gd name="T70" fmla="*/ 519 w 519"/>
                <a:gd name="T71" fmla="*/ 662 h 1068"/>
                <a:gd name="T72" fmla="*/ 370 w 519"/>
                <a:gd name="T73" fmla="*/ 513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9" h="1068">
                  <a:moveTo>
                    <a:pt x="370" y="513"/>
                  </a:moveTo>
                  <a:cubicBezTo>
                    <a:pt x="149" y="513"/>
                    <a:pt x="149" y="513"/>
                    <a:pt x="149" y="513"/>
                  </a:cubicBezTo>
                  <a:cubicBezTo>
                    <a:pt x="89" y="513"/>
                    <a:pt x="40" y="466"/>
                    <a:pt x="40" y="406"/>
                  </a:cubicBezTo>
                  <a:cubicBezTo>
                    <a:pt x="40" y="346"/>
                    <a:pt x="89" y="298"/>
                    <a:pt x="149" y="298"/>
                  </a:cubicBezTo>
                  <a:cubicBezTo>
                    <a:pt x="322" y="298"/>
                    <a:pt x="370" y="298"/>
                    <a:pt x="370" y="298"/>
                  </a:cubicBezTo>
                  <a:cubicBezTo>
                    <a:pt x="452" y="298"/>
                    <a:pt x="519" y="231"/>
                    <a:pt x="519" y="149"/>
                  </a:cubicBezTo>
                  <a:cubicBezTo>
                    <a:pt x="519" y="67"/>
                    <a:pt x="452" y="0"/>
                    <a:pt x="370" y="0"/>
                  </a:cubicBezTo>
                  <a:cubicBezTo>
                    <a:pt x="192" y="0"/>
                    <a:pt x="149" y="0"/>
                    <a:pt x="149" y="0"/>
                  </a:cubicBezTo>
                  <a:cubicBezTo>
                    <a:pt x="149" y="0"/>
                    <a:pt x="128" y="9"/>
                    <a:pt x="128" y="20"/>
                  </a:cubicBezTo>
                  <a:cubicBezTo>
                    <a:pt x="128" y="32"/>
                    <a:pt x="138" y="41"/>
                    <a:pt x="149" y="41"/>
                  </a:cubicBezTo>
                  <a:cubicBezTo>
                    <a:pt x="334" y="41"/>
                    <a:pt x="367" y="41"/>
                    <a:pt x="370" y="41"/>
                  </a:cubicBezTo>
                  <a:cubicBezTo>
                    <a:pt x="430" y="41"/>
                    <a:pt x="477" y="89"/>
                    <a:pt x="477" y="149"/>
                  </a:cubicBezTo>
                  <a:cubicBezTo>
                    <a:pt x="477" y="209"/>
                    <a:pt x="430" y="256"/>
                    <a:pt x="370" y="256"/>
                  </a:cubicBezTo>
                  <a:cubicBezTo>
                    <a:pt x="367" y="256"/>
                    <a:pt x="364" y="256"/>
                    <a:pt x="360" y="256"/>
                  </a:cubicBezTo>
                  <a:cubicBezTo>
                    <a:pt x="360" y="256"/>
                    <a:pt x="360" y="256"/>
                    <a:pt x="360" y="256"/>
                  </a:cubicBezTo>
                  <a:cubicBezTo>
                    <a:pt x="208" y="256"/>
                    <a:pt x="149" y="256"/>
                    <a:pt x="149" y="256"/>
                  </a:cubicBezTo>
                  <a:cubicBezTo>
                    <a:pt x="67" y="256"/>
                    <a:pt x="0" y="323"/>
                    <a:pt x="0" y="406"/>
                  </a:cubicBezTo>
                  <a:cubicBezTo>
                    <a:pt x="0" y="488"/>
                    <a:pt x="67" y="555"/>
                    <a:pt x="149" y="555"/>
                  </a:cubicBezTo>
                  <a:cubicBezTo>
                    <a:pt x="343" y="555"/>
                    <a:pt x="360" y="555"/>
                    <a:pt x="360" y="555"/>
                  </a:cubicBezTo>
                  <a:cubicBezTo>
                    <a:pt x="360" y="555"/>
                    <a:pt x="360" y="555"/>
                    <a:pt x="360" y="555"/>
                  </a:cubicBezTo>
                  <a:cubicBezTo>
                    <a:pt x="363" y="553"/>
                    <a:pt x="367" y="555"/>
                    <a:pt x="370" y="555"/>
                  </a:cubicBezTo>
                  <a:cubicBezTo>
                    <a:pt x="430" y="555"/>
                    <a:pt x="477" y="602"/>
                    <a:pt x="477" y="662"/>
                  </a:cubicBezTo>
                  <a:cubicBezTo>
                    <a:pt x="477" y="722"/>
                    <a:pt x="430" y="770"/>
                    <a:pt x="370" y="770"/>
                  </a:cubicBezTo>
                  <a:cubicBezTo>
                    <a:pt x="367" y="770"/>
                    <a:pt x="363" y="770"/>
                    <a:pt x="360" y="770"/>
                  </a:cubicBezTo>
                  <a:cubicBezTo>
                    <a:pt x="360" y="770"/>
                    <a:pt x="360" y="770"/>
                    <a:pt x="360" y="770"/>
                  </a:cubicBezTo>
                  <a:cubicBezTo>
                    <a:pt x="197" y="770"/>
                    <a:pt x="149" y="770"/>
                    <a:pt x="149" y="770"/>
                  </a:cubicBezTo>
                  <a:cubicBezTo>
                    <a:pt x="67" y="770"/>
                    <a:pt x="0" y="837"/>
                    <a:pt x="0" y="919"/>
                  </a:cubicBezTo>
                  <a:cubicBezTo>
                    <a:pt x="0" y="1001"/>
                    <a:pt x="67" y="1068"/>
                    <a:pt x="149" y="1068"/>
                  </a:cubicBezTo>
                  <a:cubicBezTo>
                    <a:pt x="297" y="1068"/>
                    <a:pt x="370" y="1068"/>
                    <a:pt x="370" y="1068"/>
                  </a:cubicBezTo>
                  <a:cubicBezTo>
                    <a:pt x="381" y="1068"/>
                    <a:pt x="390" y="1058"/>
                    <a:pt x="390" y="1047"/>
                  </a:cubicBezTo>
                  <a:cubicBezTo>
                    <a:pt x="390" y="1036"/>
                    <a:pt x="381" y="1026"/>
                    <a:pt x="370" y="1026"/>
                  </a:cubicBezTo>
                  <a:cubicBezTo>
                    <a:pt x="199" y="1026"/>
                    <a:pt x="149" y="1026"/>
                    <a:pt x="149" y="1026"/>
                  </a:cubicBezTo>
                  <a:cubicBezTo>
                    <a:pt x="89" y="1026"/>
                    <a:pt x="40" y="979"/>
                    <a:pt x="40" y="919"/>
                  </a:cubicBezTo>
                  <a:cubicBezTo>
                    <a:pt x="40" y="859"/>
                    <a:pt x="89" y="812"/>
                    <a:pt x="149" y="812"/>
                  </a:cubicBezTo>
                  <a:cubicBezTo>
                    <a:pt x="317" y="812"/>
                    <a:pt x="370" y="812"/>
                    <a:pt x="370" y="812"/>
                  </a:cubicBezTo>
                  <a:cubicBezTo>
                    <a:pt x="452" y="812"/>
                    <a:pt x="519" y="745"/>
                    <a:pt x="519" y="662"/>
                  </a:cubicBezTo>
                  <a:cubicBezTo>
                    <a:pt x="519" y="580"/>
                    <a:pt x="452" y="513"/>
                    <a:pt x="370" y="5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9" name="矩形 563"/>
          <p:cNvSpPr>
            <a:spLocks noChangeArrowheads="1"/>
          </p:cNvSpPr>
          <p:nvPr/>
        </p:nvSpPr>
        <p:spPr bwMode="auto">
          <a:xfrm>
            <a:off x="8263448" y="1770349"/>
            <a:ext cx="3438531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75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rgbClr val="E74C21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5000"/>
              </a:spcBef>
              <a:buClr>
                <a:srgbClr val="67676B"/>
              </a:buClr>
              <a:buFont typeface="Franklin Gothic Book" panose="020B0503020102020204" pitchFamily="34" charset="0"/>
              <a:buChar char="−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67676B"/>
              </a:buClr>
              <a:buFont typeface="Franklin Gothic Book" panose="020B0503020102020204" pitchFamily="34" charset="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rgbClr val="0A2A6C"/>
                </a:solidFill>
                <a:cs typeface="+mn-ea"/>
                <a:sym typeface="+mn-lt"/>
              </a:rPr>
              <a:t>title</a:t>
            </a: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Out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93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copy)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矩形 564"/>
          <p:cNvSpPr>
            <a:spLocks noChangeArrowheads="1"/>
          </p:cNvSpPr>
          <p:nvPr/>
        </p:nvSpPr>
        <p:spPr bwMode="auto">
          <a:xfrm>
            <a:off x="1405893" y="2441610"/>
            <a:ext cx="2288765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75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rgbClr val="E74C21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5000"/>
              </a:spcBef>
              <a:buClr>
                <a:srgbClr val="67676B"/>
              </a:buClr>
              <a:buFont typeface="Franklin Gothic Book" panose="020B0503020102020204" pitchFamily="34" charset="0"/>
              <a:buChar char="−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67676B"/>
              </a:buClr>
              <a:buFont typeface="Franklin Gothic Book" panose="020B0503020102020204" pitchFamily="34" charset="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2400" b="1" dirty="0">
                <a:solidFill>
                  <a:srgbClr val="0A2A6C"/>
                </a:solidFill>
                <a:latin typeface="+mn-lt"/>
                <a:ea typeface="+mn-ea"/>
                <a:cs typeface="+mn-ea"/>
                <a:sym typeface="+mn-lt"/>
              </a:rPr>
              <a:t>title</a:t>
            </a: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Out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points)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矩形 565"/>
          <p:cNvSpPr>
            <a:spLocks noChangeArrowheads="1"/>
          </p:cNvSpPr>
          <p:nvPr/>
        </p:nvSpPr>
        <p:spPr bwMode="auto">
          <a:xfrm>
            <a:off x="8183834" y="3948878"/>
            <a:ext cx="2848615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75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rgbClr val="E74C21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5000"/>
              </a:spcBef>
              <a:buClr>
                <a:srgbClr val="67676B"/>
              </a:buClr>
              <a:buFont typeface="Franklin Gothic Book" panose="020B0503020102020204" pitchFamily="34" charset="0"/>
              <a:buChar char="−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67676B"/>
              </a:buClr>
              <a:buFont typeface="Franklin Gothic Book" panose="020B0503020102020204" pitchFamily="34" charset="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rgbClr val="0A2A6C"/>
                </a:solidFill>
                <a:cs typeface="+mn-ea"/>
                <a:sym typeface="+mn-lt"/>
              </a:rPr>
              <a:t>title</a:t>
            </a: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Out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points)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矩形 565"/>
          <p:cNvSpPr>
            <a:spLocks noChangeArrowheads="1"/>
          </p:cNvSpPr>
          <p:nvPr/>
        </p:nvSpPr>
        <p:spPr bwMode="auto">
          <a:xfrm>
            <a:off x="1379552" y="4465839"/>
            <a:ext cx="2075714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75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rgbClr val="E74C21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5000"/>
              </a:spcBef>
              <a:buClr>
                <a:srgbClr val="67676B"/>
              </a:buClr>
              <a:buFont typeface="Franklin Gothic Book" panose="020B0503020102020204" pitchFamily="34" charset="0"/>
              <a:buChar char="−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67676B"/>
              </a:buClr>
              <a:buFont typeface="Franklin Gothic Book" panose="020B0503020102020204" pitchFamily="34" charset="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67676B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rgbClr val="0A2A6C"/>
                </a:solidFill>
                <a:cs typeface="+mn-ea"/>
                <a:sym typeface="+mn-lt"/>
              </a:rPr>
              <a:t>title</a:t>
            </a: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Out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points)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文本框 2"/>
          <p:cNvSpPr txBox="1"/>
          <p:nvPr/>
        </p:nvSpPr>
        <p:spPr>
          <a:xfrm>
            <a:off x="1303869" y="2875760"/>
            <a:ext cx="2638305" cy="70057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the appropriate text to explain.</a:t>
            </a:r>
          </a:p>
        </p:txBody>
      </p:sp>
      <p:sp>
        <p:nvSpPr>
          <p:cNvPr id="64" name="文本框 2"/>
          <p:cNvSpPr txBox="1"/>
          <p:nvPr/>
        </p:nvSpPr>
        <p:spPr>
          <a:xfrm>
            <a:off x="8263448" y="2169591"/>
            <a:ext cx="2638305" cy="70057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the appropriate text to explain.</a:t>
            </a:r>
          </a:p>
        </p:txBody>
      </p:sp>
      <p:sp>
        <p:nvSpPr>
          <p:cNvPr id="65" name="文本框 2"/>
          <p:cNvSpPr txBox="1"/>
          <p:nvPr/>
        </p:nvSpPr>
        <p:spPr>
          <a:xfrm>
            <a:off x="8174143" y="4341702"/>
            <a:ext cx="2638305" cy="70057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the appropriate text to explain.</a:t>
            </a:r>
          </a:p>
        </p:txBody>
      </p:sp>
      <p:sp>
        <p:nvSpPr>
          <p:cNvPr id="66" name="文本框 2"/>
          <p:cNvSpPr txBox="1"/>
          <p:nvPr/>
        </p:nvSpPr>
        <p:spPr>
          <a:xfrm>
            <a:off x="1315932" y="4955161"/>
            <a:ext cx="2638305" cy="70057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the appropriate text to explain.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39426" y="515784"/>
            <a:ext cx="7624022" cy="734605"/>
            <a:chOff x="639426" y="515784"/>
            <a:chExt cx="7624022" cy="734605"/>
          </a:xfrm>
        </p:grpSpPr>
        <p:grpSp>
          <p:nvGrpSpPr>
            <p:cNvPr id="69" name="组合 68"/>
            <p:cNvGrpSpPr/>
            <p:nvPr/>
          </p:nvGrpSpPr>
          <p:grpSpPr>
            <a:xfrm>
              <a:off x="639426" y="515784"/>
              <a:ext cx="7624022" cy="597693"/>
              <a:chOff x="1780838" y="912814"/>
              <a:chExt cx="7624022" cy="597693"/>
            </a:xfrm>
          </p:grpSpPr>
          <p:sp>
            <p:nvSpPr>
              <p:cNvPr id="70" name="矩形 49"/>
              <p:cNvSpPr>
                <a:spLocks noChangeArrowheads="1"/>
              </p:cNvSpPr>
              <p:nvPr/>
            </p:nvSpPr>
            <p:spPr bwMode="auto">
              <a:xfrm>
                <a:off x="2155826" y="912814"/>
                <a:ext cx="724903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Comprehensive business indicators assessment</a:t>
                </a:r>
                <a:endParaRPr lang="en-US" altLang="zh-CN" b="1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" name="矩形 46"/>
              <p:cNvSpPr>
                <a:spLocks noChangeArrowheads="1"/>
              </p:cNvSpPr>
              <p:nvPr/>
            </p:nvSpPr>
            <p:spPr bwMode="auto">
              <a:xfrm>
                <a:off x="2184400" y="1152526"/>
                <a:ext cx="2987676" cy="271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14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Business development index</a:t>
                </a:r>
              </a:p>
            </p:txBody>
          </p:sp>
          <p:sp>
            <p:nvSpPr>
              <p:cNvPr id="72" name="矩形 47"/>
              <p:cNvSpPr>
                <a:spLocks noChangeArrowheads="1"/>
              </p:cNvSpPr>
              <p:nvPr/>
            </p:nvSpPr>
            <p:spPr bwMode="auto">
              <a:xfrm>
                <a:off x="1780838" y="931069"/>
                <a:ext cx="428625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4000" b="1">
                    <a:solidFill>
                      <a:srgbClr val="0A2A6C"/>
                    </a:solidFill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73" name="等腰三角形 45"/>
            <p:cNvSpPr>
              <a:spLocks noChangeArrowheads="1"/>
            </p:cNvSpPr>
            <p:nvPr/>
          </p:nvSpPr>
          <p:spPr bwMode="auto">
            <a:xfrm rot="10800000">
              <a:off x="1912090" y="1036284"/>
              <a:ext cx="347142" cy="214105"/>
            </a:xfrm>
            <a:prstGeom prst="triangle">
              <a:avLst>
                <a:gd name="adj" fmla="val 50000"/>
              </a:avLst>
            </a:prstGeom>
            <a:solidFill>
              <a:srgbClr val="0A2A6C"/>
            </a:solidFill>
            <a:ln>
              <a:noFill/>
            </a:ln>
          </p:spPr>
          <p:txBody>
            <a:bodyPr anchor="ctr"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314618" y="1543987"/>
            <a:ext cx="9989376" cy="4331079"/>
            <a:chOff x="2550128" y="1898650"/>
            <a:chExt cx="7811955" cy="3127376"/>
          </a:xfrm>
        </p:grpSpPr>
        <p:sp>
          <p:nvSpPr>
            <p:cNvPr id="11267" name="Rectangle 188"/>
            <p:cNvSpPr>
              <a:spLocks noChangeArrowheads="1"/>
            </p:cNvSpPr>
            <p:nvPr/>
          </p:nvSpPr>
          <p:spPr bwMode="auto">
            <a:xfrm>
              <a:off x="4443413" y="2147889"/>
              <a:ext cx="69850" cy="2878137"/>
            </a:xfrm>
            <a:prstGeom prst="rect">
              <a:avLst/>
            </a:prstGeom>
            <a:solidFill>
              <a:srgbClr val="A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zh-CN" altLang="en-US" sz="2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8" name="Rectangle 195"/>
            <p:cNvSpPr>
              <a:spLocks noChangeArrowheads="1"/>
            </p:cNvSpPr>
            <p:nvPr/>
          </p:nvSpPr>
          <p:spPr bwMode="auto">
            <a:xfrm>
              <a:off x="4513264" y="4230688"/>
              <a:ext cx="147637" cy="10795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zh-CN" altLang="en-US" sz="2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69" name="Rectangle 196"/>
            <p:cNvSpPr>
              <a:spLocks noChangeArrowheads="1"/>
            </p:cNvSpPr>
            <p:nvPr/>
          </p:nvSpPr>
          <p:spPr bwMode="auto">
            <a:xfrm>
              <a:off x="4513264" y="3870326"/>
              <a:ext cx="4211637" cy="13811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zh-CN" altLang="en-US" sz="2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70" name="Rectangle 197"/>
            <p:cNvSpPr>
              <a:spLocks noChangeArrowheads="1"/>
            </p:cNvSpPr>
            <p:nvPr/>
          </p:nvSpPr>
          <p:spPr bwMode="auto">
            <a:xfrm>
              <a:off x="4052889" y="3559176"/>
              <a:ext cx="395287" cy="1238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zh-CN" altLang="en-US" sz="2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71" name="Rectangle 198"/>
            <p:cNvSpPr>
              <a:spLocks noChangeArrowheads="1"/>
            </p:cNvSpPr>
            <p:nvPr/>
          </p:nvSpPr>
          <p:spPr bwMode="auto">
            <a:xfrm>
              <a:off x="4513263" y="3094039"/>
              <a:ext cx="779462" cy="123825"/>
            </a:xfrm>
            <a:prstGeom prst="rect">
              <a:avLst/>
            </a:prstGeom>
            <a:solidFill>
              <a:srgbClr val="0A2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zh-CN" altLang="en-US" sz="2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72" name="Rectangle 199"/>
            <p:cNvSpPr>
              <a:spLocks noChangeArrowheads="1"/>
            </p:cNvSpPr>
            <p:nvPr/>
          </p:nvSpPr>
          <p:spPr bwMode="auto">
            <a:xfrm>
              <a:off x="4513263" y="2705101"/>
              <a:ext cx="1744662" cy="1238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zh-CN" altLang="en-US" sz="2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73" name="Rectangle 200"/>
            <p:cNvSpPr>
              <a:spLocks noChangeArrowheads="1"/>
            </p:cNvSpPr>
            <p:nvPr/>
          </p:nvSpPr>
          <p:spPr bwMode="auto">
            <a:xfrm>
              <a:off x="4513264" y="2314575"/>
              <a:ext cx="1023937" cy="127000"/>
            </a:xfrm>
            <a:prstGeom prst="rect">
              <a:avLst/>
            </a:prstGeom>
            <a:solidFill>
              <a:srgbClr val="0A2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zh-CN" altLang="en-US" sz="2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74" name="Rectangle 196"/>
            <p:cNvSpPr>
              <a:spLocks noChangeArrowheads="1"/>
            </p:cNvSpPr>
            <p:nvPr/>
          </p:nvSpPr>
          <p:spPr bwMode="auto">
            <a:xfrm>
              <a:off x="4513264" y="4619626"/>
              <a:ext cx="249237" cy="1238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zh-CN" altLang="en-US" sz="2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75" name="矩形 10"/>
            <p:cNvSpPr>
              <a:spLocks noChangeArrowheads="1"/>
            </p:cNvSpPr>
            <p:nvPr/>
          </p:nvSpPr>
          <p:spPr bwMode="auto">
            <a:xfrm>
              <a:off x="5627688" y="2190750"/>
              <a:ext cx="675936" cy="2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149%</a:t>
              </a: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76" name="矩形 5"/>
            <p:cNvSpPr>
              <a:spLocks noChangeArrowheads="1"/>
            </p:cNvSpPr>
            <p:nvPr/>
          </p:nvSpPr>
          <p:spPr bwMode="auto">
            <a:xfrm>
              <a:off x="6213476" y="2579689"/>
              <a:ext cx="675936" cy="2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264%</a:t>
              </a: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77" name="矩形 5"/>
            <p:cNvSpPr>
              <a:spLocks noChangeArrowheads="1"/>
            </p:cNvSpPr>
            <p:nvPr/>
          </p:nvSpPr>
          <p:spPr bwMode="auto">
            <a:xfrm>
              <a:off x="5276851" y="2962275"/>
              <a:ext cx="675936" cy="2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113%</a:t>
              </a: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78" name="矩形 5"/>
            <p:cNvSpPr>
              <a:spLocks noChangeArrowheads="1"/>
            </p:cNvSpPr>
            <p:nvPr/>
          </p:nvSpPr>
          <p:spPr bwMode="auto">
            <a:xfrm>
              <a:off x="3937001" y="3336926"/>
              <a:ext cx="544309" cy="208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6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-77%</a:t>
              </a:r>
              <a:endParaRPr lang="zh-CN" altLang="en-US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79" name="矩形 5"/>
            <p:cNvSpPr>
              <a:spLocks noChangeArrowheads="1"/>
            </p:cNvSpPr>
            <p:nvPr/>
          </p:nvSpPr>
          <p:spPr bwMode="auto">
            <a:xfrm>
              <a:off x="8167688" y="3609975"/>
              <a:ext cx="675936" cy="2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430%</a:t>
              </a: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80" name="矩形 5"/>
            <p:cNvSpPr>
              <a:spLocks noChangeArrowheads="1"/>
            </p:cNvSpPr>
            <p:nvPr/>
          </p:nvSpPr>
          <p:spPr bwMode="auto">
            <a:xfrm>
              <a:off x="4641850" y="4078289"/>
              <a:ext cx="558099" cy="2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11%</a:t>
              </a: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81" name="矩形 5"/>
            <p:cNvSpPr>
              <a:spLocks noChangeArrowheads="1"/>
            </p:cNvSpPr>
            <p:nvPr/>
          </p:nvSpPr>
          <p:spPr bwMode="auto">
            <a:xfrm>
              <a:off x="4692650" y="4475164"/>
              <a:ext cx="558099" cy="2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38%</a:t>
              </a: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82" name="TextBox 26"/>
            <p:cNvSpPr txBox="1">
              <a:spLocks noChangeArrowheads="1"/>
            </p:cNvSpPr>
            <p:nvPr/>
          </p:nvSpPr>
          <p:spPr bwMode="auto">
            <a:xfrm>
              <a:off x="2928255" y="2976563"/>
              <a:ext cx="1107171" cy="20890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a text description</a:t>
              </a:r>
            </a:p>
          </p:txBody>
        </p:sp>
        <p:sp>
          <p:nvSpPr>
            <p:cNvPr id="11283" name="TextBox 27"/>
            <p:cNvSpPr txBox="1">
              <a:spLocks noChangeArrowheads="1"/>
            </p:cNvSpPr>
            <p:nvPr/>
          </p:nvSpPr>
          <p:spPr bwMode="auto">
            <a:xfrm>
              <a:off x="2550128" y="3387726"/>
              <a:ext cx="1107171" cy="20890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a text description</a:t>
              </a:r>
            </a:p>
          </p:txBody>
        </p:sp>
        <p:sp>
          <p:nvSpPr>
            <p:cNvPr id="11284" name="TextBox 6"/>
            <p:cNvSpPr txBox="1">
              <a:spLocks noChangeArrowheads="1"/>
            </p:cNvSpPr>
            <p:nvPr/>
          </p:nvSpPr>
          <p:spPr bwMode="auto">
            <a:xfrm>
              <a:off x="2928255" y="2236788"/>
              <a:ext cx="1107171" cy="20890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a text description</a:t>
              </a:r>
            </a:p>
          </p:txBody>
        </p:sp>
        <p:sp>
          <p:nvSpPr>
            <p:cNvPr id="11285" name="TextBox 25"/>
            <p:cNvSpPr txBox="1">
              <a:spLocks noChangeArrowheads="1"/>
            </p:cNvSpPr>
            <p:nvPr/>
          </p:nvSpPr>
          <p:spPr bwMode="auto">
            <a:xfrm>
              <a:off x="2928254" y="2603501"/>
              <a:ext cx="1107171" cy="20890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a text description</a:t>
              </a:r>
            </a:p>
          </p:txBody>
        </p:sp>
        <p:sp>
          <p:nvSpPr>
            <p:cNvPr id="11286" name="TextBox 25"/>
            <p:cNvSpPr txBox="1">
              <a:spLocks noChangeArrowheads="1"/>
            </p:cNvSpPr>
            <p:nvPr/>
          </p:nvSpPr>
          <p:spPr bwMode="auto">
            <a:xfrm>
              <a:off x="2928255" y="3827463"/>
              <a:ext cx="1107171" cy="20890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a text description</a:t>
              </a:r>
            </a:p>
          </p:txBody>
        </p:sp>
        <p:sp>
          <p:nvSpPr>
            <p:cNvPr id="11287" name="矩形 5"/>
            <p:cNvSpPr>
              <a:spLocks noChangeArrowheads="1"/>
            </p:cNvSpPr>
            <p:nvPr/>
          </p:nvSpPr>
          <p:spPr bwMode="auto">
            <a:xfrm>
              <a:off x="9267826" y="2209801"/>
              <a:ext cx="785813" cy="226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8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89%</a:t>
              </a:r>
              <a:endParaRPr lang="zh-CN" altLang="en-US" sz="18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88" name="矩形 5"/>
            <p:cNvSpPr>
              <a:spLocks noChangeArrowheads="1"/>
            </p:cNvSpPr>
            <p:nvPr/>
          </p:nvSpPr>
          <p:spPr bwMode="auto">
            <a:xfrm>
              <a:off x="9144001" y="2547938"/>
              <a:ext cx="785813" cy="226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8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159%</a:t>
              </a:r>
              <a:endParaRPr lang="zh-CN" altLang="en-US" sz="18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89" name="矩形 5"/>
            <p:cNvSpPr>
              <a:spLocks noChangeArrowheads="1"/>
            </p:cNvSpPr>
            <p:nvPr/>
          </p:nvSpPr>
          <p:spPr bwMode="auto">
            <a:xfrm>
              <a:off x="9267826" y="2995613"/>
              <a:ext cx="714375" cy="226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8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68%</a:t>
              </a:r>
              <a:endParaRPr lang="zh-CN" altLang="en-US" sz="18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90" name="矩形 5"/>
            <p:cNvSpPr>
              <a:spLocks noChangeArrowheads="1"/>
            </p:cNvSpPr>
            <p:nvPr/>
          </p:nvSpPr>
          <p:spPr bwMode="auto">
            <a:xfrm>
              <a:off x="9182101" y="3424238"/>
              <a:ext cx="714375" cy="226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8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-46%</a:t>
              </a:r>
              <a:endParaRPr lang="zh-CN" altLang="en-US" sz="18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91" name="矩形 5"/>
            <p:cNvSpPr>
              <a:spLocks noChangeArrowheads="1"/>
            </p:cNvSpPr>
            <p:nvPr/>
          </p:nvSpPr>
          <p:spPr bwMode="auto">
            <a:xfrm>
              <a:off x="9153526" y="3798888"/>
              <a:ext cx="785813" cy="226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8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253%</a:t>
              </a:r>
              <a:endParaRPr lang="zh-CN" altLang="en-US" sz="18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92" name="TextBox 25"/>
            <p:cNvSpPr txBox="1">
              <a:spLocks noChangeArrowheads="1"/>
            </p:cNvSpPr>
            <p:nvPr/>
          </p:nvSpPr>
          <p:spPr bwMode="auto">
            <a:xfrm>
              <a:off x="2923492" y="4191001"/>
              <a:ext cx="1107171" cy="20890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a text description</a:t>
              </a:r>
            </a:p>
          </p:txBody>
        </p:sp>
        <p:sp>
          <p:nvSpPr>
            <p:cNvPr id="11293" name="TextBox 25"/>
            <p:cNvSpPr txBox="1">
              <a:spLocks noChangeArrowheads="1"/>
            </p:cNvSpPr>
            <p:nvPr/>
          </p:nvSpPr>
          <p:spPr bwMode="auto">
            <a:xfrm>
              <a:off x="2929842" y="4548188"/>
              <a:ext cx="1107171" cy="20890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a text description</a:t>
              </a:r>
            </a:p>
          </p:txBody>
        </p:sp>
        <p:sp>
          <p:nvSpPr>
            <p:cNvPr id="11294" name="矩形 5"/>
            <p:cNvSpPr>
              <a:spLocks noChangeArrowheads="1"/>
            </p:cNvSpPr>
            <p:nvPr/>
          </p:nvSpPr>
          <p:spPr bwMode="auto">
            <a:xfrm>
              <a:off x="9382125" y="4210051"/>
              <a:ext cx="571500" cy="226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8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7%</a:t>
              </a:r>
              <a:endParaRPr lang="zh-CN" altLang="en-US" sz="18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95" name="矩形 5"/>
            <p:cNvSpPr>
              <a:spLocks noChangeArrowheads="1"/>
            </p:cNvSpPr>
            <p:nvPr/>
          </p:nvSpPr>
          <p:spPr bwMode="auto">
            <a:xfrm>
              <a:off x="9253538" y="4567238"/>
              <a:ext cx="785812" cy="226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8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23%</a:t>
              </a:r>
              <a:endParaRPr lang="zh-CN" altLang="en-US" sz="18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96" name="矩形 31"/>
            <p:cNvSpPr>
              <a:spLocks noChangeArrowheads="1"/>
            </p:cNvSpPr>
            <p:nvPr/>
          </p:nvSpPr>
          <p:spPr bwMode="auto">
            <a:xfrm>
              <a:off x="9796463" y="2190751"/>
              <a:ext cx="565620" cy="226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8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2840</a:t>
              </a:r>
              <a:endParaRPr lang="zh-CN" altLang="en-US" sz="1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97" name="矩形 32"/>
            <p:cNvSpPr>
              <a:spLocks noChangeArrowheads="1"/>
            </p:cNvSpPr>
            <p:nvPr/>
          </p:nvSpPr>
          <p:spPr bwMode="auto">
            <a:xfrm>
              <a:off x="9774238" y="2566988"/>
              <a:ext cx="565620" cy="226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8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2470</a:t>
              </a:r>
              <a:endParaRPr lang="zh-CN" altLang="en-US" sz="18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98" name="矩形 33"/>
            <p:cNvSpPr>
              <a:spLocks noChangeArrowheads="1"/>
            </p:cNvSpPr>
            <p:nvPr/>
          </p:nvSpPr>
          <p:spPr bwMode="auto">
            <a:xfrm>
              <a:off x="9774238" y="2995613"/>
              <a:ext cx="565620" cy="226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8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1000</a:t>
              </a:r>
              <a:endParaRPr lang="zh-CN" altLang="en-US" sz="18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99" name="矩形 34"/>
            <p:cNvSpPr>
              <a:spLocks noChangeArrowheads="1"/>
            </p:cNvSpPr>
            <p:nvPr/>
          </p:nvSpPr>
          <p:spPr bwMode="auto">
            <a:xfrm>
              <a:off x="9774238" y="3405188"/>
              <a:ext cx="565620" cy="226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8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1000</a:t>
              </a:r>
              <a:endParaRPr lang="zh-CN" altLang="en-US" sz="18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300" name="矩形 35"/>
            <p:cNvSpPr>
              <a:spLocks noChangeArrowheads="1"/>
            </p:cNvSpPr>
            <p:nvPr/>
          </p:nvSpPr>
          <p:spPr bwMode="auto">
            <a:xfrm>
              <a:off x="9942514" y="3833813"/>
              <a:ext cx="355016" cy="226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8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17</a:t>
              </a:r>
              <a:endParaRPr lang="zh-CN" altLang="en-US" sz="18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301" name="矩形 36"/>
            <p:cNvSpPr>
              <a:spLocks noChangeArrowheads="1"/>
            </p:cNvSpPr>
            <p:nvPr/>
          </p:nvSpPr>
          <p:spPr bwMode="auto">
            <a:xfrm>
              <a:off x="9942514" y="4227513"/>
              <a:ext cx="355016" cy="226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8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67</a:t>
              </a:r>
              <a:endParaRPr lang="zh-CN" altLang="en-US" sz="18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302" name="矩形 37"/>
            <p:cNvSpPr>
              <a:spLocks noChangeArrowheads="1"/>
            </p:cNvSpPr>
            <p:nvPr/>
          </p:nvSpPr>
          <p:spPr bwMode="auto">
            <a:xfrm>
              <a:off x="9942514" y="4595813"/>
              <a:ext cx="355016" cy="226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8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26</a:t>
              </a:r>
              <a:endParaRPr lang="zh-CN" altLang="en-US" sz="18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307" name="Line 45"/>
            <p:cNvSpPr>
              <a:spLocks noChangeShapeType="1"/>
            </p:cNvSpPr>
            <p:nvPr/>
          </p:nvSpPr>
          <p:spPr bwMode="auto">
            <a:xfrm>
              <a:off x="5181600" y="2133600"/>
              <a:ext cx="0" cy="2794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/>
            <a:lstStyle/>
            <a:p>
              <a:endParaRPr lang="zh-CN" altLang="en-US" sz="2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308" name="矩形 10"/>
            <p:cNvSpPr>
              <a:spLocks noChangeArrowheads="1"/>
            </p:cNvSpPr>
            <p:nvPr/>
          </p:nvSpPr>
          <p:spPr bwMode="auto">
            <a:xfrm>
              <a:off x="4878388" y="1898650"/>
              <a:ext cx="675936" cy="2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100%</a:t>
              </a: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7" name="任意多边形: 形状 46"/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39426" y="515784"/>
            <a:ext cx="8319044" cy="734605"/>
            <a:chOff x="639426" y="515784"/>
            <a:chExt cx="8319044" cy="734605"/>
          </a:xfrm>
        </p:grpSpPr>
        <p:grpSp>
          <p:nvGrpSpPr>
            <p:cNvPr id="2" name="组合 1"/>
            <p:cNvGrpSpPr/>
            <p:nvPr/>
          </p:nvGrpSpPr>
          <p:grpSpPr>
            <a:xfrm>
              <a:off x="639426" y="515784"/>
              <a:ext cx="8319044" cy="597693"/>
              <a:chOff x="1780838" y="912814"/>
              <a:chExt cx="8319044" cy="597693"/>
            </a:xfrm>
          </p:grpSpPr>
          <p:sp>
            <p:nvSpPr>
              <p:cNvPr id="11303" name="矩形 49"/>
              <p:cNvSpPr>
                <a:spLocks noChangeArrowheads="1"/>
              </p:cNvSpPr>
              <p:nvPr/>
            </p:nvSpPr>
            <p:spPr bwMode="auto">
              <a:xfrm>
                <a:off x="2155826" y="912814"/>
                <a:ext cx="7944056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Business development indicators assessment</a:t>
                </a:r>
                <a:r>
                  <a:rPr lang="en-US" altLang="zh-CN" b="1" dirty="0">
                    <a:latin typeface="+mn-lt"/>
                    <a:ea typeface="+mn-ea"/>
                    <a:cs typeface="+mn-ea"/>
                    <a:sym typeface="+mn-lt"/>
                  </a:rPr>
                  <a:t>(63%)</a:t>
                </a:r>
              </a:p>
            </p:txBody>
          </p:sp>
          <p:sp>
            <p:nvSpPr>
              <p:cNvPr id="11305" name="矩形 46"/>
              <p:cNvSpPr>
                <a:spLocks noChangeArrowheads="1"/>
              </p:cNvSpPr>
              <p:nvPr/>
            </p:nvSpPr>
            <p:spPr bwMode="auto">
              <a:xfrm>
                <a:off x="2184400" y="1152526"/>
                <a:ext cx="2987676" cy="271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14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Business development index</a:t>
                </a:r>
              </a:p>
            </p:txBody>
          </p:sp>
          <p:sp>
            <p:nvSpPr>
              <p:cNvPr id="11306" name="矩形 47"/>
              <p:cNvSpPr>
                <a:spLocks noChangeArrowheads="1"/>
              </p:cNvSpPr>
              <p:nvPr/>
            </p:nvSpPr>
            <p:spPr bwMode="auto">
              <a:xfrm>
                <a:off x="1780838" y="931069"/>
                <a:ext cx="428625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4000" b="1">
                    <a:solidFill>
                      <a:srgbClr val="0A2A6C"/>
                    </a:solidFill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51" name="等腰三角形 45"/>
            <p:cNvSpPr>
              <a:spLocks noChangeArrowheads="1"/>
            </p:cNvSpPr>
            <p:nvPr/>
          </p:nvSpPr>
          <p:spPr bwMode="auto">
            <a:xfrm rot="10800000">
              <a:off x="1912090" y="1036284"/>
              <a:ext cx="347142" cy="214105"/>
            </a:xfrm>
            <a:prstGeom prst="triangle">
              <a:avLst>
                <a:gd name="adj" fmla="val 50000"/>
              </a:avLst>
            </a:prstGeom>
            <a:solidFill>
              <a:srgbClr val="0A2A6C"/>
            </a:solidFill>
            <a:ln>
              <a:noFill/>
            </a:ln>
          </p:spPr>
          <p:txBody>
            <a:bodyPr anchor="ctr"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: 形状 46"/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2290028" y="1369575"/>
            <a:ext cx="8994876" cy="4525502"/>
            <a:chOff x="3383747" y="1504950"/>
            <a:chExt cx="6869400" cy="3456132"/>
          </a:xfrm>
        </p:grpSpPr>
        <p:sp>
          <p:nvSpPr>
            <p:cNvPr id="49" name="Rectangle 188"/>
            <p:cNvSpPr>
              <a:spLocks noChangeArrowheads="1"/>
            </p:cNvSpPr>
            <p:nvPr/>
          </p:nvSpPr>
          <p:spPr bwMode="auto">
            <a:xfrm>
              <a:off x="4646613" y="1847850"/>
              <a:ext cx="69850" cy="3081338"/>
            </a:xfrm>
            <a:prstGeom prst="rect">
              <a:avLst/>
            </a:prstGeom>
            <a:solidFill>
              <a:srgbClr val="A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Rectangle 195"/>
            <p:cNvSpPr>
              <a:spLocks noChangeArrowheads="1"/>
            </p:cNvSpPr>
            <p:nvPr/>
          </p:nvSpPr>
          <p:spPr bwMode="auto">
            <a:xfrm>
              <a:off x="4716464" y="3930650"/>
              <a:ext cx="1381125" cy="107950"/>
            </a:xfrm>
            <a:prstGeom prst="rect">
              <a:avLst/>
            </a:prstGeom>
            <a:solidFill>
              <a:srgbClr val="0A2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Rectangle 196"/>
            <p:cNvSpPr>
              <a:spLocks noChangeArrowheads="1"/>
            </p:cNvSpPr>
            <p:nvPr/>
          </p:nvSpPr>
          <p:spPr bwMode="auto">
            <a:xfrm>
              <a:off x="4716464" y="3627438"/>
              <a:ext cx="1830387" cy="952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Rectangle 198"/>
            <p:cNvSpPr>
              <a:spLocks noChangeArrowheads="1"/>
            </p:cNvSpPr>
            <p:nvPr/>
          </p:nvSpPr>
          <p:spPr bwMode="auto">
            <a:xfrm>
              <a:off x="4716463" y="2808288"/>
              <a:ext cx="2057400" cy="952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Rectangle 199"/>
            <p:cNvSpPr>
              <a:spLocks noChangeArrowheads="1"/>
            </p:cNvSpPr>
            <p:nvPr/>
          </p:nvSpPr>
          <p:spPr bwMode="auto">
            <a:xfrm>
              <a:off x="4716464" y="2419350"/>
              <a:ext cx="3209925" cy="109538"/>
            </a:xfrm>
            <a:prstGeom prst="rect">
              <a:avLst/>
            </a:prstGeom>
            <a:solidFill>
              <a:srgbClr val="0A2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Rectangle 200"/>
            <p:cNvSpPr>
              <a:spLocks noChangeArrowheads="1"/>
            </p:cNvSpPr>
            <p:nvPr/>
          </p:nvSpPr>
          <p:spPr bwMode="auto">
            <a:xfrm>
              <a:off x="4716463" y="2044701"/>
              <a:ext cx="400050" cy="11271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Rectangle 196"/>
            <p:cNvSpPr>
              <a:spLocks noChangeArrowheads="1"/>
            </p:cNvSpPr>
            <p:nvPr/>
          </p:nvSpPr>
          <p:spPr bwMode="auto">
            <a:xfrm>
              <a:off x="4716464" y="4367214"/>
              <a:ext cx="1163637" cy="1095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矩形 5"/>
            <p:cNvSpPr>
              <a:spLocks noChangeArrowheads="1"/>
            </p:cNvSpPr>
            <p:nvPr/>
          </p:nvSpPr>
          <p:spPr bwMode="auto">
            <a:xfrm>
              <a:off x="5081588" y="1947864"/>
              <a:ext cx="503398" cy="2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8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33%</a:t>
              </a:r>
              <a:endParaRPr lang="zh-CN" altLang="en-US" sz="18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矩形 5"/>
            <p:cNvSpPr>
              <a:spLocks noChangeArrowheads="1"/>
            </p:cNvSpPr>
            <p:nvPr/>
          </p:nvSpPr>
          <p:spPr bwMode="auto">
            <a:xfrm>
              <a:off x="7891463" y="2308225"/>
              <a:ext cx="606232" cy="2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8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145%</a:t>
              </a:r>
              <a:endParaRPr lang="zh-CN" altLang="en-US" sz="18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矩形 5"/>
            <p:cNvSpPr>
              <a:spLocks noChangeArrowheads="1"/>
            </p:cNvSpPr>
            <p:nvPr/>
          </p:nvSpPr>
          <p:spPr bwMode="auto">
            <a:xfrm>
              <a:off x="6696076" y="2679700"/>
              <a:ext cx="606232" cy="2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8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100%</a:t>
              </a:r>
              <a:endParaRPr lang="zh-CN" altLang="en-US" sz="18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矩形 5"/>
            <p:cNvSpPr>
              <a:spLocks noChangeArrowheads="1"/>
            </p:cNvSpPr>
            <p:nvPr/>
          </p:nvSpPr>
          <p:spPr bwMode="auto">
            <a:xfrm>
              <a:off x="6470650" y="3522664"/>
              <a:ext cx="503398" cy="2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8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96%</a:t>
              </a:r>
              <a:endParaRPr lang="zh-CN" altLang="en-US" sz="18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矩形 5"/>
            <p:cNvSpPr>
              <a:spLocks noChangeArrowheads="1"/>
            </p:cNvSpPr>
            <p:nvPr/>
          </p:nvSpPr>
          <p:spPr bwMode="auto">
            <a:xfrm>
              <a:off x="6061075" y="3806825"/>
              <a:ext cx="503398" cy="2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8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82%</a:t>
              </a:r>
              <a:endParaRPr lang="zh-CN" altLang="en-US" sz="18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矩形 5"/>
            <p:cNvSpPr>
              <a:spLocks noChangeArrowheads="1"/>
            </p:cNvSpPr>
            <p:nvPr/>
          </p:nvSpPr>
          <p:spPr bwMode="auto">
            <a:xfrm>
              <a:off x="5888038" y="4187825"/>
              <a:ext cx="503398" cy="2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8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72%</a:t>
              </a:r>
              <a:endParaRPr lang="zh-CN" altLang="en-US" sz="18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TextBox 26"/>
            <p:cNvSpPr txBox="1">
              <a:spLocks noChangeArrowheads="1"/>
            </p:cNvSpPr>
            <p:nvPr/>
          </p:nvSpPr>
          <p:spPr bwMode="auto">
            <a:xfrm>
              <a:off x="3383747" y="2771636"/>
              <a:ext cx="1081227" cy="22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a text description</a:t>
              </a:r>
            </a:p>
          </p:txBody>
        </p:sp>
        <p:sp>
          <p:nvSpPr>
            <p:cNvPr id="63" name="TextBox 27"/>
            <p:cNvSpPr txBox="1">
              <a:spLocks noChangeArrowheads="1"/>
            </p:cNvSpPr>
            <p:nvPr/>
          </p:nvSpPr>
          <p:spPr bwMode="auto">
            <a:xfrm>
              <a:off x="3383747" y="3165335"/>
              <a:ext cx="1081227" cy="22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a text description</a:t>
              </a:r>
            </a:p>
          </p:txBody>
        </p:sp>
        <p:sp>
          <p:nvSpPr>
            <p:cNvPr id="64" name="TextBox 6"/>
            <p:cNvSpPr txBox="1">
              <a:spLocks noChangeArrowheads="1"/>
            </p:cNvSpPr>
            <p:nvPr/>
          </p:nvSpPr>
          <p:spPr bwMode="auto">
            <a:xfrm>
              <a:off x="3383747" y="1984236"/>
              <a:ext cx="1081227" cy="22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a text description</a:t>
              </a:r>
            </a:p>
          </p:txBody>
        </p:sp>
        <p:sp>
          <p:nvSpPr>
            <p:cNvPr id="65" name="TextBox 25"/>
            <p:cNvSpPr txBox="1">
              <a:spLocks noChangeArrowheads="1"/>
            </p:cNvSpPr>
            <p:nvPr/>
          </p:nvSpPr>
          <p:spPr bwMode="auto">
            <a:xfrm>
              <a:off x="3383748" y="2377935"/>
              <a:ext cx="1081227" cy="22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a text description</a:t>
              </a:r>
            </a:p>
          </p:txBody>
        </p:sp>
        <p:sp>
          <p:nvSpPr>
            <p:cNvPr id="66" name="TextBox 25"/>
            <p:cNvSpPr txBox="1">
              <a:spLocks noChangeArrowheads="1"/>
            </p:cNvSpPr>
            <p:nvPr/>
          </p:nvSpPr>
          <p:spPr bwMode="auto">
            <a:xfrm>
              <a:off x="3383747" y="3952736"/>
              <a:ext cx="1081227" cy="22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a text description</a:t>
              </a:r>
            </a:p>
          </p:txBody>
        </p:sp>
        <p:sp>
          <p:nvSpPr>
            <p:cNvPr id="67" name="Rectangle 199"/>
            <p:cNvSpPr>
              <a:spLocks noChangeArrowheads="1"/>
            </p:cNvSpPr>
            <p:nvPr/>
          </p:nvSpPr>
          <p:spPr bwMode="auto">
            <a:xfrm>
              <a:off x="4694238" y="4749800"/>
              <a:ext cx="1803400" cy="101600"/>
            </a:xfrm>
            <a:prstGeom prst="rect">
              <a:avLst/>
            </a:prstGeom>
            <a:solidFill>
              <a:srgbClr val="0A2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矩形 5"/>
            <p:cNvSpPr>
              <a:spLocks noChangeArrowheads="1"/>
            </p:cNvSpPr>
            <p:nvPr/>
          </p:nvSpPr>
          <p:spPr bwMode="auto">
            <a:xfrm>
              <a:off x="6391275" y="4619625"/>
              <a:ext cx="503398" cy="2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8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92%</a:t>
              </a:r>
              <a:endParaRPr lang="zh-CN" altLang="en-US" sz="18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TextBox 27"/>
            <p:cNvSpPr txBox="1">
              <a:spLocks noChangeArrowheads="1"/>
            </p:cNvSpPr>
            <p:nvPr/>
          </p:nvSpPr>
          <p:spPr bwMode="auto">
            <a:xfrm>
              <a:off x="3383748" y="3559036"/>
              <a:ext cx="1081227" cy="22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a text description</a:t>
              </a:r>
            </a:p>
          </p:txBody>
        </p:sp>
        <p:sp>
          <p:nvSpPr>
            <p:cNvPr id="70" name="TextBox 27"/>
            <p:cNvSpPr txBox="1">
              <a:spLocks noChangeArrowheads="1"/>
            </p:cNvSpPr>
            <p:nvPr/>
          </p:nvSpPr>
          <p:spPr bwMode="auto">
            <a:xfrm>
              <a:off x="3383748" y="4346436"/>
              <a:ext cx="1081227" cy="22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a text description</a:t>
              </a:r>
            </a:p>
          </p:txBody>
        </p:sp>
        <p:sp>
          <p:nvSpPr>
            <p:cNvPr id="71" name="TextBox 27"/>
            <p:cNvSpPr txBox="1">
              <a:spLocks noChangeArrowheads="1"/>
            </p:cNvSpPr>
            <p:nvPr/>
          </p:nvSpPr>
          <p:spPr bwMode="auto">
            <a:xfrm>
              <a:off x="3383747" y="4740136"/>
              <a:ext cx="1081227" cy="22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a text description</a:t>
              </a:r>
            </a:p>
          </p:txBody>
        </p:sp>
        <p:sp>
          <p:nvSpPr>
            <p:cNvPr id="72" name="Rectangle 199"/>
            <p:cNvSpPr>
              <a:spLocks noChangeArrowheads="1"/>
            </p:cNvSpPr>
            <p:nvPr/>
          </p:nvSpPr>
          <p:spPr bwMode="auto">
            <a:xfrm>
              <a:off x="4679951" y="3200400"/>
              <a:ext cx="2805113" cy="107950"/>
            </a:xfrm>
            <a:prstGeom prst="rect">
              <a:avLst/>
            </a:prstGeom>
            <a:solidFill>
              <a:srgbClr val="0A2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矩形 5"/>
            <p:cNvSpPr>
              <a:spLocks noChangeArrowheads="1"/>
            </p:cNvSpPr>
            <p:nvPr/>
          </p:nvSpPr>
          <p:spPr bwMode="auto">
            <a:xfrm>
              <a:off x="7432676" y="3095625"/>
              <a:ext cx="606232" cy="2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8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138%</a:t>
              </a:r>
              <a:endParaRPr lang="zh-CN" altLang="en-US" sz="18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矩形 5"/>
            <p:cNvSpPr>
              <a:spLocks noChangeArrowheads="1"/>
            </p:cNvSpPr>
            <p:nvPr/>
          </p:nvSpPr>
          <p:spPr bwMode="auto">
            <a:xfrm>
              <a:off x="9094788" y="1920876"/>
              <a:ext cx="590550" cy="22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20%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矩形 5"/>
            <p:cNvSpPr>
              <a:spLocks noChangeArrowheads="1"/>
            </p:cNvSpPr>
            <p:nvPr/>
          </p:nvSpPr>
          <p:spPr bwMode="auto">
            <a:xfrm>
              <a:off x="9094788" y="2259013"/>
              <a:ext cx="785812" cy="22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6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145%</a:t>
              </a:r>
              <a:endParaRPr lang="zh-CN" altLang="en-US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矩形 5"/>
            <p:cNvSpPr>
              <a:spLocks noChangeArrowheads="1"/>
            </p:cNvSpPr>
            <p:nvPr/>
          </p:nvSpPr>
          <p:spPr bwMode="auto">
            <a:xfrm>
              <a:off x="9094788" y="2706688"/>
              <a:ext cx="714375" cy="22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6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100%</a:t>
              </a:r>
              <a:endParaRPr lang="zh-CN" altLang="en-US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矩形 5"/>
            <p:cNvSpPr>
              <a:spLocks noChangeArrowheads="1"/>
            </p:cNvSpPr>
            <p:nvPr/>
          </p:nvSpPr>
          <p:spPr bwMode="auto">
            <a:xfrm>
              <a:off x="9094788" y="3135313"/>
              <a:ext cx="714375" cy="22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6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86%</a:t>
              </a:r>
              <a:endParaRPr lang="zh-CN" altLang="en-US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矩形 5"/>
            <p:cNvSpPr>
              <a:spLocks noChangeArrowheads="1"/>
            </p:cNvSpPr>
            <p:nvPr/>
          </p:nvSpPr>
          <p:spPr bwMode="auto">
            <a:xfrm>
              <a:off x="9094788" y="3511551"/>
              <a:ext cx="785812" cy="22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6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96%</a:t>
              </a:r>
              <a:endParaRPr lang="zh-CN" altLang="en-US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矩形 5"/>
            <p:cNvSpPr>
              <a:spLocks noChangeArrowheads="1"/>
            </p:cNvSpPr>
            <p:nvPr/>
          </p:nvSpPr>
          <p:spPr bwMode="auto">
            <a:xfrm>
              <a:off x="9094788" y="3921126"/>
              <a:ext cx="571500" cy="22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6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49%</a:t>
              </a:r>
              <a:endParaRPr lang="zh-CN" altLang="en-US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矩形 5"/>
            <p:cNvSpPr>
              <a:spLocks noChangeArrowheads="1"/>
            </p:cNvSpPr>
            <p:nvPr/>
          </p:nvSpPr>
          <p:spPr bwMode="auto">
            <a:xfrm>
              <a:off x="9094788" y="4278313"/>
              <a:ext cx="785812" cy="22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6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72%</a:t>
              </a:r>
              <a:endParaRPr lang="zh-CN" altLang="en-US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矩形 35"/>
            <p:cNvSpPr>
              <a:spLocks noChangeArrowheads="1"/>
            </p:cNvSpPr>
            <p:nvPr/>
          </p:nvSpPr>
          <p:spPr bwMode="auto">
            <a:xfrm>
              <a:off x="10020301" y="1900238"/>
              <a:ext cx="232846" cy="22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6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  <a:endParaRPr lang="zh-CN" altLang="en-US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矩形 36"/>
            <p:cNvSpPr>
              <a:spLocks noChangeArrowheads="1"/>
            </p:cNvSpPr>
            <p:nvPr/>
          </p:nvSpPr>
          <p:spPr bwMode="auto">
            <a:xfrm>
              <a:off x="9915526" y="2257426"/>
              <a:ext cx="324662" cy="22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6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39</a:t>
              </a:r>
              <a:endParaRPr lang="zh-CN" altLang="en-US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矩形 37"/>
            <p:cNvSpPr>
              <a:spLocks noChangeArrowheads="1"/>
            </p:cNvSpPr>
            <p:nvPr/>
          </p:nvSpPr>
          <p:spPr bwMode="auto">
            <a:xfrm>
              <a:off x="10020301" y="2706688"/>
              <a:ext cx="232846" cy="22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6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矩形 38"/>
            <p:cNvSpPr>
              <a:spLocks noChangeArrowheads="1"/>
            </p:cNvSpPr>
            <p:nvPr/>
          </p:nvSpPr>
          <p:spPr bwMode="auto">
            <a:xfrm>
              <a:off x="9915526" y="3116263"/>
              <a:ext cx="324662" cy="22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6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21</a:t>
              </a:r>
              <a:endParaRPr lang="zh-CN" altLang="en-US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矩形 39"/>
            <p:cNvSpPr>
              <a:spLocks noChangeArrowheads="1"/>
            </p:cNvSpPr>
            <p:nvPr/>
          </p:nvSpPr>
          <p:spPr bwMode="auto">
            <a:xfrm>
              <a:off x="9915526" y="3521076"/>
              <a:ext cx="324662" cy="22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6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54</a:t>
              </a:r>
              <a:endParaRPr lang="zh-CN" altLang="en-US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矩形 40"/>
            <p:cNvSpPr>
              <a:spLocks noChangeArrowheads="1"/>
            </p:cNvSpPr>
            <p:nvPr/>
          </p:nvSpPr>
          <p:spPr bwMode="auto">
            <a:xfrm>
              <a:off x="9809163" y="3940176"/>
              <a:ext cx="416478" cy="22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6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232</a:t>
              </a:r>
              <a:endParaRPr lang="zh-CN" altLang="en-US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矩形 41"/>
            <p:cNvSpPr>
              <a:spLocks noChangeArrowheads="1"/>
            </p:cNvSpPr>
            <p:nvPr/>
          </p:nvSpPr>
          <p:spPr bwMode="auto">
            <a:xfrm>
              <a:off x="9915526" y="4306888"/>
              <a:ext cx="324662" cy="22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6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24</a:t>
              </a:r>
              <a:endParaRPr lang="zh-CN" altLang="en-US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矩形 5"/>
            <p:cNvSpPr>
              <a:spLocks noChangeArrowheads="1"/>
            </p:cNvSpPr>
            <p:nvPr/>
          </p:nvSpPr>
          <p:spPr bwMode="auto">
            <a:xfrm>
              <a:off x="9094788" y="4586288"/>
              <a:ext cx="785813" cy="22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6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55%</a:t>
              </a:r>
              <a:endParaRPr lang="zh-CN" altLang="en-US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矩形 43"/>
            <p:cNvSpPr>
              <a:spLocks noChangeArrowheads="1"/>
            </p:cNvSpPr>
            <p:nvPr/>
          </p:nvSpPr>
          <p:spPr bwMode="auto">
            <a:xfrm>
              <a:off x="9809163" y="4614863"/>
              <a:ext cx="416478" cy="22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6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428</a:t>
              </a:r>
              <a:endParaRPr lang="zh-CN" altLang="en-US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Line 49"/>
            <p:cNvSpPr>
              <a:spLocks noChangeShapeType="1"/>
            </p:cNvSpPr>
            <p:nvPr/>
          </p:nvSpPr>
          <p:spPr bwMode="auto">
            <a:xfrm>
              <a:off x="6794500" y="1752600"/>
              <a:ext cx="0" cy="3098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/>
            <a:lstStyle/>
            <a:p>
              <a:endParaRPr lang="zh-CN" altLang="en-US" sz="2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矩形 10"/>
            <p:cNvSpPr>
              <a:spLocks noChangeArrowheads="1"/>
            </p:cNvSpPr>
            <p:nvPr/>
          </p:nvSpPr>
          <p:spPr bwMode="auto">
            <a:xfrm>
              <a:off x="6491288" y="1504950"/>
              <a:ext cx="606232" cy="2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CN" sz="18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100%</a:t>
              </a:r>
              <a:endParaRPr lang="zh-CN" altLang="en-US" sz="18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39426" y="515784"/>
            <a:ext cx="6089662" cy="734605"/>
            <a:chOff x="639426" y="515784"/>
            <a:chExt cx="6089662" cy="734605"/>
          </a:xfrm>
        </p:grpSpPr>
        <p:grpSp>
          <p:nvGrpSpPr>
            <p:cNvPr id="2" name="组合 1"/>
            <p:cNvGrpSpPr/>
            <p:nvPr/>
          </p:nvGrpSpPr>
          <p:grpSpPr>
            <a:xfrm>
              <a:off x="639426" y="515784"/>
              <a:ext cx="6089662" cy="597693"/>
              <a:chOff x="1780838" y="912814"/>
              <a:chExt cx="6089662" cy="597693"/>
            </a:xfrm>
          </p:grpSpPr>
          <p:sp>
            <p:nvSpPr>
              <p:cNvPr id="11303" name="矩形 49"/>
              <p:cNvSpPr>
                <a:spLocks noChangeArrowheads="1"/>
              </p:cNvSpPr>
              <p:nvPr/>
            </p:nvSpPr>
            <p:spPr bwMode="auto">
              <a:xfrm>
                <a:off x="2155826" y="912814"/>
                <a:ext cx="5714674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Customer structure metrics</a:t>
                </a:r>
                <a:r>
                  <a:rPr lang="en-US" altLang="zh-CN" b="1" dirty="0">
                    <a:latin typeface="+mn-lt"/>
                    <a:ea typeface="+mn-ea"/>
                    <a:cs typeface="+mn-ea"/>
                    <a:sym typeface="+mn-lt"/>
                  </a:rPr>
                  <a:t>(17%)</a:t>
                </a:r>
              </a:p>
            </p:txBody>
          </p:sp>
          <p:sp>
            <p:nvSpPr>
              <p:cNvPr id="11305" name="矩形 46"/>
              <p:cNvSpPr>
                <a:spLocks noChangeArrowheads="1"/>
              </p:cNvSpPr>
              <p:nvPr/>
            </p:nvSpPr>
            <p:spPr bwMode="auto">
              <a:xfrm>
                <a:off x="2184400" y="1152526"/>
                <a:ext cx="2987676" cy="271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14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Business development index</a:t>
                </a:r>
              </a:p>
            </p:txBody>
          </p:sp>
          <p:sp>
            <p:nvSpPr>
              <p:cNvPr id="11306" name="矩形 47"/>
              <p:cNvSpPr>
                <a:spLocks noChangeArrowheads="1"/>
              </p:cNvSpPr>
              <p:nvPr/>
            </p:nvSpPr>
            <p:spPr bwMode="auto">
              <a:xfrm>
                <a:off x="1780838" y="931069"/>
                <a:ext cx="428625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4000" b="1">
                    <a:solidFill>
                      <a:srgbClr val="0A2A6C"/>
                    </a:solidFill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93" name="等腰三角形 45"/>
            <p:cNvSpPr>
              <a:spLocks noChangeArrowheads="1"/>
            </p:cNvSpPr>
            <p:nvPr/>
          </p:nvSpPr>
          <p:spPr bwMode="auto">
            <a:xfrm rot="10800000">
              <a:off x="1912090" y="1036284"/>
              <a:ext cx="347142" cy="214105"/>
            </a:xfrm>
            <a:prstGeom prst="triangle">
              <a:avLst>
                <a:gd name="adj" fmla="val 50000"/>
              </a:avLst>
            </a:prstGeom>
            <a:solidFill>
              <a:srgbClr val="0A2A6C"/>
            </a:solidFill>
            <a:ln>
              <a:noFill/>
            </a:ln>
          </p:spPr>
          <p:txBody>
            <a:bodyPr anchor="ctr"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: 形状 46"/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rgbClr val="0A2A6C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39426" y="515784"/>
            <a:ext cx="5946904" cy="734605"/>
            <a:chOff x="639426" y="515784"/>
            <a:chExt cx="5946904" cy="734605"/>
          </a:xfrm>
        </p:grpSpPr>
        <p:grpSp>
          <p:nvGrpSpPr>
            <p:cNvPr id="2" name="组合 1"/>
            <p:cNvGrpSpPr/>
            <p:nvPr/>
          </p:nvGrpSpPr>
          <p:grpSpPr>
            <a:xfrm>
              <a:off x="639426" y="515784"/>
              <a:ext cx="5946904" cy="597693"/>
              <a:chOff x="1780838" y="912814"/>
              <a:chExt cx="5946904" cy="597693"/>
            </a:xfrm>
          </p:grpSpPr>
          <p:sp>
            <p:nvSpPr>
              <p:cNvPr id="11303" name="矩形 49"/>
              <p:cNvSpPr>
                <a:spLocks noChangeArrowheads="1"/>
              </p:cNvSpPr>
              <p:nvPr/>
            </p:nvSpPr>
            <p:spPr bwMode="auto">
              <a:xfrm>
                <a:off x="2155826" y="912814"/>
                <a:ext cx="5571916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Customer structure metrics</a:t>
                </a:r>
                <a:endParaRPr lang="en-US" altLang="zh-CN" b="1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305" name="矩形 46"/>
              <p:cNvSpPr>
                <a:spLocks noChangeArrowheads="1"/>
              </p:cNvSpPr>
              <p:nvPr/>
            </p:nvSpPr>
            <p:spPr bwMode="auto">
              <a:xfrm>
                <a:off x="2184400" y="1152526"/>
                <a:ext cx="2987676" cy="271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14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Business development index</a:t>
                </a:r>
              </a:p>
            </p:txBody>
          </p:sp>
          <p:sp>
            <p:nvSpPr>
              <p:cNvPr id="11306" name="矩形 47"/>
              <p:cNvSpPr>
                <a:spLocks noChangeArrowheads="1"/>
              </p:cNvSpPr>
              <p:nvPr/>
            </p:nvSpPr>
            <p:spPr bwMode="auto">
              <a:xfrm>
                <a:off x="1780838" y="931069"/>
                <a:ext cx="428625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75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50000"/>
                  </a:spcBef>
                  <a:buClr>
                    <a:srgbClr val="E74C21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5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−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7676B"/>
                  </a:buClr>
                  <a:buFont typeface="Franklin Gothic Book" panose="020B0503020102020204" pitchFamily="34" charset="0"/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5000"/>
                  </a:spcBef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67676B"/>
                  </a:buClr>
                  <a:buChar char="•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4000" b="1">
                    <a:solidFill>
                      <a:srgbClr val="0A2A6C"/>
                    </a:solidFill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93" name="等腰三角形 45"/>
            <p:cNvSpPr>
              <a:spLocks noChangeArrowheads="1"/>
            </p:cNvSpPr>
            <p:nvPr/>
          </p:nvSpPr>
          <p:spPr bwMode="auto">
            <a:xfrm rot="10800000">
              <a:off x="1912090" y="1036284"/>
              <a:ext cx="347142" cy="214105"/>
            </a:xfrm>
            <a:prstGeom prst="triangle">
              <a:avLst>
                <a:gd name="adj" fmla="val 50000"/>
              </a:avLst>
            </a:prstGeom>
            <a:solidFill>
              <a:srgbClr val="0A2A6C"/>
            </a:solidFill>
            <a:ln>
              <a:noFill/>
            </a:ln>
          </p:spPr>
          <p:txBody>
            <a:bodyPr anchor="ctr"/>
            <a:lstStyle>
              <a:lvl1pPr>
                <a:spcBef>
                  <a:spcPct val="75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rgbClr val="E74C21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5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−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67676B"/>
                </a:buClr>
                <a:buFont typeface="Franklin Gothic Book" panose="020B0503020102020204" pitchFamily="34" charset="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5000"/>
                </a:spcBef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67676B"/>
                </a:buClr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1597124" y="1728354"/>
            <a:ext cx="7869979" cy="3774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the appropriate text to illustrate, and you can adjust properties such as text size or color appropriately to suit your needs.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1515838" y="314295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i="1" dirty="0">
                <a:solidFill>
                  <a:srgbClr val="0A2A6C"/>
                </a:solidFill>
                <a:cs typeface="+mn-ea"/>
                <a:sym typeface="+mn-lt"/>
              </a:rPr>
              <a:t>Title added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2896604" y="3297162"/>
            <a:ext cx="4542549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i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200" i="1" dirty="0" err="1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200" i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the benefit of you</a:t>
            </a:r>
          </a:p>
        </p:txBody>
      </p:sp>
      <p:cxnSp>
        <p:nvCxnSpPr>
          <p:cNvPr id="97" name="直接连接符 96"/>
          <p:cNvCxnSpPr/>
          <p:nvPr/>
        </p:nvCxnSpPr>
        <p:spPr>
          <a:xfrm>
            <a:off x="1477966" y="3641725"/>
            <a:ext cx="7375748" cy="0"/>
          </a:xfrm>
          <a:prstGeom prst="line">
            <a:avLst/>
          </a:prstGeom>
          <a:ln w="12700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1477966" y="3641725"/>
            <a:ext cx="4872034" cy="0"/>
          </a:xfrm>
          <a:prstGeom prst="line">
            <a:avLst/>
          </a:prstGeom>
          <a:ln w="127000" cap="rnd">
            <a:solidFill>
              <a:srgbClr val="0A2A6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9266216" y="3357559"/>
            <a:ext cx="1474437" cy="568330"/>
            <a:chOff x="9266216" y="3357559"/>
            <a:chExt cx="1474437" cy="568330"/>
          </a:xfrm>
        </p:grpSpPr>
        <p:sp>
          <p:nvSpPr>
            <p:cNvPr id="98" name="任意多边形: 形状 97"/>
            <p:cNvSpPr/>
            <p:nvPr/>
          </p:nvSpPr>
          <p:spPr>
            <a:xfrm rot="5400000" flipH="1" flipV="1">
              <a:off x="9719270" y="2904505"/>
              <a:ext cx="568330" cy="1474437"/>
            </a:xfrm>
            <a:custGeom>
              <a:avLst/>
              <a:gdLst>
                <a:gd name="connsiteX0" fmla="*/ 568330 w 568330"/>
                <a:gd name="connsiteY0" fmla="*/ 284168 h 1474437"/>
                <a:gd name="connsiteX1" fmla="*/ 568330 w 568330"/>
                <a:gd name="connsiteY1" fmla="*/ 704210 h 1474437"/>
                <a:gd name="connsiteX2" fmla="*/ 568330 w 568330"/>
                <a:gd name="connsiteY2" fmla="*/ 1185628 h 1474437"/>
                <a:gd name="connsiteX3" fmla="*/ 568330 w 568330"/>
                <a:gd name="connsiteY3" fmla="*/ 1185630 h 1474437"/>
                <a:gd name="connsiteX4" fmla="*/ 568330 w 568330"/>
                <a:gd name="connsiteY4" fmla="*/ 1474435 h 1474437"/>
                <a:gd name="connsiteX5" fmla="*/ 284166 w 568330"/>
                <a:gd name="connsiteY5" fmla="*/ 1190268 h 1474437"/>
                <a:gd name="connsiteX6" fmla="*/ 0 w 568330"/>
                <a:gd name="connsiteY6" fmla="*/ 1474437 h 1474437"/>
                <a:gd name="connsiteX7" fmla="*/ 1 w 568330"/>
                <a:gd name="connsiteY7" fmla="*/ 284168 h 1474437"/>
                <a:gd name="connsiteX8" fmla="*/ 21364 w 568330"/>
                <a:gd name="connsiteY8" fmla="*/ 262802 h 1474437"/>
                <a:gd name="connsiteX9" fmla="*/ 22115 w 568330"/>
                <a:gd name="connsiteY9" fmla="*/ 262052 h 1474437"/>
                <a:gd name="connsiteX10" fmla="*/ 284166 w 568330"/>
                <a:gd name="connsiteY10" fmla="*/ 0 h 1474437"/>
                <a:gd name="connsiteX11" fmla="*/ 546217 w 568330"/>
                <a:gd name="connsiteY11" fmla="*/ 262052 h 1474437"/>
                <a:gd name="connsiteX12" fmla="*/ 546406 w 568330"/>
                <a:gd name="connsiteY12" fmla="*/ 262242 h 147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8330" h="1474437">
                  <a:moveTo>
                    <a:pt x="568330" y="284168"/>
                  </a:moveTo>
                  <a:lnTo>
                    <a:pt x="568330" y="704210"/>
                  </a:lnTo>
                  <a:lnTo>
                    <a:pt x="568330" y="1185628"/>
                  </a:lnTo>
                  <a:lnTo>
                    <a:pt x="568330" y="1185630"/>
                  </a:lnTo>
                  <a:lnTo>
                    <a:pt x="568330" y="1474435"/>
                  </a:lnTo>
                  <a:lnTo>
                    <a:pt x="284166" y="1190268"/>
                  </a:lnTo>
                  <a:lnTo>
                    <a:pt x="0" y="1474437"/>
                  </a:lnTo>
                  <a:lnTo>
                    <a:pt x="1" y="284168"/>
                  </a:lnTo>
                  <a:lnTo>
                    <a:pt x="21364" y="262802"/>
                  </a:lnTo>
                  <a:lnTo>
                    <a:pt x="22115" y="262052"/>
                  </a:lnTo>
                  <a:lnTo>
                    <a:pt x="284166" y="0"/>
                  </a:lnTo>
                  <a:lnTo>
                    <a:pt x="546217" y="262052"/>
                  </a:lnTo>
                  <a:lnTo>
                    <a:pt x="546406" y="262242"/>
                  </a:lnTo>
                  <a:close/>
                </a:path>
              </a:pathLst>
            </a:custGeom>
            <a:solidFill>
              <a:srgbClr val="0A2A6C"/>
            </a:solidFill>
            <a:ln>
              <a:noFill/>
            </a:ln>
            <a:effectLst>
              <a:outerShdw blurRad="406400" dist="101600" dir="8100000" algn="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9551499" y="3410891"/>
              <a:ext cx="1183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i="1" dirty="0">
                  <a:solidFill>
                    <a:schemeClr val="bg1"/>
                  </a:solidFill>
                  <a:cs typeface="+mn-ea"/>
                  <a:sym typeface="+mn-lt"/>
                </a:rPr>
                <a:t>75%</a:t>
              </a:r>
            </a:p>
          </p:txBody>
        </p:sp>
      </p:grpSp>
      <p:sp>
        <p:nvSpPr>
          <p:cNvPr id="101" name="文本框 100"/>
          <p:cNvSpPr txBox="1"/>
          <p:nvPr/>
        </p:nvSpPr>
        <p:spPr>
          <a:xfrm>
            <a:off x="1515838" y="411941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i="1" dirty="0">
                <a:solidFill>
                  <a:srgbClr val="0A2A6C"/>
                </a:solidFill>
                <a:cs typeface="+mn-ea"/>
                <a:sym typeface="+mn-lt"/>
              </a:rPr>
              <a:t>Title added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2896604" y="4273623"/>
            <a:ext cx="4542549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i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200" i="1" dirty="0" err="1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200" i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the benefit of you</a:t>
            </a:r>
          </a:p>
        </p:txBody>
      </p:sp>
      <p:cxnSp>
        <p:nvCxnSpPr>
          <p:cNvPr id="103" name="直接连接符 102"/>
          <p:cNvCxnSpPr/>
          <p:nvPr/>
        </p:nvCxnSpPr>
        <p:spPr>
          <a:xfrm>
            <a:off x="1477966" y="4618186"/>
            <a:ext cx="7375748" cy="0"/>
          </a:xfrm>
          <a:prstGeom prst="line">
            <a:avLst/>
          </a:prstGeom>
          <a:ln w="12700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>
            <a:off x="1477966" y="4618186"/>
            <a:ext cx="6354305" cy="0"/>
          </a:xfrm>
          <a:prstGeom prst="line">
            <a:avLst/>
          </a:prstGeom>
          <a:ln w="127000" cap="rnd">
            <a:solidFill>
              <a:srgbClr val="0A2A6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9266216" y="4334020"/>
            <a:ext cx="1474437" cy="568330"/>
            <a:chOff x="9266216" y="4334020"/>
            <a:chExt cx="1474437" cy="568330"/>
          </a:xfrm>
        </p:grpSpPr>
        <p:sp>
          <p:nvSpPr>
            <p:cNvPr id="104" name="任意多边形: 形状 103"/>
            <p:cNvSpPr/>
            <p:nvPr/>
          </p:nvSpPr>
          <p:spPr>
            <a:xfrm rot="5400000" flipH="1" flipV="1">
              <a:off x="9719270" y="3880966"/>
              <a:ext cx="568330" cy="1474437"/>
            </a:xfrm>
            <a:custGeom>
              <a:avLst/>
              <a:gdLst>
                <a:gd name="connsiteX0" fmla="*/ 568330 w 568330"/>
                <a:gd name="connsiteY0" fmla="*/ 284168 h 1474437"/>
                <a:gd name="connsiteX1" fmla="*/ 568330 w 568330"/>
                <a:gd name="connsiteY1" fmla="*/ 704210 h 1474437"/>
                <a:gd name="connsiteX2" fmla="*/ 568330 w 568330"/>
                <a:gd name="connsiteY2" fmla="*/ 1185628 h 1474437"/>
                <a:gd name="connsiteX3" fmla="*/ 568330 w 568330"/>
                <a:gd name="connsiteY3" fmla="*/ 1185630 h 1474437"/>
                <a:gd name="connsiteX4" fmla="*/ 568330 w 568330"/>
                <a:gd name="connsiteY4" fmla="*/ 1474435 h 1474437"/>
                <a:gd name="connsiteX5" fmla="*/ 284166 w 568330"/>
                <a:gd name="connsiteY5" fmla="*/ 1190268 h 1474437"/>
                <a:gd name="connsiteX6" fmla="*/ 0 w 568330"/>
                <a:gd name="connsiteY6" fmla="*/ 1474437 h 1474437"/>
                <a:gd name="connsiteX7" fmla="*/ 1 w 568330"/>
                <a:gd name="connsiteY7" fmla="*/ 284168 h 1474437"/>
                <a:gd name="connsiteX8" fmla="*/ 21364 w 568330"/>
                <a:gd name="connsiteY8" fmla="*/ 262802 h 1474437"/>
                <a:gd name="connsiteX9" fmla="*/ 22115 w 568330"/>
                <a:gd name="connsiteY9" fmla="*/ 262052 h 1474437"/>
                <a:gd name="connsiteX10" fmla="*/ 284166 w 568330"/>
                <a:gd name="connsiteY10" fmla="*/ 0 h 1474437"/>
                <a:gd name="connsiteX11" fmla="*/ 546217 w 568330"/>
                <a:gd name="connsiteY11" fmla="*/ 262052 h 1474437"/>
                <a:gd name="connsiteX12" fmla="*/ 546406 w 568330"/>
                <a:gd name="connsiteY12" fmla="*/ 262242 h 147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8330" h="1474437">
                  <a:moveTo>
                    <a:pt x="568330" y="284168"/>
                  </a:moveTo>
                  <a:lnTo>
                    <a:pt x="568330" y="704210"/>
                  </a:lnTo>
                  <a:lnTo>
                    <a:pt x="568330" y="1185628"/>
                  </a:lnTo>
                  <a:lnTo>
                    <a:pt x="568330" y="1185630"/>
                  </a:lnTo>
                  <a:lnTo>
                    <a:pt x="568330" y="1474435"/>
                  </a:lnTo>
                  <a:lnTo>
                    <a:pt x="284166" y="1190268"/>
                  </a:lnTo>
                  <a:lnTo>
                    <a:pt x="0" y="1474437"/>
                  </a:lnTo>
                  <a:lnTo>
                    <a:pt x="1" y="284168"/>
                  </a:lnTo>
                  <a:lnTo>
                    <a:pt x="21364" y="262802"/>
                  </a:lnTo>
                  <a:lnTo>
                    <a:pt x="22115" y="262052"/>
                  </a:lnTo>
                  <a:lnTo>
                    <a:pt x="284166" y="0"/>
                  </a:lnTo>
                  <a:lnTo>
                    <a:pt x="546217" y="262052"/>
                  </a:lnTo>
                  <a:lnTo>
                    <a:pt x="546406" y="262242"/>
                  </a:lnTo>
                  <a:close/>
                </a:path>
              </a:pathLst>
            </a:custGeom>
            <a:solidFill>
              <a:srgbClr val="0A2A6C"/>
            </a:solidFill>
            <a:ln>
              <a:noFill/>
            </a:ln>
            <a:effectLst>
              <a:outerShdw blurRad="406400" dist="101600" dir="8100000" algn="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9551499" y="4387352"/>
              <a:ext cx="1183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i="1" dirty="0">
                  <a:solidFill>
                    <a:schemeClr val="bg1"/>
                  </a:solidFill>
                  <a:cs typeface="+mn-ea"/>
                  <a:sym typeface="+mn-lt"/>
                </a:rPr>
                <a:t>82%</a:t>
              </a:r>
            </a:p>
          </p:txBody>
        </p:sp>
      </p:grpSp>
      <p:sp>
        <p:nvSpPr>
          <p:cNvPr id="107" name="文本框 106"/>
          <p:cNvSpPr txBox="1"/>
          <p:nvPr/>
        </p:nvSpPr>
        <p:spPr>
          <a:xfrm>
            <a:off x="1515838" y="509587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i="1" dirty="0">
                <a:solidFill>
                  <a:srgbClr val="0A2A6C"/>
                </a:solidFill>
                <a:cs typeface="+mn-ea"/>
                <a:sym typeface="+mn-lt"/>
              </a:rPr>
              <a:t>Title added</a:t>
            </a:r>
          </a:p>
        </p:txBody>
      </p:sp>
      <p:sp>
        <p:nvSpPr>
          <p:cNvPr id="108" name="文本框 107"/>
          <p:cNvSpPr txBox="1"/>
          <p:nvPr/>
        </p:nvSpPr>
        <p:spPr>
          <a:xfrm>
            <a:off x="2896604" y="5250084"/>
            <a:ext cx="4542549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i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200" i="1" dirty="0" err="1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200" i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the benefit of you</a:t>
            </a:r>
          </a:p>
        </p:txBody>
      </p:sp>
      <p:cxnSp>
        <p:nvCxnSpPr>
          <p:cNvPr id="109" name="直接连接符 108"/>
          <p:cNvCxnSpPr/>
          <p:nvPr/>
        </p:nvCxnSpPr>
        <p:spPr>
          <a:xfrm>
            <a:off x="1477966" y="5594647"/>
            <a:ext cx="7375748" cy="0"/>
          </a:xfrm>
          <a:prstGeom prst="line">
            <a:avLst/>
          </a:prstGeom>
          <a:ln w="12700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>
            <a:off x="1477966" y="5594647"/>
            <a:ext cx="3687874" cy="0"/>
          </a:xfrm>
          <a:prstGeom prst="line">
            <a:avLst/>
          </a:prstGeom>
          <a:ln w="127000" cap="rnd">
            <a:solidFill>
              <a:srgbClr val="0A2A6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9266216" y="5310481"/>
            <a:ext cx="1474437" cy="568330"/>
            <a:chOff x="9266216" y="5310481"/>
            <a:chExt cx="1474437" cy="568330"/>
          </a:xfrm>
        </p:grpSpPr>
        <p:sp>
          <p:nvSpPr>
            <p:cNvPr id="110" name="任意多边形: 形状 109"/>
            <p:cNvSpPr/>
            <p:nvPr/>
          </p:nvSpPr>
          <p:spPr>
            <a:xfrm rot="5400000" flipH="1" flipV="1">
              <a:off x="9719270" y="4857427"/>
              <a:ext cx="568330" cy="1474437"/>
            </a:xfrm>
            <a:custGeom>
              <a:avLst/>
              <a:gdLst>
                <a:gd name="connsiteX0" fmla="*/ 568330 w 568330"/>
                <a:gd name="connsiteY0" fmla="*/ 284168 h 1474437"/>
                <a:gd name="connsiteX1" fmla="*/ 568330 w 568330"/>
                <a:gd name="connsiteY1" fmla="*/ 704210 h 1474437"/>
                <a:gd name="connsiteX2" fmla="*/ 568330 w 568330"/>
                <a:gd name="connsiteY2" fmla="*/ 1185628 h 1474437"/>
                <a:gd name="connsiteX3" fmla="*/ 568330 w 568330"/>
                <a:gd name="connsiteY3" fmla="*/ 1185630 h 1474437"/>
                <a:gd name="connsiteX4" fmla="*/ 568330 w 568330"/>
                <a:gd name="connsiteY4" fmla="*/ 1474435 h 1474437"/>
                <a:gd name="connsiteX5" fmla="*/ 284166 w 568330"/>
                <a:gd name="connsiteY5" fmla="*/ 1190268 h 1474437"/>
                <a:gd name="connsiteX6" fmla="*/ 0 w 568330"/>
                <a:gd name="connsiteY6" fmla="*/ 1474437 h 1474437"/>
                <a:gd name="connsiteX7" fmla="*/ 1 w 568330"/>
                <a:gd name="connsiteY7" fmla="*/ 284168 h 1474437"/>
                <a:gd name="connsiteX8" fmla="*/ 21364 w 568330"/>
                <a:gd name="connsiteY8" fmla="*/ 262802 h 1474437"/>
                <a:gd name="connsiteX9" fmla="*/ 22115 w 568330"/>
                <a:gd name="connsiteY9" fmla="*/ 262052 h 1474437"/>
                <a:gd name="connsiteX10" fmla="*/ 284166 w 568330"/>
                <a:gd name="connsiteY10" fmla="*/ 0 h 1474437"/>
                <a:gd name="connsiteX11" fmla="*/ 546217 w 568330"/>
                <a:gd name="connsiteY11" fmla="*/ 262052 h 1474437"/>
                <a:gd name="connsiteX12" fmla="*/ 546406 w 568330"/>
                <a:gd name="connsiteY12" fmla="*/ 262242 h 147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8330" h="1474437">
                  <a:moveTo>
                    <a:pt x="568330" y="284168"/>
                  </a:moveTo>
                  <a:lnTo>
                    <a:pt x="568330" y="704210"/>
                  </a:lnTo>
                  <a:lnTo>
                    <a:pt x="568330" y="1185628"/>
                  </a:lnTo>
                  <a:lnTo>
                    <a:pt x="568330" y="1185630"/>
                  </a:lnTo>
                  <a:lnTo>
                    <a:pt x="568330" y="1474435"/>
                  </a:lnTo>
                  <a:lnTo>
                    <a:pt x="284166" y="1190268"/>
                  </a:lnTo>
                  <a:lnTo>
                    <a:pt x="0" y="1474437"/>
                  </a:lnTo>
                  <a:lnTo>
                    <a:pt x="1" y="284168"/>
                  </a:lnTo>
                  <a:lnTo>
                    <a:pt x="21364" y="262802"/>
                  </a:lnTo>
                  <a:lnTo>
                    <a:pt x="22115" y="262052"/>
                  </a:lnTo>
                  <a:lnTo>
                    <a:pt x="284166" y="0"/>
                  </a:lnTo>
                  <a:lnTo>
                    <a:pt x="546217" y="262052"/>
                  </a:lnTo>
                  <a:lnTo>
                    <a:pt x="546406" y="262242"/>
                  </a:lnTo>
                  <a:close/>
                </a:path>
              </a:pathLst>
            </a:custGeom>
            <a:solidFill>
              <a:srgbClr val="0A2A6C"/>
            </a:solidFill>
            <a:ln>
              <a:noFill/>
            </a:ln>
            <a:effectLst>
              <a:outerShdw blurRad="406400" dist="101600" dir="8100000" algn="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9551499" y="5363813"/>
              <a:ext cx="1183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i="1" dirty="0">
                  <a:solidFill>
                    <a:schemeClr val="bg1"/>
                  </a:solidFill>
                  <a:cs typeface="+mn-ea"/>
                  <a:sym typeface="+mn-lt"/>
                </a:rPr>
                <a:t>48%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5" grpId="0"/>
      <p:bldP spid="96" grpId="0"/>
      <p:bldP spid="101" grpId="0"/>
      <p:bldP spid="102" grpId="0"/>
      <p:bldP spid="107" grpId="0"/>
      <p:bldP spid="108" grpId="0"/>
    </p:bldLst>
  </p:timing>
</p:sld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yncvmmwv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>
          <a:gradFill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1350</Words>
  <Application>Microsoft Office PowerPoint</Application>
  <PresentationFormat>宽屏</PresentationFormat>
  <Paragraphs>297</Paragraphs>
  <Slides>26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等线</vt:lpstr>
      <vt:lpstr>微软雅黑</vt:lpstr>
      <vt:lpstr>Arial</vt:lpstr>
      <vt:lpstr>Calibri</vt:lpstr>
      <vt:lpstr>Wingdings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59</cp:revision>
  <dcterms:created xsi:type="dcterms:W3CDTF">2021-06-02T16:47:00Z</dcterms:created>
  <dcterms:modified xsi:type="dcterms:W3CDTF">2021-07-26T04:01:24Z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